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57" r:id="rId4"/>
    <p:sldId id="260" r:id="rId5"/>
    <p:sldId id="259" r:id="rId6"/>
    <p:sldId id="258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9"/>
  </p:normalViewPr>
  <p:slideViewPr>
    <p:cSldViewPr snapToGrid="0">
      <p:cViewPr varScale="1">
        <p:scale>
          <a:sx n="56" d="100"/>
          <a:sy n="56" d="100"/>
        </p:scale>
        <p:origin x="3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FE3B-6C5A-F74C-9E34-9327EF6FF45F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15C50-56B1-D244-A237-372B423DD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65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315C50-56B1-D244-A237-372B423DDF2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75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315C50-56B1-D244-A237-372B423DDF2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57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315C50-56B1-D244-A237-372B423DDF2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AED1-7088-2A4F-A15F-71026FAD367F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5FBD-2617-6443-8225-21A92C27A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49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AED1-7088-2A4F-A15F-71026FAD367F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5FBD-2617-6443-8225-21A92C27A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66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AED1-7088-2A4F-A15F-71026FAD367F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5FBD-2617-6443-8225-21A92C27A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51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AED1-7088-2A4F-A15F-71026FAD367F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5FBD-2617-6443-8225-21A92C27A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43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AED1-7088-2A4F-A15F-71026FAD367F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5FBD-2617-6443-8225-21A92C27A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AED1-7088-2A4F-A15F-71026FAD367F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5FBD-2617-6443-8225-21A92C27A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6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AED1-7088-2A4F-A15F-71026FAD367F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5FBD-2617-6443-8225-21A92C27A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46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AED1-7088-2A4F-A15F-71026FAD367F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5FBD-2617-6443-8225-21A92C27A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01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AED1-7088-2A4F-A15F-71026FAD367F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5FBD-2617-6443-8225-21A92C27A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42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AED1-7088-2A4F-A15F-71026FAD367F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5FBD-2617-6443-8225-21A92C27A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04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AED1-7088-2A4F-A15F-71026FAD367F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5FBD-2617-6443-8225-21A92C27A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65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AED1-7088-2A4F-A15F-71026FAD367F}" type="datetimeFigureOut">
              <a:rPr kumimoji="1" lang="ja-JP" altLang="en-US" smtClean="0"/>
              <a:t>2023/9/17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55FBD-2617-6443-8225-21A92C27A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33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慶応高校チアのかわいすぎる画像まとめ！芸能活動はしている？【2023年夏の甲子園】 | ろぐらんど" hidden="1">
            <a:extLst>
              <a:ext uri="{FF2B5EF4-FFF2-40B4-BE49-F238E27FC236}">
                <a16:creationId xmlns:a16="http://schemas.microsoft.com/office/drawing/2014/main" id="{C95CAF52-9558-A00A-D456-97B47D9224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7" r="24762"/>
          <a:stretch/>
        </p:blipFill>
        <p:spPr bwMode="auto">
          <a:xfrm>
            <a:off x="171450" y="256773"/>
            <a:ext cx="9258300" cy="1228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FC3C19FD-578E-7C53-D19E-9DC62194F7C2}"/>
              </a:ext>
            </a:extLst>
          </p:cNvPr>
          <p:cNvSpPr/>
          <p:nvPr/>
        </p:nvSpPr>
        <p:spPr>
          <a:xfrm>
            <a:off x="4605766" y="2927268"/>
            <a:ext cx="325386" cy="111480"/>
          </a:xfrm>
          <a:custGeom>
            <a:avLst/>
            <a:gdLst>
              <a:gd name="connsiteX0" fmla="*/ 1159 w 325386"/>
              <a:gd name="connsiteY0" fmla="*/ 111207 h 111480"/>
              <a:gd name="connsiteX1" fmla="*/ 201184 w 325386"/>
              <a:gd name="connsiteY1" fmla="*/ 25482 h 111480"/>
              <a:gd name="connsiteX2" fmla="*/ 147209 w 325386"/>
              <a:gd name="connsiteY2" fmla="*/ 57232 h 111480"/>
              <a:gd name="connsiteX3" fmla="*/ 271034 w 325386"/>
              <a:gd name="connsiteY3" fmla="*/ 31832 h 111480"/>
              <a:gd name="connsiteX4" fmla="*/ 325009 w 325386"/>
              <a:gd name="connsiteY4" fmla="*/ 19132 h 111480"/>
              <a:gd name="connsiteX5" fmla="*/ 296434 w 325386"/>
              <a:gd name="connsiteY5" fmla="*/ 15957 h 111480"/>
              <a:gd name="connsiteX6" fmla="*/ 280559 w 325386"/>
              <a:gd name="connsiteY6" fmla="*/ 6432 h 111480"/>
              <a:gd name="connsiteX7" fmla="*/ 175784 w 325386"/>
              <a:gd name="connsiteY7" fmla="*/ 38182 h 111480"/>
              <a:gd name="connsiteX8" fmla="*/ 198009 w 325386"/>
              <a:gd name="connsiteY8" fmla="*/ 82 h 111480"/>
              <a:gd name="connsiteX9" fmla="*/ 121809 w 325386"/>
              <a:gd name="connsiteY9" fmla="*/ 50882 h 111480"/>
              <a:gd name="connsiteX10" fmla="*/ 1159 w 325386"/>
              <a:gd name="connsiteY10" fmla="*/ 111207 h 1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386" h="111480">
                <a:moveTo>
                  <a:pt x="1159" y="111207"/>
                </a:moveTo>
                <a:cubicBezTo>
                  <a:pt x="14388" y="106974"/>
                  <a:pt x="176842" y="34478"/>
                  <a:pt x="201184" y="25482"/>
                </a:cubicBezTo>
                <a:cubicBezTo>
                  <a:pt x="225526" y="16486"/>
                  <a:pt x="135567" y="56174"/>
                  <a:pt x="147209" y="57232"/>
                </a:cubicBezTo>
                <a:cubicBezTo>
                  <a:pt x="158851" y="58290"/>
                  <a:pt x="241401" y="38182"/>
                  <a:pt x="271034" y="31832"/>
                </a:cubicBezTo>
                <a:cubicBezTo>
                  <a:pt x="300667" y="25482"/>
                  <a:pt x="320776" y="21778"/>
                  <a:pt x="325009" y="19132"/>
                </a:cubicBezTo>
                <a:cubicBezTo>
                  <a:pt x="329242" y="16486"/>
                  <a:pt x="296434" y="15957"/>
                  <a:pt x="296434" y="15957"/>
                </a:cubicBezTo>
                <a:cubicBezTo>
                  <a:pt x="289026" y="13840"/>
                  <a:pt x="300667" y="2728"/>
                  <a:pt x="280559" y="6432"/>
                </a:cubicBezTo>
                <a:cubicBezTo>
                  <a:pt x="260451" y="10136"/>
                  <a:pt x="189542" y="39240"/>
                  <a:pt x="175784" y="38182"/>
                </a:cubicBezTo>
                <a:cubicBezTo>
                  <a:pt x="162026" y="37124"/>
                  <a:pt x="207005" y="-2035"/>
                  <a:pt x="198009" y="82"/>
                </a:cubicBezTo>
                <a:cubicBezTo>
                  <a:pt x="189013" y="2199"/>
                  <a:pt x="151972" y="32361"/>
                  <a:pt x="121809" y="50882"/>
                </a:cubicBezTo>
                <a:cubicBezTo>
                  <a:pt x="91647" y="69403"/>
                  <a:pt x="-12070" y="115440"/>
                  <a:pt x="1159" y="111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A526A638-AE8F-4D16-8400-FD7026DFA150}"/>
              </a:ext>
            </a:extLst>
          </p:cNvPr>
          <p:cNvSpPr/>
          <p:nvPr/>
        </p:nvSpPr>
        <p:spPr>
          <a:xfrm>
            <a:off x="4819646" y="2916094"/>
            <a:ext cx="181974" cy="163674"/>
          </a:xfrm>
          <a:custGeom>
            <a:avLst/>
            <a:gdLst>
              <a:gd name="connsiteX0" fmla="*/ 142879 w 181974"/>
              <a:gd name="connsiteY0" fmla="*/ 1731 h 163674"/>
              <a:gd name="connsiteX1" fmla="*/ 139704 w 181974"/>
              <a:gd name="connsiteY1" fmla="*/ 68406 h 163674"/>
              <a:gd name="connsiteX2" fmla="*/ 177804 w 181974"/>
              <a:gd name="connsiteY2" fmla="*/ 128731 h 163674"/>
              <a:gd name="connsiteX3" fmla="*/ 180979 w 181974"/>
              <a:gd name="connsiteY3" fmla="*/ 154131 h 163674"/>
              <a:gd name="connsiteX4" fmla="*/ 174629 w 181974"/>
              <a:gd name="connsiteY4" fmla="*/ 135081 h 163674"/>
              <a:gd name="connsiteX5" fmla="*/ 130179 w 181974"/>
              <a:gd name="connsiteY5" fmla="*/ 163656 h 163674"/>
              <a:gd name="connsiteX6" fmla="*/ 53979 w 181974"/>
              <a:gd name="connsiteY6" fmla="*/ 138256 h 163674"/>
              <a:gd name="connsiteX7" fmla="*/ 50804 w 181974"/>
              <a:gd name="connsiteY7" fmla="*/ 74756 h 163674"/>
              <a:gd name="connsiteX8" fmla="*/ 4 w 181974"/>
              <a:gd name="connsiteY8" fmla="*/ 58881 h 163674"/>
              <a:gd name="connsiteX9" fmla="*/ 47629 w 181974"/>
              <a:gd name="connsiteY9" fmla="*/ 33481 h 163674"/>
              <a:gd name="connsiteX10" fmla="*/ 50804 w 181974"/>
              <a:gd name="connsiteY10" fmla="*/ 17606 h 163674"/>
              <a:gd name="connsiteX11" fmla="*/ 142879 w 181974"/>
              <a:gd name="connsiteY11" fmla="*/ 1731 h 16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974" h="163674">
                <a:moveTo>
                  <a:pt x="142879" y="1731"/>
                </a:moveTo>
                <a:cubicBezTo>
                  <a:pt x="157696" y="10198"/>
                  <a:pt x="133883" y="47239"/>
                  <a:pt x="139704" y="68406"/>
                </a:cubicBezTo>
                <a:cubicBezTo>
                  <a:pt x="145525" y="89573"/>
                  <a:pt x="170925" y="114444"/>
                  <a:pt x="177804" y="128731"/>
                </a:cubicBezTo>
                <a:cubicBezTo>
                  <a:pt x="184683" y="143019"/>
                  <a:pt x="180979" y="154131"/>
                  <a:pt x="180979" y="154131"/>
                </a:cubicBezTo>
                <a:cubicBezTo>
                  <a:pt x="180450" y="155189"/>
                  <a:pt x="183096" y="133494"/>
                  <a:pt x="174629" y="135081"/>
                </a:cubicBezTo>
                <a:cubicBezTo>
                  <a:pt x="166162" y="136668"/>
                  <a:pt x="150287" y="163127"/>
                  <a:pt x="130179" y="163656"/>
                </a:cubicBezTo>
                <a:cubicBezTo>
                  <a:pt x="110071" y="164185"/>
                  <a:pt x="67208" y="153073"/>
                  <a:pt x="53979" y="138256"/>
                </a:cubicBezTo>
                <a:cubicBezTo>
                  <a:pt x="40750" y="123439"/>
                  <a:pt x="59800" y="87985"/>
                  <a:pt x="50804" y="74756"/>
                </a:cubicBezTo>
                <a:cubicBezTo>
                  <a:pt x="41808" y="61527"/>
                  <a:pt x="533" y="65760"/>
                  <a:pt x="4" y="58881"/>
                </a:cubicBezTo>
                <a:cubicBezTo>
                  <a:pt x="-525" y="52002"/>
                  <a:pt x="47629" y="33481"/>
                  <a:pt x="47629" y="33481"/>
                </a:cubicBezTo>
                <a:cubicBezTo>
                  <a:pt x="56096" y="26602"/>
                  <a:pt x="34400" y="16548"/>
                  <a:pt x="50804" y="17606"/>
                </a:cubicBezTo>
                <a:cubicBezTo>
                  <a:pt x="67208" y="18664"/>
                  <a:pt x="128062" y="-6736"/>
                  <a:pt x="142879" y="1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65765293-FDBB-4D28-2DD0-F42B221A4147}"/>
              </a:ext>
            </a:extLst>
          </p:cNvPr>
          <p:cNvSpPr/>
          <p:nvPr/>
        </p:nvSpPr>
        <p:spPr>
          <a:xfrm>
            <a:off x="4616373" y="2936266"/>
            <a:ext cx="219704" cy="134104"/>
          </a:xfrm>
          <a:custGeom>
            <a:avLst/>
            <a:gdLst>
              <a:gd name="connsiteX0" fmla="*/ 219152 w 219704"/>
              <a:gd name="connsiteY0" fmla="*/ 609 h 134104"/>
              <a:gd name="connsiteX1" fmla="*/ 165177 w 219704"/>
              <a:gd name="connsiteY1" fmla="*/ 54584 h 134104"/>
              <a:gd name="connsiteX2" fmla="*/ 158827 w 219704"/>
              <a:gd name="connsiteY2" fmla="*/ 92684 h 134104"/>
              <a:gd name="connsiteX3" fmla="*/ 184227 w 219704"/>
              <a:gd name="connsiteY3" fmla="*/ 124434 h 134104"/>
              <a:gd name="connsiteX4" fmla="*/ 114377 w 219704"/>
              <a:gd name="connsiteY4" fmla="*/ 99034 h 134104"/>
              <a:gd name="connsiteX5" fmla="*/ 77 w 219704"/>
              <a:gd name="connsiteY5" fmla="*/ 133959 h 134104"/>
              <a:gd name="connsiteX6" fmla="*/ 98502 w 219704"/>
              <a:gd name="connsiteY6" fmla="*/ 111734 h 134104"/>
              <a:gd name="connsiteX7" fmla="*/ 212802 w 219704"/>
              <a:gd name="connsiteY7" fmla="*/ 118084 h 134104"/>
              <a:gd name="connsiteX8" fmla="*/ 127077 w 219704"/>
              <a:gd name="connsiteY8" fmla="*/ 92684 h 134104"/>
              <a:gd name="connsiteX9" fmla="*/ 219152 w 219704"/>
              <a:gd name="connsiteY9" fmla="*/ 609 h 134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704" h="134104">
                <a:moveTo>
                  <a:pt x="219152" y="609"/>
                </a:moveTo>
                <a:cubicBezTo>
                  <a:pt x="225502" y="-5741"/>
                  <a:pt x="175231" y="39238"/>
                  <a:pt x="165177" y="54584"/>
                </a:cubicBezTo>
                <a:cubicBezTo>
                  <a:pt x="155123" y="69930"/>
                  <a:pt x="155652" y="81042"/>
                  <a:pt x="158827" y="92684"/>
                </a:cubicBezTo>
                <a:cubicBezTo>
                  <a:pt x="162002" y="104326"/>
                  <a:pt x="191635" y="123376"/>
                  <a:pt x="184227" y="124434"/>
                </a:cubicBezTo>
                <a:cubicBezTo>
                  <a:pt x="176819" y="125492"/>
                  <a:pt x="145069" y="97447"/>
                  <a:pt x="114377" y="99034"/>
                </a:cubicBezTo>
                <a:cubicBezTo>
                  <a:pt x="83685" y="100622"/>
                  <a:pt x="2723" y="131842"/>
                  <a:pt x="77" y="133959"/>
                </a:cubicBezTo>
                <a:cubicBezTo>
                  <a:pt x="-2569" y="136076"/>
                  <a:pt x="63048" y="114380"/>
                  <a:pt x="98502" y="111734"/>
                </a:cubicBezTo>
                <a:cubicBezTo>
                  <a:pt x="133956" y="109088"/>
                  <a:pt x="208040" y="121259"/>
                  <a:pt x="212802" y="118084"/>
                </a:cubicBezTo>
                <a:cubicBezTo>
                  <a:pt x="217564" y="114909"/>
                  <a:pt x="129194" y="108559"/>
                  <a:pt x="127077" y="92684"/>
                </a:cubicBezTo>
                <a:cubicBezTo>
                  <a:pt x="124960" y="76809"/>
                  <a:pt x="212802" y="6959"/>
                  <a:pt x="219152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6CDC6009-FC86-61B5-149A-E0F0058E69F2}"/>
              </a:ext>
            </a:extLst>
          </p:cNvPr>
          <p:cNvSpPr/>
          <p:nvPr/>
        </p:nvSpPr>
        <p:spPr>
          <a:xfrm>
            <a:off x="4606324" y="3047949"/>
            <a:ext cx="439398" cy="70452"/>
          </a:xfrm>
          <a:custGeom>
            <a:avLst/>
            <a:gdLst>
              <a:gd name="connsiteX0" fmla="*/ 601 w 439398"/>
              <a:gd name="connsiteY0" fmla="*/ 34976 h 70452"/>
              <a:gd name="connsiteX1" fmla="*/ 159351 w 439398"/>
              <a:gd name="connsiteY1" fmla="*/ 6401 h 70452"/>
              <a:gd name="connsiteX2" fmla="*/ 302226 w 439398"/>
              <a:gd name="connsiteY2" fmla="*/ 38151 h 70452"/>
              <a:gd name="connsiteX3" fmla="*/ 283176 w 439398"/>
              <a:gd name="connsiteY3" fmla="*/ 15926 h 70452"/>
              <a:gd name="connsiteX4" fmla="*/ 438751 w 439398"/>
              <a:gd name="connsiteY4" fmla="*/ 69901 h 70452"/>
              <a:gd name="connsiteX5" fmla="*/ 333976 w 439398"/>
              <a:gd name="connsiteY5" fmla="*/ 41326 h 70452"/>
              <a:gd name="connsiteX6" fmla="*/ 219676 w 439398"/>
              <a:gd name="connsiteY6" fmla="*/ 51 h 70452"/>
              <a:gd name="connsiteX7" fmla="*/ 601 w 439398"/>
              <a:gd name="connsiteY7" fmla="*/ 34976 h 7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398" h="70452">
                <a:moveTo>
                  <a:pt x="601" y="34976"/>
                </a:moveTo>
                <a:cubicBezTo>
                  <a:pt x="-9453" y="36034"/>
                  <a:pt x="109080" y="5872"/>
                  <a:pt x="159351" y="6401"/>
                </a:cubicBezTo>
                <a:cubicBezTo>
                  <a:pt x="209622" y="6930"/>
                  <a:pt x="281589" y="36564"/>
                  <a:pt x="302226" y="38151"/>
                </a:cubicBezTo>
                <a:cubicBezTo>
                  <a:pt x="322863" y="39738"/>
                  <a:pt x="260422" y="10634"/>
                  <a:pt x="283176" y="15926"/>
                </a:cubicBezTo>
                <a:cubicBezTo>
                  <a:pt x="305930" y="21218"/>
                  <a:pt x="430284" y="65668"/>
                  <a:pt x="438751" y="69901"/>
                </a:cubicBezTo>
                <a:cubicBezTo>
                  <a:pt x="447218" y="74134"/>
                  <a:pt x="370488" y="52968"/>
                  <a:pt x="333976" y="41326"/>
                </a:cubicBezTo>
                <a:cubicBezTo>
                  <a:pt x="297464" y="29684"/>
                  <a:pt x="272593" y="1638"/>
                  <a:pt x="219676" y="51"/>
                </a:cubicBezTo>
                <a:cubicBezTo>
                  <a:pt x="166759" y="-1536"/>
                  <a:pt x="10655" y="33918"/>
                  <a:pt x="601" y="34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DEB6C5CA-1622-2AEA-EECD-0B4B32252BFA}"/>
              </a:ext>
            </a:extLst>
          </p:cNvPr>
          <p:cNvSpPr/>
          <p:nvPr/>
        </p:nvSpPr>
        <p:spPr>
          <a:xfrm>
            <a:off x="5323350" y="3065607"/>
            <a:ext cx="145664" cy="149924"/>
          </a:xfrm>
          <a:custGeom>
            <a:avLst/>
            <a:gdLst>
              <a:gd name="connsiteX0" fmla="*/ 1125 w 145664"/>
              <a:gd name="connsiteY0" fmla="*/ 1443 h 149924"/>
              <a:gd name="connsiteX1" fmla="*/ 140825 w 145664"/>
              <a:gd name="connsiteY1" fmla="*/ 144318 h 149924"/>
              <a:gd name="connsiteX2" fmla="*/ 109075 w 145664"/>
              <a:gd name="connsiteY2" fmla="*/ 112568 h 149924"/>
              <a:gd name="connsiteX3" fmla="*/ 64625 w 145664"/>
              <a:gd name="connsiteY3" fmla="*/ 33193 h 149924"/>
              <a:gd name="connsiteX4" fmla="*/ 74150 w 145664"/>
              <a:gd name="connsiteY4" fmla="*/ 68118 h 149924"/>
              <a:gd name="connsiteX5" fmla="*/ 1125 w 145664"/>
              <a:gd name="connsiteY5" fmla="*/ 1443 h 14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664" h="149924">
                <a:moveTo>
                  <a:pt x="1125" y="1443"/>
                </a:moveTo>
                <a:cubicBezTo>
                  <a:pt x="12237" y="14143"/>
                  <a:pt x="122833" y="125797"/>
                  <a:pt x="140825" y="144318"/>
                </a:cubicBezTo>
                <a:cubicBezTo>
                  <a:pt x="158817" y="162839"/>
                  <a:pt x="121775" y="131089"/>
                  <a:pt x="109075" y="112568"/>
                </a:cubicBezTo>
                <a:cubicBezTo>
                  <a:pt x="96375" y="94047"/>
                  <a:pt x="70446" y="40601"/>
                  <a:pt x="64625" y="33193"/>
                </a:cubicBezTo>
                <a:cubicBezTo>
                  <a:pt x="58804" y="25785"/>
                  <a:pt x="83675" y="72351"/>
                  <a:pt x="74150" y="68118"/>
                </a:cubicBezTo>
                <a:cubicBezTo>
                  <a:pt x="64625" y="63885"/>
                  <a:pt x="-9987" y="-11257"/>
                  <a:pt x="1125" y="1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 hidden="1">
            <a:extLst>
              <a:ext uri="{FF2B5EF4-FFF2-40B4-BE49-F238E27FC236}">
                <a16:creationId xmlns:a16="http://schemas.microsoft.com/office/drawing/2014/main" id="{768BE8CF-0708-54AC-F2B0-874A14E4B943}"/>
              </a:ext>
            </a:extLst>
          </p:cNvPr>
          <p:cNvSpPr/>
          <p:nvPr/>
        </p:nvSpPr>
        <p:spPr>
          <a:xfrm>
            <a:off x="5524500" y="3241607"/>
            <a:ext cx="115037" cy="146118"/>
          </a:xfrm>
          <a:custGeom>
            <a:avLst/>
            <a:gdLst>
              <a:gd name="connsiteX0" fmla="*/ 0 w 115037"/>
              <a:gd name="connsiteY0" fmla="*/ 31818 h 146118"/>
              <a:gd name="connsiteX1" fmla="*/ 79375 w 115037"/>
              <a:gd name="connsiteY1" fmla="*/ 95318 h 146118"/>
              <a:gd name="connsiteX2" fmla="*/ 114300 w 115037"/>
              <a:gd name="connsiteY2" fmla="*/ 146118 h 146118"/>
              <a:gd name="connsiteX3" fmla="*/ 98425 w 115037"/>
              <a:gd name="connsiteY3" fmla="*/ 95318 h 146118"/>
              <a:gd name="connsiteX4" fmla="*/ 44450 w 115037"/>
              <a:gd name="connsiteY4" fmla="*/ 68 h 146118"/>
              <a:gd name="connsiteX5" fmla="*/ 79375 w 115037"/>
              <a:gd name="connsiteY5" fmla="*/ 79443 h 146118"/>
              <a:gd name="connsiteX6" fmla="*/ 0 w 115037"/>
              <a:gd name="connsiteY6" fmla="*/ 31818 h 14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037" h="146118">
                <a:moveTo>
                  <a:pt x="0" y="31818"/>
                </a:moveTo>
                <a:cubicBezTo>
                  <a:pt x="0" y="34464"/>
                  <a:pt x="60325" y="76268"/>
                  <a:pt x="79375" y="95318"/>
                </a:cubicBezTo>
                <a:cubicBezTo>
                  <a:pt x="98425" y="114368"/>
                  <a:pt x="111125" y="146118"/>
                  <a:pt x="114300" y="146118"/>
                </a:cubicBezTo>
                <a:cubicBezTo>
                  <a:pt x="117475" y="146118"/>
                  <a:pt x="110067" y="119660"/>
                  <a:pt x="98425" y="95318"/>
                </a:cubicBezTo>
                <a:cubicBezTo>
                  <a:pt x="86783" y="70976"/>
                  <a:pt x="47625" y="2714"/>
                  <a:pt x="44450" y="68"/>
                </a:cubicBezTo>
                <a:cubicBezTo>
                  <a:pt x="41275" y="-2578"/>
                  <a:pt x="86254" y="72564"/>
                  <a:pt x="79375" y="79443"/>
                </a:cubicBezTo>
                <a:cubicBezTo>
                  <a:pt x="72496" y="86322"/>
                  <a:pt x="0" y="29172"/>
                  <a:pt x="0" y="3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E9EF65D8-36D4-C8EE-1BEB-B5BE3CAAD8A2}"/>
              </a:ext>
            </a:extLst>
          </p:cNvPr>
          <p:cNvSpPr/>
          <p:nvPr/>
        </p:nvSpPr>
        <p:spPr>
          <a:xfrm>
            <a:off x="5492685" y="3347274"/>
            <a:ext cx="142744" cy="194384"/>
          </a:xfrm>
          <a:custGeom>
            <a:avLst/>
            <a:gdLst>
              <a:gd name="connsiteX0" fmla="*/ 65 w 142744"/>
              <a:gd name="connsiteY0" fmla="*/ 8701 h 194384"/>
              <a:gd name="connsiteX1" fmla="*/ 98490 w 142744"/>
              <a:gd name="connsiteY1" fmla="*/ 8701 h 194384"/>
              <a:gd name="connsiteX2" fmla="*/ 133415 w 142744"/>
              <a:gd name="connsiteY2" fmla="*/ 97601 h 194384"/>
              <a:gd name="connsiteX3" fmla="*/ 117540 w 142744"/>
              <a:gd name="connsiteY3" fmla="*/ 62676 h 194384"/>
              <a:gd name="connsiteX4" fmla="*/ 139765 w 142744"/>
              <a:gd name="connsiteY4" fmla="*/ 192851 h 194384"/>
              <a:gd name="connsiteX5" fmla="*/ 139765 w 142744"/>
              <a:gd name="connsiteY5" fmla="*/ 126176 h 194384"/>
              <a:gd name="connsiteX6" fmla="*/ 114365 w 142744"/>
              <a:gd name="connsiteY6" fmla="*/ 8701 h 194384"/>
              <a:gd name="connsiteX7" fmla="*/ 65 w 142744"/>
              <a:gd name="connsiteY7" fmla="*/ 8701 h 19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744" h="194384">
                <a:moveTo>
                  <a:pt x="65" y="8701"/>
                </a:moveTo>
                <a:cubicBezTo>
                  <a:pt x="-2581" y="8701"/>
                  <a:pt x="76265" y="-6116"/>
                  <a:pt x="98490" y="8701"/>
                </a:cubicBezTo>
                <a:cubicBezTo>
                  <a:pt x="120715" y="23518"/>
                  <a:pt x="130240" y="88605"/>
                  <a:pt x="133415" y="97601"/>
                </a:cubicBezTo>
                <a:cubicBezTo>
                  <a:pt x="136590" y="106597"/>
                  <a:pt x="116482" y="46801"/>
                  <a:pt x="117540" y="62676"/>
                </a:cubicBezTo>
                <a:cubicBezTo>
                  <a:pt x="118598" y="78551"/>
                  <a:pt x="136061" y="182268"/>
                  <a:pt x="139765" y="192851"/>
                </a:cubicBezTo>
                <a:cubicBezTo>
                  <a:pt x="143469" y="203434"/>
                  <a:pt x="143998" y="156868"/>
                  <a:pt x="139765" y="126176"/>
                </a:cubicBezTo>
                <a:cubicBezTo>
                  <a:pt x="135532" y="95484"/>
                  <a:pt x="138707" y="28280"/>
                  <a:pt x="114365" y="8701"/>
                </a:cubicBezTo>
                <a:cubicBezTo>
                  <a:pt x="90023" y="-10878"/>
                  <a:pt x="2711" y="8701"/>
                  <a:pt x="65" y="8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2C50F0E9-8811-CF95-13B7-17C287F20610}"/>
              </a:ext>
            </a:extLst>
          </p:cNvPr>
          <p:cNvSpPr/>
          <p:nvPr/>
        </p:nvSpPr>
        <p:spPr>
          <a:xfrm>
            <a:off x="5311701" y="3394684"/>
            <a:ext cx="137412" cy="205948"/>
          </a:xfrm>
          <a:custGeom>
            <a:avLst/>
            <a:gdLst>
              <a:gd name="connsiteX0" fmla="*/ 136599 w 137412"/>
              <a:gd name="connsiteY0" fmla="*/ 2566 h 205948"/>
              <a:gd name="connsiteX1" fmla="*/ 60399 w 137412"/>
              <a:gd name="connsiteY1" fmla="*/ 120041 h 205948"/>
              <a:gd name="connsiteX2" fmla="*/ 76274 w 137412"/>
              <a:gd name="connsiteY2" fmla="*/ 85116 h 205948"/>
              <a:gd name="connsiteX3" fmla="*/ 74 w 137412"/>
              <a:gd name="connsiteY3" fmla="*/ 205766 h 205948"/>
              <a:gd name="connsiteX4" fmla="*/ 92149 w 137412"/>
              <a:gd name="connsiteY4" fmla="*/ 53366 h 205948"/>
              <a:gd name="connsiteX5" fmla="*/ 136599 w 137412"/>
              <a:gd name="connsiteY5" fmla="*/ 2566 h 20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412" h="205948">
                <a:moveTo>
                  <a:pt x="136599" y="2566"/>
                </a:moveTo>
                <a:cubicBezTo>
                  <a:pt x="131307" y="13679"/>
                  <a:pt x="70453" y="106283"/>
                  <a:pt x="60399" y="120041"/>
                </a:cubicBezTo>
                <a:cubicBezTo>
                  <a:pt x="50345" y="133799"/>
                  <a:pt x="86328" y="70829"/>
                  <a:pt x="76274" y="85116"/>
                </a:cubicBezTo>
                <a:cubicBezTo>
                  <a:pt x="66220" y="99403"/>
                  <a:pt x="-2572" y="211058"/>
                  <a:pt x="74" y="205766"/>
                </a:cubicBezTo>
                <a:cubicBezTo>
                  <a:pt x="2720" y="200474"/>
                  <a:pt x="63574" y="88820"/>
                  <a:pt x="92149" y="53366"/>
                </a:cubicBezTo>
                <a:cubicBezTo>
                  <a:pt x="120724" y="17912"/>
                  <a:pt x="141891" y="-8547"/>
                  <a:pt x="136599" y="2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3C519E8-3E49-083F-ED93-3411AF2611E7}"/>
              </a:ext>
            </a:extLst>
          </p:cNvPr>
          <p:cNvSpPr/>
          <p:nvPr/>
        </p:nvSpPr>
        <p:spPr>
          <a:xfrm>
            <a:off x="5279420" y="3330505"/>
            <a:ext cx="89505" cy="282684"/>
          </a:xfrm>
          <a:custGeom>
            <a:avLst/>
            <a:gdLst>
              <a:gd name="connsiteX0" fmla="*/ 67280 w 89505"/>
              <a:gd name="connsiteY0" fmla="*/ 70 h 282684"/>
              <a:gd name="connsiteX1" fmla="*/ 22830 w 89505"/>
              <a:gd name="connsiteY1" fmla="*/ 88970 h 282684"/>
              <a:gd name="connsiteX2" fmla="*/ 83155 w 89505"/>
              <a:gd name="connsiteY2" fmla="*/ 114370 h 282684"/>
              <a:gd name="connsiteX3" fmla="*/ 38705 w 89505"/>
              <a:gd name="connsiteY3" fmla="*/ 168345 h 282684"/>
              <a:gd name="connsiteX4" fmla="*/ 89505 w 89505"/>
              <a:gd name="connsiteY4" fmla="*/ 152470 h 282684"/>
              <a:gd name="connsiteX5" fmla="*/ 38705 w 89505"/>
              <a:gd name="connsiteY5" fmla="*/ 200095 h 282684"/>
              <a:gd name="connsiteX6" fmla="*/ 19655 w 89505"/>
              <a:gd name="connsiteY6" fmla="*/ 282645 h 282684"/>
              <a:gd name="connsiteX7" fmla="*/ 29180 w 89505"/>
              <a:gd name="connsiteY7" fmla="*/ 209620 h 282684"/>
              <a:gd name="connsiteX8" fmla="*/ 60930 w 89505"/>
              <a:gd name="connsiteY8" fmla="*/ 111195 h 282684"/>
              <a:gd name="connsiteX9" fmla="*/ 605 w 89505"/>
              <a:gd name="connsiteY9" fmla="*/ 104845 h 282684"/>
              <a:gd name="connsiteX10" fmla="*/ 67280 w 89505"/>
              <a:gd name="connsiteY10" fmla="*/ 70 h 28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505" h="282684">
                <a:moveTo>
                  <a:pt x="67280" y="70"/>
                </a:moveTo>
                <a:cubicBezTo>
                  <a:pt x="70984" y="-2576"/>
                  <a:pt x="20184" y="69920"/>
                  <a:pt x="22830" y="88970"/>
                </a:cubicBezTo>
                <a:cubicBezTo>
                  <a:pt x="25476" y="108020"/>
                  <a:pt x="80509" y="101141"/>
                  <a:pt x="83155" y="114370"/>
                </a:cubicBezTo>
                <a:cubicBezTo>
                  <a:pt x="85801" y="127599"/>
                  <a:pt x="37647" y="161995"/>
                  <a:pt x="38705" y="168345"/>
                </a:cubicBezTo>
                <a:cubicBezTo>
                  <a:pt x="39763" y="174695"/>
                  <a:pt x="89505" y="147178"/>
                  <a:pt x="89505" y="152470"/>
                </a:cubicBezTo>
                <a:cubicBezTo>
                  <a:pt x="89505" y="157762"/>
                  <a:pt x="50347" y="178399"/>
                  <a:pt x="38705" y="200095"/>
                </a:cubicBezTo>
                <a:cubicBezTo>
                  <a:pt x="27063" y="221791"/>
                  <a:pt x="21242" y="281058"/>
                  <a:pt x="19655" y="282645"/>
                </a:cubicBezTo>
                <a:cubicBezTo>
                  <a:pt x="18068" y="284232"/>
                  <a:pt x="22301" y="238195"/>
                  <a:pt x="29180" y="209620"/>
                </a:cubicBezTo>
                <a:cubicBezTo>
                  <a:pt x="36059" y="181045"/>
                  <a:pt x="65693" y="128658"/>
                  <a:pt x="60930" y="111195"/>
                </a:cubicBezTo>
                <a:cubicBezTo>
                  <a:pt x="56167" y="93732"/>
                  <a:pt x="-6803" y="126012"/>
                  <a:pt x="605" y="104845"/>
                </a:cubicBezTo>
                <a:cubicBezTo>
                  <a:pt x="8013" y="83678"/>
                  <a:pt x="63576" y="2716"/>
                  <a:pt x="67280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59A9AF0-12C4-E6A6-653E-C49DC29017C2}"/>
              </a:ext>
            </a:extLst>
          </p:cNvPr>
          <p:cNvSpPr/>
          <p:nvPr/>
        </p:nvSpPr>
        <p:spPr>
          <a:xfrm>
            <a:off x="5381552" y="3250877"/>
            <a:ext cx="155782" cy="134593"/>
          </a:xfrm>
          <a:custGeom>
            <a:avLst/>
            <a:gdLst>
              <a:gd name="connsiteX0" fmla="*/ 92148 w 155782"/>
              <a:gd name="connsiteY0" fmla="*/ 323 h 134593"/>
              <a:gd name="connsiteX1" fmla="*/ 79448 w 155782"/>
              <a:gd name="connsiteY1" fmla="*/ 86048 h 134593"/>
              <a:gd name="connsiteX2" fmla="*/ 155648 w 155782"/>
              <a:gd name="connsiteY2" fmla="*/ 133673 h 134593"/>
              <a:gd name="connsiteX3" fmla="*/ 95323 w 155782"/>
              <a:gd name="connsiteY3" fmla="*/ 114623 h 134593"/>
              <a:gd name="connsiteX4" fmla="*/ 73 w 155782"/>
              <a:gd name="connsiteY4" fmla="*/ 79698 h 134593"/>
              <a:gd name="connsiteX5" fmla="*/ 79448 w 155782"/>
              <a:gd name="connsiteY5" fmla="*/ 98748 h 134593"/>
              <a:gd name="connsiteX6" fmla="*/ 73098 w 155782"/>
              <a:gd name="connsiteY6" fmla="*/ 57473 h 134593"/>
              <a:gd name="connsiteX7" fmla="*/ 92148 w 155782"/>
              <a:gd name="connsiteY7" fmla="*/ 323 h 13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782" h="134593">
                <a:moveTo>
                  <a:pt x="92148" y="323"/>
                </a:moveTo>
                <a:cubicBezTo>
                  <a:pt x="93206" y="5085"/>
                  <a:pt x="68865" y="63823"/>
                  <a:pt x="79448" y="86048"/>
                </a:cubicBezTo>
                <a:cubicBezTo>
                  <a:pt x="90031" y="108273"/>
                  <a:pt x="153002" y="128911"/>
                  <a:pt x="155648" y="133673"/>
                </a:cubicBezTo>
                <a:cubicBezTo>
                  <a:pt x="158294" y="138435"/>
                  <a:pt x="121252" y="123619"/>
                  <a:pt x="95323" y="114623"/>
                </a:cubicBezTo>
                <a:cubicBezTo>
                  <a:pt x="69394" y="105627"/>
                  <a:pt x="2719" y="82344"/>
                  <a:pt x="73" y="79698"/>
                </a:cubicBezTo>
                <a:cubicBezTo>
                  <a:pt x="-2573" y="77052"/>
                  <a:pt x="67277" y="102452"/>
                  <a:pt x="79448" y="98748"/>
                </a:cubicBezTo>
                <a:cubicBezTo>
                  <a:pt x="91619" y="95044"/>
                  <a:pt x="73098" y="70173"/>
                  <a:pt x="73098" y="57473"/>
                </a:cubicBezTo>
                <a:cubicBezTo>
                  <a:pt x="73098" y="44773"/>
                  <a:pt x="91090" y="-4439"/>
                  <a:pt x="92148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8F0706EE-57EB-D77B-3045-601F900E1D57}"/>
              </a:ext>
            </a:extLst>
          </p:cNvPr>
          <p:cNvSpPr/>
          <p:nvPr/>
        </p:nvSpPr>
        <p:spPr>
          <a:xfrm>
            <a:off x="5273575" y="3111272"/>
            <a:ext cx="165212" cy="251451"/>
          </a:xfrm>
          <a:custGeom>
            <a:avLst/>
            <a:gdLst>
              <a:gd name="connsiteX0" fmla="*/ 100 w 165212"/>
              <a:gd name="connsiteY0" fmla="*/ 228 h 251451"/>
              <a:gd name="connsiteX1" fmla="*/ 120750 w 165212"/>
              <a:gd name="connsiteY1" fmla="*/ 124053 h 251451"/>
              <a:gd name="connsiteX2" fmla="*/ 149325 w 165212"/>
              <a:gd name="connsiteY2" fmla="*/ 247878 h 251451"/>
              <a:gd name="connsiteX3" fmla="*/ 146150 w 165212"/>
              <a:gd name="connsiteY3" fmla="*/ 206603 h 251451"/>
              <a:gd name="connsiteX4" fmla="*/ 165200 w 165212"/>
              <a:gd name="connsiteY4" fmla="*/ 89128 h 251451"/>
              <a:gd name="connsiteX5" fmla="*/ 142975 w 165212"/>
              <a:gd name="connsiteY5" fmla="*/ 155803 h 251451"/>
              <a:gd name="connsiteX6" fmla="*/ 100 w 165212"/>
              <a:gd name="connsiteY6" fmla="*/ 228 h 25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12" h="251451">
                <a:moveTo>
                  <a:pt x="100" y="228"/>
                </a:moveTo>
                <a:cubicBezTo>
                  <a:pt x="-3604" y="-5064"/>
                  <a:pt x="95879" y="82778"/>
                  <a:pt x="120750" y="124053"/>
                </a:cubicBezTo>
                <a:cubicBezTo>
                  <a:pt x="145621" y="165328"/>
                  <a:pt x="145092" y="234120"/>
                  <a:pt x="149325" y="247878"/>
                </a:cubicBezTo>
                <a:cubicBezTo>
                  <a:pt x="153558" y="261636"/>
                  <a:pt x="143504" y="233061"/>
                  <a:pt x="146150" y="206603"/>
                </a:cubicBezTo>
                <a:cubicBezTo>
                  <a:pt x="148796" y="180145"/>
                  <a:pt x="165729" y="97595"/>
                  <a:pt x="165200" y="89128"/>
                </a:cubicBezTo>
                <a:cubicBezTo>
                  <a:pt x="164671" y="80661"/>
                  <a:pt x="167846" y="167974"/>
                  <a:pt x="142975" y="155803"/>
                </a:cubicBezTo>
                <a:cubicBezTo>
                  <a:pt x="118104" y="143632"/>
                  <a:pt x="3804" y="5520"/>
                  <a:pt x="100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10E0E412-849F-A38A-72D7-A0BAFEEE9E36}"/>
              </a:ext>
            </a:extLst>
          </p:cNvPr>
          <p:cNvSpPr/>
          <p:nvPr/>
        </p:nvSpPr>
        <p:spPr>
          <a:xfrm>
            <a:off x="5476199" y="3386834"/>
            <a:ext cx="137480" cy="166000"/>
          </a:xfrm>
          <a:custGeom>
            <a:avLst/>
            <a:gdLst>
              <a:gd name="connsiteX0" fmla="*/ 676 w 137480"/>
              <a:gd name="connsiteY0" fmla="*/ 42166 h 166000"/>
              <a:gd name="connsiteX1" fmla="*/ 64176 w 137480"/>
              <a:gd name="connsiteY1" fmla="*/ 89791 h 166000"/>
              <a:gd name="connsiteX2" fmla="*/ 92751 w 137480"/>
              <a:gd name="connsiteY2" fmla="*/ 131066 h 166000"/>
              <a:gd name="connsiteX3" fmla="*/ 137201 w 137480"/>
              <a:gd name="connsiteY3" fmla="*/ 165991 h 166000"/>
              <a:gd name="connsiteX4" fmla="*/ 111801 w 137480"/>
              <a:gd name="connsiteY4" fmla="*/ 127891 h 166000"/>
              <a:gd name="connsiteX5" fmla="*/ 114976 w 137480"/>
              <a:gd name="connsiteY5" fmla="*/ 61216 h 166000"/>
              <a:gd name="connsiteX6" fmla="*/ 89576 w 137480"/>
              <a:gd name="connsiteY6" fmla="*/ 891 h 166000"/>
              <a:gd name="connsiteX7" fmla="*/ 108626 w 137480"/>
              <a:gd name="connsiteY7" fmla="*/ 108841 h 166000"/>
              <a:gd name="connsiteX8" fmla="*/ 676 w 137480"/>
              <a:gd name="connsiteY8" fmla="*/ 42166 h 16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480" h="166000">
                <a:moveTo>
                  <a:pt x="676" y="42166"/>
                </a:moveTo>
                <a:cubicBezTo>
                  <a:pt x="-6732" y="38991"/>
                  <a:pt x="48830" y="74974"/>
                  <a:pt x="64176" y="89791"/>
                </a:cubicBezTo>
                <a:cubicBezTo>
                  <a:pt x="79522" y="104608"/>
                  <a:pt x="80580" y="118366"/>
                  <a:pt x="92751" y="131066"/>
                </a:cubicBezTo>
                <a:cubicBezTo>
                  <a:pt x="104922" y="143766"/>
                  <a:pt x="134026" y="166520"/>
                  <a:pt x="137201" y="165991"/>
                </a:cubicBezTo>
                <a:cubicBezTo>
                  <a:pt x="140376" y="165462"/>
                  <a:pt x="115505" y="145353"/>
                  <a:pt x="111801" y="127891"/>
                </a:cubicBezTo>
                <a:cubicBezTo>
                  <a:pt x="108097" y="110429"/>
                  <a:pt x="118680" y="82383"/>
                  <a:pt x="114976" y="61216"/>
                </a:cubicBezTo>
                <a:cubicBezTo>
                  <a:pt x="111272" y="40049"/>
                  <a:pt x="90634" y="-7046"/>
                  <a:pt x="89576" y="891"/>
                </a:cubicBezTo>
                <a:cubicBezTo>
                  <a:pt x="88518" y="8828"/>
                  <a:pt x="123972" y="101433"/>
                  <a:pt x="108626" y="108841"/>
                </a:cubicBezTo>
                <a:cubicBezTo>
                  <a:pt x="93280" y="116249"/>
                  <a:pt x="8084" y="45341"/>
                  <a:pt x="676" y="42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ACD08C1A-7A13-E8F3-7F44-028D95DD25D4}"/>
              </a:ext>
            </a:extLst>
          </p:cNvPr>
          <p:cNvSpPr/>
          <p:nvPr/>
        </p:nvSpPr>
        <p:spPr>
          <a:xfrm>
            <a:off x="5267167" y="3127375"/>
            <a:ext cx="61644" cy="334061"/>
          </a:xfrm>
          <a:custGeom>
            <a:avLst/>
            <a:gdLst>
              <a:gd name="connsiteX0" fmla="*/ 60483 w 61644"/>
              <a:gd name="connsiteY0" fmla="*/ 0 h 334061"/>
              <a:gd name="connsiteX1" fmla="*/ 41433 w 61644"/>
              <a:gd name="connsiteY1" fmla="*/ 155575 h 334061"/>
              <a:gd name="connsiteX2" fmla="*/ 60483 w 61644"/>
              <a:gd name="connsiteY2" fmla="*/ 219075 h 334061"/>
              <a:gd name="connsiteX3" fmla="*/ 16033 w 61644"/>
              <a:gd name="connsiteY3" fmla="*/ 241300 h 334061"/>
              <a:gd name="connsiteX4" fmla="*/ 16033 w 61644"/>
              <a:gd name="connsiteY4" fmla="*/ 333375 h 334061"/>
              <a:gd name="connsiteX5" fmla="*/ 31908 w 61644"/>
              <a:gd name="connsiteY5" fmla="*/ 187325 h 334061"/>
              <a:gd name="connsiteX6" fmla="*/ 47783 w 61644"/>
              <a:gd name="connsiteY6" fmla="*/ 79375 h 334061"/>
              <a:gd name="connsiteX7" fmla="*/ 158 w 61644"/>
              <a:gd name="connsiteY7" fmla="*/ 155575 h 334061"/>
              <a:gd name="connsiteX8" fmla="*/ 60483 w 61644"/>
              <a:gd name="connsiteY8" fmla="*/ 0 h 33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644" h="334061">
                <a:moveTo>
                  <a:pt x="60483" y="0"/>
                </a:moveTo>
                <a:cubicBezTo>
                  <a:pt x="67362" y="0"/>
                  <a:pt x="41433" y="119063"/>
                  <a:pt x="41433" y="155575"/>
                </a:cubicBezTo>
                <a:cubicBezTo>
                  <a:pt x="41433" y="192087"/>
                  <a:pt x="64716" y="204788"/>
                  <a:pt x="60483" y="219075"/>
                </a:cubicBezTo>
                <a:cubicBezTo>
                  <a:pt x="56250" y="233362"/>
                  <a:pt x="23441" y="222250"/>
                  <a:pt x="16033" y="241300"/>
                </a:cubicBezTo>
                <a:cubicBezTo>
                  <a:pt x="8625" y="260350"/>
                  <a:pt x="13387" y="342371"/>
                  <a:pt x="16033" y="333375"/>
                </a:cubicBezTo>
                <a:cubicBezTo>
                  <a:pt x="18679" y="324379"/>
                  <a:pt x="26616" y="229658"/>
                  <a:pt x="31908" y="187325"/>
                </a:cubicBezTo>
                <a:cubicBezTo>
                  <a:pt x="37200" y="144992"/>
                  <a:pt x="53075" y="84667"/>
                  <a:pt x="47783" y="79375"/>
                </a:cubicBezTo>
                <a:cubicBezTo>
                  <a:pt x="42491" y="74083"/>
                  <a:pt x="-3017" y="165100"/>
                  <a:pt x="158" y="155575"/>
                </a:cubicBezTo>
                <a:cubicBezTo>
                  <a:pt x="3333" y="146050"/>
                  <a:pt x="53604" y="0"/>
                  <a:pt x="604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22144512-F18A-51C9-ED52-DC2A8A324443}"/>
              </a:ext>
            </a:extLst>
          </p:cNvPr>
          <p:cNvSpPr/>
          <p:nvPr/>
        </p:nvSpPr>
        <p:spPr>
          <a:xfrm>
            <a:off x="5149778" y="2847967"/>
            <a:ext cx="191607" cy="249482"/>
          </a:xfrm>
          <a:custGeom>
            <a:avLst/>
            <a:gdLst>
              <a:gd name="connsiteX0" fmla="*/ 72 w 191607"/>
              <a:gd name="connsiteY0" fmla="*/ 8 h 249482"/>
              <a:gd name="connsiteX1" fmla="*/ 44522 w 191607"/>
              <a:gd name="connsiteY1" fmla="*/ 127008 h 249482"/>
              <a:gd name="connsiteX2" fmla="*/ 184222 w 191607"/>
              <a:gd name="connsiteY2" fmla="*/ 244483 h 249482"/>
              <a:gd name="connsiteX3" fmla="*/ 158822 w 191607"/>
              <a:gd name="connsiteY3" fmla="*/ 222258 h 249482"/>
              <a:gd name="connsiteX4" fmla="*/ 44522 w 191607"/>
              <a:gd name="connsiteY4" fmla="*/ 171458 h 249482"/>
              <a:gd name="connsiteX5" fmla="*/ 69922 w 191607"/>
              <a:gd name="connsiteY5" fmla="*/ 180983 h 249482"/>
              <a:gd name="connsiteX6" fmla="*/ 34997 w 191607"/>
              <a:gd name="connsiteY6" fmla="*/ 120658 h 249482"/>
              <a:gd name="connsiteX7" fmla="*/ 72 w 191607"/>
              <a:gd name="connsiteY7" fmla="*/ 8 h 24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607" h="249482">
                <a:moveTo>
                  <a:pt x="72" y="8"/>
                </a:moveTo>
                <a:cubicBezTo>
                  <a:pt x="1660" y="1066"/>
                  <a:pt x="13830" y="86262"/>
                  <a:pt x="44522" y="127008"/>
                </a:cubicBezTo>
                <a:cubicBezTo>
                  <a:pt x="75214" y="167754"/>
                  <a:pt x="165172" y="228608"/>
                  <a:pt x="184222" y="244483"/>
                </a:cubicBezTo>
                <a:cubicBezTo>
                  <a:pt x="203272" y="260358"/>
                  <a:pt x="182105" y="234429"/>
                  <a:pt x="158822" y="222258"/>
                </a:cubicBezTo>
                <a:cubicBezTo>
                  <a:pt x="135539" y="210087"/>
                  <a:pt x="59339" y="178337"/>
                  <a:pt x="44522" y="171458"/>
                </a:cubicBezTo>
                <a:cubicBezTo>
                  <a:pt x="29705" y="164579"/>
                  <a:pt x="71509" y="189450"/>
                  <a:pt x="69922" y="180983"/>
                </a:cubicBezTo>
                <a:cubicBezTo>
                  <a:pt x="68335" y="172516"/>
                  <a:pt x="46639" y="145000"/>
                  <a:pt x="34997" y="120658"/>
                </a:cubicBezTo>
                <a:cubicBezTo>
                  <a:pt x="23355" y="96316"/>
                  <a:pt x="-1516" y="-1050"/>
                  <a:pt x="7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B7F9BEA-A108-D4F2-4C9F-D536FD0DDAB7}"/>
              </a:ext>
            </a:extLst>
          </p:cNvPr>
          <p:cNvSpPr/>
          <p:nvPr/>
        </p:nvSpPr>
        <p:spPr>
          <a:xfrm>
            <a:off x="5070343" y="2537922"/>
            <a:ext cx="127312" cy="408770"/>
          </a:xfrm>
          <a:custGeom>
            <a:avLst/>
            <a:gdLst>
              <a:gd name="connsiteX0" fmla="*/ 132 w 127312"/>
              <a:gd name="connsiteY0" fmla="*/ 2078 h 408770"/>
              <a:gd name="connsiteX1" fmla="*/ 44582 w 127312"/>
              <a:gd name="connsiteY1" fmla="*/ 202103 h 408770"/>
              <a:gd name="connsiteX2" fmla="*/ 127132 w 127312"/>
              <a:gd name="connsiteY2" fmla="*/ 405303 h 408770"/>
              <a:gd name="connsiteX3" fmla="*/ 66807 w 127312"/>
              <a:gd name="connsiteY3" fmla="*/ 329103 h 408770"/>
              <a:gd name="connsiteX4" fmla="*/ 69982 w 127312"/>
              <a:gd name="connsiteY4" fmla="*/ 313228 h 408770"/>
              <a:gd name="connsiteX5" fmla="*/ 31882 w 127312"/>
              <a:gd name="connsiteY5" fmla="*/ 110028 h 408770"/>
              <a:gd name="connsiteX6" fmla="*/ 132 w 127312"/>
              <a:gd name="connsiteY6" fmla="*/ 2078 h 40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12" h="408770">
                <a:moveTo>
                  <a:pt x="132" y="2078"/>
                </a:moveTo>
                <a:cubicBezTo>
                  <a:pt x="2249" y="17424"/>
                  <a:pt x="23415" y="134899"/>
                  <a:pt x="44582" y="202103"/>
                </a:cubicBezTo>
                <a:cubicBezTo>
                  <a:pt x="65749" y="269307"/>
                  <a:pt x="123428" y="384136"/>
                  <a:pt x="127132" y="405303"/>
                </a:cubicBezTo>
                <a:cubicBezTo>
                  <a:pt x="130836" y="426470"/>
                  <a:pt x="76332" y="344449"/>
                  <a:pt x="66807" y="329103"/>
                </a:cubicBezTo>
                <a:cubicBezTo>
                  <a:pt x="57282" y="313757"/>
                  <a:pt x="75803" y="349740"/>
                  <a:pt x="69982" y="313228"/>
                </a:cubicBezTo>
                <a:cubicBezTo>
                  <a:pt x="64161" y="276716"/>
                  <a:pt x="41936" y="160299"/>
                  <a:pt x="31882" y="110028"/>
                </a:cubicBezTo>
                <a:cubicBezTo>
                  <a:pt x="21828" y="59757"/>
                  <a:pt x="-1985" y="-13268"/>
                  <a:pt x="132" y="2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FCF1FEC5-4C70-5279-5AE1-808989821AB2}"/>
              </a:ext>
            </a:extLst>
          </p:cNvPr>
          <p:cNvSpPr/>
          <p:nvPr/>
        </p:nvSpPr>
        <p:spPr>
          <a:xfrm>
            <a:off x="4641377" y="2640861"/>
            <a:ext cx="454955" cy="108698"/>
          </a:xfrm>
          <a:custGeom>
            <a:avLst/>
            <a:gdLst>
              <a:gd name="connsiteX0" fmla="*/ 473 w 454955"/>
              <a:gd name="connsiteY0" fmla="*/ 108689 h 108698"/>
              <a:gd name="connsiteX1" fmla="*/ 143348 w 454955"/>
              <a:gd name="connsiteY1" fmla="*/ 3914 h 108698"/>
              <a:gd name="connsiteX2" fmla="*/ 181448 w 454955"/>
              <a:gd name="connsiteY2" fmla="*/ 22964 h 108698"/>
              <a:gd name="connsiteX3" fmla="*/ 244948 w 454955"/>
              <a:gd name="connsiteY3" fmla="*/ 29314 h 108698"/>
              <a:gd name="connsiteX4" fmla="*/ 190973 w 454955"/>
              <a:gd name="connsiteY4" fmla="*/ 48364 h 108698"/>
              <a:gd name="connsiteX5" fmla="*/ 292573 w 454955"/>
              <a:gd name="connsiteY5" fmla="*/ 29314 h 108698"/>
              <a:gd name="connsiteX6" fmla="*/ 378298 w 454955"/>
              <a:gd name="connsiteY6" fmla="*/ 61064 h 108698"/>
              <a:gd name="connsiteX7" fmla="*/ 346548 w 454955"/>
              <a:gd name="connsiteY7" fmla="*/ 38839 h 108698"/>
              <a:gd name="connsiteX8" fmla="*/ 451323 w 454955"/>
              <a:gd name="connsiteY8" fmla="*/ 29314 h 108698"/>
              <a:gd name="connsiteX9" fmla="*/ 422748 w 454955"/>
              <a:gd name="connsiteY9" fmla="*/ 22964 h 108698"/>
              <a:gd name="connsiteX10" fmla="*/ 343373 w 454955"/>
              <a:gd name="connsiteY10" fmla="*/ 32489 h 108698"/>
              <a:gd name="connsiteX11" fmla="*/ 238598 w 454955"/>
              <a:gd name="connsiteY11" fmla="*/ 7089 h 108698"/>
              <a:gd name="connsiteX12" fmla="*/ 317973 w 454955"/>
              <a:gd name="connsiteY12" fmla="*/ 19789 h 108698"/>
              <a:gd name="connsiteX13" fmla="*/ 197323 w 454955"/>
              <a:gd name="connsiteY13" fmla="*/ 10264 h 108698"/>
              <a:gd name="connsiteX14" fmla="*/ 473 w 454955"/>
              <a:gd name="connsiteY14" fmla="*/ 108689 h 10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4955" h="108698">
                <a:moveTo>
                  <a:pt x="473" y="108689"/>
                </a:moveTo>
                <a:cubicBezTo>
                  <a:pt x="-8523" y="107631"/>
                  <a:pt x="113186" y="18201"/>
                  <a:pt x="143348" y="3914"/>
                </a:cubicBezTo>
                <a:cubicBezTo>
                  <a:pt x="173510" y="-10373"/>
                  <a:pt x="164515" y="18731"/>
                  <a:pt x="181448" y="22964"/>
                </a:cubicBezTo>
                <a:cubicBezTo>
                  <a:pt x="198381" y="27197"/>
                  <a:pt x="243361" y="25081"/>
                  <a:pt x="244948" y="29314"/>
                </a:cubicBezTo>
                <a:cubicBezTo>
                  <a:pt x="246535" y="33547"/>
                  <a:pt x="183036" y="48364"/>
                  <a:pt x="190973" y="48364"/>
                </a:cubicBezTo>
                <a:cubicBezTo>
                  <a:pt x="198910" y="48364"/>
                  <a:pt x="261352" y="27197"/>
                  <a:pt x="292573" y="29314"/>
                </a:cubicBezTo>
                <a:cubicBezTo>
                  <a:pt x="323794" y="31431"/>
                  <a:pt x="369302" y="59477"/>
                  <a:pt x="378298" y="61064"/>
                </a:cubicBezTo>
                <a:cubicBezTo>
                  <a:pt x="387294" y="62651"/>
                  <a:pt x="334377" y="44131"/>
                  <a:pt x="346548" y="38839"/>
                </a:cubicBezTo>
                <a:cubicBezTo>
                  <a:pt x="358719" y="33547"/>
                  <a:pt x="451323" y="29314"/>
                  <a:pt x="451323" y="29314"/>
                </a:cubicBezTo>
                <a:cubicBezTo>
                  <a:pt x="464023" y="26668"/>
                  <a:pt x="440740" y="22435"/>
                  <a:pt x="422748" y="22964"/>
                </a:cubicBezTo>
                <a:cubicBezTo>
                  <a:pt x="404756" y="23493"/>
                  <a:pt x="374065" y="35135"/>
                  <a:pt x="343373" y="32489"/>
                </a:cubicBezTo>
                <a:cubicBezTo>
                  <a:pt x="312681" y="29843"/>
                  <a:pt x="242831" y="9206"/>
                  <a:pt x="238598" y="7089"/>
                </a:cubicBezTo>
                <a:cubicBezTo>
                  <a:pt x="234365" y="4972"/>
                  <a:pt x="317973" y="19789"/>
                  <a:pt x="317973" y="19789"/>
                </a:cubicBezTo>
                <a:cubicBezTo>
                  <a:pt x="311094" y="20318"/>
                  <a:pt x="246006" y="739"/>
                  <a:pt x="197323" y="10264"/>
                </a:cubicBezTo>
                <a:cubicBezTo>
                  <a:pt x="148640" y="19789"/>
                  <a:pt x="9469" y="109747"/>
                  <a:pt x="473" y="108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C0486C03-E221-3777-7239-42620B221E03}"/>
              </a:ext>
            </a:extLst>
          </p:cNvPr>
          <p:cNvSpPr/>
          <p:nvPr/>
        </p:nvSpPr>
        <p:spPr>
          <a:xfrm>
            <a:off x="4641739" y="2577488"/>
            <a:ext cx="466952" cy="133979"/>
          </a:xfrm>
          <a:custGeom>
            <a:avLst/>
            <a:gdLst>
              <a:gd name="connsiteX0" fmla="*/ 111 w 466952"/>
              <a:gd name="connsiteY0" fmla="*/ 133962 h 133979"/>
              <a:gd name="connsiteX1" fmla="*/ 146161 w 466952"/>
              <a:gd name="connsiteY1" fmla="*/ 3787 h 133979"/>
              <a:gd name="connsiteX2" fmla="*/ 196961 w 466952"/>
              <a:gd name="connsiteY2" fmla="*/ 35537 h 133979"/>
              <a:gd name="connsiteX3" fmla="*/ 247761 w 466952"/>
              <a:gd name="connsiteY3" fmla="*/ 41887 h 133979"/>
              <a:gd name="connsiteX4" fmla="*/ 181086 w 466952"/>
              <a:gd name="connsiteY4" fmla="*/ 51412 h 133979"/>
              <a:gd name="connsiteX5" fmla="*/ 330311 w 466952"/>
              <a:gd name="connsiteY5" fmla="*/ 51412 h 133979"/>
              <a:gd name="connsiteX6" fmla="*/ 425561 w 466952"/>
              <a:gd name="connsiteY6" fmla="*/ 67287 h 133979"/>
              <a:gd name="connsiteX7" fmla="*/ 377936 w 466952"/>
              <a:gd name="connsiteY7" fmla="*/ 32362 h 133979"/>
              <a:gd name="connsiteX8" fmla="*/ 466836 w 466952"/>
              <a:gd name="connsiteY8" fmla="*/ 95862 h 133979"/>
              <a:gd name="connsiteX9" fmla="*/ 355711 w 466952"/>
              <a:gd name="connsiteY9" fmla="*/ 64112 h 133979"/>
              <a:gd name="connsiteX10" fmla="*/ 206486 w 466952"/>
              <a:gd name="connsiteY10" fmla="*/ 38712 h 133979"/>
              <a:gd name="connsiteX11" fmla="*/ 171561 w 466952"/>
              <a:gd name="connsiteY11" fmla="*/ 13312 h 133979"/>
              <a:gd name="connsiteX12" fmla="*/ 111 w 466952"/>
              <a:gd name="connsiteY12" fmla="*/ 133962 h 13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952" h="133979">
                <a:moveTo>
                  <a:pt x="111" y="133962"/>
                </a:moveTo>
                <a:cubicBezTo>
                  <a:pt x="-4122" y="132375"/>
                  <a:pt x="113353" y="20191"/>
                  <a:pt x="146161" y="3787"/>
                </a:cubicBezTo>
                <a:cubicBezTo>
                  <a:pt x="178969" y="-12617"/>
                  <a:pt x="180028" y="29187"/>
                  <a:pt x="196961" y="35537"/>
                </a:cubicBezTo>
                <a:cubicBezTo>
                  <a:pt x="213894" y="41887"/>
                  <a:pt x="250407" y="39241"/>
                  <a:pt x="247761" y="41887"/>
                </a:cubicBezTo>
                <a:cubicBezTo>
                  <a:pt x="245115" y="44533"/>
                  <a:pt x="167328" y="49825"/>
                  <a:pt x="181086" y="51412"/>
                </a:cubicBezTo>
                <a:cubicBezTo>
                  <a:pt x="194844" y="52999"/>
                  <a:pt x="289565" y="48766"/>
                  <a:pt x="330311" y="51412"/>
                </a:cubicBezTo>
                <a:cubicBezTo>
                  <a:pt x="371057" y="54058"/>
                  <a:pt x="417623" y="70462"/>
                  <a:pt x="425561" y="67287"/>
                </a:cubicBezTo>
                <a:cubicBezTo>
                  <a:pt x="433499" y="64112"/>
                  <a:pt x="371057" y="27600"/>
                  <a:pt x="377936" y="32362"/>
                </a:cubicBezTo>
                <a:cubicBezTo>
                  <a:pt x="384815" y="37124"/>
                  <a:pt x="470540" y="90570"/>
                  <a:pt x="466836" y="95862"/>
                </a:cubicBezTo>
                <a:cubicBezTo>
                  <a:pt x="463132" y="101154"/>
                  <a:pt x="399103" y="73637"/>
                  <a:pt x="355711" y="64112"/>
                </a:cubicBezTo>
                <a:cubicBezTo>
                  <a:pt x="312319" y="54587"/>
                  <a:pt x="237178" y="47179"/>
                  <a:pt x="206486" y="38712"/>
                </a:cubicBezTo>
                <a:cubicBezTo>
                  <a:pt x="175794" y="30245"/>
                  <a:pt x="207544" y="-446"/>
                  <a:pt x="171561" y="13312"/>
                </a:cubicBezTo>
                <a:cubicBezTo>
                  <a:pt x="135578" y="27070"/>
                  <a:pt x="4344" y="135549"/>
                  <a:pt x="111" y="133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30B1032B-7E72-5191-F90E-E99153CCB621}"/>
              </a:ext>
            </a:extLst>
          </p:cNvPr>
          <p:cNvSpPr/>
          <p:nvPr/>
        </p:nvSpPr>
        <p:spPr>
          <a:xfrm>
            <a:off x="5591226" y="3593885"/>
            <a:ext cx="62878" cy="265386"/>
          </a:xfrm>
          <a:custGeom>
            <a:avLst/>
            <a:gdLst>
              <a:gd name="connsiteX0" fmla="*/ 3124 w 62878"/>
              <a:gd name="connsiteY0" fmla="*/ 215 h 265386"/>
              <a:gd name="connsiteX1" fmla="*/ 3124 w 62878"/>
              <a:gd name="connsiteY1" fmla="*/ 89115 h 265386"/>
              <a:gd name="connsiteX2" fmla="*/ 38049 w 62878"/>
              <a:gd name="connsiteY2" fmla="*/ 203415 h 265386"/>
              <a:gd name="connsiteX3" fmla="*/ 6299 w 62878"/>
              <a:gd name="connsiteY3" fmla="*/ 143090 h 265386"/>
              <a:gd name="connsiteX4" fmla="*/ 60274 w 62878"/>
              <a:gd name="connsiteY4" fmla="*/ 260565 h 265386"/>
              <a:gd name="connsiteX5" fmla="*/ 50749 w 62878"/>
              <a:gd name="connsiteY5" fmla="*/ 225640 h 265386"/>
              <a:gd name="connsiteX6" fmla="*/ 18999 w 62878"/>
              <a:gd name="connsiteY6" fmla="*/ 70065 h 265386"/>
              <a:gd name="connsiteX7" fmla="*/ 15824 w 62878"/>
              <a:gd name="connsiteY7" fmla="*/ 114515 h 265386"/>
              <a:gd name="connsiteX8" fmla="*/ 3124 w 62878"/>
              <a:gd name="connsiteY8" fmla="*/ 215 h 26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78" h="265386">
                <a:moveTo>
                  <a:pt x="3124" y="215"/>
                </a:moveTo>
                <a:cubicBezTo>
                  <a:pt x="1007" y="-4018"/>
                  <a:pt x="-2697" y="55248"/>
                  <a:pt x="3124" y="89115"/>
                </a:cubicBezTo>
                <a:cubicBezTo>
                  <a:pt x="8945" y="122982"/>
                  <a:pt x="37520" y="194419"/>
                  <a:pt x="38049" y="203415"/>
                </a:cubicBezTo>
                <a:cubicBezTo>
                  <a:pt x="38578" y="212411"/>
                  <a:pt x="2595" y="133565"/>
                  <a:pt x="6299" y="143090"/>
                </a:cubicBezTo>
                <a:cubicBezTo>
                  <a:pt x="10003" y="152615"/>
                  <a:pt x="52866" y="246807"/>
                  <a:pt x="60274" y="260565"/>
                </a:cubicBezTo>
                <a:cubicBezTo>
                  <a:pt x="67682" y="274323"/>
                  <a:pt x="57628" y="257390"/>
                  <a:pt x="50749" y="225640"/>
                </a:cubicBezTo>
                <a:cubicBezTo>
                  <a:pt x="43870" y="193890"/>
                  <a:pt x="24820" y="88586"/>
                  <a:pt x="18999" y="70065"/>
                </a:cubicBezTo>
                <a:cubicBezTo>
                  <a:pt x="13178" y="51544"/>
                  <a:pt x="18999" y="126157"/>
                  <a:pt x="15824" y="114515"/>
                </a:cubicBezTo>
                <a:cubicBezTo>
                  <a:pt x="12649" y="102873"/>
                  <a:pt x="5241" y="4448"/>
                  <a:pt x="312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CC768808-B285-ADB8-E80F-BB02FBC74EF6}"/>
              </a:ext>
            </a:extLst>
          </p:cNvPr>
          <p:cNvSpPr/>
          <p:nvPr/>
        </p:nvSpPr>
        <p:spPr>
          <a:xfrm>
            <a:off x="5450626" y="3641645"/>
            <a:ext cx="139894" cy="134324"/>
          </a:xfrm>
          <a:custGeom>
            <a:avLst/>
            <a:gdLst>
              <a:gd name="connsiteX0" fmla="*/ 99274 w 139894"/>
              <a:gd name="connsiteY0" fmla="*/ 80 h 134324"/>
              <a:gd name="connsiteX1" fmla="*/ 86574 w 139894"/>
              <a:gd name="connsiteY1" fmla="*/ 60405 h 134324"/>
              <a:gd name="connsiteX2" fmla="*/ 137374 w 139894"/>
              <a:gd name="connsiteY2" fmla="*/ 133430 h 134324"/>
              <a:gd name="connsiteX3" fmla="*/ 118324 w 139894"/>
              <a:gd name="connsiteY3" fmla="*/ 98505 h 134324"/>
              <a:gd name="connsiteX4" fmla="*/ 849 w 139894"/>
              <a:gd name="connsiteY4" fmla="*/ 60405 h 134324"/>
              <a:gd name="connsiteX5" fmla="*/ 67524 w 139894"/>
              <a:gd name="connsiteY5" fmla="*/ 73105 h 134324"/>
              <a:gd name="connsiteX6" fmla="*/ 99274 w 139894"/>
              <a:gd name="connsiteY6" fmla="*/ 80 h 13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894" h="134324">
                <a:moveTo>
                  <a:pt x="99274" y="80"/>
                </a:moveTo>
                <a:cubicBezTo>
                  <a:pt x="102449" y="-2037"/>
                  <a:pt x="80224" y="38180"/>
                  <a:pt x="86574" y="60405"/>
                </a:cubicBezTo>
                <a:cubicBezTo>
                  <a:pt x="92924" y="82630"/>
                  <a:pt x="132082" y="127080"/>
                  <a:pt x="137374" y="133430"/>
                </a:cubicBezTo>
                <a:cubicBezTo>
                  <a:pt x="142666" y="139780"/>
                  <a:pt x="141078" y="110676"/>
                  <a:pt x="118324" y="98505"/>
                </a:cubicBezTo>
                <a:cubicBezTo>
                  <a:pt x="95570" y="86334"/>
                  <a:pt x="9316" y="64638"/>
                  <a:pt x="849" y="60405"/>
                </a:cubicBezTo>
                <a:cubicBezTo>
                  <a:pt x="-7618" y="56172"/>
                  <a:pt x="49532" y="83159"/>
                  <a:pt x="67524" y="73105"/>
                </a:cubicBezTo>
                <a:cubicBezTo>
                  <a:pt x="85516" y="63051"/>
                  <a:pt x="96099" y="2197"/>
                  <a:pt x="99274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E680BFC-DE26-AB67-E732-DAB3A116FB43}"/>
              </a:ext>
            </a:extLst>
          </p:cNvPr>
          <p:cNvSpPr/>
          <p:nvPr/>
        </p:nvSpPr>
        <p:spPr>
          <a:xfrm>
            <a:off x="5384626" y="3444228"/>
            <a:ext cx="143085" cy="86388"/>
          </a:xfrm>
          <a:custGeom>
            <a:avLst/>
            <a:gdLst>
              <a:gd name="connsiteX0" fmla="*/ 174 w 143085"/>
              <a:gd name="connsiteY0" fmla="*/ 86372 h 86388"/>
              <a:gd name="connsiteX1" fmla="*/ 76374 w 143085"/>
              <a:gd name="connsiteY1" fmla="*/ 32397 h 86388"/>
              <a:gd name="connsiteX2" fmla="*/ 143049 w 143085"/>
              <a:gd name="connsiteY2" fmla="*/ 51447 h 86388"/>
              <a:gd name="connsiteX3" fmla="*/ 85899 w 143085"/>
              <a:gd name="connsiteY3" fmla="*/ 647 h 86388"/>
              <a:gd name="connsiteX4" fmla="*/ 98599 w 143085"/>
              <a:gd name="connsiteY4" fmla="*/ 26047 h 86388"/>
              <a:gd name="connsiteX5" fmla="*/ 174 w 143085"/>
              <a:gd name="connsiteY5" fmla="*/ 86372 h 8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085" h="86388">
                <a:moveTo>
                  <a:pt x="174" y="86372"/>
                </a:moveTo>
                <a:cubicBezTo>
                  <a:pt x="-3530" y="87430"/>
                  <a:pt x="52561" y="38218"/>
                  <a:pt x="76374" y="32397"/>
                </a:cubicBezTo>
                <a:cubicBezTo>
                  <a:pt x="100187" y="26576"/>
                  <a:pt x="141462" y="56739"/>
                  <a:pt x="143049" y="51447"/>
                </a:cubicBezTo>
                <a:cubicBezTo>
                  <a:pt x="144636" y="46155"/>
                  <a:pt x="93307" y="4880"/>
                  <a:pt x="85899" y="647"/>
                </a:cubicBezTo>
                <a:cubicBezTo>
                  <a:pt x="78491" y="-3586"/>
                  <a:pt x="110241" y="13876"/>
                  <a:pt x="98599" y="26047"/>
                </a:cubicBezTo>
                <a:cubicBezTo>
                  <a:pt x="86957" y="38218"/>
                  <a:pt x="3878" y="85314"/>
                  <a:pt x="174" y="86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61368F7F-D50C-09CB-35E3-2E1B5CF09F32}"/>
              </a:ext>
            </a:extLst>
          </p:cNvPr>
          <p:cNvSpPr/>
          <p:nvPr/>
        </p:nvSpPr>
        <p:spPr>
          <a:xfrm>
            <a:off x="5438763" y="3828687"/>
            <a:ext cx="234966" cy="117909"/>
          </a:xfrm>
          <a:custGeom>
            <a:avLst/>
            <a:gdLst>
              <a:gd name="connsiteX0" fmla="*/ 12 w 234966"/>
              <a:gd name="connsiteY0" fmla="*/ 117838 h 117909"/>
              <a:gd name="connsiteX1" fmla="*/ 101612 w 234966"/>
              <a:gd name="connsiteY1" fmla="*/ 41638 h 117909"/>
              <a:gd name="connsiteX2" fmla="*/ 101612 w 234966"/>
              <a:gd name="connsiteY2" fmla="*/ 363 h 117909"/>
              <a:gd name="connsiteX3" fmla="*/ 174637 w 234966"/>
              <a:gd name="connsiteY3" fmla="*/ 63863 h 117909"/>
              <a:gd name="connsiteX4" fmla="*/ 180987 w 234966"/>
              <a:gd name="connsiteY4" fmla="*/ 38463 h 117909"/>
              <a:gd name="connsiteX5" fmla="*/ 234962 w 234966"/>
              <a:gd name="connsiteY5" fmla="*/ 98788 h 117909"/>
              <a:gd name="connsiteX6" fmla="*/ 177812 w 234966"/>
              <a:gd name="connsiteY6" fmla="*/ 51163 h 117909"/>
              <a:gd name="connsiteX7" fmla="*/ 155587 w 234966"/>
              <a:gd name="connsiteY7" fmla="*/ 3538 h 117909"/>
              <a:gd name="connsiteX8" fmla="*/ 95262 w 234966"/>
              <a:gd name="connsiteY8" fmla="*/ 54338 h 117909"/>
              <a:gd name="connsiteX9" fmla="*/ 12 w 234966"/>
              <a:gd name="connsiteY9" fmla="*/ 117838 h 11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966" h="117909">
                <a:moveTo>
                  <a:pt x="12" y="117838"/>
                </a:moveTo>
                <a:cubicBezTo>
                  <a:pt x="1070" y="115721"/>
                  <a:pt x="84679" y="61217"/>
                  <a:pt x="101612" y="41638"/>
                </a:cubicBezTo>
                <a:cubicBezTo>
                  <a:pt x="118545" y="22059"/>
                  <a:pt x="89441" y="-3341"/>
                  <a:pt x="101612" y="363"/>
                </a:cubicBezTo>
                <a:cubicBezTo>
                  <a:pt x="113783" y="4067"/>
                  <a:pt x="161408" y="57513"/>
                  <a:pt x="174637" y="63863"/>
                </a:cubicBezTo>
                <a:cubicBezTo>
                  <a:pt x="187866" y="70213"/>
                  <a:pt x="170933" y="32642"/>
                  <a:pt x="180987" y="38463"/>
                </a:cubicBezTo>
                <a:cubicBezTo>
                  <a:pt x="191041" y="44284"/>
                  <a:pt x="235491" y="96671"/>
                  <a:pt x="234962" y="98788"/>
                </a:cubicBezTo>
                <a:cubicBezTo>
                  <a:pt x="234433" y="100905"/>
                  <a:pt x="191041" y="67038"/>
                  <a:pt x="177812" y="51163"/>
                </a:cubicBezTo>
                <a:cubicBezTo>
                  <a:pt x="164583" y="35288"/>
                  <a:pt x="169345" y="3009"/>
                  <a:pt x="155587" y="3538"/>
                </a:cubicBezTo>
                <a:cubicBezTo>
                  <a:pt x="141829" y="4067"/>
                  <a:pt x="122779" y="34230"/>
                  <a:pt x="95262" y="54338"/>
                </a:cubicBezTo>
                <a:cubicBezTo>
                  <a:pt x="67745" y="74446"/>
                  <a:pt x="-1046" y="119955"/>
                  <a:pt x="12" y="117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09FAF43B-80A3-0D0D-44A9-6B99B20A3CBA}"/>
              </a:ext>
            </a:extLst>
          </p:cNvPr>
          <p:cNvSpPr/>
          <p:nvPr/>
        </p:nvSpPr>
        <p:spPr>
          <a:xfrm>
            <a:off x="5546625" y="3908145"/>
            <a:ext cx="101913" cy="126675"/>
          </a:xfrm>
          <a:custGeom>
            <a:avLst/>
            <a:gdLst>
              <a:gd name="connsiteX0" fmla="*/ 101700 w 101913"/>
              <a:gd name="connsiteY0" fmla="*/ 280 h 126675"/>
              <a:gd name="connsiteX1" fmla="*/ 79475 w 101913"/>
              <a:gd name="connsiteY1" fmla="*/ 51080 h 126675"/>
              <a:gd name="connsiteX2" fmla="*/ 89000 w 101913"/>
              <a:gd name="connsiteY2" fmla="*/ 124105 h 126675"/>
              <a:gd name="connsiteX3" fmla="*/ 79475 w 101913"/>
              <a:gd name="connsiteY3" fmla="*/ 101880 h 126675"/>
              <a:gd name="connsiteX4" fmla="*/ 100 w 101913"/>
              <a:gd name="connsiteY4" fmla="*/ 22505 h 126675"/>
              <a:gd name="connsiteX5" fmla="*/ 63600 w 101913"/>
              <a:gd name="connsiteY5" fmla="*/ 73305 h 126675"/>
              <a:gd name="connsiteX6" fmla="*/ 101700 w 101913"/>
              <a:gd name="connsiteY6" fmla="*/ 280 h 12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913" h="126675">
                <a:moveTo>
                  <a:pt x="101700" y="280"/>
                </a:moveTo>
                <a:cubicBezTo>
                  <a:pt x="104346" y="-3424"/>
                  <a:pt x="81592" y="30443"/>
                  <a:pt x="79475" y="51080"/>
                </a:cubicBezTo>
                <a:cubicBezTo>
                  <a:pt x="77358" y="71717"/>
                  <a:pt x="89000" y="124105"/>
                  <a:pt x="89000" y="124105"/>
                </a:cubicBezTo>
                <a:cubicBezTo>
                  <a:pt x="89000" y="132572"/>
                  <a:pt x="94292" y="118813"/>
                  <a:pt x="79475" y="101880"/>
                </a:cubicBezTo>
                <a:cubicBezTo>
                  <a:pt x="64658" y="84947"/>
                  <a:pt x="2746" y="27267"/>
                  <a:pt x="100" y="22505"/>
                </a:cubicBezTo>
                <a:cubicBezTo>
                  <a:pt x="-2546" y="17743"/>
                  <a:pt x="47725" y="73305"/>
                  <a:pt x="63600" y="73305"/>
                </a:cubicBezTo>
                <a:cubicBezTo>
                  <a:pt x="79475" y="73305"/>
                  <a:pt x="99054" y="3984"/>
                  <a:pt x="101700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618B3E5A-3318-1D3E-74E5-288244504F04}"/>
              </a:ext>
            </a:extLst>
          </p:cNvPr>
          <p:cNvSpPr/>
          <p:nvPr/>
        </p:nvSpPr>
        <p:spPr>
          <a:xfrm>
            <a:off x="5238407" y="3905216"/>
            <a:ext cx="409156" cy="140323"/>
          </a:xfrm>
          <a:custGeom>
            <a:avLst/>
            <a:gdLst>
              <a:gd name="connsiteX0" fmla="*/ 343 w 409156"/>
              <a:gd name="connsiteY0" fmla="*/ 136559 h 140323"/>
              <a:gd name="connsiteX1" fmla="*/ 279743 w 409156"/>
              <a:gd name="connsiteY1" fmla="*/ 66709 h 140323"/>
              <a:gd name="connsiteX2" fmla="*/ 232118 w 409156"/>
              <a:gd name="connsiteY2" fmla="*/ 19084 h 140323"/>
              <a:gd name="connsiteX3" fmla="*/ 362293 w 409156"/>
              <a:gd name="connsiteY3" fmla="*/ 79409 h 140323"/>
              <a:gd name="connsiteX4" fmla="*/ 406743 w 409156"/>
              <a:gd name="connsiteY4" fmla="*/ 139734 h 140323"/>
              <a:gd name="connsiteX5" fmla="*/ 298793 w 409156"/>
              <a:gd name="connsiteY5" fmla="*/ 41309 h 140323"/>
              <a:gd name="connsiteX6" fmla="*/ 247993 w 409156"/>
              <a:gd name="connsiteY6" fmla="*/ 34 h 140323"/>
              <a:gd name="connsiteX7" fmla="*/ 267043 w 409156"/>
              <a:gd name="connsiteY7" fmla="*/ 34959 h 140323"/>
              <a:gd name="connsiteX8" fmla="*/ 130518 w 409156"/>
              <a:gd name="connsiteY8" fmla="*/ 73059 h 140323"/>
              <a:gd name="connsiteX9" fmla="*/ 219418 w 409156"/>
              <a:gd name="connsiteY9" fmla="*/ 66709 h 140323"/>
              <a:gd name="connsiteX10" fmla="*/ 343 w 409156"/>
              <a:gd name="connsiteY10" fmla="*/ 136559 h 140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156" h="140323">
                <a:moveTo>
                  <a:pt x="343" y="136559"/>
                </a:moveTo>
                <a:cubicBezTo>
                  <a:pt x="10397" y="136559"/>
                  <a:pt x="241114" y="86288"/>
                  <a:pt x="279743" y="66709"/>
                </a:cubicBezTo>
                <a:cubicBezTo>
                  <a:pt x="318372" y="47130"/>
                  <a:pt x="218360" y="16967"/>
                  <a:pt x="232118" y="19084"/>
                </a:cubicBezTo>
                <a:cubicBezTo>
                  <a:pt x="245876" y="21201"/>
                  <a:pt x="333189" y="59301"/>
                  <a:pt x="362293" y="79409"/>
                </a:cubicBezTo>
                <a:cubicBezTo>
                  <a:pt x="391397" y="99517"/>
                  <a:pt x="417326" y="146084"/>
                  <a:pt x="406743" y="139734"/>
                </a:cubicBezTo>
                <a:cubicBezTo>
                  <a:pt x="396160" y="133384"/>
                  <a:pt x="325251" y="64592"/>
                  <a:pt x="298793" y="41309"/>
                </a:cubicBezTo>
                <a:cubicBezTo>
                  <a:pt x="272335" y="18026"/>
                  <a:pt x="253284" y="1092"/>
                  <a:pt x="247993" y="34"/>
                </a:cubicBezTo>
                <a:cubicBezTo>
                  <a:pt x="242702" y="-1024"/>
                  <a:pt x="286622" y="22788"/>
                  <a:pt x="267043" y="34959"/>
                </a:cubicBezTo>
                <a:cubicBezTo>
                  <a:pt x="247464" y="47130"/>
                  <a:pt x="138455" y="67767"/>
                  <a:pt x="130518" y="73059"/>
                </a:cubicBezTo>
                <a:cubicBezTo>
                  <a:pt x="122581" y="78351"/>
                  <a:pt x="234764" y="56655"/>
                  <a:pt x="219418" y="66709"/>
                </a:cubicBezTo>
                <a:cubicBezTo>
                  <a:pt x="204072" y="76763"/>
                  <a:pt x="-9711" y="136559"/>
                  <a:pt x="343" y="136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DE6F564-8AD7-CF67-B576-0F0480FD8532}"/>
              </a:ext>
            </a:extLst>
          </p:cNvPr>
          <p:cNvSpPr/>
          <p:nvPr/>
        </p:nvSpPr>
        <p:spPr>
          <a:xfrm>
            <a:off x="5337033" y="3968742"/>
            <a:ext cx="304420" cy="171489"/>
          </a:xfrm>
          <a:custGeom>
            <a:avLst/>
            <a:gdLst>
              <a:gd name="connsiteX0" fmla="*/ 142 w 304420"/>
              <a:gd name="connsiteY0" fmla="*/ 60333 h 171489"/>
              <a:gd name="connsiteX1" fmla="*/ 120792 w 304420"/>
              <a:gd name="connsiteY1" fmla="*/ 50808 h 171489"/>
              <a:gd name="connsiteX2" fmla="*/ 203342 w 304420"/>
              <a:gd name="connsiteY2" fmla="*/ 127008 h 171489"/>
              <a:gd name="connsiteX3" fmla="*/ 222392 w 304420"/>
              <a:gd name="connsiteY3" fmla="*/ 171458 h 171489"/>
              <a:gd name="connsiteX4" fmla="*/ 231917 w 304420"/>
              <a:gd name="connsiteY4" fmla="*/ 120658 h 171489"/>
              <a:gd name="connsiteX5" fmla="*/ 301767 w 304420"/>
              <a:gd name="connsiteY5" fmla="*/ 25408 h 171489"/>
              <a:gd name="connsiteX6" fmla="*/ 279542 w 304420"/>
              <a:gd name="connsiteY6" fmla="*/ 47633 h 171489"/>
              <a:gd name="connsiteX7" fmla="*/ 184292 w 304420"/>
              <a:gd name="connsiteY7" fmla="*/ 8 h 171489"/>
              <a:gd name="connsiteX8" fmla="*/ 266842 w 304420"/>
              <a:gd name="connsiteY8" fmla="*/ 44458 h 171489"/>
              <a:gd name="connsiteX9" fmla="*/ 231917 w 304420"/>
              <a:gd name="connsiteY9" fmla="*/ 117483 h 171489"/>
              <a:gd name="connsiteX10" fmla="*/ 146192 w 304420"/>
              <a:gd name="connsiteY10" fmla="*/ 44458 h 171489"/>
              <a:gd name="connsiteX11" fmla="*/ 142 w 304420"/>
              <a:gd name="connsiteY11" fmla="*/ 60333 h 17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420" h="171489">
                <a:moveTo>
                  <a:pt x="142" y="60333"/>
                </a:moveTo>
                <a:cubicBezTo>
                  <a:pt x="-4091" y="61391"/>
                  <a:pt x="86925" y="39695"/>
                  <a:pt x="120792" y="50808"/>
                </a:cubicBezTo>
                <a:cubicBezTo>
                  <a:pt x="154659" y="61921"/>
                  <a:pt x="186409" y="106900"/>
                  <a:pt x="203342" y="127008"/>
                </a:cubicBezTo>
                <a:cubicBezTo>
                  <a:pt x="220275" y="147116"/>
                  <a:pt x="217630" y="172516"/>
                  <a:pt x="222392" y="171458"/>
                </a:cubicBezTo>
                <a:cubicBezTo>
                  <a:pt x="227154" y="170400"/>
                  <a:pt x="218688" y="145000"/>
                  <a:pt x="231917" y="120658"/>
                </a:cubicBezTo>
                <a:cubicBezTo>
                  <a:pt x="245146" y="96316"/>
                  <a:pt x="293830" y="37579"/>
                  <a:pt x="301767" y="25408"/>
                </a:cubicBezTo>
                <a:cubicBezTo>
                  <a:pt x="309704" y="13237"/>
                  <a:pt x="299121" y="51866"/>
                  <a:pt x="279542" y="47633"/>
                </a:cubicBezTo>
                <a:cubicBezTo>
                  <a:pt x="259963" y="43400"/>
                  <a:pt x="186409" y="537"/>
                  <a:pt x="184292" y="8"/>
                </a:cubicBezTo>
                <a:cubicBezTo>
                  <a:pt x="182175" y="-521"/>
                  <a:pt x="258904" y="24879"/>
                  <a:pt x="266842" y="44458"/>
                </a:cubicBezTo>
                <a:cubicBezTo>
                  <a:pt x="274780" y="64037"/>
                  <a:pt x="252025" y="117483"/>
                  <a:pt x="231917" y="117483"/>
                </a:cubicBezTo>
                <a:cubicBezTo>
                  <a:pt x="211809" y="117483"/>
                  <a:pt x="180059" y="56629"/>
                  <a:pt x="146192" y="44458"/>
                </a:cubicBezTo>
                <a:cubicBezTo>
                  <a:pt x="112325" y="32287"/>
                  <a:pt x="4375" y="59275"/>
                  <a:pt x="142" y="60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8D056CFA-8902-0294-50B4-F939A4B5A12F}"/>
              </a:ext>
            </a:extLst>
          </p:cNvPr>
          <p:cNvSpPr/>
          <p:nvPr/>
        </p:nvSpPr>
        <p:spPr>
          <a:xfrm>
            <a:off x="5271777" y="3936908"/>
            <a:ext cx="141964" cy="271256"/>
          </a:xfrm>
          <a:custGeom>
            <a:avLst/>
            <a:gdLst>
              <a:gd name="connsiteX0" fmla="*/ 141598 w 141964"/>
              <a:gd name="connsiteY0" fmla="*/ 92 h 271256"/>
              <a:gd name="connsiteX1" fmla="*/ 59048 w 141964"/>
              <a:gd name="connsiteY1" fmla="*/ 133442 h 271256"/>
              <a:gd name="connsiteX2" fmla="*/ 1898 w 141964"/>
              <a:gd name="connsiteY2" fmla="*/ 215992 h 271256"/>
              <a:gd name="connsiteX3" fmla="*/ 14598 w 141964"/>
              <a:gd name="connsiteY3" fmla="*/ 269967 h 271256"/>
              <a:gd name="connsiteX4" fmla="*/ 24123 w 141964"/>
              <a:gd name="connsiteY4" fmla="*/ 162017 h 271256"/>
              <a:gd name="connsiteX5" fmla="*/ 20948 w 141964"/>
              <a:gd name="connsiteY5" fmla="*/ 54067 h 271256"/>
              <a:gd name="connsiteX6" fmla="*/ 24123 w 141964"/>
              <a:gd name="connsiteY6" fmla="*/ 111217 h 271256"/>
              <a:gd name="connsiteX7" fmla="*/ 141598 w 141964"/>
              <a:gd name="connsiteY7" fmla="*/ 92 h 27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964" h="271256">
                <a:moveTo>
                  <a:pt x="141598" y="92"/>
                </a:moveTo>
                <a:cubicBezTo>
                  <a:pt x="147419" y="3796"/>
                  <a:pt x="82331" y="97459"/>
                  <a:pt x="59048" y="133442"/>
                </a:cubicBezTo>
                <a:cubicBezTo>
                  <a:pt x="35765" y="169425"/>
                  <a:pt x="9306" y="193238"/>
                  <a:pt x="1898" y="215992"/>
                </a:cubicBezTo>
                <a:cubicBezTo>
                  <a:pt x="-5510" y="238746"/>
                  <a:pt x="10894" y="278963"/>
                  <a:pt x="14598" y="269967"/>
                </a:cubicBezTo>
                <a:cubicBezTo>
                  <a:pt x="18302" y="260971"/>
                  <a:pt x="23065" y="198000"/>
                  <a:pt x="24123" y="162017"/>
                </a:cubicBezTo>
                <a:cubicBezTo>
                  <a:pt x="25181" y="126034"/>
                  <a:pt x="20948" y="62534"/>
                  <a:pt x="20948" y="54067"/>
                </a:cubicBezTo>
                <a:cubicBezTo>
                  <a:pt x="20948" y="45600"/>
                  <a:pt x="6661" y="117038"/>
                  <a:pt x="24123" y="111217"/>
                </a:cubicBezTo>
                <a:cubicBezTo>
                  <a:pt x="41585" y="105396"/>
                  <a:pt x="135777" y="-3612"/>
                  <a:pt x="141598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EBEB6A7A-9C93-DA9F-32A7-0C04803A39D7}"/>
              </a:ext>
            </a:extLst>
          </p:cNvPr>
          <p:cNvSpPr/>
          <p:nvPr/>
        </p:nvSpPr>
        <p:spPr>
          <a:xfrm>
            <a:off x="5537054" y="4053539"/>
            <a:ext cx="79556" cy="297355"/>
          </a:xfrm>
          <a:custGeom>
            <a:avLst/>
            <a:gdLst>
              <a:gd name="connsiteX0" fmla="*/ 66821 w 79556"/>
              <a:gd name="connsiteY0" fmla="*/ 936 h 297355"/>
              <a:gd name="connsiteX1" fmla="*/ 22371 w 79556"/>
              <a:gd name="connsiteY1" fmla="*/ 93011 h 297355"/>
              <a:gd name="connsiteX2" fmla="*/ 38246 w 79556"/>
              <a:gd name="connsiteY2" fmla="*/ 172386 h 297355"/>
              <a:gd name="connsiteX3" fmla="*/ 79521 w 79556"/>
              <a:gd name="connsiteY3" fmla="*/ 296211 h 297355"/>
              <a:gd name="connsiteX4" fmla="*/ 44596 w 79556"/>
              <a:gd name="connsiteY4" fmla="*/ 229536 h 297355"/>
              <a:gd name="connsiteX5" fmla="*/ 146 w 79556"/>
              <a:gd name="connsiteY5" fmla="*/ 153336 h 297355"/>
              <a:gd name="connsiteX6" fmla="*/ 66821 w 79556"/>
              <a:gd name="connsiteY6" fmla="*/ 936 h 29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556" h="297355">
                <a:moveTo>
                  <a:pt x="66821" y="936"/>
                </a:moveTo>
                <a:cubicBezTo>
                  <a:pt x="70525" y="-9118"/>
                  <a:pt x="27133" y="64436"/>
                  <a:pt x="22371" y="93011"/>
                </a:cubicBezTo>
                <a:cubicBezTo>
                  <a:pt x="17609" y="121586"/>
                  <a:pt x="28721" y="138519"/>
                  <a:pt x="38246" y="172386"/>
                </a:cubicBezTo>
                <a:cubicBezTo>
                  <a:pt x="47771" y="206253"/>
                  <a:pt x="78463" y="286686"/>
                  <a:pt x="79521" y="296211"/>
                </a:cubicBezTo>
                <a:cubicBezTo>
                  <a:pt x="80579" y="305736"/>
                  <a:pt x="57825" y="253348"/>
                  <a:pt x="44596" y="229536"/>
                </a:cubicBezTo>
                <a:cubicBezTo>
                  <a:pt x="31367" y="205724"/>
                  <a:pt x="-2500" y="188261"/>
                  <a:pt x="146" y="153336"/>
                </a:cubicBezTo>
                <a:cubicBezTo>
                  <a:pt x="2792" y="118411"/>
                  <a:pt x="63117" y="10990"/>
                  <a:pt x="66821" y="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587DA3D-E723-8F03-3CFE-12F6CE5788FF}"/>
              </a:ext>
            </a:extLst>
          </p:cNvPr>
          <p:cNvSpPr/>
          <p:nvPr/>
        </p:nvSpPr>
        <p:spPr>
          <a:xfrm>
            <a:off x="5281468" y="4152422"/>
            <a:ext cx="348063" cy="162511"/>
          </a:xfrm>
          <a:custGeom>
            <a:avLst/>
            <a:gdLst>
              <a:gd name="connsiteX0" fmla="*/ 1732 w 348063"/>
              <a:gd name="connsiteY0" fmla="*/ 478 h 162511"/>
              <a:gd name="connsiteX1" fmla="*/ 182707 w 348063"/>
              <a:gd name="connsiteY1" fmla="*/ 121128 h 162511"/>
              <a:gd name="connsiteX2" fmla="*/ 347807 w 348063"/>
              <a:gd name="connsiteY2" fmla="*/ 162403 h 162511"/>
              <a:gd name="connsiteX3" fmla="*/ 217632 w 348063"/>
              <a:gd name="connsiteY3" fmla="*/ 111603 h 162511"/>
              <a:gd name="connsiteX4" fmla="*/ 100157 w 348063"/>
              <a:gd name="connsiteY4" fmla="*/ 79853 h 162511"/>
              <a:gd name="connsiteX5" fmla="*/ 1732 w 348063"/>
              <a:gd name="connsiteY5" fmla="*/ 478 h 16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063" h="162511">
                <a:moveTo>
                  <a:pt x="1732" y="478"/>
                </a:moveTo>
                <a:cubicBezTo>
                  <a:pt x="15490" y="7357"/>
                  <a:pt x="125028" y="94141"/>
                  <a:pt x="182707" y="121128"/>
                </a:cubicBezTo>
                <a:cubicBezTo>
                  <a:pt x="240386" y="148115"/>
                  <a:pt x="341986" y="163991"/>
                  <a:pt x="347807" y="162403"/>
                </a:cubicBezTo>
                <a:cubicBezTo>
                  <a:pt x="353628" y="160816"/>
                  <a:pt x="258907" y="125361"/>
                  <a:pt x="217632" y="111603"/>
                </a:cubicBezTo>
                <a:cubicBezTo>
                  <a:pt x="176357" y="97845"/>
                  <a:pt x="140903" y="96786"/>
                  <a:pt x="100157" y="79853"/>
                </a:cubicBezTo>
                <a:cubicBezTo>
                  <a:pt x="59411" y="62920"/>
                  <a:pt x="-12026" y="-6401"/>
                  <a:pt x="1732" y="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E1F46FB-BB2E-7E59-793C-EF0B197A0C3B}"/>
              </a:ext>
            </a:extLst>
          </p:cNvPr>
          <p:cNvSpPr/>
          <p:nvPr/>
        </p:nvSpPr>
        <p:spPr>
          <a:xfrm>
            <a:off x="5254024" y="4142922"/>
            <a:ext cx="390272" cy="171518"/>
          </a:xfrm>
          <a:custGeom>
            <a:avLst/>
            <a:gdLst>
              <a:gd name="connsiteX0" fmla="*/ 601 w 390272"/>
              <a:gd name="connsiteY0" fmla="*/ 453 h 171518"/>
              <a:gd name="connsiteX1" fmla="*/ 153001 w 390272"/>
              <a:gd name="connsiteY1" fmla="*/ 41728 h 171518"/>
              <a:gd name="connsiteX2" fmla="*/ 235551 w 390272"/>
              <a:gd name="connsiteY2" fmla="*/ 79828 h 171518"/>
              <a:gd name="connsiteX3" fmla="*/ 200626 w 390272"/>
              <a:gd name="connsiteY3" fmla="*/ 16328 h 171518"/>
              <a:gd name="connsiteX4" fmla="*/ 387951 w 390272"/>
              <a:gd name="connsiteY4" fmla="*/ 168728 h 171518"/>
              <a:gd name="connsiteX5" fmla="*/ 292701 w 390272"/>
              <a:gd name="connsiteY5" fmla="*/ 108403 h 171518"/>
              <a:gd name="connsiteX6" fmla="*/ 108551 w 390272"/>
              <a:gd name="connsiteY6" fmla="*/ 25853 h 171518"/>
              <a:gd name="connsiteX7" fmla="*/ 601 w 390272"/>
              <a:gd name="connsiteY7" fmla="*/ 453 h 17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272" h="171518">
                <a:moveTo>
                  <a:pt x="601" y="453"/>
                </a:moveTo>
                <a:cubicBezTo>
                  <a:pt x="8009" y="3099"/>
                  <a:pt x="113843" y="28499"/>
                  <a:pt x="153001" y="41728"/>
                </a:cubicBezTo>
                <a:cubicBezTo>
                  <a:pt x="192159" y="54957"/>
                  <a:pt x="227614" y="84061"/>
                  <a:pt x="235551" y="79828"/>
                </a:cubicBezTo>
                <a:cubicBezTo>
                  <a:pt x="243488" y="75595"/>
                  <a:pt x="175226" y="1511"/>
                  <a:pt x="200626" y="16328"/>
                </a:cubicBezTo>
                <a:cubicBezTo>
                  <a:pt x="226026" y="31145"/>
                  <a:pt x="372605" y="153382"/>
                  <a:pt x="387951" y="168728"/>
                </a:cubicBezTo>
                <a:cubicBezTo>
                  <a:pt x="403297" y="184074"/>
                  <a:pt x="339268" y="132216"/>
                  <a:pt x="292701" y="108403"/>
                </a:cubicBezTo>
                <a:cubicBezTo>
                  <a:pt x="246134" y="84591"/>
                  <a:pt x="161468" y="44903"/>
                  <a:pt x="108551" y="25853"/>
                </a:cubicBezTo>
                <a:cubicBezTo>
                  <a:pt x="55634" y="6803"/>
                  <a:pt x="-6807" y="-2193"/>
                  <a:pt x="601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75C6811-0720-B1D3-2EA0-58DEA0536695}"/>
              </a:ext>
            </a:extLst>
          </p:cNvPr>
          <p:cNvSpPr/>
          <p:nvPr/>
        </p:nvSpPr>
        <p:spPr>
          <a:xfrm>
            <a:off x="5549419" y="4343400"/>
            <a:ext cx="54654" cy="254270"/>
          </a:xfrm>
          <a:custGeom>
            <a:avLst/>
            <a:gdLst>
              <a:gd name="connsiteX0" fmla="*/ 54456 w 54654"/>
              <a:gd name="connsiteY0" fmla="*/ 0 h 254270"/>
              <a:gd name="connsiteX1" fmla="*/ 19531 w 54654"/>
              <a:gd name="connsiteY1" fmla="*/ 114300 h 254270"/>
              <a:gd name="connsiteX2" fmla="*/ 41756 w 54654"/>
              <a:gd name="connsiteY2" fmla="*/ 238125 h 254270"/>
              <a:gd name="connsiteX3" fmla="*/ 48106 w 54654"/>
              <a:gd name="connsiteY3" fmla="*/ 247650 h 254270"/>
              <a:gd name="connsiteX4" fmla="*/ 29056 w 54654"/>
              <a:gd name="connsiteY4" fmla="*/ 190500 h 254270"/>
              <a:gd name="connsiteX5" fmla="*/ 481 w 54654"/>
              <a:gd name="connsiteY5" fmla="*/ 114300 h 254270"/>
              <a:gd name="connsiteX6" fmla="*/ 54456 w 54654"/>
              <a:gd name="connsiteY6" fmla="*/ 0 h 25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54" h="254270">
                <a:moveTo>
                  <a:pt x="54456" y="0"/>
                </a:moveTo>
                <a:cubicBezTo>
                  <a:pt x="57631" y="0"/>
                  <a:pt x="21648" y="74613"/>
                  <a:pt x="19531" y="114300"/>
                </a:cubicBezTo>
                <a:cubicBezTo>
                  <a:pt x="17414" y="153987"/>
                  <a:pt x="36993" y="215900"/>
                  <a:pt x="41756" y="238125"/>
                </a:cubicBezTo>
                <a:cubicBezTo>
                  <a:pt x="46518" y="260350"/>
                  <a:pt x="50223" y="255587"/>
                  <a:pt x="48106" y="247650"/>
                </a:cubicBezTo>
                <a:cubicBezTo>
                  <a:pt x="45989" y="239713"/>
                  <a:pt x="36993" y="212725"/>
                  <a:pt x="29056" y="190500"/>
                </a:cubicBezTo>
                <a:cubicBezTo>
                  <a:pt x="21118" y="168275"/>
                  <a:pt x="-3752" y="145521"/>
                  <a:pt x="481" y="114300"/>
                </a:cubicBezTo>
                <a:cubicBezTo>
                  <a:pt x="4714" y="83079"/>
                  <a:pt x="51281" y="0"/>
                  <a:pt x="544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F4E02282-6984-DD62-4A30-E41B4B92479E}"/>
              </a:ext>
            </a:extLst>
          </p:cNvPr>
          <p:cNvSpPr/>
          <p:nvPr/>
        </p:nvSpPr>
        <p:spPr>
          <a:xfrm>
            <a:off x="5299062" y="4590909"/>
            <a:ext cx="335877" cy="463691"/>
          </a:xfrm>
          <a:custGeom>
            <a:avLst/>
            <a:gdLst>
              <a:gd name="connsiteX0" fmla="*/ 273063 w 335877"/>
              <a:gd name="connsiteY0" fmla="*/ 141 h 463691"/>
              <a:gd name="connsiteX1" fmla="*/ 317513 w 335877"/>
              <a:gd name="connsiteY1" fmla="*/ 216041 h 463691"/>
              <a:gd name="connsiteX2" fmla="*/ 307988 w 335877"/>
              <a:gd name="connsiteY2" fmla="*/ 279541 h 463691"/>
              <a:gd name="connsiteX3" fmla="*/ 13 w 335877"/>
              <a:gd name="connsiteY3" fmla="*/ 463691 h 463691"/>
              <a:gd name="connsiteX4" fmla="*/ 295288 w 335877"/>
              <a:gd name="connsiteY4" fmla="*/ 279541 h 463691"/>
              <a:gd name="connsiteX5" fmla="*/ 323863 w 335877"/>
              <a:gd name="connsiteY5" fmla="*/ 250966 h 463691"/>
              <a:gd name="connsiteX6" fmla="*/ 273063 w 335877"/>
              <a:gd name="connsiteY6" fmla="*/ 141 h 46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877" h="463691">
                <a:moveTo>
                  <a:pt x="273063" y="141"/>
                </a:moveTo>
                <a:cubicBezTo>
                  <a:pt x="272005" y="-5680"/>
                  <a:pt x="311692" y="169474"/>
                  <a:pt x="317513" y="216041"/>
                </a:cubicBezTo>
                <a:cubicBezTo>
                  <a:pt x="323334" y="262608"/>
                  <a:pt x="360905" y="238266"/>
                  <a:pt x="307988" y="279541"/>
                </a:cubicBezTo>
                <a:cubicBezTo>
                  <a:pt x="255071" y="320816"/>
                  <a:pt x="2130" y="463691"/>
                  <a:pt x="13" y="463691"/>
                </a:cubicBezTo>
                <a:cubicBezTo>
                  <a:pt x="-2104" y="463691"/>
                  <a:pt x="241313" y="314995"/>
                  <a:pt x="295288" y="279541"/>
                </a:cubicBezTo>
                <a:cubicBezTo>
                  <a:pt x="349263" y="244087"/>
                  <a:pt x="328096" y="297004"/>
                  <a:pt x="323863" y="250966"/>
                </a:cubicBezTo>
                <a:cubicBezTo>
                  <a:pt x="319630" y="204929"/>
                  <a:pt x="274121" y="5962"/>
                  <a:pt x="273063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71E70933-6F89-9B9E-DE36-CB060927ED24}"/>
              </a:ext>
            </a:extLst>
          </p:cNvPr>
          <p:cNvSpPr/>
          <p:nvPr/>
        </p:nvSpPr>
        <p:spPr>
          <a:xfrm>
            <a:off x="4302220" y="4448329"/>
            <a:ext cx="1325564" cy="296066"/>
          </a:xfrm>
          <a:custGeom>
            <a:avLst/>
            <a:gdLst>
              <a:gd name="connsiteX0" fmla="*/ 9430 w 1325564"/>
              <a:gd name="connsiteY0" fmla="*/ 3021 h 296066"/>
              <a:gd name="connsiteX1" fmla="*/ 930180 w 1325564"/>
              <a:gd name="connsiteY1" fmla="*/ 260196 h 296066"/>
              <a:gd name="connsiteX2" fmla="*/ 822230 w 1325564"/>
              <a:gd name="connsiteY2" fmla="*/ 247496 h 296066"/>
              <a:gd name="connsiteX3" fmla="*/ 1320705 w 1325564"/>
              <a:gd name="connsiteY3" fmla="*/ 295121 h 296066"/>
              <a:gd name="connsiteX4" fmla="*/ 1041305 w 1325564"/>
              <a:gd name="connsiteY4" fmla="*/ 266546 h 296066"/>
              <a:gd name="connsiteX5" fmla="*/ 485680 w 1325564"/>
              <a:gd name="connsiteY5" fmla="*/ 126846 h 296066"/>
              <a:gd name="connsiteX6" fmla="*/ 9430 w 1325564"/>
              <a:gd name="connsiteY6" fmla="*/ 3021 h 29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5564" h="296066">
                <a:moveTo>
                  <a:pt x="9430" y="3021"/>
                </a:moveTo>
                <a:cubicBezTo>
                  <a:pt x="83513" y="25246"/>
                  <a:pt x="794713" y="219450"/>
                  <a:pt x="930180" y="260196"/>
                </a:cubicBezTo>
                <a:cubicBezTo>
                  <a:pt x="1065647" y="300942"/>
                  <a:pt x="822230" y="247496"/>
                  <a:pt x="822230" y="247496"/>
                </a:cubicBezTo>
                <a:lnTo>
                  <a:pt x="1320705" y="295121"/>
                </a:lnTo>
                <a:cubicBezTo>
                  <a:pt x="1357217" y="298296"/>
                  <a:pt x="1180476" y="294592"/>
                  <a:pt x="1041305" y="266546"/>
                </a:cubicBezTo>
                <a:cubicBezTo>
                  <a:pt x="902134" y="238500"/>
                  <a:pt x="654484" y="166534"/>
                  <a:pt x="485680" y="126846"/>
                </a:cubicBezTo>
                <a:cubicBezTo>
                  <a:pt x="316876" y="87159"/>
                  <a:pt x="-64653" y="-19204"/>
                  <a:pt x="9430" y="3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EC57958-3903-B4A7-37FB-2BA75EA4ECF8}"/>
              </a:ext>
            </a:extLst>
          </p:cNvPr>
          <p:cNvSpPr/>
          <p:nvPr/>
        </p:nvSpPr>
        <p:spPr>
          <a:xfrm>
            <a:off x="4109676" y="4491625"/>
            <a:ext cx="1502099" cy="370171"/>
          </a:xfrm>
          <a:custGeom>
            <a:avLst/>
            <a:gdLst>
              <a:gd name="connsiteX0" fmla="*/ 1949 w 1502099"/>
              <a:gd name="connsiteY0" fmla="*/ 1000 h 370171"/>
              <a:gd name="connsiteX1" fmla="*/ 840149 w 1502099"/>
              <a:gd name="connsiteY1" fmla="*/ 321675 h 370171"/>
              <a:gd name="connsiteX2" fmla="*/ 792524 w 1502099"/>
              <a:gd name="connsiteY2" fmla="*/ 277225 h 370171"/>
              <a:gd name="connsiteX3" fmla="*/ 1497374 w 1502099"/>
              <a:gd name="connsiteY3" fmla="*/ 369300 h 370171"/>
              <a:gd name="connsiteX4" fmla="*/ 1071924 w 1502099"/>
              <a:gd name="connsiteY4" fmla="*/ 312150 h 370171"/>
              <a:gd name="connsiteX5" fmla="*/ 519474 w 1502099"/>
              <a:gd name="connsiteY5" fmla="*/ 134350 h 370171"/>
              <a:gd name="connsiteX6" fmla="*/ 998899 w 1502099"/>
              <a:gd name="connsiteY6" fmla="*/ 299450 h 370171"/>
              <a:gd name="connsiteX7" fmla="*/ 621074 w 1502099"/>
              <a:gd name="connsiteY7" fmla="*/ 223250 h 370171"/>
              <a:gd name="connsiteX8" fmla="*/ 1949 w 1502099"/>
              <a:gd name="connsiteY8" fmla="*/ 1000 h 37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2099" h="370171">
                <a:moveTo>
                  <a:pt x="1949" y="1000"/>
                </a:moveTo>
                <a:cubicBezTo>
                  <a:pt x="38461" y="17404"/>
                  <a:pt x="708387" y="275638"/>
                  <a:pt x="840149" y="321675"/>
                </a:cubicBezTo>
                <a:cubicBezTo>
                  <a:pt x="971912" y="367713"/>
                  <a:pt x="682987" y="269288"/>
                  <a:pt x="792524" y="277225"/>
                </a:cubicBezTo>
                <a:cubicBezTo>
                  <a:pt x="902062" y="285163"/>
                  <a:pt x="1497374" y="369300"/>
                  <a:pt x="1497374" y="369300"/>
                </a:cubicBezTo>
                <a:cubicBezTo>
                  <a:pt x="1543941" y="375121"/>
                  <a:pt x="1234907" y="351308"/>
                  <a:pt x="1071924" y="312150"/>
                </a:cubicBezTo>
                <a:cubicBezTo>
                  <a:pt x="908941" y="272992"/>
                  <a:pt x="531645" y="136467"/>
                  <a:pt x="519474" y="134350"/>
                </a:cubicBezTo>
                <a:cubicBezTo>
                  <a:pt x="507303" y="132233"/>
                  <a:pt x="981966" y="284633"/>
                  <a:pt x="998899" y="299450"/>
                </a:cubicBezTo>
                <a:cubicBezTo>
                  <a:pt x="1015832" y="314267"/>
                  <a:pt x="790407" y="271933"/>
                  <a:pt x="621074" y="223250"/>
                </a:cubicBezTo>
                <a:cubicBezTo>
                  <a:pt x="451741" y="174567"/>
                  <a:pt x="-34563" y="-15404"/>
                  <a:pt x="1949" y="1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8D579467-A9C9-C019-F469-52B65E47B42F}"/>
              </a:ext>
            </a:extLst>
          </p:cNvPr>
          <p:cNvSpPr/>
          <p:nvPr/>
        </p:nvSpPr>
        <p:spPr>
          <a:xfrm>
            <a:off x="3174459" y="4050647"/>
            <a:ext cx="764574" cy="160451"/>
          </a:xfrm>
          <a:custGeom>
            <a:avLst/>
            <a:gdLst>
              <a:gd name="connsiteX0" fmla="*/ 6891 w 764574"/>
              <a:gd name="connsiteY0" fmla="*/ 653 h 160451"/>
              <a:gd name="connsiteX1" fmla="*/ 543466 w 764574"/>
              <a:gd name="connsiteY1" fmla="*/ 140353 h 160451"/>
              <a:gd name="connsiteX2" fmla="*/ 273591 w 764574"/>
              <a:gd name="connsiteY2" fmla="*/ 134003 h 160451"/>
              <a:gd name="connsiteX3" fmla="*/ 762541 w 764574"/>
              <a:gd name="connsiteY3" fmla="*/ 159403 h 160451"/>
              <a:gd name="connsiteX4" fmla="*/ 435516 w 764574"/>
              <a:gd name="connsiteY4" fmla="*/ 92728 h 160451"/>
              <a:gd name="connsiteX5" fmla="*/ 130716 w 764574"/>
              <a:gd name="connsiteY5" fmla="*/ 41928 h 160451"/>
              <a:gd name="connsiteX6" fmla="*/ 232316 w 764574"/>
              <a:gd name="connsiteY6" fmla="*/ 86378 h 160451"/>
              <a:gd name="connsiteX7" fmla="*/ 6891 w 764574"/>
              <a:gd name="connsiteY7" fmla="*/ 653 h 16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574" h="160451">
                <a:moveTo>
                  <a:pt x="6891" y="653"/>
                </a:moveTo>
                <a:cubicBezTo>
                  <a:pt x="58749" y="9649"/>
                  <a:pt x="499016" y="118128"/>
                  <a:pt x="543466" y="140353"/>
                </a:cubicBezTo>
                <a:cubicBezTo>
                  <a:pt x="587916" y="162578"/>
                  <a:pt x="237079" y="130828"/>
                  <a:pt x="273591" y="134003"/>
                </a:cubicBezTo>
                <a:cubicBezTo>
                  <a:pt x="310103" y="137178"/>
                  <a:pt x="735554" y="166282"/>
                  <a:pt x="762541" y="159403"/>
                </a:cubicBezTo>
                <a:cubicBezTo>
                  <a:pt x="789528" y="152524"/>
                  <a:pt x="540820" y="112307"/>
                  <a:pt x="435516" y="92728"/>
                </a:cubicBezTo>
                <a:cubicBezTo>
                  <a:pt x="330212" y="73149"/>
                  <a:pt x="164583" y="42986"/>
                  <a:pt x="130716" y="41928"/>
                </a:cubicBezTo>
                <a:cubicBezTo>
                  <a:pt x="96849" y="40870"/>
                  <a:pt x="252424" y="94315"/>
                  <a:pt x="232316" y="86378"/>
                </a:cubicBezTo>
                <a:cubicBezTo>
                  <a:pt x="212208" y="78441"/>
                  <a:pt x="-44967" y="-8343"/>
                  <a:pt x="6891" y="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C3D8EF22-A2C9-AC60-93F6-B03023D1D7E9}"/>
              </a:ext>
            </a:extLst>
          </p:cNvPr>
          <p:cNvSpPr/>
          <p:nvPr/>
        </p:nvSpPr>
        <p:spPr>
          <a:xfrm>
            <a:off x="3250728" y="3616281"/>
            <a:ext cx="198064" cy="349640"/>
          </a:xfrm>
          <a:custGeom>
            <a:avLst/>
            <a:gdLst>
              <a:gd name="connsiteX0" fmla="*/ 133822 w 198064"/>
              <a:gd name="connsiteY0" fmla="*/ 44 h 349640"/>
              <a:gd name="connsiteX1" fmla="*/ 165572 w 198064"/>
              <a:gd name="connsiteY1" fmla="*/ 155619 h 349640"/>
              <a:gd name="connsiteX2" fmla="*/ 130647 w 198064"/>
              <a:gd name="connsiteY2" fmla="*/ 257219 h 349640"/>
              <a:gd name="connsiteX3" fmla="*/ 60797 w 198064"/>
              <a:gd name="connsiteY3" fmla="*/ 279444 h 349640"/>
              <a:gd name="connsiteX4" fmla="*/ 111597 w 198064"/>
              <a:gd name="connsiteY4" fmla="*/ 336594 h 349640"/>
              <a:gd name="connsiteX5" fmla="*/ 472 w 198064"/>
              <a:gd name="connsiteY5" fmla="*/ 292144 h 349640"/>
              <a:gd name="connsiteX6" fmla="*/ 76672 w 198064"/>
              <a:gd name="connsiteY6" fmla="*/ 346119 h 349640"/>
              <a:gd name="connsiteX7" fmla="*/ 197322 w 198064"/>
              <a:gd name="connsiteY7" fmla="*/ 171494 h 349640"/>
              <a:gd name="connsiteX8" fmla="*/ 133822 w 198064"/>
              <a:gd name="connsiteY8" fmla="*/ 44 h 34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064" h="349640">
                <a:moveTo>
                  <a:pt x="133822" y="44"/>
                </a:moveTo>
                <a:cubicBezTo>
                  <a:pt x="128530" y="-2602"/>
                  <a:pt x="166101" y="112757"/>
                  <a:pt x="165572" y="155619"/>
                </a:cubicBezTo>
                <a:cubicBezTo>
                  <a:pt x="165043" y="198481"/>
                  <a:pt x="148109" y="236582"/>
                  <a:pt x="130647" y="257219"/>
                </a:cubicBezTo>
                <a:cubicBezTo>
                  <a:pt x="113185" y="277856"/>
                  <a:pt x="63972" y="266215"/>
                  <a:pt x="60797" y="279444"/>
                </a:cubicBezTo>
                <a:cubicBezTo>
                  <a:pt x="57622" y="292673"/>
                  <a:pt x="121651" y="334477"/>
                  <a:pt x="111597" y="336594"/>
                </a:cubicBezTo>
                <a:cubicBezTo>
                  <a:pt x="101543" y="338711"/>
                  <a:pt x="6293" y="290557"/>
                  <a:pt x="472" y="292144"/>
                </a:cubicBezTo>
                <a:cubicBezTo>
                  <a:pt x="-5349" y="293732"/>
                  <a:pt x="43864" y="366227"/>
                  <a:pt x="76672" y="346119"/>
                </a:cubicBezTo>
                <a:cubicBezTo>
                  <a:pt x="109480" y="326011"/>
                  <a:pt x="188855" y="223881"/>
                  <a:pt x="197322" y="171494"/>
                </a:cubicBezTo>
                <a:cubicBezTo>
                  <a:pt x="205789" y="119107"/>
                  <a:pt x="139114" y="2690"/>
                  <a:pt x="13382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D17963A-EF19-A65F-D5BE-853F0A0224AF}"/>
              </a:ext>
            </a:extLst>
          </p:cNvPr>
          <p:cNvSpPr/>
          <p:nvPr/>
        </p:nvSpPr>
        <p:spPr>
          <a:xfrm>
            <a:off x="3108146" y="3577690"/>
            <a:ext cx="593905" cy="502227"/>
          </a:xfrm>
          <a:custGeom>
            <a:avLst/>
            <a:gdLst>
              <a:gd name="connsiteX0" fmla="*/ 406579 w 593905"/>
              <a:gd name="connsiteY0" fmla="*/ 535 h 502227"/>
              <a:gd name="connsiteX1" fmla="*/ 444679 w 593905"/>
              <a:gd name="connsiteY1" fmla="*/ 168810 h 502227"/>
              <a:gd name="connsiteX2" fmla="*/ 498654 w 593905"/>
              <a:gd name="connsiteY2" fmla="*/ 267235 h 502227"/>
              <a:gd name="connsiteX3" fmla="*/ 463729 w 593905"/>
              <a:gd name="connsiteY3" fmla="*/ 308510 h 502227"/>
              <a:gd name="connsiteX4" fmla="*/ 574854 w 593905"/>
              <a:gd name="connsiteY4" fmla="*/ 362485 h 502227"/>
              <a:gd name="connsiteX5" fmla="*/ 400229 w 593905"/>
              <a:gd name="connsiteY5" fmla="*/ 362485 h 502227"/>
              <a:gd name="connsiteX6" fmla="*/ 324029 w 593905"/>
              <a:gd name="connsiteY6" fmla="*/ 406935 h 502227"/>
              <a:gd name="connsiteX7" fmla="*/ 339904 w 593905"/>
              <a:gd name="connsiteY7" fmla="*/ 502185 h 502227"/>
              <a:gd name="connsiteX8" fmla="*/ 179 w 593905"/>
              <a:gd name="connsiteY8" fmla="*/ 419635 h 502227"/>
              <a:gd name="connsiteX9" fmla="*/ 390704 w 593905"/>
              <a:gd name="connsiteY9" fmla="*/ 457735 h 502227"/>
              <a:gd name="connsiteX10" fmla="*/ 403404 w 593905"/>
              <a:gd name="connsiteY10" fmla="*/ 378360 h 502227"/>
              <a:gd name="connsiteX11" fmla="*/ 593904 w 593905"/>
              <a:gd name="connsiteY11" fmla="*/ 375185 h 502227"/>
              <a:gd name="connsiteX12" fmla="*/ 406579 w 593905"/>
              <a:gd name="connsiteY12" fmla="*/ 114835 h 502227"/>
              <a:gd name="connsiteX13" fmla="*/ 273229 w 593905"/>
              <a:gd name="connsiteY13" fmla="*/ 400585 h 502227"/>
              <a:gd name="connsiteX14" fmla="*/ 428804 w 593905"/>
              <a:gd name="connsiteY14" fmla="*/ 124360 h 502227"/>
              <a:gd name="connsiteX15" fmla="*/ 406579 w 593905"/>
              <a:gd name="connsiteY15" fmla="*/ 535 h 50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3905" h="502227">
                <a:moveTo>
                  <a:pt x="406579" y="535"/>
                </a:moveTo>
                <a:cubicBezTo>
                  <a:pt x="409225" y="7943"/>
                  <a:pt x="429333" y="124360"/>
                  <a:pt x="444679" y="168810"/>
                </a:cubicBezTo>
                <a:cubicBezTo>
                  <a:pt x="460025" y="213260"/>
                  <a:pt x="495479" y="243952"/>
                  <a:pt x="498654" y="267235"/>
                </a:cubicBezTo>
                <a:cubicBezTo>
                  <a:pt x="501829" y="290518"/>
                  <a:pt x="451029" y="292635"/>
                  <a:pt x="463729" y="308510"/>
                </a:cubicBezTo>
                <a:cubicBezTo>
                  <a:pt x="476429" y="324385"/>
                  <a:pt x="585437" y="353489"/>
                  <a:pt x="574854" y="362485"/>
                </a:cubicBezTo>
                <a:cubicBezTo>
                  <a:pt x="564271" y="371481"/>
                  <a:pt x="442033" y="355077"/>
                  <a:pt x="400229" y="362485"/>
                </a:cubicBezTo>
                <a:cubicBezTo>
                  <a:pt x="358425" y="369893"/>
                  <a:pt x="334083" y="383652"/>
                  <a:pt x="324029" y="406935"/>
                </a:cubicBezTo>
                <a:cubicBezTo>
                  <a:pt x="313975" y="430218"/>
                  <a:pt x="393879" y="500068"/>
                  <a:pt x="339904" y="502185"/>
                </a:cubicBezTo>
                <a:cubicBezTo>
                  <a:pt x="285929" y="504302"/>
                  <a:pt x="-8288" y="427043"/>
                  <a:pt x="179" y="419635"/>
                </a:cubicBezTo>
                <a:cubicBezTo>
                  <a:pt x="8646" y="412227"/>
                  <a:pt x="323500" y="464614"/>
                  <a:pt x="390704" y="457735"/>
                </a:cubicBezTo>
                <a:cubicBezTo>
                  <a:pt x="457908" y="450856"/>
                  <a:pt x="369537" y="392118"/>
                  <a:pt x="403404" y="378360"/>
                </a:cubicBezTo>
                <a:cubicBezTo>
                  <a:pt x="437271" y="364602"/>
                  <a:pt x="593375" y="419106"/>
                  <a:pt x="593904" y="375185"/>
                </a:cubicBezTo>
                <a:cubicBezTo>
                  <a:pt x="594433" y="331264"/>
                  <a:pt x="460025" y="110602"/>
                  <a:pt x="406579" y="114835"/>
                </a:cubicBezTo>
                <a:cubicBezTo>
                  <a:pt x="353133" y="119068"/>
                  <a:pt x="269525" y="398998"/>
                  <a:pt x="273229" y="400585"/>
                </a:cubicBezTo>
                <a:cubicBezTo>
                  <a:pt x="276933" y="402172"/>
                  <a:pt x="408696" y="184685"/>
                  <a:pt x="428804" y="124360"/>
                </a:cubicBezTo>
                <a:cubicBezTo>
                  <a:pt x="448912" y="64035"/>
                  <a:pt x="403933" y="-6873"/>
                  <a:pt x="406579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1D9BFFF-EA40-452B-D46B-A8AD12DE921D}"/>
              </a:ext>
            </a:extLst>
          </p:cNvPr>
          <p:cNvSpPr/>
          <p:nvPr/>
        </p:nvSpPr>
        <p:spPr>
          <a:xfrm>
            <a:off x="4071737" y="3732298"/>
            <a:ext cx="242823" cy="849827"/>
          </a:xfrm>
          <a:custGeom>
            <a:avLst/>
            <a:gdLst>
              <a:gd name="connsiteX0" fmla="*/ 208163 w 242823"/>
              <a:gd name="connsiteY0" fmla="*/ 4677 h 849827"/>
              <a:gd name="connsiteX1" fmla="*/ 236738 w 242823"/>
              <a:gd name="connsiteY1" fmla="*/ 233277 h 849827"/>
              <a:gd name="connsiteX2" fmla="*/ 71638 w 242823"/>
              <a:gd name="connsiteY2" fmla="*/ 455527 h 849827"/>
              <a:gd name="connsiteX3" fmla="*/ 160538 w 242823"/>
              <a:gd name="connsiteY3" fmla="*/ 430127 h 849827"/>
              <a:gd name="connsiteX4" fmla="*/ 1788 w 242823"/>
              <a:gd name="connsiteY4" fmla="*/ 547602 h 849827"/>
              <a:gd name="connsiteX5" fmla="*/ 71638 w 242823"/>
              <a:gd name="connsiteY5" fmla="*/ 849227 h 849827"/>
              <a:gd name="connsiteX6" fmla="*/ 17663 w 242823"/>
              <a:gd name="connsiteY6" fmla="*/ 614277 h 849827"/>
              <a:gd name="connsiteX7" fmla="*/ 195463 w 242823"/>
              <a:gd name="connsiteY7" fmla="*/ 245977 h 849827"/>
              <a:gd name="connsiteX8" fmla="*/ 217688 w 242823"/>
              <a:gd name="connsiteY8" fmla="*/ 90402 h 849827"/>
              <a:gd name="connsiteX9" fmla="*/ 208163 w 242823"/>
              <a:gd name="connsiteY9" fmla="*/ 4677 h 84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823" h="849827">
                <a:moveTo>
                  <a:pt x="208163" y="4677"/>
                </a:moveTo>
                <a:cubicBezTo>
                  <a:pt x="211338" y="28490"/>
                  <a:pt x="259492" y="158135"/>
                  <a:pt x="236738" y="233277"/>
                </a:cubicBezTo>
                <a:cubicBezTo>
                  <a:pt x="213984" y="308419"/>
                  <a:pt x="84338" y="422719"/>
                  <a:pt x="71638" y="455527"/>
                </a:cubicBezTo>
                <a:cubicBezTo>
                  <a:pt x="58938" y="488335"/>
                  <a:pt x="172180" y="414781"/>
                  <a:pt x="160538" y="430127"/>
                </a:cubicBezTo>
                <a:cubicBezTo>
                  <a:pt x="148896" y="445473"/>
                  <a:pt x="16605" y="477752"/>
                  <a:pt x="1788" y="547602"/>
                </a:cubicBezTo>
                <a:cubicBezTo>
                  <a:pt x="-13029" y="617452"/>
                  <a:pt x="68992" y="838114"/>
                  <a:pt x="71638" y="849227"/>
                </a:cubicBezTo>
                <a:cubicBezTo>
                  <a:pt x="74284" y="860340"/>
                  <a:pt x="-2975" y="714819"/>
                  <a:pt x="17663" y="614277"/>
                </a:cubicBezTo>
                <a:cubicBezTo>
                  <a:pt x="38300" y="513735"/>
                  <a:pt x="162125" y="333290"/>
                  <a:pt x="195463" y="245977"/>
                </a:cubicBezTo>
                <a:cubicBezTo>
                  <a:pt x="228801" y="158665"/>
                  <a:pt x="212396" y="126915"/>
                  <a:pt x="217688" y="90402"/>
                </a:cubicBezTo>
                <a:cubicBezTo>
                  <a:pt x="222980" y="53889"/>
                  <a:pt x="204988" y="-19136"/>
                  <a:pt x="208163" y="4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553085F9-E28B-2745-6636-83DD28580080}"/>
              </a:ext>
            </a:extLst>
          </p:cNvPr>
          <p:cNvSpPr/>
          <p:nvPr/>
        </p:nvSpPr>
        <p:spPr>
          <a:xfrm>
            <a:off x="4647938" y="3262297"/>
            <a:ext cx="382842" cy="161632"/>
          </a:xfrm>
          <a:custGeom>
            <a:avLst/>
            <a:gdLst>
              <a:gd name="connsiteX0" fmla="*/ 262 w 382842"/>
              <a:gd name="connsiteY0" fmla="*/ 36528 h 161632"/>
              <a:gd name="connsiteX1" fmla="*/ 254262 w 382842"/>
              <a:gd name="connsiteY1" fmla="*/ 4778 h 161632"/>
              <a:gd name="connsiteX2" fmla="*/ 381262 w 382842"/>
              <a:gd name="connsiteY2" fmla="*/ 160353 h 161632"/>
              <a:gd name="connsiteX3" fmla="*/ 324112 w 382842"/>
              <a:gd name="connsiteY3" fmla="*/ 74628 h 161632"/>
              <a:gd name="connsiteX4" fmla="*/ 305062 w 382842"/>
              <a:gd name="connsiteY4" fmla="*/ 1603 h 161632"/>
              <a:gd name="connsiteX5" fmla="*/ 262 w 382842"/>
              <a:gd name="connsiteY5" fmla="*/ 36528 h 16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842" h="161632">
                <a:moveTo>
                  <a:pt x="262" y="36528"/>
                </a:moveTo>
                <a:cubicBezTo>
                  <a:pt x="-8205" y="37057"/>
                  <a:pt x="190762" y="-15859"/>
                  <a:pt x="254262" y="4778"/>
                </a:cubicBezTo>
                <a:cubicBezTo>
                  <a:pt x="317762" y="25415"/>
                  <a:pt x="369620" y="148711"/>
                  <a:pt x="381262" y="160353"/>
                </a:cubicBezTo>
                <a:cubicBezTo>
                  <a:pt x="392904" y="171995"/>
                  <a:pt x="336812" y="101086"/>
                  <a:pt x="324112" y="74628"/>
                </a:cubicBezTo>
                <a:cubicBezTo>
                  <a:pt x="311412" y="48170"/>
                  <a:pt x="357449" y="9540"/>
                  <a:pt x="305062" y="1603"/>
                </a:cubicBezTo>
                <a:cubicBezTo>
                  <a:pt x="252675" y="-6334"/>
                  <a:pt x="8729" y="35999"/>
                  <a:pt x="262" y="36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A200BD9F-B610-6E2A-BD7E-F0E86E83605D}"/>
              </a:ext>
            </a:extLst>
          </p:cNvPr>
          <p:cNvSpPr/>
          <p:nvPr/>
        </p:nvSpPr>
        <p:spPr>
          <a:xfrm>
            <a:off x="4720940" y="3508372"/>
            <a:ext cx="110040" cy="387600"/>
          </a:xfrm>
          <a:custGeom>
            <a:avLst/>
            <a:gdLst>
              <a:gd name="connsiteX0" fmla="*/ 285 w 110040"/>
              <a:gd name="connsiteY0" fmla="*/ 3 h 387600"/>
              <a:gd name="connsiteX1" fmla="*/ 73310 w 110040"/>
              <a:gd name="connsiteY1" fmla="*/ 104778 h 387600"/>
              <a:gd name="connsiteX2" fmla="*/ 51085 w 110040"/>
              <a:gd name="connsiteY2" fmla="*/ 206378 h 387600"/>
              <a:gd name="connsiteX3" fmla="*/ 76485 w 110040"/>
              <a:gd name="connsiteY3" fmla="*/ 190503 h 387600"/>
              <a:gd name="connsiteX4" fmla="*/ 60610 w 110040"/>
              <a:gd name="connsiteY4" fmla="*/ 387353 h 387600"/>
              <a:gd name="connsiteX5" fmla="*/ 79660 w 110040"/>
              <a:gd name="connsiteY5" fmla="*/ 228603 h 387600"/>
              <a:gd name="connsiteX6" fmla="*/ 105060 w 110040"/>
              <a:gd name="connsiteY6" fmla="*/ 101603 h 387600"/>
              <a:gd name="connsiteX7" fmla="*/ 285 w 110040"/>
              <a:gd name="connsiteY7" fmla="*/ 3 h 38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040" h="387600">
                <a:moveTo>
                  <a:pt x="285" y="3"/>
                </a:moveTo>
                <a:cubicBezTo>
                  <a:pt x="-5007" y="532"/>
                  <a:pt x="64843" y="70382"/>
                  <a:pt x="73310" y="104778"/>
                </a:cubicBezTo>
                <a:cubicBezTo>
                  <a:pt x="81777" y="139174"/>
                  <a:pt x="50556" y="192091"/>
                  <a:pt x="51085" y="206378"/>
                </a:cubicBezTo>
                <a:cubicBezTo>
                  <a:pt x="51614" y="220666"/>
                  <a:pt x="74898" y="160341"/>
                  <a:pt x="76485" y="190503"/>
                </a:cubicBezTo>
                <a:cubicBezTo>
                  <a:pt x="78072" y="220665"/>
                  <a:pt x="60081" y="381003"/>
                  <a:pt x="60610" y="387353"/>
                </a:cubicBezTo>
                <a:cubicBezTo>
                  <a:pt x="61139" y="393703"/>
                  <a:pt x="72252" y="276228"/>
                  <a:pt x="79660" y="228603"/>
                </a:cubicBezTo>
                <a:cubicBezTo>
                  <a:pt x="87068" y="180978"/>
                  <a:pt x="123052" y="140232"/>
                  <a:pt x="105060" y="101603"/>
                </a:cubicBezTo>
                <a:cubicBezTo>
                  <a:pt x="87068" y="62974"/>
                  <a:pt x="5577" y="-526"/>
                  <a:pt x="2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09D7D553-750C-0C3B-4346-BFAEA4C44765}"/>
              </a:ext>
            </a:extLst>
          </p:cNvPr>
          <p:cNvSpPr/>
          <p:nvPr/>
        </p:nvSpPr>
        <p:spPr>
          <a:xfrm>
            <a:off x="4749601" y="3812306"/>
            <a:ext cx="359071" cy="623339"/>
          </a:xfrm>
          <a:custGeom>
            <a:avLst/>
            <a:gdLst>
              <a:gd name="connsiteX0" fmla="*/ 199 w 359071"/>
              <a:gd name="connsiteY0" fmla="*/ 623169 h 623339"/>
              <a:gd name="connsiteX1" fmla="*/ 247849 w 359071"/>
              <a:gd name="connsiteY1" fmla="*/ 467594 h 623339"/>
              <a:gd name="connsiteX2" fmla="*/ 324049 w 359071"/>
              <a:gd name="connsiteY2" fmla="*/ 375519 h 623339"/>
              <a:gd name="connsiteX3" fmla="*/ 358974 w 359071"/>
              <a:gd name="connsiteY3" fmla="*/ 869 h 623339"/>
              <a:gd name="connsiteX4" fmla="*/ 314524 w 359071"/>
              <a:gd name="connsiteY4" fmla="*/ 277094 h 623339"/>
              <a:gd name="connsiteX5" fmla="*/ 292299 w 359071"/>
              <a:gd name="connsiteY5" fmla="*/ 435844 h 623339"/>
              <a:gd name="connsiteX6" fmla="*/ 199 w 359071"/>
              <a:gd name="connsiteY6" fmla="*/ 623169 h 62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071" h="623339">
                <a:moveTo>
                  <a:pt x="199" y="623169"/>
                </a:moveTo>
                <a:cubicBezTo>
                  <a:pt x="-7209" y="628461"/>
                  <a:pt x="193874" y="508869"/>
                  <a:pt x="247849" y="467594"/>
                </a:cubicBezTo>
                <a:cubicBezTo>
                  <a:pt x="301824" y="426319"/>
                  <a:pt x="305528" y="453306"/>
                  <a:pt x="324049" y="375519"/>
                </a:cubicBezTo>
                <a:cubicBezTo>
                  <a:pt x="342570" y="297732"/>
                  <a:pt x="360561" y="17273"/>
                  <a:pt x="358974" y="869"/>
                </a:cubicBezTo>
                <a:cubicBezTo>
                  <a:pt x="357387" y="-15535"/>
                  <a:pt x="325637" y="204598"/>
                  <a:pt x="314524" y="277094"/>
                </a:cubicBezTo>
                <a:cubicBezTo>
                  <a:pt x="303412" y="349590"/>
                  <a:pt x="339395" y="377106"/>
                  <a:pt x="292299" y="435844"/>
                </a:cubicBezTo>
                <a:cubicBezTo>
                  <a:pt x="245203" y="494581"/>
                  <a:pt x="7607" y="617877"/>
                  <a:pt x="199" y="623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C13212C5-4B31-7ED7-3EA8-B418204A1C02}"/>
              </a:ext>
            </a:extLst>
          </p:cNvPr>
          <p:cNvSpPr/>
          <p:nvPr/>
        </p:nvSpPr>
        <p:spPr>
          <a:xfrm>
            <a:off x="5101825" y="3295556"/>
            <a:ext cx="67296" cy="318880"/>
          </a:xfrm>
          <a:custGeom>
            <a:avLst/>
            <a:gdLst>
              <a:gd name="connsiteX0" fmla="*/ 67075 w 67296"/>
              <a:gd name="connsiteY0" fmla="*/ 94 h 318880"/>
              <a:gd name="connsiteX1" fmla="*/ 22625 w 67296"/>
              <a:gd name="connsiteY1" fmla="*/ 127094 h 318880"/>
              <a:gd name="connsiteX2" fmla="*/ 41675 w 67296"/>
              <a:gd name="connsiteY2" fmla="*/ 314419 h 318880"/>
              <a:gd name="connsiteX3" fmla="*/ 41675 w 67296"/>
              <a:gd name="connsiteY3" fmla="*/ 250919 h 318880"/>
              <a:gd name="connsiteX4" fmla="*/ 400 w 67296"/>
              <a:gd name="connsiteY4" fmla="*/ 146144 h 318880"/>
              <a:gd name="connsiteX5" fmla="*/ 67075 w 67296"/>
              <a:gd name="connsiteY5" fmla="*/ 94 h 31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96" h="318880">
                <a:moveTo>
                  <a:pt x="67075" y="94"/>
                </a:moveTo>
                <a:cubicBezTo>
                  <a:pt x="70779" y="-3081"/>
                  <a:pt x="26858" y="74707"/>
                  <a:pt x="22625" y="127094"/>
                </a:cubicBezTo>
                <a:cubicBezTo>
                  <a:pt x="18392" y="179481"/>
                  <a:pt x="38500" y="293782"/>
                  <a:pt x="41675" y="314419"/>
                </a:cubicBezTo>
                <a:cubicBezTo>
                  <a:pt x="44850" y="335057"/>
                  <a:pt x="48554" y="278965"/>
                  <a:pt x="41675" y="250919"/>
                </a:cubicBezTo>
                <a:cubicBezTo>
                  <a:pt x="34796" y="222873"/>
                  <a:pt x="-4363" y="185302"/>
                  <a:pt x="400" y="146144"/>
                </a:cubicBezTo>
                <a:cubicBezTo>
                  <a:pt x="5162" y="106986"/>
                  <a:pt x="63371" y="3269"/>
                  <a:pt x="67075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C900EF0-3FAC-8A69-B6E3-BCAC99B85131}"/>
              </a:ext>
            </a:extLst>
          </p:cNvPr>
          <p:cNvSpPr/>
          <p:nvPr/>
        </p:nvSpPr>
        <p:spPr>
          <a:xfrm>
            <a:off x="4618869" y="3127294"/>
            <a:ext cx="528955" cy="55998"/>
          </a:xfrm>
          <a:custGeom>
            <a:avLst/>
            <a:gdLst>
              <a:gd name="connsiteX0" fmla="*/ 756 w 528955"/>
              <a:gd name="connsiteY0" fmla="*/ 38181 h 55998"/>
              <a:gd name="connsiteX1" fmla="*/ 197606 w 528955"/>
              <a:gd name="connsiteY1" fmla="*/ 3256 h 55998"/>
              <a:gd name="connsiteX2" fmla="*/ 276981 w 528955"/>
              <a:gd name="connsiteY2" fmla="*/ 9606 h 55998"/>
              <a:gd name="connsiteX3" fmla="*/ 165856 w 528955"/>
              <a:gd name="connsiteY3" fmla="*/ 54056 h 55998"/>
              <a:gd name="connsiteX4" fmla="*/ 527806 w 528955"/>
              <a:gd name="connsiteY4" fmla="*/ 47706 h 55998"/>
              <a:gd name="connsiteX5" fmla="*/ 276981 w 528955"/>
              <a:gd name="connsiteY5" fmla="*/ 44531 h 55998"/>
              <a:gd name="connsiteX6" fmla="*/ 175381 w 528955"/>
              <a:gd name="connsiteY6" fmla="*/ 38181 h 55998"/>
              <a:gd name="connsiteX7" fmla="*/ 276981 w 528955"/>
              <a:gd name="connsiteY7" fmla="*/ 81 h 55998"/>
              <a:gd name="connsiteX8" fmla="*/ 756 w 528955"/>
              <a:gd name="connsiteY8" fmla="*/ 38181 h 5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8955" h="55998">
                <a:moveTo>
                  <a:pt x="756" y="38181"/>
                </a:moveTo>
                <a:cubicBezTo>
                  <a:pt x="-12473" y="38710"/>
                  <a:pt x="151569" y="8018"/>
                  <a:pt x="197606" y="3256"/>
                </a:cubicBezTo>
                <a:cubicBezTo>
                  <a:pt x="243644" y="-1507"/>
                  <a:pt x="282273" y="1139"/>
                  <a:pt x="276981" y="9606"/>
                </a:cubicBezTo>
                <a:cubicBezTo>
                  <a:pt x="271689" y="18073"/>
                  <a:pt x="124052" y="47706"/>
                  <a:pt x="165856" y="54056"/>
                </a:cubicBezTo>
                <a:cubicBezTo>
                  <a:pt x="207660" y="60406"/>
                  <a:pt x="509285" y="49293"/>
                  <a:pt x="527806" y="47706"/>
                </a:cubicBezTo>
                <a:cubicBezTo>
                  <a:pt x="546327" y="46119"/>
                  <a:pt x="335718" y="46118"/>
                  <a:pt x="276981" y="44531"/>
                </a:cubicBezTo>
                <a:cubicBezTo>
                  <a:pt x="218244" y="42944"/>
                  <a:pt x="175381" y="45589"/>
                  <a:pt x="175381" y="38181"/>
                </a:cubicBezTo>
                <a:cubicBezTo>
                  <a:pt x="175381" y="30773"/>
                  <a:pt x="306085" y="2198"/>
                  <a:pt x="276981" y="81"/>
                </a:cubicBezTo>
                <a:cubicBezTo>
                  <a:pt x="247877" y="-2036"/>
                  <a:pt x="13985" y="37652"/>
                  <a:pt x="756" y="38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AD106661-AFAE-4DBB-06FF-B8D7C0623775}"/>
              </a:ext>
            </a:extLst>
          </p:cNvPr>
          <p:cNvSpPr/>
          <p:nvPr/>
        </p:nvSpPr>
        <p:spPr>
          <a:xfrm>
            <a:off x="3997580" y="4559298"/>
            <a:ext cx="1188434" cy="329923"/>
          </a:xfrm>
          <a:custGeom>
            <a:avLst/>
            <a:gdLst>
              <a:gd name="connsiteX0" fmla="*/ 2920 w 1188434"/>
              <a:gd name="connsiteY0" fmla="*/ 165102 h 329923"/>
              <a:gd name="connsiteX1" fmla="*/ 221995 w 1188434"/>
              <a:gd name="connsiteY1" fmla="*/ 104777 h 329923"/>
              <a:gd name="connsiteX2" fmla="*/ 695070 w 1188434"/>
              <a:gd name="connsiteY2" fmla="*/ 263527 h 329923"/>
              <a:gd name="connsiteX3" fmla="*/ 672845 w 1188434"/>
              <a:gd name="connsiteY3" fmla="*/ 215902 h 329923"/>
              <a:gd name="connsiteX4" fmla="*/ 1085595 w 1188434"/>
              <a:gd name="connsiteY4" fmla="*/ 304802 h 329923"/>
              <a:gd name="connsiteX5" fmla="*/ 971295 w 1188434"/>
              <a:gd name="connsiteY5" fmla="*/ 314327 h 329923"/>
              <a:gd name="connsiteX6" fmla="*/ 1187195 w 1188434"/>
              <a:gd name="connsiteY6" fmla="*/ 327027 h 329923"/>
              <a:gd name="connsiteX7" fmla="*/ 853820 w 1188434"/>
              <a:gd name="connsiteY7" fmla="*/ 254002 h 329923"/>
              <a:gd name="connsiteX8" fmla="*/ 355345 w 1188434"/>
              <a:gd name="connsiteY8" fmla="*/ 136527 h 329923"/>
              <a:gd name="connsiteX9" fmla="*/ 187070 w 1188434"/>
              <a:gd name="connsiteY9" fmla="*/ 2 h 329923"/>
              <a:gd name="connsiteX10" fmla="*/ 345820 w 1188434"/>
              <a:gd name="connsiteY10" fmla="*/ 139702 h 329923"/>
              <a:gd name="connsiteX11" fmla="*/ 110870 w 1188434"/>
              <a:gd name="connsiteY11" fmla="*/ 117477 h 329923"/>
              <a:gd name="connsiteX12" fmla="*/ 2920 w 1188434"/>
              <a:gd name="connsiteY12" fmla="*/ 165102 h 32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8434" h="329923">
                <a:moveTo>
                  <a:pt x="2920" y="165102"/>
                </a:moveTo>
                <a:cubicBezTo>
                  <a:pt x="21441" y="162985"/>
                  <a:pt x="106637" y="88373"/>
                  <a:pt x="221995" y="104777"/>
                </a:cubicBezTo>
                <a:cubicBezTo>
                  <a:pt x="337353" y="121181"/>
                  <a:pt x="619928" y="245006"/>
                  <a:pt x="695070" y="263527"/>
                </a:cubicBezTo>
                <a:cubicBezTo>
                  <a:pt x="770212" y="282048"/>
                  <a:pt x="607758" y="209023"/>
                  <a:pt x="672845" y="215902"/>
                </a:cubicBezTo>
                <a:cubicBezTo>
                  <a:pt x="737932" y="222781"/>
                  <a:pt x="1035853" y="288398"/>
                  <a:pt x="1085595" y="304802"/>
                </a:cubicBezTo>
                <a:cubicBezTo>
                  <a:pt x="1135337" y="321206"/>
                  <a:pt x="954362" y="310623"/>
                  <a:pt x="971295" y="314327"/>
                </a:cubicBezTo>
                <a:cubicBezTo>
                  <a:pt x="988228" y="318031"/>
                  <a:pt x="1206774" y="337081"/>
                  <a:pt x="1187195" y="327027"/>
                </a:cubicBezTo>
                <a:cubicBezTo>
                  <a:pt x="1167616" y="316973"/>
                  <a:pt x="853820" y="254002"/>
                  <a:pt x="853820" y="254002"/>
                </a:cubicBezTo>
                <a:cubicBezTo>
                  <a:pt x="715178" y="222252"/>
                  <a:pt x="466470" y="178860"/>
                  <a:pt x="355345" y="136527"/>
                </a:cubicBezTo>
                <a:cubicBezTo>
                  <a:pt x="244220" y="94194"/>
                  <a:pt x="188657" y="-527"/>
                  <a:pt x="187070" y="2"/>
                </a:cubicBezTo>
                <a:cubicBezTo>
                  <a:pt x="185483" y="531"/>
                  <a:pt x="358520" y="120123"/>
                  <a:pt x="345820" y="139702"/>
                </a:cubicBezTo>
                <a:cubicBezTo>
                  <a:pt x="333120" y="159281"/>
                  <a:pt x="163787" y="113773"/>
                  <a:pt x="110870" y="117477"/>
                </a:cubicBezTo>
                <a:cubicBezTo>
                  <a:pt x="57953" y="121181"/>
                  <a:pt x="-15601" y="167219"/>
                  <a:pt x="2920" y="165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12A866EE-C891-05FD-47D8-664AC27555F4}"/>
              </a:ext>
            </a:extLst>
          </p:cNvPr>
          <p:cNvSpPr/>
          <p:nvPr/>
        </p:nvSpPr>
        <p:spPr>
          <a:xfrm>
            <a:off x="4699942" y="4882397"/>
            <a:ext cx="851201" cy="201896"/>
          </a:xfrm>
          <a:custGeom>
            <a:avLst/>
            <a:gdLst>
              <a:gd name="connsiteX0" fmla="*/ 2233 w 851201"/>
              <a:gd name="connsiteY0" fmla="*/ 200778 h 201896"/>
              <a:gd name="connsiteX1" fmla="*/ 824558 w 851201"/>
              <a:gd name="connsiteY1" fmla="*/ 3928 h 201896"/>
              <a:gd name="connsiteX2" fmla="*/ 589608 w 851201"/>
              <a:gd name="connsiteY2" fmla="*/ 80128 h 201896"/>
              <a:gd name="connsiteX3" fmla="*/ 2233 w 851201"/>
              <a:gd name="connsiteY3" fmla="*/ 200778 h 20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201" h="201896">
                <a:moveTo>
                  <a:pt x="2233" y="200778"/>
                </a:moveTo>
                <a:cubicBezTo>
                  <a:pt x="41391" y="188078"/>
                  <a:pt x="726662" y="24036"/>
                  <a:pt x="824558" y="3928"/>
                </a:cubicBezTo>
                <a:cubicBezTo>
                  <a:pt x="922454" y="-16180"/>
                  <a:pt x="729308" y="45732"/>
                  <a:pt x="589608" y="80128"/>
                </a:cubicBezTo>
                <a:cubicBezTo>
                  <a:pt x="449908" y="114524"/>
                  <a:pt x="-36925" y="213478"/>
                  <a:pt x="2233" y="200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C2D7ED82-234E-D3AA-35D5-74EB4D0578F6}"/>
              </a:ext>
            </a:extLst>
          </p:cNvPr>
          <p:cNvSpPr/>
          <p:nvPr/>
        </p:nvSpPr>
        <p:spPr>
          <a:xfrm>
            <a:off x="3558929" y="3562191"/>
            <a:ext cx="416513" cy="659397"/>
          </a:xfrm>
          <a:custGeom>
            <a:avLst/>
            <a:gdLst>
              <a:gd name="connsiteX0" fmla="*/ 246 w 416513"/>
              <a:gd name="connsiteY0" fmla="*/ 159 h 659397"/>
              <a:gd name="connsiteX1" fmla="*/ 184396 w 416513"/>
              <a:gd name="connsiteY1" fmla="*/ 273209 h 659397"/>
              <a:gd name="connsiteX2" fmla="*/ 178046 w 416513"/>
              <a:gd name="connsiteY2" fmla="*/ 168434 h 659397"/>
              <a:gd name="connsiteX3" fmla="*/ 289171 w 416513"/>
              <a:gd name="connsiteY3" fmla="*/ 473234 h 659397"/>
              <a:gd name="connsiteX4" fmla="*/ 228846 w 416513"/>
              <a:gd name="connsiteY4" fmla="*/ 352584 h 659397"/>
              <a:gd name="connsiteX5" fmla="*/ 416171 w 416513"/>
              <a:gd name="connsiteY5" fmla="*/ 657384 h 659397"/>
              <a:gd name="connsiteX6" fmla="*/ 273296 w 416513"/>
              <a:gd name="connsiteY6" fmla="*/ 489109 h 659397"/>
              <a:gd name="connsiteX7" fmla="*/ 203446 w 416513"/>
              <a:gd name="connsiteY7" fmla="*/ 574834 h 659397"/>
              <a:gd name="connsiteX8" fmla="*/ 228846 w 416513"/>
              <a:gd name="connsiteY8" fmla="*/ 460534 h 659397"/>
              <a:gd name="connsiteX9" fmla="*/ 130421 w 416513"/>
              <a:gd name="connsiteY9" fmla="*/ 362109 h 659397"/>
              <a:gd name="connsiteX10" fmla="*/ 260596 w 416513"/>
              <a:gd name="connsiteY10" fmla="*/ 384334 h 659397"/>
              <a:gd name="connsiteX11" fmla="*/ 228846 w 416513"/>
              <a:gd name="connsiteY11" fmla="*/ 317659 h 659397"/>
              <a:gd name="connsiteX12" fmla="*/ 246 w 416513"/>
              <a:gd name="connsiteY12" fmla="*/ 159 h 65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6513" h="659397">
                <a:moveTo>
                  <a:pt x="246" y="159"/>
                </a:moveTo>
                <a:cubicBezTo>
                  <a:pt x="-7162" y="-7249"/>
                  <a:pt x="154763" y="245163"/>
                  <a:pt x="184396" y="273209"/>
                </a:cubicBezTo>
                <a:cubicBezTo>
                  <a:pt x="214029" y="301255"/>
                  <a:pt x="160584" y="135097"/>
                  <a:pt x="178046" y="168434"/>
                </a:cubicBezTo>
                <a:cubicBezTo>
                  <a:pt x="195508" y="201771"/>
                  <a:pt x="280704" y="442542"/>
                  <a:pt x="289171" y="473234"/>
                </a:cubicBezTo>
                <a:cubicBezTo>
                  <a:pt x="297638" y="503926"/>
                  <a:pt x="207679" y="321892"/>
                  <a:pt x="228846" y="352584"/>
                </a:cubicBezTo>
                <a:cubicBezTo>
                  <a:pt x="250013" y="383276"/>
                  <a:pt x="408763" y="634630"/>
                  <a:pt x="416171" y="657384"/>
                </a:cubicBezTo>
                <a:cubicBezTo>
                  <a:pt x="423579" y="680138"/>
                  <a:pt x="308750" y="502867"/>
                  <a:pt x="273296" y="489109"/>
                </a:cubicBezTo>
                <a:cubicBezTo>
                  <a:pt x="237842" y="475351"/>
                  <a:pt x="210854" y="579597"/>
                  <a:pt x="203446" y="574834"/>
                </a:cubicBezTo>
                <a:cubicBezTo>
                  <a:pt x="196038" y="570072"/>
                  <a:pt x="241017" y="495988"/>
                  <a:pt x="228846" y="460534"/>
                </a:cubicBezTo>
                <a:cubicBezTo>
                  <a:pt x="216675" y="425080"/>
                  <a:pt x="125129" y="374809"/>
                  <a:pt x="130421" y="362109"/>
                </a:cubicBezTo>
                <a:cubicBezTo>
                  <a:pt x="135713" y="349409"/>
                  <a:pt x="244192" y="391742"/>
                  <a:pt x="260596" y="384334"/>
                </a:cubicBezTo>
                <a:cubicBezTo>
                  <a:pt x="277000" y="376926"/>
                  <a:pt x="268004" y="377984"/>
                  <a:pt x="228846" y="317659"/>
                </a:cubicBezTo>
                <a:cubicBezTo>
                  <a:pt x="189688" y="257334"/>
                  <a:pt x="7654" y="7567"/>
                  <a:pt x="246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D9FB8E8-55BC-266B-5C17-AF140FB3D3C7}"/>
              </a:ext>
            </a:extLst>
          </p:cNvPr>
          <p:cNvSpPr/>
          <p:nvPr/>
        </p:nvSpPr>
        <p:spPr>
          <a:xfrm>
            <a:off x="3433027" y="4008883"/>
            <a:ext cx="467373" cy="163510"/>
          </a:xfrm>
          <a:custGeom>
            <a:avLst/>
            <a:gdLst>
              <a:gd name="connsiteX0" fmla="*/ 2323 w 467373"/>
              <a:gd name="connsiteY0" fmla="*/ 105917 h 163510"/>
              <a:gd name="connsiteX1" fmla="*/ 456348 w 467373"/>
              <a:gd name="connsiteY1" fmla="*/ 55117 h 163510"/>
              <a:gd name="connsiteX2" fmla="*/ 322998 w 467373"/>
              <a:gd name="connsiteY2" fmla="*/ 86867 h 163510"/>
              <a:gd name="connsiteX3" fmla="*/ 275373 w 467373"/>
              <a:gd name="connsiteY3" fmla="*/ 1142 h 163510"/>
              <a:gd name="connsiteX4" fmla="*/ 332523 w 467373"/>
              <a:gd name="connsiteY4" fmla="*/ 159892 h 163510"/>
              <a:gd name="connsiteX5" fmla="*/ 281723 w 467373"/>
              <a:gd name="connsiteY5" fmla="*/ 112267 h 163510"/>
              <a:gd name="connsiteX6" fmla="*/ 2323 w 467373"/>
              <a:gd name="connsiteY6" fmla="*/ 105917 h 16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373" h="163510">
                <a:moveTo>
                  <a:pt x="2323" y="105917"/>
                </a:moveTo>
                <a:cubicBezTo>
                  <a:pt x="31427" y="96392"/>
                  <a:pt x="402902" y="58292"/>
                  <a:pt x="456348" y="55117"/>
                </a:cubicBezTo>
                <a:cubicBezTo>
                  <a:pt x="509794" y="51942"/>
                  <a:pt x="353161" y="95863"/>
                  <a:pt x="322998" y="86867"/>
                </a:cubicBezTo>
                <a:cubicBezTo>
                  <a:pt x="292836" y="77871"/>
                  <a:pt x="273786" y="-11029"/>
                  <a:pt x="275373" y="1142"/>
                </a:cubicBezTo>
                <a:cubicBezTo>
                  <a:pt x="276960" y="13313"/>
                  <a:pt x="331465" y="141371"/>
                  <a:pt x="332523" y="159892"/>
                </a:cubicBezTo>
                <a:cubicBezTo>
                  <a:pt x="333581" y="178413"/>
                  <a:pt x="337285" y="120204"/>
                  <a:pt x="281723" y="112267"/>
                </a:cubicBezTo>
                <a:cubicBezTo>
                  <a:pt x="226161" y="104330"/>
                  <a:pt x="-26781" y="115442"/>
                  <a:pt x="2323" y="105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7D4D05E-0FE6-5DC4-95BC-66016809D4F9}"/>
              </a:ext>
            </a:extLst>
          </p:cNvPr>
          <p:cNvSpPr/>
          <p:nvPr/>
        </p:nvSpPr>
        <p:spPr>
          <a:xfrm>
            <a:off x="3460358" y="2782214"/>
            <a:ext cx="623150" cy="1134399"/>
          </a:xfrm>
          <a:custGeom>
            <a:avLst/>
            <a:gdLst>
              <a:gd name="connsiteX0" fmla="*/ 392 w 623150"/>
              <a:gd name="connsiteY0" fmla="*/ 792836 h 1134399"/>
              <a:gd name="connsiteX1" fmla="*/ 260742 w 623150"/>
              <a:gd name="connsiteY1" fmla="*/ 764261 h 1134399"/>
              <a:gd name="connsiteX2" fmla="*/ 387742 w 623150"/>
              <a:gd name="connsiteY2" fmla="*/ 929361 h 1134399"/>
              <a:gd name="connsiteX3" fmla="*/ 355992 w 623150"/>
              <a:gd name="connsiteY3" fmla="*/ 840461 h 1134399"/>
              <a:gd name="connsiteX4" fmla="*/ 584592 w 623150"/>
              <a:gd name="connsiteY4" fmla="*/ 1129386 h 1134399"/>
              <a:gd name="connsiteX5" fmla="*/ 479817 w 623150"/>
              <a:gd name="connsiteY5" fmla="*/ 1021436 h 1134399"/>
              <a:gd name="connsiteX6" fmla="*/ 470292 w 623150"/>
              <a:gd name="connsiteY6" fmla="*/ 989686 h 1134399"/>
              <a:gd name="connsiteX7" fmla="*/ 536967 w 623150"/>
              <a:gd name="connsiteY7" fmla="*/ 484861 h 1134399"/>
              <a:gd name="connsiteX8" fmla="*/ 470292 w 623150"/>
              <a:gd name="connsiteY8" fmla="*/ 580111 h 1134399"/>
              <a:gd name="connsiteX9" fmla="*/ 454417 w 623150"/>
              <a:gd name="connsiteY9" fmla="*/ 329286 h 1134399"/>
              <a:gd name="connsiteX10" fmla="*/ 622692 w 623150"/>
              <a:gd name="connsiteY10" fmla="*/ 2261 h 1134399"/>
              <a:gd name="connsiteX11" fmla="*/ 502042 w 623150"/>
              <a:gd name="connsiteY11" fmla="*/ 192761 h 1134399"/>
              <a:gd name="connsiteX12" fmla="*/ 435367 w 623150"/>
              <a:gd name="connsiteY12" fmla="*/ 351511 h 1134399"/>
              <a:gd name="connsiteX13" fmla="*/ 527442 w 623150"/>
              <a:gd name="connsiteY13" fmla="*/ 599161 h 1134399"/>
              <a:gd name="connsiteX14" fmla="*/ 444892 w 623150"/>
              <a:gd name="connsiteY14" fmla="*/ 935711 h 1134399"/>
              <a:gd name="connsiteX15" fmla="*/ 324242 w 623150"/>
              <a:gd name="connsiteY15" fmla="*/ 770611 h 1134399"/>
              <a:gd name="connsiteX16" fmla="*/ 392 w 623150"/>
              <a:gd name="connsiteY16" fmla="*/ 792836 h 113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3150" h="1134399">
                <a:moveTo>
                  <a:pt x="392" y="792836"/>
                </a:moveTo>
                <a:cubicBezTo>
                  <a:pt x="-10191" y="791778"/>
                  <a:pt x="196184" y="741507"/>
                  <a:pt x="260742" y="764261"/>
                </a:cubicBezTo>
                <a:cubicBezTo>
                  <a:pt x="325300" y="787015"/>
                  <a:pt x="371867" y="916661"/>
                  <a:pt x="387742" y="929361"/>
                </a:cubicBezTo>
                <a:cubicBezTo>
                  <a:pt x="403617" y="942061"/>
                  <a:pt x="323184" y="807124"/>
                  <a:pt x="355992" y="840461"/>
                </a:cubicBezTo>
                <a:cubicBezTo>
                  <a:pt x="388800" y="873799"/>
                  <a:pt x="563955" y="1099224"/>
                  <a:pt x="584592" y="1129386"/>
                </a:cubicBezTo>
                <a:cubicBezTo>
                  <a:pt x="605229" y="1159548"/>
                  <a:pt x="498867" y="1044719"/>
                  <a:pt x="479817" y="1021436"/>
                </a:cubicBezTo>
                <a:cubicBezTo>
                  <a:pt x="460767" y="998153"/>
                  <a:pt x="460767" y="1079115"/>
                  <a:pt x="470292" y="989686"/>
                </a:cubicBezTo>
                <a:cubicBezTo>
                  <a:pt x="479817" y="900257"/>
                  <a:pt x="536967" y="553123"/>
                  <a:pt x="536967" y="484861"/>
                </a:cubicBezTo>
                <a:cubicBezTo>
                  <a:pt x="536967" y="416599"/>
                  <a:pt x="484050" y="606040"/>
                  <a:pt x="470292" y="580111"/>
                </a:cubicBezTo>
                <a:cubicBezTo>
                  <a:pt x="456534" y="554182"/>
                  <a:pt x="429017" y="425594"/>
                  <a:pt x="454417" y="329286"/>
                </a:cubicBezTo>
                <a:cubicBezTo>
                  <a:pt x="479817" y="232978"/>
                  <a:pt x="614755" y="25015"/>
                  <a:pt x="622692" y="2261"/>
                </a:cubicBezTo>
                <a:cubicBezTo>
                  <a:pt x="630630" y="-20493"/>
                  <a:pt x="533263" y="134553"/>
                  <a:pt x="502042" y="192761"/>
                </a:cubicBezTo>
                <a:cubicBezTo>
                  <a:pt x="470821" y="250969"/>
                  <a:pt x="431134" y="283778"/>
                  <a:pt x="435367" y="351511"/>
                </a:cubicBezTo>
                <a:cubicBezTo>
                  <a:pt x="439600" y="419244"/>
                  <a:pt x="525855" y="501794"/>
                  <a:pt x="527442" y="599161"/>
                </a:cubicBezTo>
                <a:cubicBezTo>
                  <a:pt x="529029" y="696528"/>
                  <a:pt x="478759" y="907136"/>
                  <a:pt x="444892" y="935711"/>
                </a:cubicBezTo>
                <a:cubicBezTo>
                  <a:pt x="411025" y="964286"/>
                  <a:pt x="395150" y="797598"/>
                  <a:pt x="324242" y="770611"/>
                </a:cubicBezTo>
                <a:cubicBezTo>
                  <a:pt x="253334" y="743624"/>
                  <a:pt x="10975" y="793894"/>
                  <a:pt x="392" y="792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177F849-3CD6-9BEB-A9EF-A91D8FF5723D}"/>
              </a:ext>
            </a:extLst>
          </p:cNvPr>
          <p:cNvSpPr/>
          <p:nvPr/>
        </p:nvSpPr>
        <p:spPr>
          <a:xfrm>
            <a:off x="3438324" y="2479524"/>
            <a:ext cx="588060" cy="1051229"/>
          </a:xfrm>
          <a:custGeom>
            <a:avLst/>
            <a:gdLst>
              <a:gd name="connsiteX0" fmla="*/ 584401 w 588060"/>
              <a:gd name="connsiteY0" fmla="*/ 9676 h 1051229"/>
              <a:gd name="connsiteX1" fmla="*/ 158951 w 588060"/>
              <a:gd name="connsiteY1" fmla="*/ 666901 h 1051229"/>
              <a:gd name="connsiteX2" fmla="*/ 247851 w 588060"/>
              <a:gd name="connsiteY2" fmla="*/ 606576 h 1051229"/>
              <a:gd name="connsiteX3" fmla="*/ 201 w 588060"/>
              <a:gd name="connsiteY3" fmla="*/ 1051076 h 1051229"/>
              <a:gd name="connsiteX4" fmla="*/ 295476 w 588060"/>
              <a:gd name="connsiteY4" fmla="*/ 552601 h 1051229"/>
              <a:gd name="connsiteX5" fmla="*/ 222451 w 588060"/>
              <a:gd name="connsiteY5" fmla="*/ 587526 h 1051229"/>
              <a:gd name="connsiteX6" fmla="*/ 457401 w 588060"/>
              <a:gd name="connsiteY6" fmla="*/ 146201 h 1051229"/>
              <a:gd name="connsiteX7" fmla="*/ 368501 w 588060"/>
              <a:gd name="connsiteY7" fmla="*/ 263676 h 1051229"/>
              <a:gd name="connsiteX8" fmla="*/ 584401 w 588060"/>
              <a:gd name="connsiteY8" fmla="*/ 9676 h 105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8060" h="1051229">
                <a:moveTo>
                  <a:pt x="584401" y="9676"/>
                </a:moveTo>
                <a:cubicBezTo>
                  <a:pt x="549476" y="76880"/>
                  <a:pt x="215043" y="567418"/>
                  <a:pt x="158951" y="666901"/>
                </a:cubicBezTo>
                <a:cubicBezTo>
                  <a:pt x="102859" y="766384"/>
                  <a:pt x="274309" y="542547"/>
                  <a:pt x="247851" y="606576"/>
                </a:cubicBezTo>
                <a:cubicBezTo>
                  <a:pt x="221393" y="670605"/>
                  <a:pt x="-7737" y="1060072"/>
                  <a:pt x="201" y="1051076"/>
                </a:cubicBezTo>
                <a:cubicBezTo>
                  <a:pt x="8138" y="1042080"/>
                  <a:pt x="258434" y="629859"/>
                  <a:pt x="295476" y="552601"/>
                </a:cubicBezTo>
                <a:cubicBezTo>
                  <a:pt x="332518" y="475343"/>
                  <a:pt x="195463" y="655259"/>
                  <a:pt x="222451" y="587526"/>
                </a:cubicBezTo>
                <a:cubicBezTo>
                  <a:pt x="249438" y="519793"/>
                  <a:pt x="433059" y="200176"/>
                  <a:pt x="457401" y="146201"/>
                </a:cubicBezTo>
                <a:cubicBezTo>
                  <a:pt x="481743" y="92226"/>
                  <a:pt x="343630" y="280609"/>
                  <a:pt x="368501" y="263676"/>
                </a:cubicBezTo>
                <a:cubicBezTo>
                  <a:pt x="393372" y="246743"/>
                  <a:pt x="619326" y="-57528"/>
                  <a:pt x="584401" y="9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F012FCA9-07C7-965C-9D01-96332D7F1BD7}"/>
              </a:ext>
            </a:extLst>
          </p:cNvPr>
          <p:cNvSpPr/>
          <p:nvPr/>
        </p:nvSpPr>
        <p:spPr>
          <a:xfrm>
            <a:off x="3981570" y="2295421"/>
            <a:ext cx="169464" cy="1554325"/>
          </a:xfrm>
          <a:custGeom>
            <a:avLst/>
            <a:gdLst>
              <a:gd name="connsiteX0" fmla="*/ 88780 w 169464"/>
              <a:gd name="connsiteY0" fmla="*/ 104 h 1554325"/>
              <a:gd name="connsiteX1" fmla="*/ 98305 w 169464"/>
              <a:gd name="connsiteY1" fmla="*/ 724004 h 1554325"/>
              <a:gd name="connsiteX2" fmla="*/ 117355 w 169464"/>
              <a:gd name="connsiteY2" fmla="*/ 603354 h 1554325"/>
              <a:gd name="connsiteX3" fmla="*/ 31630 w 169464"/>
              <a:gd name="connsiteY3" fmla="*/ 1184379 h 1554325"/>
              <a:gd name="connsiteX4" fmla="*/ 18930 w 169464"/>
              <a:gd name="connsiteY4" fmla="*/ 1539979 h 1554325"/>
              <a:gd name="connsiteX5" fmla="*/ 9405 w 169464"/>
              <a:gd name="connsiteY5" fmla="*/ 1400279 h 1554325"/>
              <a:gd name="connsiteX6" fmla="*/ 164980 w 169464"/>
              <a:gd name="connsiteY6" fmla="*/ 644629 h 1554325"/>
              <a:gd name="connsiteX7" fmla="*/ 130055 w 169464"/>
              <a:gd name="connsiteY7" fmla="*/ 689079 h 1554325"/>
              <a:gd name="connsiteX8" fmla="*/ 158630 w 169464"/>
              <a:gd name="connsiteY8" fmla="*/ 190604 h 1554325"/>
              <a:gd name="connsiteX9" fmla="*/ 117355 w 169464"/>
              <a:gd name="connsiteY9" fmla="*/ 666854 h 1554325"/>
              <a:gd name="connsiteX10" fmla="*/ 88780 w 169464"/>
              <a:gd name="connsiteY10" fmla="*/ 104 h 155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464" h="1554325">
                <a:moveTo>
                  <a:pt x="88780" y="104"/>
                </a:moveTo>
                <a:cubicBezTo>
                  <a:pt x="85605" y="9629"/>
                  <a:pt x="93543" y="623462"/>
                  <a:pt x="98305" y="724004"/>
                </a:cubicBezTo>
                <a:cubicBezTo>
                  <a:pt x="103068" y="824546"/>
                  <a:pt x="128468" y="526625"/>
                  <a:pt x="117355" y="603354"/>
                </a:cubicBezTo>
                <a:cubicBezTo>
                  <a:pt x="106243" y="680083"/>
                  <a:pt x="48034" y="1028275"/>
                  <a:pt x="31630" y="1184379"/>
                </a:cubicBezTo>
                <a:cubicBezTo>
                  <a:pt x="15226" y="1340483"/>
                  <a:pt x="22634" y="1503996"/>
                  <a:pt x="18930" y="1539979"/>
                </a:cubicBezTo>
                <a:cubicBezTo>
                  <a:pt x="15226" y="1575962"/>
                  <a:pt x="-14937" y="1549504"/>
                  <a:pt x="9405" y="1400279"/>
                </a:cubicBezTo>
                <a:cubicBezTo>
                  <a:pt x="33747" y="1251054"/>
                  <a:pt x="144872" y="763162"/>
                  <a:pt x="164980" y="644629"/>
                </a:cubicBezTo>
                <a:cubicBezTo>
                  <a:pt x="185088" y="526096"/>
                  <a:pt x="131113" y="764750"/>
                  <a:pt x="130055" y="689079"/>
                </a:cubicBezTo>
                <a:cubicBezTo>
                  <a:pt x="128997" y="613408"/>
                  <a:pt x="160747" y="194308"/>
                  <a:pt x="158630" y="190604"/>
                </a:cubicBezTo>
                <a:cubicBezTo>
                  <a:pt x="156513" y="186900"/>
                  <a:pt x="126880" y="698075"/>
                  <a:pt x="117355" y="666854"/>
                </a:cubicBezTo>
                <a:cubicBezTo>
                  <a:pt x="107830" y="635633"/>
                  <a:pt x="91955" y="-9421"/>
                  <a:pt x="88780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6C5CF61E-6953-0900-330A-CB8424FC2CE1}"/>
              </a:ext>
            </a:extLst>
          </p:cNvPr>
          <p:cNvSpPr/>
          <p:nvPr/>
        </p:nvSpPr>
        <p:spPr>
          <a:xfrm>
            <a:off x="4022036" y="2285551"/>
            <a:ext cx="247729" cy="1458184"/>
          </a:xfrm>
          <a:custGeom>
            <a:avLst/>
            <a:gdLst>
              <a:gd name="connsiteX0" fmla="*/ 140389 w 247729"/>
              <a:gd name="connsiteY0" fmla="*/ 449 h 1458184"/>
              <a:gd name="connsiteX1" fmla="*/ 238814 w 247729"/>
              <a:gd name="connsiteY1" fmla="*/ 432249 h 1458184"/>
              <a:gd name="connsiteX2" fmla="*/ 238814 w 247729"/>
              <a:gd name="connsiteY2" fmla="*/ 327474 h 1458184"/>
              <a:gd name="connsiteX3" fmla="*/ 200714 w 247729"/>
              <a:gd name="connsiteY3" fmla="*/ 581474 h 1458184"/>
              <a:gd name="connsiteX4" fmla="*/ 124514 w 247729"/>
              <a:gd name="connsiteY4" fmla="*/ 883099 h 1458184"/>
              <a:gd name="connsiteX5" fmla="*/ 127689 w 247729"/>
              <a:gd name="connsiteY5" fmla="*/ 832299 h 1458184"/>
              <a:gd name="connsiteX6" fmla="*/ 83239 w 247729"/>
              <a:gd name="connsiteY6" fmla="*/ 1102174 h 1458184"/>
              <a:gd name="connsiteX7" fmla="*/ 689 w 247729"/>
              <a:gd name="connsiteY7" fmla="*/ 1457774 h 1458184"/>
              <a:gd name="connsiteX8" fmla="*/ 54664 w 247729"/>
              <a:gd name="connsiteY8" fmla="*/ 1156149 h 1458184"/>
              <a:gd name="connsiteX9" fmla="*/ 232464 w 247729"/>
              <a:gd name="connsiteY9" fmla="*/ 435424 h 1458184"/>
              <a:gd name="connsiteX10" fmla="*/ 197539 w 247729"/>
              <a:gd name="connsiteY10" fmla="*/ 483049 h 1458184"/>
              <a:gd name="connsiteX11" fmla="*/ 210239 w 247729"/>
              <a:gd name="connsiteY11" fmla="*/ 352874 h 1458184"/>
              <a:gd name="connsiteX12" fmla="*/ 140389 w 247729"/>
              <a:gd name="connsiteY12" fmla="*/ 449 h 145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729" h="1458184">
                <a:moveTo>
                  <a:pt x="140389" y="449"/>
                </a:moveTo>
                <a:cubicBezTo>
                  <a:pt x="145151" y="13678"/>
                  <a:pt x="222410" y="377745"/>
                  <a:pt x="238814" y="432249"/>
                </a:cubicBezTo>
                <a:cubicBezTo>
                  <a:pt x="255218" y="486753"/>
                  <a:pt x="245164" y="302603"/>
                  <a:pt x="238814" y="327474"/>
                </a:cubicBezTo>
                <a:cubicBezTo>
                  <a:pt x="232464" y="352345"/>
                  <a:pt x="219764" y="488870"/>
                  <a:pt x="200714" y="581474"/>
                </a:cubicBezTo>
                <a:cubicBezTo>
                  <a:pt x="181664" y="674078"/>
                  <a:pt x="136685" y="841295"/>
                  <a:pt x="124514" y="883099"/>
                </a:cubicBezTo>
                <a:cubicBezTo>
                  <a:pt x="112343" y="924903"/>
                  <a:pt x="134568" y="795787"/>
                  <a:pt x="127689" y="832299"/>
                </a:cubicBezTo>
                <a:cubicBezTo>
                  <a:pt x="120810" y="868811"/>
                  <a:pt x="104406" y="997928"/>
                  <a:pt x="83239" y="1102174"/>
                </a:cubicBezTo>
                <a:cubicBezTo>
                  <a:pt x="62072" y="1206420"/>
                  <a:pt x="5451" y="1448778"/>
                  <a:pt x="689" y="1457774"/>
                </a:cubicBezTo>
                <a:cubicBezTo>
                  <a:pt x="-4073" y="1466770"/>
                  <a:pt x="16035" y="1326541"/>
                  <a:pt x="54664" y="1156149"/>
                </a:cubicBezTo>
                <a:cubicBezTo>
                  <a:pt x="93293" y="985757"/>
                  <a:pt x="208652" y="547607"/>
                  <a:pt x="232464" y="435424"/>
                </a:cubicBezTo>
                <a:cubicBezTo>
                  <a:pt x="256276" y="323241"/>
                  <a:pt x="201243" y="496807"/>
                  <a:pt x="197539" y="483049"/>
                </a:cubicBezTo>
                <a:cubicBezTo>
                  <a:pt x="193835" y="469291"/>
                  <a:pt x="218176" y="435953"/>
                  <a:pt x="210239" y="352874"/>
                </a:cubicBezTo>
                <a:cubicBezTo>
                  <a:pt x="202302" y="269795"/>
                  <a:pt x="135627" y="-12780"/>
                  <a:pt x="140389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A3B8128-3BE2-DB18-9FDF-8D3A92672362}"/>
              </a:ext>
            </a:extLst>
          </p:cNvPr>
          <p:cNvSpPr/>
          <p:nvPr/>
        </p:nvSpPr>
        <p:spPr>
          <a:xfrm>
            <a:off x="4067172" y="2243127"/>
            <a:ext cx="327057" cy="1096203"/>
          </a:xfrm>
          <a:custGeom>
            <a:avLst/>
            <a:gdLst>
              <a:gd name="connsiteX0" fmla="*/ 3 w 327057"/>
              <a:gd name="connsiteY0" fmla="*/ 46048 h 1096203"/>
              <a:gd name="connsiteX1" fmla="*/ 266703 w 327057"/>
              <a:gd name="connsiteY1" fmla="*/ 33348 h 1096203"/>
              <a:gd name="connsiteX2" fmla="*/ 222253 w 327057"/>
              <a:gd name="connsiteY2" fmla="*/ 150823 h 1096203"/>
              <a:gd name="connsiteX3" fmla="*/ 307978 w 327057"/>
              <a:gd name="connsiteY3" fmla="*/ 217498 h 1096203"/>
              <a:gd name="connsiteX4" fmla="*/ 273053 w 327057"/>
              <a:gd name="connsiteY4" fmla="*/ 328623 h 1096203"/>
              <a:gd name="connsiteX5" fmla="*/ 257178 w 327057"/>
              <a:gd name="connsiteY5" fmla="*/ 395298 h 1096203"/>
              <a:gd name="connsiteX6" fmla="*/ 269878 w 327057"/>
              <a:gd name="connsiteY6" fmla="*/ 455623 h 1096203"/>
              <a:gd name="connsiteX7" fmla="*/ 212728 w 327057"/>
              <a:gd name="connsiteY7" fmla="*/ 544523 h 1096203"/>
              <a:gd name="connsiteX8" fmla="*/ 142878 w 327057"/>
              <a:gd name="connsiteY8" fmla="*/ 598498 h 1096203"/>
              <a:gd name="connsiteX9" fmla="*/ 292103 w 327057"/>
              <a:gd name="connsiteY9" fmla="*/ 503248 h 1096203"/>
              <a:gd name="connsiteX10" fmla="*/ 298453 w 327057"/>
              <a:gd name="connsiteY10" fmla="*/ 696923 h 1096203"/>
              <a:gd name="connsiteX11" fmla="*/ 120653 w 327057"/>
              <a:gd name="connsiteY11" fmla="*/ 1090623 h 1096203"/>
              <a:gd name="connsiteX12" fmla="*/ 244478 w 327057"/>
              <a:gd name="connsiteY12" fmla="*/ 915998 h 1096203"/>
              <a:gd name="connsiteX13" fmla="*/ 295278 w 327057"/>
              <a:gd name="connsiteY13" fmla="*/ 738198 h 1096203"/>
              <a:gd name="connsiteX14" fmla="*/ 260353 w 327057"/>
              <a:gd name="connsiteY14" fmla="*/ 896948 h 1096203"/>
              <a:gd name="connsiteX15" fmla="*/ 327028 w 327057"/>
              <a:gd name="connsiteY15" fmla="*/ 236548 h 1096203"/>
              <a:gd name="connsiteX16" fmla="*/ 250828 w 327057"/>
              <a:gd name="connsiteY16" fmla="*/ 119073 h 1096203"/>
              <a:gd name="connsiteX17" fmla="*/ 273053 w 327057"/>
              <a:gd name="connsiteY17" fmla="*/ 1598 h 1096203"/>
              <a:gd name="connsiteX18" fmla="*/ 3 w 327057"/>
              <a:gd name="connsiteY18" fmla="*/ 46048 h 109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7057" h="1096203">
                <a:moveTo>
                  <a:pt x="3" y="46048"/>
                </a:moveTo>
                <a:cubicBezTo>
                  <a:pt x="-1055" y="51339"/>
                  <a:pt x="229661" y="15886"/>
                  <a:pt x="266703" y="33348"/>
                </a:cubicBezTo>
                <a:cubicBezTo>
                  <a:pt x="303745" y="50810"/>
                  <a:pt x="215374" y="120131"/>
                  <a:pt x="222253" y="150823"/>
                </a:cubicBezTo>
                <a:cubicBezTo>
                  <a:pt x="229132" y="181515"/>
                  <a:pt x="299511" y="187865"/>
                  <a:pt x="307978" y="217498"/>
                </a:cubicBezTo>
                <a:cubicBezTo>
                  <a:pt x="316445" y="247131"/>
                  <a:pt x="281520" y="298990"/>
                  <a:pt x="273053" y="328623"/>
                </a:cubicBezTo>
                <a:cubicBezTo>
                  <a:pt x="264586" y="358256"/>
                  <a:pt x="257707" y="374131"/>
                  <a:pt x="257178" y="395298"/>
                </a:cubicBezTo>
                <a:cubicBezTo>
                  <a:pt x="256649" y="416465"/>
                  <a:pt x="277286" y="430752"/>
                  <a:pt x="269878" y="455623"/>
                </a:cubicBezTo>
                <a:cubicBezTo>
                  <a:pt x="262470" y="480494"/>
                  <a:pt x="233895" y="520711"/>
                  <a:pt x="212728" y="544523"/>
                </a:cubicBezTo>
                <a:cubicBezTo>
                  <a:pt x="191561" y="568336"/>
                  <a:pt x="129649" y="605377"/>
                  <a:pt x="142878" y="598498"/>
                </a:cubicBezTo>
                <a:cubicBezTo>
                  <a:pt x="156107" y="591619"/>
                  <a:pt x="266174" y="486844"/>
                  <a:pt x="292103" y="503248"/>
                </a:cubicBezTo>
                <a:cubicBezTo>
                  <a:pt x="318032" y="519652"/>
                  <a:pt x="327028" y="599027"/>
                  <a:pt x="298453" y="696923"/>
                </a:cubicBezTo>
                <a:cubicBezTo>
                  <a:pt x="269878" y="794819"/>
                  <a:pt x="129649" y="1054111"/>
                  <a:pt x="120653" y="1090623"/>
                </a:cubicBezTo>
                <a:cubicBezTo>
                  <a:pt x="111657" y="1127135"/>
                  <a:pt x="215374" y="974735"/>
                  <a:pt x="244478" y="915998"/>
                </a:cubicBezTo>
                <a:cubicBezTo>
                  <a:pt x="273582" y="857261"/>
                  <a:pt x="292632" y="741373"/>
                  <a:pt x="295278" y="738198"/>
                </a:cubicBezTo>
                <a:cubicBezTo>
                  <a:pt x="297924" y="735023"/>
                  <a:pt x="255061" y="980556"/>
                  <a:pt x="260353" y="896948"/>
                </a:cubicBezTo>
                <a:cubicBezTo>
                  <a:pt x="265645" y="813340"/>
                  <a:pt x="328615" y="366194"/>
                  <a:pt x="327028" y="236548"/>
                </a:cubicBezTo>
                <a:cubicBezTo>
                  <a:pt x="325441" y="106902"/>
                  <a:pt x="259824" y="158231"/>
                  <a:pt x="250828" y="119073"/>
                </a:cubicBezTo>
                <a:cubicBezTo>
                  <a:pt x="241832" y="79915"/>
                  <a:pt x="320149" y="12710"/>
                  <a:pt x="273053" y="1598"/>
                </a:cubicBezTo>
                <a:cubicBezTo>
                  <a:pt x="225957" y="-9514"/>
                  <a:pt x="1061" y="40757"/>
                  <a:pt x="3" y="46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A5D216EF-B372-BDE5-1988-AD725CE622EF}"/>
              </a:ext>
            </a:extLst>
          </p:cNvPr>
          <p:cNvSpPr/>
          <p:nvPr/>
        </p:nvSpPr>
        <p:spPr>
          <a:xfrm>
            <a:off x="4422311" y="2423930"/>
            <a:ext cx="95741" cy="458799"/>
          </a:xfrm>
          <a:custGeom>
            <a:avLst/>
            <a:gdLst>
              <a:gd name="connsiteX0" fmla="*/ 41739 w 95741"/>
              <a:gd name="connsiteY0" fmla="*/ 1770 h 458799"/>
              <a:gd name="connsiteX1" fmla="*/ 464 w 95741"/>
              <a:gd name="connsiteY1" fmla="*/ 182745 h 458799"/>
              <a:gd name="connsiteX2" fmla="*/ 19514 w 95741"/>
              <a:gd name="connsiteY2" fmla="*/ 455795 h 458799"/>
              <a:gd name="connsiteX3" fmla="*/ 19514 w 95741"/>
              <a:gd name="connsiteY3" fmla="*/ 335145 h 458799"/>
              <a:gd name="connsiteX4" fmla="*/ 48089 w 95741"/>
              <a:gd name="connsiteY4" fmla="*/ 443095 h 458799"/>
              <a:gd name="connsiteX5" fmla="*/ 22689 w 95741"/>
              <a:gd name="connsiteY5" fmla="*/ 312920 h 458799"/>
              <a:gd name="connsiteX6" fmla="*/ 95714 w 95741"/>
              <a:gd name="connsiteY6" fmla="*/ 160520 h 458799"/>
              <a:gd name="connsiteX7" fmla="*/ 13164 w 95741"/>
              <a:gd name="connsiteY7" fmla="*/ 290695 h 458799"/>
              <a:gd name="connsiteX8" fmla="*/ 41739 w 95741"/>
              <a:gd name="connsiteY8" fmla="*/ 1770 h 458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41" h="458799">
                <a:moveTo>
                  <a:pt x="41739" y="1770"/>
                </a:moveTo>
                <a:cubicBezTo>
                  <a:pt x="39622" y="-16222"/>
                  <a:pt x="4168" y="107074"/>
                  <a:pt x="464" y="182745"/>
                </a:cubicBezTo>
                <a:cubicBezTo>
                  <a:pt x="-3240" y="258416"/>
                  <a:pt x="16339" y="430395"/>
                  <a:pt x="19514" y="455795"/>
                </a:cubicBezTo>
                <a:cubicBezTo>
                  <a:pt x="22689" y="481195"/>
                  <a:pt x="14752" y="337262"/>
                  <a:pt x="19514" y="335145"/>
                </a:cubicBezTo>
                <a:cubicBezTo>
                  <a:pt x="24276" y="333028"/>
                  <a:pt x="47560" y="446799"/>
                  <a:pt x="48089" y="443095"/>
                </a:cubicBezTo>
                <a:cubicBezTo>
                  <a:pt x="48618" y="439391"/>
                  <a:pt x="14752" y="360016"/>
                  <a:pt x="22689" y="312920"/>
                </a:cubicBezTo>
                <a:cubicBezTo>
                  <a:pt x="30626" y="265824"/>
                  <a:pt x="97301" y="164224"/>
                  <a:pt x="95714" y="160520"/>
                </a:cubicBezTo>
                <a:cubicBezTo>
                  <a:pt x="94127" y="156816"/>
                  <a:pt x="22160" y="314507"/>
                  <a:pt x="13164" y="290695"/>
                </a:cubicBezTo>
                <a:cubicBezTo>
                  <a:pt x="4168" y="266883"/>
                  <a:pt x="43856" y="19762"/>
                  <a:pt x="41739" y="1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87967D8E-0448-7C72-B53E-48347A8341D7}"/>
              </a:ext>
            </a:extLst>
          </p:cNvPr>
          <p:cNvSpPr/>
          <p:nvPr/>
        </p:nvSpPr>
        <p:spPr>
          <a:xfrm>
            <a:off x="4145138" y="2479835"/>
            <a:ext cx="392927" cy="1103923"/>
          </a:xfrm>
          <a:custGeom>
            <a:avLst/>
            <a:gdLst>
              <a:gd name="connsiteX0" fmla="*/ 376062 w 392927"/>
              <a:gd name="connsiteY0" fmla="*/ 3015 h 1103923"/>
              <a:gd name="connsiteX1" fmla="*/ 369712 w 392927"/>
              <a:gd name="connsiteY1" fmla="*/ 326865 h 1103923"/>
              <a:gd name="connsiteX2" fmla="*/ 176037 w 392927"/>
              <a:gd name="connsiteY2" fmla="*/ 714215 h 1103923"/>
              <a:gd name="connsiteX3" fmla="*/ 249062 w 392927"/>
              <a:gd name="connsiteY3" fmla="*/ 647540 h 1103923"/>
              <a:gd name="connsiteX4" fmla="*/ 99837 w 392927"/>
              <a:gd name="connsiteY4" fmla="*/ 907890 h 1103923"/>
              <a:gd name="connsiteX5" fmla="*/ 1412 w 392927"/>
              <a:gd name="connsiteY5" fmla="*/ 1101565 h 1103923"/>
              <a:gd name="connsiteX6" fmla="*/ 172862 w 392927"/>
              <a:gd name="connsiteY6" fmla="*/ 774540 h 1103923"/>
              <a:gd name="connsiteX7" fmla="*/ 283987 w 392927"/>
              <a:gd name="connsiteY7" fmla="*/ 590390 h 1103923"/>
              <a:gd name="connsiteX8" fmla="*/ 277637 w 392927"/>
              <a:gd name="connsiteY8" fmla="*/ 717390 h 1103923"/>
              <a:gd name="connsiteX9" fmla="*/ 239537 w 392927"/>
              <a:gd name="connsiteY9" fmla="*/ 853915 h 1103923"/>
              <a:gd name="connsiteX10" fmla="*/ 236362 w 392927"/>
              <a:gd name="connsiteY10" fmla="*/ 974565 h 1103923"/>
              <a:gd name="connsiteX11" fmla="*/ 315737 w 392927"/>
              <a:gd name="connsiteY11" fmla="*/ 568165 h 1103923"/>
              <a:gd name="connsiteX12" fmla="*/ 353837 w 392927"/>
              <a:gd name="connsiteY12" fmla="*/ 355440 h 1103923"/>
              <a:gd name="connsiteX13" fmla="*/ 391937 w 392927"/>
              <a:gd name="connsiteY13" fmla="*/ 174465 h 1103923"/>
              <a:gd name="connsiteX14" fmla="*/ 376062 w 392927"/>
              <a:gd name="connsiteY14" fmla="*/ 3015 h 1103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2927" h="1103923">
                <a:moveTo>
                  <a:pt x="376062" y="3015"/>
                </a:moveTo>
                <a:cubicBezTo>
                  <a:pt x="372358" y="28415"/>
                  <a:pt x="403050" y="208332"/>
                  <a:pt x="369712" y="326865"/>
                </a:cubicBezTo>
                <a:cubicBezTo>
                  <a:pt x="336374" y="445398"/>
                  <a:pt x="196145" y="660769"/>
                  <a:pt x="176037" y="714215"/>
                </a:cubicBezTo>
                <a:cubicBezTo>
                  <a:pt x="155929" y="767661"/>
                  <a:pt x="261762" y="615261"/>
                  <a:pt x="249062" y="647540"/>
                </a:cubicBezTo>
                <a:cubicBezTo>
                  <a:pt x="236362" y="679819"/>
                  <a:pt x="141112" y="832219"/>
                  <a:pt x="99837" y="907890"/>
                </a:cubicBezTo>
                <a:cubicBezTo>
                  <a:pt x="58562" y="983561"/>
                  <a:pt x="-10759" y="1123790"/>
                  <a:pt x="1412" y="1101565"/>
                </a:cubicBezTo>
                <a:cubicBezTo>
                  <a:pt x="13583" y="1079340"/>
                  <a:pt x="125766" y="859736"/>
                  <a:pt x="172862" y="774540"/>
                </a:cubicBezTo>
                <a:cubicBezTo>
                  <a:pt x="219958" y="689344"/>
                  <a:pt x="266524" y="599915"/>
                  <a:pt x="283987" y="590390"/>
                </a:cubicBezTo>
                <a:cubicBezTo>
                  <a:pt x="301449" y="580865"/>
                  <a:pt x="285045" y="673469"/>
                  <a:pt x="277637" y="717390"/>
                </a:cubicBezTo>
                <a:cubicBezTo>
                  <a:pt x="270229" y="761311"/>
                  <a:pt x="246416" y="811053"/>
                  <a:pt x="239537" y="853915"/>
                </a:cubicBezTo>
                <a:cubicBezTo>
                  <a:pt x="232658" y="896778"/>
                  <a:pt x="223662" y="1022190"/>
                  <a:pt x="236362" y="974565"/>
                </a:cubicBezTo>
                <a:cubicBezTo>
                  <a:pt x="249062" y="926940"/>
                  <a:pt x="296158" y="671352"/>
                  <a:pt x="315737" y="568165"/>
                </a:cubicBezTo>
                <a:cubicBezTo>
                  <a:pt x="335316" y="464978"/>
                  <a:pt x="341137" y="421057"/>
                  <a:pt x="353837" y="355440"/>
                </a:cubicBezTo>
                <a:cubicBezTo>
                  <a:pt x="366537" y="289823"/>
                  <a:pt x="386645" y="229498"/>
                  <a:pt x="391937" y="174465"/>
                </a:cubicBezTo>
                <a:cubicBezTo>
                  <a:pt x="397229" y="119432"/>
                  <a:pt x="379766" y="-22385"/>
                  <a:pt x="376062" y="3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0775716-5C6A-67AB-9B23-5D7900B27651}"/>
              </a:ext>
            </a:extLst>
          </p:cNvPr>
          <p:cNvSpPr/>
          <p:nvPr/>
        </p:nvSpPr>
        <p:spPr>
          <a:xfrm>
            <a:off x="4469738" y="2008379"/>
            <a:ext cx="214180" cy="1025507"/>
          </a:xfrm>
          <a:custGeom>
            <a:avLst/>
            <a:gdLst>
              <a:gd name="connsiteX0" fmla="*/ 86387 w 214180"/>
              <a:gd name="connsiteY0" fmla="*/ 1396 h 1025507"/>
              <a:gd name="connsiteX1" fmla="*/ 200687 w 214180"/>
              <a:gd name="connsiteY1" fmla="*/ 477646 h 1025507"/>
              <a:gd name="connsiteX2" fmla="*/ 207037 w 214180"/>
              <a:gd name="connsiteY2" fmla="*/ 423671 h 1025507"/>
              <a:gd name="connsiteX3" fmla="*/ 156237 w 214180"/>
              <a:gd name="connsiteY3" fmla="*/ 769746 h 1025507"/>
              <a:gd name="connsiteX4" fmla="*/ 178462 w 214180"/>
              <a:gd name="connsiteY4" fmla="*/ 757046 h 1025507"/>
              <a:gd name="connsiteX5" fmla="*/ 662 w 214180"/>
              <a:gd name="connsiteY5" fmla="*/ 1023746 h 1025507"/>
              <a:gd name="connsiteX6" fmla="*/ 121312 w 214180"/>
              <a:gd name="connsiteY6" fmla="*/ 852296 h 1025507"/>
              <a:gd name="connsiteX7" fmla="*/ 207037 w 214180"/>
              <a:gd name="connsiteY7" fmla="*/ 464946 h 1025507"/>
              <a:gd name="connsiteX8" fmla="*/ 181637 w 214180"/>
              <a:gd name="connsiteY8" fmla="*/ 153796 h 1025507"/>
              <a:gd name="connsiteX9" fmla="*/ 181637 w 214180"/>
              <a:gd name="connsiteY9" fmla="*/ 325246 h 1025507"/>
              <a:gd name="connsiteX10" fmla="*/ 86387 w 214180"/>
              <a:gd name="connsiteY10" fmla="*/ 1396 h 10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180" h="1025507">
                <a:moveTo>
                  <a:pt x="86387" y="1396"/>
                </a:moveTo>
                <a:cubicBezTo>
                  <a:pt x="89562" y="26796"/>
                  <a:pt x="180579" y="407267"/>
                  <a:pt x="200687" y="477646"/>
                </a:cubicBezTo>
                <a:cubicBezTo>
                  <a:pt x="220795" y="548025"/>
                  <a:pt x="214445" y="374988"/>
                  <a:pt x="207037" y="423671"/>
                </a:cubicBezTo>
                <a:cubicBezTo>
                  <a:pt x="199629" y="472354"/>
                  <a:pt x="161000" y="714184"/>
                  <a:pt x="156237" y="769746"/>
                </a:cubicBezTo>
                <a:cubicBezTo>
                  <a:pt x="151475" y="825309"/>
                  <a:pt x="204391" y="714713"/>
                  <a:pt x="178462" y="757046"/>
                </a:cubicBezTo>
                <a:cubicBezTo>
                  <a:pt x="152533" y="799379"/>
                  <a:pt x="10187" y="1007871"/>
                  <a:pt x="662" y="1023746"/>
                </a:cubicBezTo>
                <a:cubicBezTo>
                  <a:pt x="-8863" y="1039621"/>
                  <a:pt x="86916" y="945429"/>
                  <a:pt x="121312" y="852296"/>
                </a:cubicBezTo>
                <a:cubicBezTo>
                  <a:pt x="155708" y="759163"/>
                  <a:pt x="196983" y="581363"/>
                  <a:pt x="207037" y="464946"/>
                </a:cubicBezTo>
                <a:cubicBezTo>
                  <a:pt x="217091" y="348529"/>
                  <a:pt x="185870" y="177079"/>
                  <a:pt x="181637" y="153796"/>
                </a:cubicBezTo>
                <a:cubicBezTo>
                  <a:pt x="177404" y="130513"/>
                  <a:pt x="196454" y="345354"/>
                  <a:pt x="181637" y="325246"/>
                </a:cubicBezTo>
                <a:cubicBezTo>
                  <a:pt x="166820" y="305138"/>
                  <a:pt x="83212" y="-24004"/>
                  <a:pt x="86387" y="1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D8A2EEC1-3CFC-F695-BC52-64FF17986E8E}"/>
              </a:ext>
            </a:extLst>
          </p:cNvPr>
          <p:cNvSpPr/>
          <p:nvPr/>
        </p:nvSpPr>
        <p:spPr>
          <a:xfrm>
            <a:off x="4285940" y="1878680"/>
            <a:ext cx="318778" cy="927326"/>
          </a:xfrm>
          <a:custGeom>
            <a:avLst/>
            <a:gdLst>
              <a:gd name="connsiteX0" fmla="*/ 310 w 318778"/>
              <a:gd name="connsiteY0" fmla="*/ 920 h 927326"/>
              <a:gd name="connsiteX1" fmla="*/ 301935 w 318778"/>
              <a:gd name="connsiteY1" fmla="*/ 604170 h 927326"/>
              <a:gd name="connsiteX2" fmla="*/ 282885 w 318778"/>
              <a:gd name="connsiteY2" fmla="*/ 531145 h 927326"/>
              <a:gd name="connsiteX3" fmla="*/ 305110 w 318778"/>
              <a:gd name="connsiteY3" fmla="*/ 918495 h 927326"/>
              <a:gd name="connsiteX4" fmla="*/ 298760 w 318778"/>
              <a:gd name="connsiteY4" fmla="*/ 762920 h 927326"/>
              <a:gd name="connsiteX5" fmla="*/ 279710 w 318778"/>
              <a:gd name="connsiteY5" fmla="*/ 321595 h 927326"/>
              <a:gd name="connsiteX6" fmla="*/ 254310 w 318778"/>
              <a:gd name="connsiteY6" fmla="*/ 245395 h 927326"/>
              <a:gd name="connsiteX7" fmla="*/ 244785 w 318778"/>
              <a:gd name="connsiteY7" fmla="*/ 461295 h 927326"/>
              <a:gd name="connsiteX8" fmla="*/ 310 w 318778"/>
              <a:gd name="connsiteY8" fmla="*/ 920 h 92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778" h="927326">
                <a:moveTo>
                  <a:pt x="310" y="920"/>
                </a:moveTo>
                <a:cubicBezTo>
                  <a:pt x="9835" y="24733"/>
                  <a:pt x="254839" y="515799"/>
                  <a:pt x="301935" y="604170"/>
                </a:cubicBezTo>
                <a:cubicBezTo>
                  <a:pt x="349031" y="692541"/>
                  <a:pt x="282356" y="478758"/>
                  <a:pt x="282885" y="531145"/>
                </a:cubicBezTo>
                <a:cubicBezTo>
                  <a:pt x="283414" y="583532"/>
                  <a:pt x="302464" y="879866"/>
                  <a:pt x="305110" y="918495"/>
                </a:cubicBezTo>
                <a:cubicBezTo>
                  <a:pt x="307756" y="957124"/>
                  <a:pt x="302993" y="862403"/>
                  <a:pt x="298760" y="762920"/>
                </a:cubicBezTo>
                <a:cubicBezTo>
                  <a:pt x="294527" y="663437"/>
                  <a:pt x="287118" y="407849"/>
                  <a:pt x="279710" y="321595"/>
                </a:cubicBezTo>
                <a:cubicBezTo>
                  <a:pt x="272302" y="235341"/>
                  <a:pt x="260131" y="222112"/>
                  <a:pt x="254310" y="245395"/>
                </a:cubicBezTo>
                <a:cubicBezTo>
                  <a:pt x="248489" y="268678"/>
                  <a:pt x="286060" y="499924"/>
                  <a:pt x="244785" y="461295"/>
                </a:cubicBezTo>
                <a:cubicBezTo>
                  <a:pt x="203510" y="422666"/>
                  <a:pt x="-9215" y="-22893"/>
                  <a:pt x="310" y="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9ED2FC73-728F-DC99-53A4-14F4C4595130}"/>
              </a:ext>
            </a:extLst>
          </p:cNvPr>
          <p:cNvSpPr/>
          <p:nvPr/>
        </p:nvSpPr>
        <p:spPr>
          <a:xfrm>
            <a:off x="4660629" y="2809713"/>
            <a:ext cx="403520" cy="158912"/>
          </a:xfrm>
          <a:custGeom>
            <a:avLst/>
            <a:gdLst>
              <a:gd name="connsiteX0" fmla="*/ 271 w 403520"/>
              <a:gd name="connsiteY0" fmla="*/ 111287 h 158912"/>
              <a:gd name="connsiteX1" fmla="*/ 174896 w 403520"/>
              <a:gd name="connsiteY1" fmla="*/ 41437 h 158912"/>
              <a:gd name="connsiteX2" fmla="*/ 336821 w 403520"/>
              <a:gd name="connsiteY2" fmla="*/ 41437 h 158912"/>
              <a:gd name="connsiteX3" fmla="*/ 301896 w 403520"/>
              <a:gd name="connsiteY3" fmla="*/ 57312 h 158912"/>
              <a:gd name="connsiteX4" fmla="*/ 381271 w 403520"/>
              <a:gd name="connsiteY4" fmla="*/ 92237 h 158912"/>
              <a:gd name="connsiteX5" fmla="*/ 352696 w 403520"/>
              <a:gd name="connsiteY5" fmla="*/ 158912 h 158912"/>
              <a:gd name="connsiteX6" fmla="*/ 365396 w 403520"/>
              <a:gd name="connsiteY6" fmla="*/ 92237 h 158912"/>
              <a:gd name="connsiteX7" fmla="*/ 263796 w 403520"/>
              <a:gd name="connsiteY7" fmla="*/ 44612 h 158912"/>
              <a:gd name="connsiteX8" fmla="*/ 403496 w 403520"/>
              <a:gd name="connsiteY8" fmla="*/ 3337 h 158912"/>
              <a:gd name="connsiteX9" fmla="*/ 251096 w 403520"/>
              <a:gd name="connsiteY9" fmla="*/ 9687 h 158912"/>
              <a:gd name="connsiteX10" fmla="*/ 146321 w 403520"/>
              <a:gd name="connsiteY10" fmla="*/ 162 h 158912"/>
              <a:gd name="connsiteX11" fmla="*/ 216171 w 403520"/>
              <a:gd name="connsiteY11" fmla="*/ 19212 h 158912"/>
              <a:gd name="connsiteX12" fmla="*/ 271 w 403520"/>
              <a:gd name="connsiteY12" fmla="*/ 111287 h 15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3520" h="158912">
                <a:moveTo>
                  <a:pt x="271" y="111287"/>
                </a:moveTo>
                <a:cubicBezTo>
                  <a:pt x="-6608" y="114991"/>
                  <a:pt x="118804" y="53079"/>
                  <a:pt x="174896" y="41437"/>
                </a:cubicBezTo>
                <a:cubicBezTo>
                  <a:pt x="230988" y="29795"/>
                  <a:pt x="315654" y="38791"/>
                  <a:pt x="336821" y="41437"/>
                </a:cubicBezTo>
                <a:cubicBezTo>
                  <a:pt x="357988" y="44083"/>
                  <a:pt x="294488" y="48845"/>
                  <a:pt x="301896" y="57312"/>
                </a:cubicBezTo>
                <a:cubicBezTo>
                  <a:pt x="309304" y="65779"/>
                  <a:pt x="372804" y="75304"/>
                  <a:pt x="381271" y="92237"/>
                </a:cubicBezTo>
                <a:cubicBezTo>
                  <a:pt x="389738" y="109170"/>
                  <a:pt x="355342" y="158912"/>
                  <a:pt x="352696" y="158912"/>
                </a:cubicBezTo>
                <a:cubicBezTo>
                  <a:pt x="350050" y="158912"/>
                  <a:pt x="380213" y="111287"/>
                  <a:pt x="365396" y="92237"/>
                </a:cubicBezTo>
                <a:cubicBezTo>
                  <a:pt x="350579" y="73187"/>
                  <a:pt x="257446" y="59429"/>
                  <a:pt x="263796" y="44612"/>
                </a:cubicBezTo>
                <a:cubicBezTo>
                  <a:pt x="270146" y="29795"/>
                  <a:pt x="405613" y="9158"/>
                  <a:pt x="403496" y="3337"/>
                </a:cubicBezTo>
                <a:cubicBezTo>
                  <a:pt x="401379" y="-2484"/>
                  <a:pt x="293958" y="10216"/>
                  <a:pt x="251096" y="9687"/>
                </a:cubicBezTo>
                <a:cubicBezTo>
                  <a:pt x="208234" y="9158"/>
                  <a:pt x="152142" y="-1426"/>
                  <a:pt x="146321" y="162"/>
                </a:cubicBezTo>
                <a:cubicBezTo>
                  <a:pt x="140500" y="1749"/>
                  <a:pt x="236279" y="2279"/>
                  <a:pt x="216171" y="19212"/>
                </a:cubicBezTo>
                <a:cubicBezTo>
                  <a:pt x="196063" y="36145"/>
                  <a:pt x="7150" y="107583"/>
                  <a:pt x="271" y="111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3DF3D6DD-00D0-FB33-C0DF-76C25643DB1F}"/>
              </a:ext>
            </a:extLst>
          </p:cNvPr>
          <p:cNvSpPr/>
          <p:nvPr/>
        </p:nvSpPr>
        <p:spPr>
          <a:xfrm>
            <a:off x="5133932" y="2933611"/>
            <a:ext cx="111243" cy="559016"/>
          </a:xfrm>
          <a:custGeom>
            <a:avLst/>
            <a:gdLst>
              <a:gd name="connsiteX0" fmla="*/ 43 w 111243"/>
              <a:gd name="connsiteY0" fmla="*/ 89 h 559016"/>
              <a:gd name="connsiteX1" fmla="*/ 63543 w 111243"/>
              <a:gd name="connsiteY1" fmla="*/ 339814 h 559016"/>
              <a:gd name="connsiteX2" fmla="*/ 82593 w 111243"/>
              <a:gd name="connsiteY2" fmla="*/ 336639 h 559016"/>
              <a:gd name="connsiteX3" fmla="*/ 76243 w 111243"/>
              <a:gd name="connsiteY3" fmla="*/ 428714 h 559016"/>
              <a:gd name="connsiteX4" fmla="*/ 111168 w 111243"/>
              <a:gd name="connsiteY4" fmla="*/ 558889 h 559016"/>
              <a:gd name="connsiteX5" fmla="*/ 85768 w 111243"/>
              <a:gd name="connsiteY5" fmla="*/ 447764 h 559016"/>
              <a:gd name="connsiteX6" fmla="*/ 92118 w 111243"/>
              <a:gd name="connsiteY6" fmla="*/ 212814 h 559016"/>
              <a:gd name="connsiteX7" fmla="*/ 54018 w 111243"/>
              <a:gd name="connsiteY7" fmla="*/ 304889 h 559016"/>
              <a:gd name="connsiteX8" fmla="*/ 43 w 111243"/>
              <a:gd name="connsiteY8" fmla="*/ 89 h 55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43" h="559016">
                <a:moveTo>
                  <a:pt x="43" y="89"/>
                </a:moveTo>
                <a:cubicBezTo>
                  <a:pt x="1631" y="5910"/>
                  <a:pt x="49785" y="283722"/>
                  <a:pt x="63543" y="339814"/>
                </a:cubicBezTo>
                <a:cubicBezTo>
                  <a:pt x="77301" y="395906"/>
                  <a:pt x="80476" y="321822"/>
                  <a:pt x="82593" y="336639"/>
                </a:cubicBezTo>
                <a:cubicBezTo>
                  <a:pt x="84710" y="351456"/>
                  <a:pt x="71481" y="391672"/>
                  <a:pt x="76243" y="428714"/>
                </a:cubicBezTo>
                <a:cubicBezTo>
                  <a:pt x="81005" y="465756"/>
                  <a:pt x="109581" y="555714"/>
                  <a:pt x="111168" y="558889"/>
                </a:cubicBezTo>
                <a:cubicBezTo>
                  <a:pt x="112755" y="562064"/>
                  <a:pt x="88943" y="505443"/>
                  <a:pt x="85768" y="447764"/>
                </a:cubicBezTo>
                <a:cubicBezTo>
                  <a:pt x="82593" y="390085"/>
                  <a:pt x="97410" y="236627"/>
                  <a:pt x="92118" y="212814"/>
                </a:cubicBezTo>
                <a:cubicBezTo>
                  <a:pt x="86826" y="189001"/>
                  <a:pt x="67247" y="336639"/>
                  <a:pt x="54018" y="304889"/>
                </a:cubicBezTo>
                <a:cubicBezTo>
                  <a:pt x="40789" y="273139"/>
                  <a:pt x="-1545" y="-5732"/>
                  <a:pt x="43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AF91824-F2AE-BE2C-3839-BCF23E414B61}"/>
              </a:ext>
            </a:extLst>
          </p:cNvPr>
          <p:cNvSpPr/>
          <p:nvPr/>
        </p:nvSpPr>
        <p:spPr>
          <a:xfrm>
            <a:off x="5016500" y="2860371"/>
            <a:ext cx="70000" cy="324314"/>
          </a:xfrm>
          <a:custGeom>
            <a:avLst/>
            <a:gdLst>
              <a:gd name="connsiteX0" fmla="*/ 0 w 70000"/>
              <a:gd name="connsiteY0" fmla="*/ 82854 h 324314"/>
              <a:gd name="connsiteX1" fmla="*/ 60325 w 70000"/>
              <a:gd name="connsiteY1" fmla="*/ 209854 h 324314"/>
              <a:gd name="connsiteX2" fmla="*/ 69850 w 70000"/>
              <a:gd name="connsiteY2" fmla="*/ 324154 h 324314"/>
              <a:gd name="connsiteX3" fmla="*/ 60325 w 70000"/>
              <a:gd name="connsiteY3" fmla="*/ 228904 h 324314"/>
              <a:gd name="connsiteX4" fmla="*/ 53975 w 70000"/>
              <a:gd name="connsiteY4" fmla="*/ 304 h 324314"/>
              <a:gd name="connsiteX5" fmla="*/ 60325 w 70000"/>
              <a:gd name="connsiteY5" fmla="*/ 178104 h 324314"/>
              <a:gd name="connsiteX6" fmla="*/ 0 w 70000"/>
              <a:gd name="connsiteY6" fmla="*/ 82854 h 32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00" h="324314">
                <a:moveTo>
                  <a:pt x="0" y="82854"/>
                </a:moveTo>
                <a:cubicBezTo>
                  <a:pt x="0" y="88146"/>
                  <a:pt x="48683" y="169637"/>
                  <a:pt x="60325" y="209854"/>
                </a:cubicBezTo>
                <a:cubicBezTo>
                  <a:pt x="71967" y="250071"/>
                  <a:pt x="69850" y="320979"/>
                  <a:pt x="69850" y="324154"/>
                </a:cubicBezTo>
                <a:cubicBezTo>
                  <a:pt x="69850" y="327329"/>
                  <a:pt x="62971" y="282879"/>
                  <a:pt x="60325" y="228904"/>
                </a:cubicBezTo>
                <a:cubicBezTo>
                  <a:pt x="57679" y="174929"/>
                  <a:pt x="53975" y="8771"/>
                  <a:pt x="53975" y="304"/>
                </a:cubicBezTo>
                <a:cubicBezTo>
                  <a:pt x="53975" y="-8163"/>
                  <a:pt x="71967" y="162758"/>
                  <a:pt x="60325" y="178104"/>
                </a:cubicBezTo>
                <a:cubicBezTo>
                  <a:pt x="48683" y="193450"/>
                  <a:pt x="0" y="77562"/>
                  <a:pt x="0" y="82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A898FCD-A4A1-9C28-8A79-239A3CA27A19}"/>
              </a:ext>
            </a:extLst>
          </p:cNvPr>
          <p:cNvSpPr/>
          <p:nvPr/>
        </p:nvSpPr>
        <p:spPr>
          <a:xfrm>
            <a:off x="4655087" y="2087032"/>
            <a:ext cx="478218" cy="556202"/>
          </a:xfrm>
          <a:custGeom>
            <a:avLst/>
            <a:gdLst>
              <a:gd name="connsiteX0" fmla="*/ 5813 w 478218"/>
              <a:gd name="connsiteY0" fmla="*/ 5293 h 556202"/>
              <a:gd name="connsiteX1" fmla="*/ 345538 w 478218"/>
              <a:gd name="connsiteY1" fmla="*/ 367243 h 556202"/>
              <a:gd name="connsiteX2" fmla="*/ 326488 w 478218"/>
              <a:gd name="connsiteY2" fmla="*/ 329143 h 556202"/>
              <a:gd name="connsiteX3" fmla="*/ 472538 w 478218"/>
              <a:gd name="connsiteY3" fmla="*/ 548218 h 556202"/>
              <a:gd name="connsiteX4" fmla="*/ 434438 w 478218"/>
              <a:gd name="connsiteY4" fmla="*/ 478368 h 556202"/>
              <a:gd name="connsiteX5" fmla="*/ 304263 w 478218"/>
              <a:gd name="connsiteY5" fmla="*/ 195793 h 556202"/>
              <a:gd name="connsiteX6" fmla="*/ 336013 w 478218"/>
              <a:gd name="connsiteY6" fmla="*/ 335493 h 556202"/>
              <a:gd name="connsiteX7" fmla="*/ 145513 w 478218"/>
              <a:gd name="connsiteY7" fmla="*/ 164043 h 556202"/>
              <a:gd name="connsiteX8" fmla="*/ 5813 w 478218"/>
              <a:gd name="connsiteY8" fmla="*/ 5293 h 55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218" h="556202">
                <a:moveTo>
                  <a:pt x="5813" y="5293"/>
                </a:moveTo>
                <a:cubicBezTo>
                  <a:pt x="39150" y="39160"/>
                  <a:pt x="292092" y="313268"/>
                  <a:pt x="345538" y="367243"/>
                </a:cubicBezTo>
                <a:cubicBezTo>
                  <a:pt x="398984" y="421218"/>
                  <a:pt x="305321" y="298981"/>
                  <a:pt x="326488" y="329143"/>
                </a:cubicBezTo>
                <a:cubicBezTo>
                  <a:pt x="347655" y="359305"/>
                  <a:pt x="454546" y="523347"/>
                  <a:pt x="472538" y="548218"/>
                </a:cubicBezTo>
                <a:cubicBezTo>
                  <a:pt x="490530" y="573089"/>
                  <a:pt x="462484" y="537106"/>
                  <a:pt x="434438" y="478368"/>
                </a:cubicBezTo>
                <a:cubicBezTo>
                  <a:pt x="406392" y="419631"/>
                  <a:pt x="320667" y="219605"/>
                  <a:pt x="304263" y="195793"/>
                </a:cubicBezTo>
                <a:cubicBezTo>
                  <a:pt x="287859" y="171981"/>
                  <a:pt x="362471" y="340785"/>
                  <a:pt x="336013" y="335493"/>
                </a:cubicBezTo>
                <a:cubicBezTo>
                  <a:pt x="309555" y="330201"/>
                  <a:pt x="200017" y="219076"/>
                  <a:pt x="145513" y="164043"/>
                </a:cubicBezTo>
                <a:cubicBezTo>
                  <a:pt x="91009" y="109010"/>
                  <a:pt x="-27524" y="-28574"/>
                  <a:pt x="5813" y="5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9F0DC29F-DD0D-3B5A-B822-D1FBC8476D56}"/>
              </a:ext>
            </a:extLst>
          </p:cNvPr>
          <p:cNvSpPr/>
          <p:nvPr/>
        </p:nvSpPr>
        <p:spPr>
          <a:xfrm>
            <a:off x="4425908" y="1892198"/>
            <a:ext cx="1004129" cy="1235936"/>
          </a:xfrm>
          <a:custGeom>
            <a:avLst/>
            <a:gdLst>
              <a:gd name="connsiteX0" fmla="*/ 42 w 1004129"/>
              <a:gd name="connsiteY0" fmla="*/ 102 h 1235936"/>
              <a:gd name="connsiteX1" fmla="*/ 593767 w 1004129"/>
              <a:gd name="connsiteY1" fmla="*/ 273152 h 1235936"/>
              <a:gd name="connsiteX2" fmla="*/ 539792 w 1004129"/>
              <a:gd name="connsiteY2" fmla="*/ 216002 h 1235936"/>
              <a:gd name="connsiteX3" fmla="*/ 863642 w 1004129"/>
              <a:gd name="connsiteY3" fmla="*/ 508102 h 1235936"/>
              <a:gd name="connsiteX4" fmla="*/ 803317 w 1004129"/>
              <a:gd name="connsiteY4" fmla="*/ 473177 h 1235936"/>
              <a:gd name="connsiteX5" fmla="*/ 911267 w 1004129"/>
              <a:gd name="connsiteY5" fmla="*/ 663677 h 1235936"/>
              <a:gd name="connsiteX6" fmla="*/ 1003342 w 1004129"/>
              <a:gd name="connsiteY6" fmla="*/ 1228827 h 1235936"/>
              <a:gd name="connsiteX7" fmla="*/ 955717 w 1004129"/>
              <a:gd name="connsiteY7" fmla="*/ 962127 h 1235936"/>
              <a:gd name="connsiteX8" fmla="*/ 955717 w 1004129"/>
              <a:gd name="connsiteY8" fmla="*/ 676377 h 1235936"/>
              <a:gd name="connsiteX9" fmla="*/ 431842 w 1004129"/>
              <a:gd name="connsiteY9" fmla="*/ 181077 h 1235936"/>
              <a:gd name="connsiteX10" fmla="*/ 562017 w 1004129"/>
              <a:gd name="connsiteY10" fmla="*/ 308077 h 1235936"/>
              <a:gd name="connsiteX11" fmla="*/ 42 w 1004129"/>
              <a:gd name="connsiteY11" fmla="*/ 102 h 123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4129" h="1235936">
                <a:moveTo>
                  <a:pt x="42" y="102"/>
                </a:moveTo>
                <a:cubicBezTo>
                  <a:pt x="5334" y="-5719"/>
                  <a:pt x="503809" y="237169"/>
                  <a:pt x="593767" y="273152"/>
                </a:cubicBezTo>
                <a:cubicBezTo>
                  <a:pt x="683725" y="309135"/>
                  <a:pt x="494813" y="176844"/>
                  <a:pt x="539792" y="216002"/>
                </a:cubicBezTo>
                <a:cubicBezTo>
                  <a:pt x="584771" y="255160"/>
                  <a:pt x="819721" y="465240"/>
                  <a:pt x="863642" y="508102"/>
                </a:cubicBezTo>
                <a:cubicBezTo>
                  <a:pt x="907563" y="550964"/>
                  <a:pt x="795380" y="447248"/>
                  <a:pt x="803317" y="473177"/>
                </a:cubicBezTo>
                <a:cubicBezTo>
                  <a:pt x="811254" y="499106"/>
                  <a:pt x="877929" y="537735"/>
                  <a:pt x="911267" y="663677"/>
                </a:cubicBezTo>
                <a:cubicBezTo>
                  <a:pt x="944605" y="789619"/>
                  <a:pt x="995934" y="1179085"/>
                  <a:pt x="1003342" y="1228827"/>
                </a:cubicBezTo>
                <a:cubicBezTo>
                  <a:pt x="1010750" y="1278569"/>
                  <a:pt x="963654" y="1054202"/>
                  <a:pt x="955717" y="962127"/>
                </a:cubicBezTo>
                <a:cubicBezTo>
                  <a:pt x="947780" y="870052"/>
                  <a:pt x="1043030" y="806552"/>
                  <a:pt x="955717" y="676377"/>
                </a:cubicBezTo>
                <a:cubicBezTo>
                  <a:pt x="868405" y="546202"/>
                  <a:pt x="497459" y="242460"/>
                  <a:pt x="431842" y="181077"/>
                </a:cubicBezTo>
                <a:cubicBezTo>
                  <a:pt x="366225" y="119694"/>
                  <a:pt x="635571" y="340885"/>
                  <a:pt x="562017" y="308077"/>
                </a:cubicBezTo>
                <a:cubicBezTo>
                  <a:pt x="488463" y="275269"/>
                  <a:pt x="-5250" y="5923"/>
                  <a:pt x="42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A4F2D95C-E358-04A2-91BD-100E69F41094}"/>
              </a:ext>
            </a:extLst>
          </p:cNvPr>
          <p:cNvSpPr/>
          <p:nvPr/>
        </p:nvSpPr>
        <p:spPr>
          <a:xfrm>
            <a:off x="5016495" y="2269936"/>
            <a:ext cx="346246" cy="839544"/>
          </a:xfrm>
          <a:custGeom>
            <a:avLst/>
            <a:gdLst>
              <a:gd name="connsiteX0" fmla="*/ 5 w 346246"/>
              <a:gd name="connsiteY0" fmla="*/ 189 h 839544"/>
              <a:gd name="connsiteX1" fmla="*/ 174630 w 346246"/>
              <a:gd name="connsiteY1" fmla="*/ 260539 h 839544"/>
              <a:gd name="connsiteX2" fmla="*/ 190505 w 346246"/>
              <a:gd name="connsiteY2" fmla="*/ 533589 h 839544"/>
              <a:gd name="connsiteX3" fmla="*/ 244480 w 346246"/>
              <a:gd name="connsiteY3" fmla="*/ 447864 h 839544"/>
              <a:gd name="connsiteX4" fmla="*/ 254005 w 346246"/>
              <a:gd name="connsiteY4" fmla="*/ 717739 h 839544"/>
              <a:gd name="connsiteX5" fmla="*/ 288930 w 346246"/>
              <a:gd name="connsiteY5" fmla="*/ 558989 h 839544"/>
              <a:gd name="connsiteX6" fmla="*/ 346080 w 346246"/>
              <a:gd name="connsiteY6" fmla="*/ 838389 h 839544"/>
              <a:gd name="connsiteX7" fmla="*/ 304805 w 346246"/>
              <a:gd name="connsiteY7" fmla="*/ 641539 h 839544"/>
              <a:gd name="connsiteX8" fmla="*/ 260355 w 346246"/>
              <a:gd name="connsiteY8" fmla="*/ 244664 h 839544"/>
              <a:gd name="connsiteX9" fmla="*/ 234955 w 346246"/>
              <a:gd name="connsiteY9" fmla="*/ 501839 h 839544"/>
              <a:gd name="connsiteX10" fmla="*/ 200030 w 346246"/>
              <a:gd name="connsiteY10" fmla="*/ 285939 h 839544"/>
              <a:gd name="connsiteX11" fmla="*/ 180980 w 346246"/>
              <a:gd name="connsiteY11" fmla="*/ 219264 h 839544"/>
              <a:gd name="connsiteX12" fmla="*/ 5 w 346246"/>
              <a:gd name="connsiteY12" fmla="*/ 189 h 83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6246" h="839544">
                <a:moveTo>
                  <a:pt x="5" y="189"/>
                </a:moveTo>
                <a:cubicBezTo>
                  <a:pt x="-1053" y="7068"/>
                  <a:pt x="142880" y="171639"/>
                  <a:pt x="174630" y="260539"/>
                </a:cubicBezTo>
                <a:cubicBezTo>
                  <a:pt x="206380" y="349439"/>
                  <a:pt x="178863" y="502368"/>
                  <a:pt x="190505" y="533589"/>
                </a:cubicBezTo>
                <a:cubicBezTo>
                  <a:pt x="202147" y="564810"/>
                  <a:pt x="233897" y="417172"/>
                  <a:pt x="244480" y="447864"/>
                </a:cubicBezTo>
                <a:cubicBezTo>
                  <a:pt x="255063" y="478556"/>
                  <a:pt x="246597" y="699218"/>
                  <a:pt x="254005" y="717739"/>
                </a:cubicBezTo>
                <a:cubicBezTo>
                  <a:pt x="261413" y="736260"/>
                  <a:pt x="273584" y="538881"/>
                  <a:pt x="288930" y="558989"/>
                </a:cubicBezTo>
                <a:cubicBezTo>
                  <a:pt x="304276" y="579097"/>
                  <a:pt x="343434" y="824631"/>
                  <a:pt x="346080" y="838389"/>
                </a:cubicBezTo>
                <a:cubicBezTo>
                  <a:pt x="348726" y="852147"/>
                  <a:pt x="319093" y="740493"/>
                  <a:pt x="304805" y="641539"/>
                </a:cubicBezTo>
                <a:cubicBezTo>
                  <a:pt x="290517" y="542585"/>
                  <a:pt x="271997" y="267947"/>
                  <a:pt x="260355" y="244664"/>
                </a:cubicBezTo>
                <a:cubicBezTo>
                  <a:pt x="248713" y="221381"/>
                  <a:pt x="245009" y="494960"/>
                  <a:pt x="234955" y="501839"/>
                </a:cubicBezTo>
                <a:cubicBezTo>
                  <a:pt x="224901" y="508718"/>
                  <a:pt x="209026" y="333035"/>
                  <a:pt x="200030" y="285939"/>
                </a:cubicBezTo>
                <a:cubicBezTo>
                  <a:pt x="191034" y="238843"/>
                  <a:pt x="216963" y="262656"/>
                  <a:pt x="180980" y="219264"/>
                </a:cubicBezTo>
                <a:cubicBezTo>
                  <a:pt x="144997" y="175872"/>
                  <a:pt x="1063" y="-6690"/>
                  <a:pt x="5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7A4DDEC7-1B40-9329-335B-07BCFA1164DA}"/>
              </a:ext>
            </a:extLst>
          </p:cNvPr>
          <p:cNvSpPr/>
          <p:nvPr/>
        </p:nvSpPr>
        <p:spPr>
          <a:xfrm>
            <a:off x="3997322" y="1707738"/>
            <a:ext cx="830387" cy="349396"/>
          </a:xfrm>
          <a:custGeom>
            <a:avLst/>
            <a:gdLst>
              <a:gd name="connsiteX0" fmla="*/ 3 w 830387"/>
              <a:gd name="connsiteY0" fmla="*/ 241712 h 349396"/>
              <a:gd name="connsiteX1" fmla="*/ 295278 w 830387"/>
              <a:gd name="connsiteY1" fmla="*/ 127412 h 349396"/>
              <a:gd name="connsiteX2" fmla="*/ 139703 w 830387"/>
              <a:gd name="connsiteY2" fmla="*/ 6762 h 349396"/>
              <a:gd name="connsiteX3" fmla="*/ 819153 w 830387"/>
              <a:gd name="connsiteY3" fmla="*/ 343312 h 349396"/>
              <a:gd name="connsiteX4" fmla="*/ 581028 w 830387"/>
              <a:gd name="connsiteY4" fmla="*/ 232187 h 349396"/>
              <a:gd name="connsiteX5" fmla="*/ 161928 w 830387"/>
              <a:gd name="connsiteY5" fmla="*/ 38512 h 349396"/>
              <a:gd name="connsiteX6" fmla="*/ 288928 w 830387"/>
              <a:gd name="connsiteY6" fmla="*/ 140112 h 349396"/>
              <a:gd name="connsiteX7" fmla="*/ 3 w 830387"/>
              <a:gd name="connsiteY7" fmla="*/ 241712 h 34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0387" h="349396">
                <a:moveTo>
                  <a:pt x="3" y="241712"/>
                </a:moveTo>
                <a:cubicBezTo>
                  <a:pt x="1061" y="239595"/>
                  <a:pt x="271995" y="166570"/>
                  <a:pt x="295278" y="127412"/>
                </a:cubicBezTo>
                <a:cubicBezTo>
                  <a:pt x="318561" y="88254"/>
                  <a:pt x="52391" y="-29221"/>
                  <a:pt x="139703" y="6762"/>
                </a:cubicBezTo>
                <a:cubicBezTo>
                  <a:pt x="227016" y="42745"/>
                  <a:pt x="745599" y="305741"/>
                  <a:pt x="819153" y="343312"/>
                </a:cubicBezTo>
                <a:cubicBezTo>
                  <a:pt x="892707" y="380883"/>
                  <a:pt x="581028" y="232187"/>
                  <a:pt x="581028" y="232187"/>
                </a:cubicBezTo>
                <a:cubicBezTo>
                  <a:pt x="471491" y="181387"/>
                  <a:pt x="210611" y="53858"/>
                  <a:pt x="161928" y="38512"/>
                </a:cubicBezTo>
                <a:cubicBezTo>
                  <a:pt x="113245" y="23166"/>
                  <a:pt x="313270" y="105187"/>
                  <a:pt x="288928" y="140112"/>
                </a:cubicBezTo>
                <a:cubicBezTo>
                  <a:pt x="264586" y="175037"/>
                  <a:pt x="-1055" y="243829"/>
                  <a:pt x="3" y="241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1CDFBE9C-0751-563F-FA84-7E9A225EAAE5}"/>
              </a:ext>
            </a:extLst>
          </p:cNvPr>
          <p:cNvSpPr/>
          <p:nvPr/>
        </p:nvSpPr>
        <p:spPr>
          <a:xfrm>
            <a:off x="4098559" y="1909284"/>
            <a:ext cx="352805" cy="551667"/>
          </a:xfrm>
          <a:custGeom>
            <a:avLst/>
            <a:gdLst>
              <a:gd name="connsiteX0" fmla="*/ 366 w 352805"/>
              <a:gd name="connsiteY0" fmla="*/ 103666 h 551667"/>
              <a:gd name="connsiteX1" fmla="*/ 260716 w 352805"/>
              <a:gd name="connsiteY1" fmla="*/ 281466 h 551667"/>
              <a:gd name="connsiteX2" fmla="*/ 352791 w 352805"/>
              <a:gd name="connsiteY2" fmla="*/ 551341 h 551667"/>
              <a:gd name="connsiteX3" fmla="*/ 267066 w 352805"/>
              <a:gd name="connsiteY3" fmla="*/ 329091 h 551667"/>
              <a:gd name="connsiteX4" fmla="*/ 178166 w 352805"/>
              <a:gd name="connsiteY4" fmla="*/ 2066 h 551667"/>
              <a:gd name="connsiteX5" fmla="*/ 203566 w 352805"/>
              <a:gd name="connsiteY5" fmla="*/ 186216 h 551667"/>
              <a:gd name="connsiteX6" fmla="*/ 366 w 352805"/>
              <a:gd name="connsiteY6" fmla="*/ 103666 h 55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805" h="551667">
                <a:moveTo>
                  <a:pt x="366" y="103666"/>
                </a:moveTo>
                <a:cubicBezTo>
                  <a:pt x="9891" y="119541"/>
                  <a:pt x="201979" y="206854"/>
                  <a:pt x="260716" y="281466"/>
                </a:cubicBezTo>
                <a:cubicBezTo>
                  <a:pt x="319454" y="356079"/>
                  <a:pt x="351733" y="543404"/>
                  <a:pt x="352791" y="551341"/>
                </a:cubicBezTo>
                <a:cubicBezTo>
                  <a:pt x="353849" y="559278"/>
                  <a:pt x="296170" y="420637"/>
                  <a:pt x="267066" y="329091"/>
                </a:cubicBezTo>
                <a:cubicBezTo>
                  <a:pt x="237962" y="237545"/>
                  <a:pt x="188749" y="25878"/>
                  <a:pt x="178166" y="2066"/>
                </a:cubicBezTo>
                <a:cubicBezTo>
                  <a:pt x="167583" y="-21746"/>
                  <a:pt x="237433" y="167695"/>
                  <a:pt x="203566" y="186216"/>
                </a:cubicBezTo>
                <a:cubicBezTo>
                  <a:pt x="169699" y="204737"/>
                  <a:pt x="-9159" y="87791"/>
                  <a:pt x="366" y="103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27BA325-78CE-4BC9-58E7-0EA5F22BC195}"/>
              </a:ext>
            </a:extLst>
          </p:cNvPr>
          <p:cNvSpPr/>
          <p:nvPr/>
        </p:nvSpPr>
        <p:spPr>
          <a:xfrm>
            <a:off x="4681638" y="5114837"/>
            <a:ext cx="411404" cy="1346545"/>
          </a:xfrm>
          <a:custGeom>
            <a:avLst/>
            <a:gdLst>
              <a:gd name="connsiteX0" fmla="*/ 411062 w 411404"/>
              <a:gd name="connsiteY0" fmla="*/ 88 h 1346545"/>
              <a:gd name="connsiteX1" fmla="*/ 77687 w 411404"/>
              <a:gd name="connsiteY1" fmla="*/ 114388 h 1346545"/>
              <a:gd name="connsiteX2" fmla="*/ 74512 w 411404"/>
              <a:gd name="connsiteY2" fmla="*/ 431888 h 1346545"/>
              <a:gd name="connsiteX3" fmla="*/ 74512 w 411404"/>
              <a:gd name="connsiteY3" fmla="*/ 362038 h 1346545"/>
              <a:gd name="connsiteX4" fmla="*/ 99912 w 411404"/>
              <a:gd name="connsiteY4" fmla="*/ 873213 h 1346545"/>
              <a:gd name="connsiteX5" fmla="*/ 84037 w 411404"/>
              <a:gd name="connsiteY5" fmla="*/ 831938 h 1346545"/>
              <a:gd name="connsiteX6" fmla="*/ 84037 w 411404"/>
              <a:gd name="connsiteY6" fmla="*/ 1203413 h 1346545"/>
              <a:gd name="connsiteX7" fmla="*/ 64987 w 411404"/>
              <a:gd name="connsiteY7" fmla="*/ 1346288 h 1346545"/>
              <a:gd name="connsiteX8" fmla="*/ 68162 w 411404"/>
              <a:gd name="connsiteY8" fmla="*/ 1174838 h 1346545"/>
              <a:gd name="connsiteX9" fmla="*/ 90387 w 411404"/>
              <a:gd name="connsiteY9" fmla="*/ 203288 h 1346545"/>
              <a:gd name="connsiteX10" fmla="*/ 52287 w 411404"/>
              <a:gd name="connsiteY10" fmla="*/ 276313 h 1346545"/>
              <a:gd name="connsiteX11" fmla="*/ 118962 w 411404"/>
              <a:gd name="connsiteY11" fmla="*/ 88988 h 1346545"/>
              <a:gd name="connsiteX12" fmla="*/ 7837 w 411404"/>
              <a:gd name="connsiteY12" fmla="*/ 95338 h 1346545"/>
              <a:gd name="connsiteX13" fmla="*/ 411062 w 411404"/>
              <a:gd name="connsiteY13" fmla="*/ 88 h 134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1404" h="1346545">
                <a:moveTo>
                  <a:pt x="411062" y="88"/>
                </a:moveTo>
                <a:cubicBezTo>
                  <a:pt x="422704" y="3263"/>
                  <a:pt x="133779" y="42421"/>
                  <a:pt x="77687" y="114388"/>
                </a:cubicBezTo>
                <a:cubicBezTo>
                  <a:pt x="21595" y="186355"/>
                  <a:pt x="75041" y="390613"/>
                  <a:pt x="74512" y="431888"/>
                </a:cubicBezTo>
                <a:cubicBezTo>
                  <a:pt x="73983" y="473163"/>
                  <a:pt x="70279" y="288484"/>
                  <a:pt x="74512" y="362038"/>
                </a:cubicBezTo>
                <a:cubicBezTo>
                  <a:pt x="78745" y="435592"/>
                  <a:pt x="98324" y="794896"/>
                  <a:pt x="99912" y="873213"/>
                </a:cubicBezTo>
                <a:cubicBezTo>
                  <a:pt x="101499" y="951530"/>
                  <a:pt x="86683" y="776905"/>
                  <a:pt x="84037" y="831938"/>
                </a:cubicBezTo>
                <a:cubicBezTo>
                  <a:pt x="81391" y="886971"/>
                  <a:pt x="87212" y="1117688"/>
                  <a:pt x="84037" y="1203413"/>
                </a:cubicBezTo>
                <a:cubicBezTo>
                  <a:pt x="80862" y="1289138"/>
                  <a:pt x="67633" y="1351050"/>
                  <a:pt x="64987" y="1346288"/>
                </a:cubicBezTo>
                <a:cubicBezTo>
                  <a:pt x="62341" y="1341526"/>
                  <a:pt x="63929" y="1365338"/>
                  <a:pt x="68162" y="1174838"/>
                </a:cubicBezTo>
                <a:cubicBezTo>
                  <a:pt x="72395" y="984338"/>
                  <a:pt x="93033" y="353042"/>
                  <a:pt x="90387" y="203288"/>
                </a:cubicBezTo>
                <a:cubicBezTo>
                  <a:pt x="87741" y="53534"/>
                  <a:pt x="47525" y="295363"/>
                  <a:pt x="52287" y="276313"/>
                </a:cubicBezTo>
                <a:cubicBezTo>
                  <a:pt x="57049" y="257263"/>
                  <a:pt x="126370" y="119150"/>
                  <a:pt x="118962" y="88988"/>
                </a:cubicBezTo>
                <a:cubicBezTo>
                  <a:pt x="111554" y="58826"/>
                  <a:pt x="-35025" y="110155"/>
                  <a:pt x="7837" y="95338"/>
                </a:cubicBezTo>
                <a:cubicBezTo>
                  <a:pt x="50699" y="80521"/>
                  <a:pt x="399420" y="-3087"/>
                  <a:pt x="411062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F8550AC2-C726-4ECF-DE30-62F7A87F862D}"/>
              </a:ext>
            </a:extLst>
          </p:cNvPr>
          <p:cNvSpPr/>
          <p:nvPr/>
        </p:nvSpPr>
        <p:spPr>
          <a:xfrm>
            <a:off x="3851249" y="4542300"/>
            <a:ext cx="233290" cy="1251043"/>
          </a:xfrm>
          <a:custGeom>
            <a:avLst/>
            <a:gdLst>
              <a:gd name="connsiteX0" fmla="*/ 26 w 233290"/>
              <a:gd name="connsiteY0" fmla="*/ 1125 h 1251043"/>
              <a:gd name="connsiteX1" fmla="*/ 231801 w 233290"/>
              <a:gd name="connsiteY1" fmla="*/ 1248900 h 1251043"/>
              <a:gd name="connsiteX2" fmla="*/ 104801 w 233290"/>
              <a:gd name="connsiteY2" fmla="*/ 318625 h 1251043"/>
              <a:gd name="connsiteX3" fmla="*/ 215926 w 233290"/>
              <a:gd name="connsiteY3" fmla="*/ 1013950 h 1251043"/>
              <a:gd name="connsiteX4" fmla="*/ 26 w 233290"/>
              <a:gd name="connsiteY4" fmla="*/ 1125 h 125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290" h="1251043">
                <a:moveTo>
                  <a:pt x="26" y="1125"/>
                </a:moveTo>
                <a:cubicBezTo>
                  <a:pt x="2672" y="40283"/>
                  <a:pt x="214339" y="1195983"/>
                  <a:pt x="231801" y="1248900"/>
                </a:cubicBezTo>
                <a:cubicBezTo>
                  <a:pt x="249264" y="1301817"/>
                  <a:pt x="107447" y="357783"/>
                  <a:pt x="104801" y="318625"/>
                </a:cubicBezTo>
                <a:cubicBezTo>
                  <a:pt x="102155" y="279467"/>
                  <a:pt x="236034" y="1071100"/>
                  <a:pt x="215926" y="1013950"/>
                </a:cubicBezTo>
                <a:cubicBezTo>
                  <a:pt x="195818" y="956800"/>
                  <a:pt x="-2620" y="-38033"/>
                  <a:pt x="26" y="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9ACABE44-4BA6-6AA5-D072-0EA0F72C7E74}"/>
              </a:ext>
            </a:extLst>
          </p:cNvPr>
          <p:cNvSpPr/>
          <p:nvPr/>
        </p:nvSpPr>
        <p:spPr>
          <a:xfrm>
            <a:off x="3623166" y="4537053"/>
            <a:ext cx="186997" cy="1277142"/>
          </a:xfrm>
          <a:custGeom>
            <a:avLst/>
            <a:gdLst>
              <a:gd name="connsiteX0" fmla="*/ 2684 w 186997"/>
              <a:gd name="connsiteY0" fmla="*/ 22 h 1277142"/>
              <a:gd name="connsiteX1" fmla="*/ 9034 w 186997"/>
              <a:gd name="connsiteY1" fmla="*/ 476272 h 1277142"/>
              <a:gd name="connsiteX2" fmla="*/ 97934 w 186997"/>
              <a:gd name="connsiteY2" fmla="*/ 863622 h 1277142"/>
              <a:gd name="connsiteX3" fmla="*/ 94759 w 186997"/>
              <a:gd name="connsiteY3" fmla="*/ 847747 h 1277142"/>
              <a:gd name="connsiteX4" fmla="*/ 186834 w 186997"/>
              <a:gd name="connsiteY4" fmla="*/ 1270022 h 1277142"/>
              <a:gd name="connsiteX5" fmla="*/ 116984 w 186997"/>
              <a:gd name="connsiteY5" fmla="*/ 1044597 h 1277142"/>
              <a:gd name="connsiteX6" fmla="*/ 107459 w 186997"/>
              <a:gd name="connsiteY6" fmla="*/ 209572 h 1277142"/>
              <a:gd name="connsiteX7" fmla="*/ 78884 w 186997"/>
              <a:gd name="connsiteY7" fmla="*/ 784247 h 1277142"/>
              <a:gd name="connsiteX8" fmla="*/ 5859 w 186997"/>
              <a:gd name="connsiteY8" fmla="*/ 457222 h 1277142"/>
              <a:gd name="connsiteX9" fmla="*/ 2684 w 186997"/>
              <a:gd name="connsiteY9" fmla="*/ 22 h 127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997" h="1277142">
                <a:moveTo>
                  <a:pt x="2684" y="22"/>
                </a:moveTo>
                <a:cubicBezTo>
                  <a:pt x="3213" y="3197"/>
                  <a:pt x="-6841" y="332339"/>
                  <a:pt x="9034" y="476272"/>
                </a:cubicBezTo>
                <a:cubicBezTo>
                  <a:pt x="24909" y="620205"/>
                  <a:pt x="83647" y="801710"/>
                  <a:pt x="97934" y="863622"/>
                </a:cubicBezTo>
                <a:cubicBezTo>
                  <a:pt x="112221" y="925534"/>
                  <a:pt x="79942" y="780014"/>
                  <a:pt x="94759" y="847747"/>
                </a:cubicBezTo>
                <a:cubicBezTo>
                  <a:pt x="109576" y="915480"/>
                  <a:pt x="183130" y="1237214"/>
                  <a:pt x="186834" y="1270022"/>
                </a:cubicBezTo>
                <a:cubicBezTo>
                  <a:pt x="190538" y="1302830"/>
                  <a:pt x="130213" y="1221339"/>
                  <a:pt x="116984" y="1044597"/>
                </a:cubicBezTo>
                <a:cubicBezTo>
                  <a:pt x="103755" y="867855"/>
                  <a:pt x="113809" y="252964"/>
                  <a:pt x="107459" y="209572"/>
                </a:cubicBezTo>
                <a:cubicBezTo>
                  <a:pt x="101109" y="166180"/>
                  <a:pt x="95817" y="742972"/>
                  <a:pt x="78884" y="784247"/>
                </a:cubicBezTo>
                <a:cubicBezTo>
                  <a:pt x="61951" y="825522"/>
                  <a:pt x="16442" y="584222"/>
                  <a:pt x="5859" y="457222"/>
                </a:cubicBezTo>
                <a:cubicBezTo>
                  <a:pt x="-4724" y="330222"/>
                  <a:pt x="2155" y="-3153"/>
                  <a:pt x="2684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11C76C7-FDA0-8AAA-BADE-0108E3D4BBAE}"/>
              </a:ext>
            </a:extLst>
          </p:cNvPr>
          <p:cNvSpPr/>
          <p:nvPr/>
        </p:nvSpPr>
        <p:spPr>
          <a:xfrm>
            <a:off x="3210098" y="4101401"/>
            <a:ext cx="393634" cy="613537"/>
          </a:xfrm>
          <a:custGeom>
            <a:avLst/>
            <a:gdLst>
              <a:gd name="connsiteX0" fmla="*/ 60152 w 393634"/>
              <a:gd name="connsiteY0" fmla="*/ 48324 h 613537"/>
              <a:gd name="connsiteX1" fmla="*/ 307802 w 393634"/>
              <a:gd name="connsiteY1" fmla="*/ 324549 h 613537"/>
              <a:gd name="connsiteX2" fmla="*/ 314152 w 393634"/>
              <a:gd name="connsiteY2" fmla="*/ 375349 h 613537"/>
              <a:gd name="connsiteX3" fmla="*/ 393527 w 393634"/>
              <a:gd name="connsiteY3" fmla="*/ 613474 h 613537"/>
              <a:gd name="connsiteX4" fmla="*/ 330027 w 393634"/>
              <a:gd name="connsiteY4" fmla="*/ 397574 h 613537"/>
              <a:gd name="connsiteX5" fmla="*/ 279227 w 393634"/>
              <a:gd name="connsiteY5" fmla="*/ 254699 h 613537"/>
              <a:gd name="connsiteX6" fmla="*/ 15702 w 393634"/>
              <a:gd name="connsiteY6" fmla="*/ 22924 h 613537"/>
              <a:gd name="connsiteX7" fmla="*/ 60152 w 393634"/>
              <a:gd name="connsiteY7" fmla="*/ 48324 h 61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634" h="613537">
                <a:moveTo>
                  <a:pt x="60152" y="48324"/>
                </a:moveTo>
                <a:cubicBezTo>
                  <a:pt x="108835" y="98595"/>
                  <a:pt x="265469" y="270045"/>
                  <a:pt x="307802" y="324549"/>
                </a:cubicBezTo>
                <a:cubicBezTo>
                  <a:pt x="350135" y="379053"/>
                  <a:pt x="299865" y="327195"/>
                  <a:pt x="314152" y="375349"/>
                </a:cubicBezTo>
                <a:cubicBezTo>
                  <a:pt x="328439" y="423503"/>
                  <a:pt x="390881" y="609770"/>
                  <a:pt x="393527" y="613474"/>
                </a:cubicBezTo>
                <a:cubicBezTo>
                  <a:pt x="396173" y="617178"/>
                  <a:pt x="349077" y="457370"/>
                  <a:pt x="330027" y="397574"/>
                </a:cubicBezTo>
                <a:cubicBezTo>
                  <a:pt x="310977" y="337778"/>
                  <a:pt x="331614" y="317141"/>
                  <a:pt x="279227" y="254699"/>
                </a:cubicBezTo>
                <a:cubicBezTo>
                  <a:pt x="226840" y="192257"/>
                  <a:pt x="52214" y="63141"/>
                  <a:pt x="15702" y="22924"/>
                </a:cubicBezTo>
                <a:cubicBezTo>
                  <a:pt x="-20811" y="-17293"/>
                  <a:pt x="11469" y="-1947"/>
                  <a:pt x="60152" y="48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40EA62A1-69A5-EBC9-0109-C8228476FA31}"/>
              </a:ext>
            </a:extLst>
          </p:cNvPr>
          <p:cNvSpPr/>
          <p:nvPr/>
        </p:nvSpPr>
        <p:spPr>
          <a:xfrm>
            <a:off x="3438016" y="4600575"/>
            <a:ext cx="179759" cy="439856"/>
          </a:xfrm>
          <a:custGeom>
            <a:avLst/>
            <a:gdLst>
              <a:gd name="connsiteX0" fmla="*/ 79884 w 179759"/>
              <a:gd name="connsiteY0" fmla="*/ 0 h 439856"/>
              <a:gd name="connsiteX1" fmla="*/ 102109 w 179759"/>
              <a:gd name="connsiteY1" fmla="*/ 209550 h 439856"/>
              <a:gd name="connsiteX2" fmla="*/ 178309 w 179759"/>
              <a:gd name="connsiteY2" fmla="*/ 434975 h 439856"/>
              <a:gd name="connsiteX3" fmla="*/ 140209 w 179759"/>
              <a:gd name="connsiteY3" fmla="*/ 342900 h 439856"/>
              <a:gd name="connsiteX4" fmla="*/ 509 w 179759"/>
              <a:gd name="connsiteY4" fmla="*/ 95250 h 439856"/>
              <a:gd name="connsiteX5" fmla="*/ 92584 w 179759"/>
              <a:gd name="connsiteY5" fmla="*/ 209550 h 439856"/>
              <a:gd name="connsiteX6" fmla="*/ 79884 w 179759"/>
              <a:gd name="connsiteY6" fmla="*/ 0 h 43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759" h="439856">
                <a:moveTo>
                  <a:pt x="79884" y="0"/>
                </a:moveTo>
                <a:cubicBezTo>
                  <a:pt x="81471" y="0"/>
                  <a:pt x="85705" y="137054"/>
                  <a:pt x="102109" y="209550"/>
                </a:cubicBezTo>
                <a:cubicBezTo>
                  <a:pt x="118513" y="282046"/>
                  <a:pt x="171959" y="412750"/>
                  <a:pt x="178309" y="434975"/>
                </a:cubicBezTo>
                <a:cubicBezTo>
                  <a:pt x="184659" y="457200"/>
                  <a:pt x="169842" y="399521"/>
                  <a:pt x="140209" y="342900"/>
                </a:cubicBezTo>
                <a:cubicBezTo>
                  <a:pt x="110576" y="286279"/>
                  <a:pt x="8446" y="117475"/>
                  <a:pt x="509" y="95250"/>
                </a:cubicBezTo>
                <a:cubicBezTo>
                  <a:pt x="-7429" y="73025"/>
                  <a:pt x="79884" y="220662"/>
                  <a:pt x="92584" y="209550"/>
                </a:cubicBezTo>
                <a:cubicBezTo>
                  <a:pt x="105284" y="198438"/>
                  <a:pt x="78297" y="0"/>
                  <a:pt x="798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820B48BC-1CAE-CFC2-6DE5-FD41C8C30251}"/>
              </a:ext>
            </a:extLst>
          </p:cNvPr>
          <p:cNvSpPr/>
          <p:nvPr/>
        </p:nvSpPr>
        <p:spPr>
          <a:xfrm>
            <a:off x="3174452" y="4875742"/>
            <a:ext cx="235545" cy="547259"/>
          </a:xfrm>
          <a:custGeom>
            <a:avLst/>
            <a:gdLst>
              <a:gd name="connsiteX0" fmla="*/ 235498 w 235545"/>
              <a:gd name="connsiteY0" fmla="*/ 1058 h 547259"/>
              <a:gd name="connsiteX1" fmla="*/ 76748 w 235545"/>
              <a:gd name="connsiteY1" fmla="*/ 286808 h 547259"/>
              <a:gd name="connsiteX2" fmla="*/ 548 w 235545"/>
              <a:gd name="connsiteY2" fmla="*/ 543983 h 547259"/>
              <a:gd name="connsiteX3" fmla="*/ 44998 w 235545"/>
              <a:gd name="connsiteY3" fmla="*/ 416983 h 547259"/>
              <a:gd name="connsiteX4" fmla="*/ 92623 w 235545"/>
              <a:gd name="connsiteY4" fmla="*/ 197908 h 547259"/>
              <a:gd name="connsiteX5" fmla="*/ 235498 w 235545"/>
              <a:gd name="connsiteY5" fmla="*/ 1058 h 54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45" h="547259">
                <a:moveTo>
                  <a:pt x="235498" y="1058"/>
                </a:moveTo>
                <a:cubicBezTo>
                  <a:pt x="232852" y="15875"/>
                  <a:pt x="115906" y="196321"/>
                  <a:pt x="76748" y="286808"/>
                </a:cubicBezTo>
                <a:cubicBezTo>
                  <a:pt x="37590" y="377295"/>
                  <a:pt x="5840" y="522287"/>
                  <a:pt x="548" y="543983"/>
                </a:cubicBezTo>
                <a:cubicBezTo>
                  <a:pt x="-4744" y="565679"/>
                  <a:pt x="29652" y="474662"/>
                  <a:pt x="44998" y="416983"/>
                </a:cubicBezTo>
                <a:cubicBezTo>
                  <a:pt x="60344" y="359304"/>
                  <a:pt x="56110" y="265112"/>
                  <a:pt x="92623" y="197908"/>
                </a:cubicBezTo>
                <a:cubicBezTo>
                  <a:pt x="129136" y="130704"/>
                  <a:pt x="238144" y="-13759"/>
                  <a:pt x="235498" y="1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D7DB885B-8014-EB1E-39CE-7CC941059F3D}"/>
              </a:ext>
            </a:extLst>
          </p:cNvPr>
          <p:cNvSpPr/>
          <p:nvPr/>
        </p:nvSpPr>
        <p:spPr>
          <a:xfrm>
            <a:off x="4165534" y="4895872"/>
            <a:ext cx="429780" cy="428626"/>
          </a:xfrm>
          <a:custGeom>
            <a:avLst/>
            <a:gdLst>
              <a:gd name="connsiteX0" fmla="*/ 66 w 429780"/>
              <a:gd name="connsiteY0" fmla="*/ 3153 h 428626"/>
              <a:gd name="connsiteX1" fmla="*/ 422341 w 429780"/>
              <a:gd name="connsiteY1" fmla="*/ 38078 h 428626"/>
              <a:gd name="connsiteX2" fmla="*/ 257241 w 429780"/>
              <a:gd name="connsiteY2" fmla="*/ 85703 h 428626"/>
              <a:gd name="connsiteX3" fmla="*/ 98491 w 429780"/>
              <a:gd name="connsiteY3" fmla="*/ 206353 h 428626"/>
              <a:gd name="connsiteX4" fmla="*/ 12766 w 429780"/>
              <a:gd name="connsiteY4" fmla="*/ 428603 h 428626"/>
              <a:gd name="connsiteX5" fmla="*/ 85791 w 429780"/>
              <a:gd name="connsiteY5" fmla="*/ 219053 h 428626"/>
              <a:gd name="connsiteX6" fmla="*/ 387416 w 429780"/>
              <a:gd name="connsiteY6" fmla="*/ 25378 h 428626"/>
              <a:gd name="connsiteX7" fmla="*/ 66 w 429780"/>
              <a:gd name="connsiteY7" fmla="*/ 3153 h 42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780" h="428626">
                <a:moveTo>
                  <a:pt x="66" y="3153"/>
                </a:moveTo>
                <a:cubicBezTo>
                  <a:pt x="5887" y="5270"/>
                  <a:pt x="379479" y="24320"/>
                  <a:pt x="422341" y="38078"/>
                </a:cubicBezTo>
                <a:cubicBezTo>
                  <a:pt x="465203" y="51836"/>
                  <a:pt x="311216" y="57657"/>
                  <a:pt x="257241" y="85703"/>
                </a:cubicBezTo>
                <a:cubicBezTo>
                  <a:pt x="203266" y="113749"/>
                  <a:pt x="139237" y="149203"/>
                  <a:pt x="98491" y="206353"/>
                </a:cubicBezTo>
                <a:cubicBezTo>
                  <a:pt x="57745" y="263503"/>
                  <a:pt x="14883" y="426486"/>
                  <a:pt x="12766" y="428603"/>
                </a:cubicBezTo>
                <a:cubicBezTo>
                  <a:pt x="10649" y="430720"/>
                  <a:pt x="23349" y="286257"/>
                  <a:pt x="85791" y="219053"/>
                </a:cubicBezTo>
                <a:cubicBezTo>
                  <a:pt x="148233" y="151849"/>
                  <a:pt x="402233" y="60303"/>
                  <a:pt x="387416" y="25378"/>
                </a:cubicBezTo>
                <a:cubicBezTo>
                  <a:pt x="372599" y="-9547"/>
                  <a:pt x="-5755" y="1036"/>
                  <a:pt x="66" y="3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FC5DD452-98AF-2C1F-1D49-E6B361A82163}"/>
              </a:ext>
            </a:extLst>
          </p:cNvPr>
          <p:cNvSpPr/>
          <p:nvPr/>
        </p:nvSpPr>
        <p:spPr>
          <a:xfrm>
            <a:off x="4479925" y="3739401"/>
            <a:ext cx="119826" cy="392082"/>
          </a:xfrm>
          <a:custGeom>
            <a:avLst/>
            <a:gdLst>
              <a:gd name="connsiteX0" fmla="*/ 0 w 119826"/>
              <a:gd name="connsiteY0" fmla="*/ 749 h 392082"/>
              <a:gd name="connsiteX1" fmla="*/ 117475 w 119826"/>
              <a:gd name="connsiteY1" fmla="*/ 184899 h 392082"/>
              <a:gd name="connsiteX2" fmla="*/ 66675 w 119826"/>
              <a:gd name="connsiteY2" fmla="*/ 391274 h 392082"/>
              <a:gd name="connsiteX3" fmla="*/ 85725 w 119826"/>
              <a:gd name="connsiteY3" fmla="*/ 251574 h 392082"/>
              <a:gd name="connsiteX4" fmla="*/ 117475 w 119826"/>
              <a:gd name="connsiteY4" fmla="*/ 124574 h 392082"/>
              <a:gd name="connsiteX5" fmla="*/ 0 w 119826"/>
              <a:gd name="connsiteY5" fmla="*/ 749 h 39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826" h="392082">
                <a:moveTo>
                  <a:pt x="0" y="749"/>
                </a:moveTo>
                <a:cubicBezTo>
                  <a:pt x="0" y="10803"/>
                  <a:pt x="106362" y="119811"/>
                  <a:pt x="117475" y="184899"/>
                </a:cubicBezTo>
                <a:cubicBezTo>
                  <a:pt x="128588" y="249987"/>
                  <a:pt x="71967" y="380162"/>
                  <a:pt x="66675" y="391274"/>
                </a:cubicBezTo>
                <a:cubicBezTo>
                  <a:pt x="61383" y="402387"/>
                  <a:pt x="77258" y="296024"/>
                  <a:pt x="85725" y="251574"/>
                </a:cubicBezTo>
                <a:cubicBezTo>
                  <a:pt x="94192" y="207124"/>
                  <a:pt x="129117" y="164791"/>
                  <a:pt x="117475" y="124574"/>
                </a:cubicBezTo>
                <a:cubicBezTo>
                  <a:pt x="105833" y="84357"/>
                  <a:pt x="0" y="-9305"/>
                  <a:pt x="0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1B3E1309-873D-E19B-251C-5C12883AE50F}"/>
              </a:ext>
            </a:extLst>
          </p:cNvPr>
          <p:cNvSpPr/>
          <p:nvPr/>
        </p:nvSpPr>
        <p:spPr>
          <a:xfrm>
            <a:off x="3246738" y="4222650"/>
            <a:ext cx="215300" cy="510918"/>
          </a:xfrm>
          <a:custGeom>
            <a:avLst/>
            <a:gdLst>
              <a:gd name="connsiteX0" fmla="*/ 7637 w 215300"/>
              <a:gd name="connsiteY0" fmla="*/ 100 h 510918"/>
              <a:gd name="connsiteX1" fmla="*/ 42562 w 215300"/>
              <a:gd name="connsiteY1" fmla="*/ 187425 h 510918"/>
              <a:gd name="connsiteX2" fmla="*/ 118762 w 215300"/>
              <a:gd name="connsiteY2" fmla="*/ 365225 h 510918"/>
              <a:gd name="connsiteX3" fmla="*/ 87012 w 215300"/>
              <a:gd name="connsiteY3" fmla="*/ 336650 h 510918"/>
              <a:gd name="connsiteX4" fmla="*/ 210837 w 215300"/>
              <a:gd name="connsiteY4" fmla="*/ 508100 h 510918"/>
              <a:gd name="connsiteX5" fmla="*/ 188612 w 215300"/>
              <a:gd name="connsiteY5" fmla="*/ 428725 h 510918"/>
              <a:gd name="connsiteX6" fmla="*/ 194962 w 215300"/>
              <a:gd name="connsiteY6" fmla="*/ 241400 h 510918"/>
              <a:gd name="connsiteX7" fmla="*/ 185437 w 215300"/>
              <a:gd name="connsiteY7" fmla="*/ 457300 h 510918"/>
              <a:gd name="connsiteX8" fmla="*/ 144162 w 215300"/>
              <a:gd name="connsiteY8" fmla="*/ 438250 h 510918"/>
              <a:gd name="connsiteX9" fmla="*/ 4462 w 215300"/>
              <a:gd name="connsiteY9" fmla="*/ 177900 h 510918"/>
              <a:gd name="connsiteX10" fmla="*/ 33037 w 215300"/>
              <a:gd name="connsiteY10" fmla="*/ 212825 h 510918"/>
              <a:gd name="connsiteX11" fmla="*/ 7637 w 215300"/>
              <a:gd name="connsiteY11" fmla="*/ 100 h 51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5300" h="510918">
                <a:moveTo>
                  <a:pt x="7637" y="100"/>
                </a:moveTo>
                <a:cubicBezTo>
                  <a:pt x="9224" y="-4133"/>
                  <a:pt x="24041" y="126571"/>
                  <a:pt x="42562" y="187425"/>
                </a:cubicBezTo>
                <a:cubicBezTo>
                  <a:pt x="61083" y="248279"/>
                  <a:pt x="111354" y="340354"/>
                  <a:pt x="118762" y="365225"/>
                </a:cubicBezTo>
                <a:cubicBezTo>
                  <a:pt x="126170" y="390096"/>
                  <a:pt x="71666" y="312838"/>
                  <a:pt x="87012" y="336650"/>
                </a:cubicBezTo>
                <a:cubicBezTo>
                  <a:pt x="102358" y="360462"/>
                  <a:pt x="193904" y="492754"/>
                  <a:pt x="210837" y="508100"/>
                </a:cubicBezTo>
                <a:cubicBezTo>
                  <a:pt x="227770" y="523446"/>
                  <a:pt x="191258" y="473175"/>
                  <a:pt x="188612" y="428725"/>
                </a:cubicBezTo>
                <a:cubicBezTo>
                  <a:pt x="185966" y="384275"/>
                  <a:pt x="195491" y="236638"/>
                  <a:pt x="194962" y="241400"/>
                </a:cubicBezTo>
                <a:cubicBezTo>
                  <a:pt x="194433" y="246163"/>
                  <a:pt x="193904" y="424492"/>
                  <a:pt x="185437" y="457300"/>
                </a:cubicBezTo>
                <a:cubicBezTo>
                  <a:pt x="176970" y="490108"/>
                  <a:pt x="174324" y="484817"/>
                  <a:pt x="144162" y="438250"/>
                </a:cubicBezTo>
                <a:cubicBezTo>
                  <a:pt x="114000" y="391683"/>
                  <a:pt x="22983" y="215471"/>
                  <a:pt x="4462" y="177900"/>
                </a:cubicBezTo>
                <a:cubicBezTo>
                  <a:pt x="-14059" y="140329"/>
                  <a:pt x="30920" y="237167"/>
                  <a:pt x="33037" y="212825"/>
                </a:cubicBezTo>
                <a:cubicBezTo>
                  <a:pt x="35154" y="188483"/>
                  <a:pt x="6050" y="4333"/>
                  <a:pt x="7637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E46914EB-7D36-27D0-0DB7-8B78495DBB6E}"/>
              </a:ext>
            </a:extLst>
          </p:cNvPr>
          <p:cNvSpPr/>
          <p:nvPr/>
        </p:nvSpPr>
        <p:spPr>
          <a:xfrm>
            <a:off x="3390680" y="5013265"/>
            <a:ext cx="195027" cy="511840"/>
          </a:xfrm>
          <a:custGeom>
            <a:avLst/>
            <a:gdLst>
              <a:gd name="connsiteX0" fmla="*/ 168495 w 195027"/>
              <a:gd name="connsiteY0" fmla="*/ 60 h 511840"/>
              <a:gd name="connsiteX1" fmla="*/ 114520 w 195027"/>
              <a:gd name="connsiteY1" fmla="*/ 215960 h 511840"/>
              <a:gd name="connsiteX2" fmla="*/ 220 w 195027"/>
              <a:gd name="connsiteY2" fmla="*/ 304860 h 511840"/>
              <a:gd name="connsiteX3" fmla="*/ 146270 w 195027"/>
              <a:gd name="connsiteY3" fmla="*/ 235010 h 511840"/>
              <a:gd name="connsiteX4" fmla="*/ 193895 w 195027"/>
              <a:gd name="connsiteY4" fmla="*/ 511235 h 511840"/>
              <a:gd name="connsiteX5" fmla="*/ 181195 w 195027"/>
              <a:gd name="connsiteY5" fmla="*/ 304860 h 511840"/>
              <a:gd name="connsiteX6" fmla="*/ 193895 w 195027"/>
              <a:gd name="connsiteY6" fmla="*/ 158810 h 511840"/>
              <a:gd name="connsiteX7" fmla="*/ 171670 w 195027"/>
              <a:gd name="connsiteY7" fmla="*/ 209610 h 511840"/>
              <a:gd name="connsiteX8" fmla="*/ 85945 w 195027"/>
              <a:gd name="connsiteY8" fmla="*/ 238185 h 511840"/>
              <a:gd name="connsiteX9" fmla="*/ 168495 w 195027"/>
              <a:gd name="connsiteY9" fmla="*/ 60 h 5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027" h="511840">
                <a:moveTo>
                  <a:pt x="168495" y="60"/>
                </a:moveTo>
                <a:cubicBezTo>
                  <a:pt x="173257" y="-3644"/>
                  <a:pt x="142566" y="165160"/>
                  <a:pt x="114520" y="215960"/>
                </a:cubicBezTo>
                <a:cubicBezTo>
                  <a:pt x="86474" y="266760"/>
                  <a:pt x="-5072" y="301685"/>
                  <a:pt x="220" y="304860"/>
                </a:cubicBezTo>
                <a:cubicBezTo>
                  <a:pt x="5512" y="308035"/>
                  <a:pt x="113991" y="200614"/>
                  <a:pt x="146270" y="235010"/>
                </a:cubicBezTo>
                <a:cubicBezTo>
                  <a:pt x="178549" y="269406"/>
                  <a:pt x="188074" y="499593"/>
                  <a:pt x="193895" y="511235"/>
                </a:cubicBezTo>
                <a:cubicBezTo>
                  <a:pt x="199716" y="522877"/>
                  <a:pt x="181195" y="363597"/>
                  <a:pt x="181195" y="304860"/>
                </a:cubicBezTo>
                <a:cubicBezTo>
                  <a:pt x="181195" y="246123"/>
                  <a:pt x="195483" y="174685"/>
                  <a:pt x="193895" y="158810"/>
                </a:cubicBezTo>
                <a:cubicBezTo>
                  <a:pt x="192308" y="142935"/>
                  <a:pt x="189662" y="196381"/>
                  <a:pt x="171670" y="209610"/>
                </a:cubicBezTo>
                <a:cubicBezTo>
                  <a:pt x="153678" y="222839"/>
                  <a:pt x="85416" y="269935"/>
                  <a:pt x="85945" y="238185"/>
                </a:cubicBezTo>
                <a:cubicBezTo>
                  <a:pt x="86474" y="206435"/>
                  <a:pt x="163733" y="3764"/>
                  <a:pt x="168495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0045A39D-DA45-D2F7-0DD4-5B264841D56A}"/>
              </a:ext>
            </a:extLst>
          </p:cNvPr>
          <p:cNvSpPr/>
          <p:nvPr/>
        </p:nvSpPr>
        <p:spPr>
          <a:xfrm>
            <a:off x="4190721" y="5467272"/>
            <a:ext cx="87569" cy="726659"/>
          </a:xfrm>
          <a:custGeom>
            <a:avLst/>
            <a:gdLst>
              <a:gd name="connsiteX0" fmla="*/ 279 w 87569"/>
              <a:gd name="connsiteY0" fmla="*/ 78 h 726659"/>
              <a:gd name="connsiteX1" fmla="*/ 57429 w 87569"/>
              <a:gd name="connsiteY1" fmla="*/ 235028 h 726659"/>
              <a:gd name="connsiteX2" fmla="*/ 25679 w 87569"/>
              <a:gd name="connsiteY2" fmla="*/ 714453 h 726659"/>
              <a:gd name="connsiteX3" fmla="*/ 44729 w 87569"/>
              <a:gd name="connsiteY3" fmla="*/ 552528 h 726659"/>
              <a:gd name="connsiteX4" fmla="*/ 86004 w 87569"/>
              <a:gd name="connsiteY4" fmla="*/ 212803 h 726659"/>
              <a:gd name="connsiteX5" fmla="*/ 279 w 87569"/>
              <a:gd name="connsiteY5" fmla="*/ 78 h 72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569" h="726659">
                <a:moveTo>
                  <a:pt x="279" y="78"/>
                </a:moveTo>
                <a:cubicBezTo>
                  <a:pt x="-4483" y="3782"/>
                  <a:pt x="53196" y="115966"/>
                  <a:pt x="57429" y="235028"/>
                </a:cubicBezTo>
                <a:cubicBezTo>
                  <a:pt x="61662" y="354090"/>
                  <a:pt x="27796" y="661536"/>
                  <a:pt x="25679" y="714453"/>
                </a:cubicBezTo>
                <a:cubicBezTo>
                  <a:pt x="23562" y="767370"/>
                  <a:pt x="34675" y="636136"/>
                  <a:pt x="44729" y="552528"/>
                </a:cubicBezTo>
                <a:cubicBezTo>
                  <a:pt x="54783" y="468920"/>
                  <a:pt x="96058" y="301174"/>
                  <a:pt x="86004" y="212803"/>
                </a:cubicBezTo>
                <a:cubicBezTo>
                  <a:pt x="75950" y="124432"/>
                  <a:pt x="5041" y="-3626"/>
                  <a:pt x="279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BF8B7AE7-EDF6-B183-3C46-2426FBB19E17}"/>
              </a:ext>
            </a:extLst>
          </p:cNvPr>
          <p:cNvSpPr/>
          <p:nvPr/>
        </p:nvSpPr>
        <p:spPr>
          <a:xfrm>
            <a:off x="5089475" y="4175015"/>
            <a:ext cx="53059" cy="117783"/>
          </a:xfrm>
          <a:custGeom>
            <a:avLst/>
            <a:gdLst>
              <a:gd name="connsiteX0" fmla="*/ 41325 w 53059"/>
              <a:gd name="connsiteY0" fmla="*/ 110 h 117783"/>
              <a:gd name="connsiteX1" fmla="*/ 41325 w 53059"/>
              <a:gd name="connsiteY1" fmla="*/ 76310 h 117783"/>
              <a:gd name="connsiteX2" fmla="*/ 50 w 53059"/>
              <a:gd name="connsiteY2" fmla="*/ 117585 h 117783"/>
              <a:gd name="connsiteX3" fmla="*/ 50850 w 53059"/>
              <a:gd name="connsiteY3" fmla="*/ 60435 h 117783"/>
              <a:gd name="connsiteX4" fmla="*/ 41325 w 53059"/>
              <a:gd name="connsiteY4" fmla="*/ 110 h 11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59" h="117783">
                <a:moveTo>
                  <a:pt x="41325" y="110"/>
                </a:moveTo>
                <a:cubicBezTo>
                  <a:pt x="39737" y="2756"/>
                  <a:pt x="48204" y="56731"/>
                  <a:pt x="41325" y="76310"/>
                </a:cubicBezTo>
                <a:cubicBezTo>
                  <a:pt x="34446" y="95889"/>
                  <a:pt x="-1538" y="120231"/>
                  <a:pt x="50" y="117585"/>
                </a:cubicBezTo>
                <a:cubicBezTo>
                  <a:pt x="1637" y="114939"/>
                  <a:pt x="42913" y="77897"/>
                  <a:pt x="50850" y="60435"/>
                </a:cubicBezTo>
                <a:cubicBezTo>
                  <a:pt x="58787" y="42973"/>
                  <a:pt x="42913" y="-2536"/>
                  <a:pt x="41325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0F9A6CE4-ACC2-1EA3-1FDD-214602EB0587}"/>
              </a:ext>
            </a:extLst>
          </p:cNvPr>
          <p:cNvSpPr/>
          <p:nvPr/>
        </p:nvSpPr>
        <p:spPr>
          <a:xfrm>
            <a:off x="5225368" y="4209843"/>
            <a:ext cx="327733" cy="136862"/>
          </a:xfrm>
          <a:custGeom>
            <a:avLst/>
            <a:gdLst>
              <a:gd name="connsiteX0" fmla="*/ 682 w 327733"/>
              <a:gd name="connsiteY0" fmla="*/ 207 h 136862"/>
              <a:gd name="connsiteX1" fmla="*/ 184832 w 327733"/>
              <a:gd name="connsiteY1" fmla="*/ 114507 h 136862"/>
              <a:gd name="connsiteX2" fmla="*/ 159432 w 327733"/>
              <a:gd name="connsiteY2" fmla="*/ 136732 h 136862"/>
              <a:gd name="connsiteX3" fmla="*/ 324532 w 327733"/>
              <a:gd name="connsiteY3" fmla="*/ 111332 h 136862"/>
              <a:gd name="connsiteX4" fmla="*/ 261032 w 327733"/>
              <a:gd name="connsiteY4" fmla="*/ 120857 h 136862"/>
              <a:gd name="connsiteX5" fmla="*/ 168957 w 327733"/>
              <a:gd name="connsiteY5" fmla="*/ 41482 h 136862"/>
              <a:gd name="connsiteX6" fmla="*/ 238807 w 327733"/>
              <a:gd name="connsiteY6" fmla="*/ 104982 h 136862"/>
              <a:gd name="connsiteX7" fmla="*/ 127682 w 327733"/>
              <a:gd name="connsiteY7" fmla="*/ 85932 h 136862"/>
              <a:gd name="connsiteX8" fmla="*/ 682 w 327733"/>
              <a:gd name="connsiteY8" fmla="*/ 207 h 13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733" h="136862">
                <a:moveTo>
                  <a:pt x="682" y="207"/>
                </a:moveTo>
                <a:cubicBezTo>
                  <a:pt x="10207" y="4970"/>
                  <a:pt x="158374" y="91753"/>
                  <a:pt x="184832" y="114507"/>
                </a:cubicBezTo>
                <a:cubicBezTo>
                  <a:pt x="211290" y="137261"/>
                  <a:pt x="136149" y="137261"/>
                  <a:pt x="159432" y="136732"/>
                </a:cubicBezTo>
                <a:cubicBezTo>
                  <a:pt x="182715" y="136203"/>
                  <a:pt x="324532" y="111332"/>
                  <a:pt x="324532" y="111332"/>
                </a:cubicBezTo>
                <a:cubicBezTo>
                  <a:pt x="341465" y="108686"/>
                  <a:pt x="286961" y="132499"/>
                  <a:pt x="261032" y="120857"/>
                </a:cubicBezTo>
                <a:cubicBezTo>
                  <a:pt x="235103" y="109215"/>
                  <a:pt x="172661" y="44128"/>
                  <a:pt x="168957" y="41482"/>
                </a:cubicBezTo>
                <a:cubicBezTo>
                  <a:pt x="165253" y="38836"/>
                  <a:pt x="245686" y="97574"/>
                  <a:pt x="238807" y="104982"/>
                </a:cubicBezTo>
                <a:cubicBezTo>
                  <a:pt x="231928" y="112390"/>
                  <a:pt x="171603" y="97574"/>
                  <a:pt x="127682" y="85932"/>
                </a:cubicBezTo>
                <a:cubicBezTo>
                  <a:pt x="83761" y="74290"/>
                  <a:pt x="-8843" y="-4556"/>
                  <a:pt x="682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2DA8E1FD-8BAB-B721-2089-C98697298C01}"/>
              </a:ext>
            </a:extLst>
          </p:cNvPr>
          <p:cNvSpPr/>
          <p:nvPr/>
        </p:nvSpPr>
        <p:spPr>
          <a:xfrm>
            <a:off x="5457597" y="4559300"/>
            <a:ext cx="70104" cy="102182"/>
          </a:xfrm>
          <a:custGeom>
            <a:avLst/>
            <a:gdLst>
              <a:gd name="connsiteX0" fmla="*/ 22453 w 70104"/>
              <a:gd name="connsiteY0" fmla="*/ 0 h 102182"/>
              <a:gd name="connsiteX1" fmla="*/ 22453 w 70104"/>
              <a:gd name="connsiteY1" fmla="*/ 69850 h 102182"/>
              <a:gd name="connsiteX2" fmla="*/ 70078 w 70104"/>
              <a:gd name="connsiteY2" fmla="*/ 101600 h 102182"/>
              <a:gd name="connsiteX3" fmla="*/ 28803 w 70104"/>
              <a:gd name="connsiteY3" fmla="*/ 88900 h 102182"/>
              <a:gd name="connsiteX4" fmla="*/ 228 w 70104"/>
              <a:gd name="connsiteY4" fmla="*/ 69850 h 102182"/>
              <a:gd name="connsiteX5" fmla="*/ 22453 w 70104"/>
              <a:gd name="connsiteY5" fmla="*/ 0 h 10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04" h="102182">
                <a:moveTo>
                  <a:pt x="22453" y="0"/>
                </a:moveTo>
                <a:cubicBezTo>
                  <a:pt x="26157" y="0"/>
                  <a:pt x="14516" y="52917"/>
                  <a:pt x="22453" y="69850"/>
                </a:cubicBezTo>
                <a:cubicBezTo>
                  <a:pt x="30390" y="86783"/>
                  <a:pt x="69020" y="98425"/>
                  <a:pt x="70078" y="101600"/>
                </a:cubicBezTo>
                <a:cubicBezTo>
                  <a:pt x="71136" y="104775"/>
                  <a:pt x="40445" y="94192"/>
                  <a:pt x="28803" y="88900"/>
                </a:cubicBezTo>
                <a:cubicBezTo>
                  <a:pt x="17161" y="83608"/>
                  <a:pt x="2874" y="86254"/>
                  <a:pt x="228" y="69850"/>
                </a:cubicBezTo>
                <a:cubicBezTo>
                  <a:pt x="-2418" y="53446"/>
                  <a:pt x="18749" y="0"/>
                  <a:pt x="224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D1903E0-67B7-19AD-F30E-24DAC2239DA6}"/>
              </a:ext>
            </a:extLst>
          </p:cNvPr>
          <p:cNvSpPr/>
          <p:nvPr/>
        </p:nvSpPr>
        <p:spPr>
          <a:xfrm>
            <a:off x="5191009" y="4416425"/>
            <a:ext cx="66998" cy="131049"/>
          </a:xfrm>
          <a:custGeom>
            <a:avLst/>
            <a:gdLst>
              <a:gd name="connsiteX0" fmla="*/ 28691 w 66998"/>
              <a:gd name="connsiteY0" fmla="*/ 0 h 131049"/>
              <a:gd name="connsiteX1" fmla="*/ 19166 w 66998"/>
              <a:gd name="connsiteY1" fmla="*/ 82550 h 131049"/>
              <a:gd name="connsiteX2" fmla="*/ 66791 w 66998"/>
              <a:gd name="connsiteY2" fmla="*/ 130175 h 131049"/>
              <a:gd name="connsiteX3" fmla="*/ 35041 w 66998"/>
              <a:gd name="connsiteY3" fmla="*/ 111125 h 131049"/>
              <a:gd name="connsiteX4" fmla="*/ 116 w 66998"/>
              <a:gd name="connsiteY4" fmla="*/ 82550 h 131049"/>
              <a:gd name="connsiteX5" fmla="*/ 28691 w 66998"/>
              <a:gd name="connsiteY5" fmla="*/ 0 h 13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998" h="131049">
                <a:moveTo>
                  <a:pt x="28691" y="0"/>
                </a:moveTo>
                <a:cubicBezTo>
                  <a:pt x="31866" y="0"/>
                  <a:pt x="12816" y="60854"/>
                  <a:pt x="19166" y="82550"/>
                </a:cubicBezTo>
                <a:cubicBezTo>
                  <a:pt x="25516" y="104246"/>
                  <a:pt x="64145" y="125413"/>
                  <a:pt x="66791" y="130175"/>
                </a:cubicBezTo>
                <a:cubicBezTo>
                  <a:pt x="69437" y="134937"/>
                  <a:pt x="46154" y="119063"/>
                  <a:pt x="35041" y="111125"/>
                </a:cubicBezTo>
                <a:cubicBezTo>
                  <a:pt x="23928" y="103188"/>
                  <a:pt x="2233" y="96838"/>
                  <a:pt x="116" y="82550"/>
                </a:cubicBezTo>
                <a:cubicBezTo>
                  <a:pt x="-2001" y="68263"/>
                  <a:pt x="25516" y="0"/>
                  <a:pt x="2869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43973BC1-9FE8-5F23-5DFF-F0DABBAAE38F}"/>
              </a:ext>
            </a:extLst>
          </p:cNvPr>
          <p:cNvSpPr/>
          <p:nvPr/>
        </p:nvSpPr>
        <p:spPr>
          <a:xfrm>
            <a:off x="4558759" y="3276271"/>
            <a:ext cx="86375" cy="189533"/>
          </a:xfrm>
          <a:custGeom>
            <a:avLst/>
            <a:gdLst>
              <a:gd name="connsiteX0" fmla="*/ 86266 w 86375"/>
              <a:gd name="connsiteY0" fmla="*/ 329 h 189533"/>
              <a:gd name="connsiteX1" fmla="*/ 19591 w 86375"/>
              <a:gd name="connsiteY1" fmla="*/ 86054 h 189533"/>
              <a:gd name="connsiteX2" fmla="*/ 70391 w 86375"/>
              <a:gd name="connsiteY2" fmla="*/ 187654 h 189533"/>
              <a:gd name="connsiteX3" fmla="*/ 41816 w 86375"/>
              <a:gd name="connsiteY3" fmla="*/ 149554 h 189533"/>
              <a:gd name="connsiteX4" fmla="*/ 541 w 86375"/>
              <a:gd name="connsiteY4" fmla="*/ 117804 h 189533"/>
              <a:gd name="connsiteX5" fmla="*/ 86266 w 86375"/>
              <a:gd name="connsiteY5" fmla="*/ 329 h 189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5" h="189533">
                <a:moveTo>
                  <a:pt x="86266" y="329"/>
                </a:moveTo>
                <a:cubicBezTo>
                  <a:pt x="89441" y="-4963"/>
                  <a:pt x="22237" y="54833"/>
                  <a:pt x="19591" y="86054"/>
                </a:cubicBezTo>
                <a:cubicBezTo>
                  <a:pt x="16945" y="117275"/>
                  <a:pt x="66687" y="177071"/>
                  <a:pt x="70391" y="187654"/>
                </a:cubicBezTo>
                <a:cubicBezTo>
                  <a:pt x="74095" y="198237"/>
                  <a:pt x="53458" y="161196"/>
                  <a:pt x="41816" y="149554"/>
                </a:cubicBezTo>
                <a:cubicBezTo>
                  <a:pt x="30174" y="137912"/>
                  <a:pt x="-4751" y="138970"/>
                  <a:pt x="541" y="117804"/>
                </a:cubicBezTo>
                <a:cubicBezTo>
                  <a:pt x="5833" y="96638"/>
                  <a:pt x="83091" y="5621"/>
                  <a:pt x="86266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589C01E7-C2B3-4136-DD47-64067ED7E45A}"/>
              </a:ext>
            </a:extLst>
          </p:cNvPr>
          <p:cNvSpPr/>
          <p:nvPr/>
        </p:nvSpPr>
        <p:spPr>
          <a:xfrm>
            <a:off x="4197255" y="4321739"/>
            <a:ext cx="111919" cy="130878"/>
          </a:xfrm>
          <a:custGeom>
            <a:avLst/>
            <a:gdLst>
              <a:gd name="connsiteX0" fmla="*/ 95 w 111919"/>
              <a:gd name="connsiteY0" fmla="*/ 37536 h 130878"/>
              <a:gd name="connsiteX1" fmla="*/ 57245 w 111919"/>
              <a:gd name="connsiteY1" fmla="*/ 66111 h 130878"/>
              <a:gd name="connsiteX2" fmla="*/ 41370 w 111919"/>
              <a:gd name="connsiteY2" fmla="*/ 129611 h 130878"/>
              <a:gd name="connsiteX3" fmla="*/ 111220 w 111919"/>
              <a:gd name="connsiteY3" fmla="*/ 2611 h 130878"/>
              <a:gd name="connsiteX4" fmla="*/ 73120 w 111919"/>
              <a:gd name="connsiteY4" fmla="*/ 43886 h 130878"/>
              <a:gd name="connsiteX5" fmla="*/ 95 w 111919"/>
              <a:gd name="connsiteY5" fmla="*/ 37536 h 13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919" h="130878">
                <a:moveTo>
                  <a:pt x="95" y="37536"/>
                </a:moveTo>
                <a:cubicBezTo>
                  <a:pt x="-2551" y="41240"/>
                  <a:pt x="50366" y="50765"/>
                  <a:pt x="57245" y="66111"/>
                </a:cubicBezTo>
                <a:cubicBezTo>
                  <a:pt x="64124" y="81457"/>
                  <a:pt x="32374" y="140194"/>
                  <a:pt x="41370" y="129611"/>
                </a:cubicBezTo>
                <a:cubicBezTo>
                  <a:pt x="50366" y="119028"/>
                  <a:pt x="105928" y="16898"/>
                  <a:pt x="111220" y="2611"/>
                </a:cubicBezTo>
                <a:cubicBezTo>
                  <a:pt x="116512" y="-11676"/>
                  <a:pt x="90582" y="37007"/>
                  <a:pt x="73120" y="43886"/>
                </a:cubicBezTo>
                <a:cubicBezTo>
                  <a:pt x="55658" y="50765"/>
                  <a:pt x="2741" y="33832"/>
                  <a:pt x="95" y="37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15C96AF-D146-612B-60EA-E04BCBC1AAEC}"/>
              </a:ext>
            </a:extLst>
          </p:cNvPr>
          <p:cNvSpPr/>
          <p:nvPr/>
        </p:nvSpPr>
        <p:spPr>
          <a:xfrm>
            <a:off x="4517877" y="4165271"/>
            <a:ext cx="388169" cy="200964"/>
          </a:xfrm>
          <a:custGeom>
            <a:avLst/>
            <a:gdLst>
              <a:gd name="connsiteX0" fmla="*/ 98573 w 388169"/>
              <a:gd name="connsiteY0" fmla="*/ 165429 h 200964"/>
              <a:gd name="connsiteX1" fmla="*/ 12848 w 388169"/>
              <a:gd name="connsiteY1" fmla="*/ 190829 h 200964"/>
              <a:gd name="connsiteX2" fmla="*/ 381148 w 388169"/>
              <a:gd name="connsiteY2" fmla="*/ 3504 h 200964"/>
              <a:gd name="connsiteX3" fmla="*/ 241448 w 388169"/>
              <a:gd name="connsiteY3" fmla="*/ 76529 h 200964"/>
              <a:gd name="connsiteX4" fmla="*/ 98573 w 388169"/>
              <a:gd name="connsiteY4" fmla="*/ 165429 h 20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169" h="200964">
                <a:moveTo>
                  <a:pt x="98573" y="165429"/>
                </a:moveTo>
                <a:cubicBezTo>
                  <a:pt x="60473" y="184479"/>
                  <a:pt x="-34248" y="217816"/>
                  <a:pt x="12848" y="190829"/>
                </a:cubicBezTo>
                <a:cubicBezTo>
                  <a:pt x="59944" y="163842"/>
                  <a:pt x="343048" y="22554"/>
                  <a:pt x="381148" y="3504"/>
                </a:cubicBezTo>
                <a:cubicBezTo>
                  <a:pt x="419248" y="-15546"/>
                  <a:pt x="292248" y="47954"/>
                  <a:pt x="241448" y="76529"/>
                </a:cubicBezTo>
                <a:cubicBezTo>
                  <a:pt x="190648" y="105104"/>
                  <a:pt x="136673" y="146379"/>
                  <a:pt x="98573" y="165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19A9A6BC-70AE-37B8-1E8E-0765EEA35943}"/>
              </a:ext>
            </a:extLst>
          </p:cNvPr>
          <p:cNvSpPr/>
          <p:nvPr/>
        </p:nvSpPr>
        <p:spPr>
          <a:xfrm>
            <a:off x="4513585" y="2920466"/>
            <a:ext cx="366564" cy="181523"/>
          </a:xfrm>
          <a:custGeom>
            <a:avLst/>
            <a:gdLst>
              <a:gd name="connsiteX0" fmla="*/ 366390 w 366564"/>
              <a:gd name="connsiteY0" fmla="*/ 534 h 181523"/>
              <a:gd name="connsiteX1" fmla="*/ 204465 w 366564"/>
              <a:gd name="connsiteY1" fmla="*/ 41809 h 181523"/>
              <a:gd name="connsiteX2" fmla="*/ 61590 w 366564"/>
              <a:gd name="connsiteY2" fmla="*/ 67209 h 181523"/>
              <a:gd name="connsiteX3" fmla="*/ 166365 w 366564"/>
              <a:gd name="connsiteY3" fmla="*/ 70384 h 181523"/>
              <a:gd name="connsiteX4" fmla="*/ 42540 w 366564"/>
              <a:gd name="connsiteY4" fmla="*/ 137059 h 181523"/>
              <a:gd name="connsiteX5" fmla="*/ 121915 w 366564"/>
              <a:gd name="connsiteY5" fmla="*/ 118009 h 181523"/>
              <a:gd name="connsiteX6" fmla="*/ 1265 w 366564"/>
              <a:gd name="connsiteY6" fmla="*/ 181509 h 181523"/>
              <a:gd name="connsiteX7" fmla="*/ 213990 w 366564"/>
              <a:gd name="connsiteY7" fmla="*/ 111659 h 181523"/>
              <a:gd name="connsiteX8" fmla="*/ 220340 w 366564"/>
              <a:gd name="connsiteY8" fmla="*/ 79909 h 181523"/>
              <a:gd name="connsiteX9" fmla="*/ 258440 w 366564"/>
              <a:gd name="connsiteY9" fmla="*/ 64034 h 181523"/>
              <a:gd name="connsiteX10" fmla="*/ 172715 w 366564"/>
              <a:gd name="connsiteY10" fmla="*/ 73559 h 181523"/>
              <a:gd name="connsiteX11" fmla="*/ 366390 w 366564"/>
              <a:gd name="connsiteY11" fmla="*/ 534 h 18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6564" h="181523">
                <a:moveTo>
                  <a:pt x="366390" y="534"/>
                </a:moveTo>
                <a:cubicBezTo>
                  <a:pt x="371682" y="-4758"/>
                  <a:pt x="255265" y="30697"/>
                  <a:pt x="204465" y="41809"/>
                </a:cubicBezTo>
                <a:cubicBezTo>
                  <a:pt x="153665" y="52922"/>
                  <a:pt x="67940" y="62447"/>
                  <a:pt x="61590" y="67209"/>
                </a:cubicBezTo>
                <a:cubicBezTo>
                  <a:pt x="55240" y="71971"/>
                  <a:pt x="169540" y="58742"/>
                  <a:pt x="166365" y="70384"/>
                </a:cubicBezTo>
                <a:cubicBezTo>
                  <a:pt x="163190" y="82026"/>
                  <a:pt x="49948" y="129122"/>
                  <a:pt x="42540" y="137059"/>
                </a:cubicBezTo>
                <a:cubicBezTo>
                  <a:pt x="35132" y="144997"/>
                  <a:pt x="128794" y="110601"/>
                  <a:pt x="121915" y="118009"/>
                </a:cubicBezTo>
                <a:cubicBezTo>
                  <a:pt x="115036" y="125417"/>
                  <a:pt x="-14081" y="182567"/>
                  <a:pt x="1265" y="181509"/>
                </a:cubicBezTo>
                <a:cubicBezTo>
                  <a:pt x="16611" y="180451"/>
                  <a:pt x="177477" y="128592"/>
                  <a:pt x="213990" y="111659"/>
                </a:cubicBezTo>
                <a:cubicBezTo>
                  <a:pt x="250502" y="94726"/>
                  <a:pt x="212932" y="87847"/>
                  <a:pt x="220340" y="79909"/>
                </a:cubicBezTo>
                <a:cubicBezTo>
                  <a:pt x="227748" y="71972"/>
                  <a:pt x="266377" y="65092"/>
                  <a:pt x="258440" y="64034"/>
                </a:cubicBezTo>
                <a:cubicBezTo>
                  <a:pt x="250503" y="62976"/>
                  <a:pt x="158957" y="83613"/>
                  <a:pt x="172715" y="73559"/>
                </a:cubicBezTo>
                <a:cubicBezTo>
                  <a:pt x="186473" y="63505"/>
                  <a:pt x="361098" y="5826"/>
                  <a:pt x="366390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E60CDECA-CA56-35A0-BDBC-B03FD6D98972}"/>
              </a:ext>
            </a:extLst>
          </p:cNvPr>
          <p:cNvSpPr/>
          <p:nvPr/>
        </p:nvSpPr>
        <p:spPr>
          <a:xfrm>
            <a:off x="3549273" y="2780855"/>
            <a:ext cx="457657" cy="940525"/>
          </a:xfrm>
          <a:custGeom>
            <a:avLst/>
            <a:gdLst>
              <a:gd name="connsiteX0" fmla="*/ 457577 w 457657"/>
              <a:gd name="connsiteY0" fmla="*/ 445 h 940525"/>
              <a:gd name="connsiteX1" fmla="*/ 257552 w 457657"/>
              <a:gd name="connsiteY1" fmla="*/ 283020 h 940525"/>
              <a:gd name="connsiteX2" fmla="*/ 311527 w 457657"/>
              <a:gd name="connsiteY2" fmla="*/ 413195 h 940525"/>
              <a:gd name="connsiteX3" fmla="*/ 187702 w 457657"/>
              <a:gd name="connsiteY3" fmla="*/ 511620 h 940525"/>
              <a:gd name="connsiteX4" fmla="*/ 143252 w 457657"/>
              <a:gd name="connsiteY4" fmla="*/ 565595 h 940525"/>
              <a:gd name="connsiteX5" fmla="*/ 377 w 457657"/>
              <a:gd name="connsiteY5" fmla="*/ 629095 h 940525"/>
              <a:gd name="connsiteX6" fmla="*/ 190877 w 457657"/>
              <a:gd name="connsiteY6" fmla="*/ 565595 h 940525"/>
              <a:gd name="connsiteX7" fmla="*/ 413127 w 457657"/>
              <a:gd name="connsiteY7" fmla="*/ 737045 h 940525"/>
              <a:gd name="connsiteX8" fmla="*/ 298827 w 457657"/>
              <a:gd name="connsiteY8" fmla="*/ 676720 h 940525"/>
              <a:gd name="connsiteX9" fmla="*/ 400427 w 457657"/>
              <a:gd name="connsiteY9" fmla="*/ 940245 h 940525"/>
              <a:gd name="connsiteX10" fmla="*/ 327402 w 457657"/>
              <a:gd name="connsiteY10" fmla="*/ 724345 h 940525"/>
              <a:gd name="connsiteX11" fmla="*/ 200402 w 457657"/>
              <a:gd name="connsiteY11" fmla="*/ 575120 h 940525"/>
              <a:gd name="connsiteX12" fmla="*/ 282952 w 457657"/>
              <a:gd name="connsiteY12" fmla="*/ 321120 h 940525"/>
              <a:gd name="connsiteX13" fmla="*/ 60702 w 457657"/>
              <a:gd name="connsiteY13" fmla="*/ 594170 h 940525"/>
              <a:gd name="connsiteX14" fmla="*/ 286127 w 457657"/>
              <a:gd name="connsiteY14" fmla="*/ 159195 h 940525"/>
              <a:gd name="connsiteX15" fmla="*/ 263902 w 457657"/>
              <a:gd name="connsiteY15" fmla="*/ 108395 h 940525"/>
              <a:gd name="connsiteX16" fmla="*/ 114677 w 457657"/>
              <a:gd name="connsiteY16" fmla="*/ 524320 h 940525"/>
              <a:gd name="connsiteX17" fmla="*/ 279777 w 457657"/>
              <a:gd name="connsiteY17" fmla="*/ 225870 h 940525"/>
              <a:gd name="connsiteX18" fmla="*/ 457577 w 457657"/>
              <a:gd name="connsiteY18" fmla="*/ 445 h 94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7657" h="940525">
                <a:moveTo>
                  <a:pt x="457577" y="445"/>
                </a:moveTo>
                <a:cubicBezTo>
                  <a:pt x="453873" y="9970"/>
                  <a:pt x="281894" y="214228"/>
                  <a:pt x="257552" y="283020"/>
                </a:cubicBezTo>
                <a:cubicBezTo>
                  <a:pt x="233210" y="351812"/>
                  <a:pt x="323169" y="375095"/>
                  <a:pt x="311527" y="413195"/>
                </a:cubicBezTo>
                <a:cubicBezTo>
                  <a:pt x="299885" y="451295"/>
                  <a:pt x="215748" y="486220"/>
                  <a:pt x="187702" y="511620"/>
                </a:cubicBezTo>
                <a:cubicBezTo>
                  <a:pt x="159656" y="537020"/>
                  <a:pt x="174473" y="546016"/>
                  <a:pt x="143252" y="565595"/>
                </a:cubicBezTo>
                <a:cubicBezTo>
                  <a:pt x="112031" y="585174"/>
                  <a:pt x="-7560" y="629095"/>
                  <a:pt x="377" y="629095"/>
                </a:cubicBezTo>
                <a:cubicBezTo>
                  <a:pt x="8314" y="629095"/>
                  <a:pt x="122085" y="547603"/>
                  <a:pt x="190877" y="565595"/>
                </a:cubicBezTo>
                <a:cubicBezTo>
                  <a:pt x="259669" y="583587"/>
                  <a:pt x="395135" y="718524"/>
                  <a:pt x="413127" y="737045"/>
                </a:cubicBezTo>
                <a:cubicBezTo>
                  <a:pt x="431119" y="755566"/>
                  <a:pt x="300944" y="642853"/>
                  <a:pt x="298827" y="676720"/>
                </a:cubicBezTo>
                <a:cubicBezTo>
                  <a:pt x="296710" y="710587"/>
                  <a:pt x="395664" y="932308"/>
                  <a:pt x="400427" y="940245"/>
                </a:cubicBezTo>
                <a:cubicBezTo>
                  <a:pt x="405189" y="948183"/>
                  <a:pt x="360739" y="785199"/>
                  <a:pt x="327402" y="724345"/>
                </a:cubicBezTo>
                <a:cubicBezTo>
                  <a:pt x="294065" y="663491"/>
                  <a:pt x="207810" y="642324"/>
                  <a:pt x="200402" y="575120"/>
                </a:cubicBezTo>
                <a:cubicBezTo>
                  <a:pt x="192994" y="507916"/>
                  <a:pt x="306235" y="317945"/>
                  <a:pt x="282952" y="321120"/>
                </a:cubicBezTo>
                <a:cubicBezTo>
                  <a:pt x="259669" y="324295"/>
                  <a:pt x="60173" y="621157"/>
                  <a:pt x="60702" y="594170"/>
                </a:cubicBezTo>
                <a:cubicBezTo>
                  <a:pt x="61231" y="567183"/>
                  <a:pt x="252260" y="240157"/>
                  <a:pt x="286127" y="159195"/>
                </a:cubicBezTo>
                <a:cubicBezTo>
                  <a:pt x="319994" y="78233"/>
                  <a:pt x="292477" y="47541"/>
                  <a:pt x="263902" y="108395"/>
                </a:cubicBezTo>
                <a:cubicBezTo>
                  <a:pt x="235327" y="169249"/>
                  <a:pt x="112031" y="504741"/>
                  <a:pt x="114677" y="524320"/>
                </a:cubicBezTo>
                <a:cubicBezTo>
                  <a:pt x="117323" y="543899"/>
                  <a:pt x="223685" y="315299"/>
                  <a:pt x="279777" y="225870"/>
                </a:cubicBezTo>
                <a:cubicBezTo>
                  <a:pt x="335869" y="136441"/>
                  <a:pt x="461281" y="-9080"/>
                  <a:pt x="457577" y="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D0989696-2160-7DD3-F894-F12D6302A356}"/>
              </a:ext>
            </a:extLst>
          </p:cNvPr>
          <p:cNvSpPr/>
          <p:nvPr/>
        </p:nvSpPr>
        <p:spPr>
          <a:xfrm>
            <a:off x="4330467" y="1830985"/>
            <a:ext cx="265162" cy="456801"/>
          </a:xfrm>
          <a:custGeom>
            <a:avLst/>
            <a:gdLst>
              <a:gd name="connsiteX0" fmla="*/ 233 w 265162"/>
              <a:gd name="connsiteY0" fmla="*/ 990 h 456801"/>
              <a:gd name="connsiteX1" fmla="*/ 257408 w 265162"/>
              <a:gd name="connsiteY1" fmla="*/ 445490 h 456801"/>
              <a:gd name="connsiteX2" fmla="*/ 193908 w 265162"/>
              <a:gd name="connsiteY2" fmla="*/ 312140 h 456801"/>
              <a:gd name="connsiteX3" fmla="*/ 149458 w 265162"/>
              <a:gd name="connsiteY3" fmla="*/ 178790 h 456801"/>
              <a:gd name="connsiteX4" fmla="*/ 251058 w 265162"/>
              <a:gd name="connsiteY4" fmla="*/ 242290 h 456801"/>
              <a:gd name="connsiteX5" fmla="*/ 143108 w 265162"/>
              <a:gd name="connsiteY5" fmla="*/ 102590 h 456801"/>
              <a:gd name="connsiteX6" fmla="*/ 209783 w 265162"/>
              <a:gd name="connsiteY6" fmla="*/ 318490 h 456801"/>
              <a:gd name="connsiteX7" fmla="*/ 233 w 265162"/>
              <a:gd name="connsiteY7" fmla="*/ 990 h 45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162" h="456801">
                <a:moveTo>
                  <a:pt x="233" y="990"/>
                </a:moveTo>
                <a:cubicBezTo>
                  <a:pt x="8171" y="22157"/>
                  <a:pt x="225129" y="393632"/>
                  <a:pt x="257408" y="445490"/>
                </a:cubicBezTo>
                <a:cubicBezTo>
                  <a:pt x="289687" y="497348"/>
                  <a:pt x="211900" y="356590"/>
                  <a:pt x="193908" y="312140"/>
                </a:cubicBezTo>
                <a:cubicBezTo>
                  <a:pt x="175916" y="267690"/>
                  <a:pt x="139933" y="190432"/>
                  <a:pt x="149458" y="178790"/>
                </a:cubicBezTo>
                <a:cubicBezTo>
                  <a:pt x="158983" y="167148"/>
                  <a:pt x="252116" y="254990"/>
                  <a:pt x="251058" y="242290"/>
                </a:cubicBezTo>
                <a:cubicBezTo>
                  <a:pt x="250000" y="229590"/>
                  <a:pt x="149987" y="89890"/>
                  <a:pt x="143108" y="102590"/>
                </a:cubicBezTo>
                <a:cubicBezTo>
                  <a:pt x="136229" y="115290"/>
                  <a:pt x="230421" y="332248"/>
                  <a:pt x="209783" y="318490"/>
                </a:cubicBezTo>
                <a:cubicBezTo>
                  <a:pt x="189145" y="304732"/>
                  <a:pt x="-7705" y="-20177"/>
                  <a:pt x="233" y="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F85EBBB8-5A72-8109-C34A-6B0DCF92BA95}"/>
              </a:ext>
            </a:extLst>
          </p:cNvPr>
          <p:cNvSpPr/>
          <p:nvPr/>
        </p:nvSpPr>
        <p:spPr>
          <a:xfrm>
            <a:off x="4054228" y="2186795"/>
            <a:ext cx="248762" cy="745547"/>
          </a:xfrm>
          <a:custGeom>
            <a:avLst/>
            <a:gdLst>
              <a:gd name="connsiteX0" fmla="*/ 247 w 248762"/>
              <a:gd name="connsiteY0" fmla="*/ 780 h 745547"/>
              <a:gd name="connsiteX1" fmla="*/ 181222 w 248762"/>
              <a:gd name="connsiteY1" fmla="*/ 200805 h 745547"/>
              <a:gd name="connsiteX2" fmla="*/ 165347 w 248762"/>
              <a:gd name="connsiteY2" fmla="*/ 169055 h 745547"/>
              <a:gd name="connsiteX3" fmla="*/ 238372 w 248762"/>
              <a:gd name="connsiteY3" fmla="*/ 397655 h 745547"/>
              <a:gd name="connsiteX4" fmla="*/ 241547 w 248762"/>
              <a:gd name="connsiteY4" fmla="*/ 362730 h 745547"/>
              <a:gd name="connsiteX5" fmla="*/ 174872 w 248762"/>
              <a:gd name="connsiteY5" fmla="*/ 743730 h 745547"/>
              <a:gd name="connsiteX6" fmla="*/ 216147 w 248762"/>
              <a:gd name="connsiteY6" fmla="*/ 496080 h 745547"/>
              <a:gd name="connsiteX7" fmla="*/ 232022 w 248762"/>
              <a:gd name="connsiteY7" fmla="*/ 248430 h 745547"/>
              <a:gd name="connsiteX8" fmla="*/ 225672 w 248762"/>
              <a:gd name="connsiteY8" fmla="*/ 286530 h 745547"/>
              <a:gd name="connsiteX9" fmla="*/ 247 w 248762"/>
              <a:gd name="connsiteY9" fmla="*/ 780 h 74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762" h="745547">
                <a:moveTo>
                  <a:pt x="247" y="780"/>
                </a:moveTo>
                <a:cubicBezTo>
                  <a:pt x="-7161" y="-13507"/>
                  <a:pt x="153705" y="172759"/>
                  <a:pt x="181222" y="200805"/>
                </a:cubicBezTo>
                <a:cubicBezTo>
                  <a:pt x="208739" y="228851"/>
                  <a:pt x="155822" y="136247"/>
                  <a:pt x="165347" y="169055"/>
                </a:cubicBezTo>
                <a:cubicBezTo>
                  <a:pt x="174872" y="201863"/>
                  <a:pt x="225672" y="365376"/>
                  <a:pt x="238372" y="397655"/>
                </a:cubicBezTo>
                <a:cubicBezTo>
                  <a:pt x="251072" y="429934"/>
                  <a:pt x="252130" y="305051"/>
                  <a:pt x="241547" y="362730"/>
                </a:cubicBezTo>
                <a:cubicBezTo>
                  <a:pt x="230964" y="420409"/>
                  <a:pt x="179105" y="721505"/>
                  <a:pt x="174872" y="743730"/>
                </a:cubicBezTo>
                <a:cubicBezTo>
                  <a:pt x="170639" y="765955"/>
                  <a:pt x="206622" y="578630"/>
                  <a:pt x="216147" y="496080"/>
                </a:cubicBezTo>
                <a:cubicBezTo>
                  <a:pt x="225672" y="413530"/>
                  <a:pt x="230434" y="283355"/>
                  <a:pt x="232022" y="248430"/>
                </a:cubicBezTo>
                <a:cubicBezTo>
                  <a:pt x="233610" y="213505"/>
                  <a:pt x="265889" y="325688"/>
                  <a:pt x="225672" y="286530"/>
                </a:cubicBezTo>
                <a:cubicBezTo>
                  <a:pt x="185455" y="247372"/>
                  <a:pt x="7655" y="15067"/>
                  <a:pt x="247" y="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2D51049F-D5D9-A707-CA0C-0BB04D337758}"/>
              </a:ext>
            </a:extLst>
          </p:cNvPr>
          <p:cNvSpPr/>
          <p:nvPr/>
        </p:nvSpPr>
        <p:spPr>
          <a:xfrm>
            <a:off x="3616325" y="4281669"/>
            <a:ext cx="432655" cy="350929"/>
          </a:xfrm>
          <a:custGeom>
            <a:avLst/>
            <a:gdLst>
              <a:gd name="connsiteX0" fmla="*/ 0 w 432655"/>
              <a:gd name="connsiteY0" fmla="*/ 4581 h 350929"/>
              <a:gd name="connsiteX1" fmla="*/ 374650 w 432655"/>
              <a:gd name="connsiteY1" fmla="*/ 14106 h 350929"/>
              <a:gd name="connsiteX2" fmla="*/ 349250 w 432655"/>
              <a:gd name="connsiteY2" fmla="*/ 90306 h 350929"/>
              <a:gd name="connsiteX3" fmla="*/ 425450 w 432655"/>
              <a:gd name="connsiteY3" fmla="*/ 242706 h 350929"/>
              <a:gd name="connsiteX4" fmla="*/ 342900 w 432655"/>
              <a:gd name="connsiteY4" fmla="*/ 214131 h 350929"/>
              <a:gd name="connsiteX5" fmla="*/ 431800 w 432655"/>
              <a:gd name="connsiteY5" fmla="*/ 350656 h 350929"/>
              <a:gd name="connsiteX6" fmla="*/ 387350 w 432655"/>
              <a:gd name="connsiteY6" fmla="*/ 242706 h 350929"/>
              <a:gd name="connsiteX7" fmla="*/ 377825 w 432655"/>
              <a:gd name="connsiteY7" fmla="*/ 23631 h 350929"/>
              <a:gd name="connsiteX8" fmla="*/ 0 w 432655"/>
              <a:gd name="connsiteY8" fmla="*/ 4581 h 35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655" h="350929">
                <a:moveTo>
                  <a:pt x="0" y="4581"/>
                </a:moveTo>
                <a:cubicBezTo>
                  <a:pt x="-529" y="2994"/>
                  <a:pt x="316442" y="-181"/>
                  <a:pt x="374650" y="14106"/>
                </a:cubicBezTo>
                <a:cubicBezTo>
                  <a:pt x="432858" y="28393"/>
                  <a:pt x="340783" y="52206"/>
                  <a:pt x="349250" y="90306"/>
                </a:cubicBezTo>
                <a:cubicBezTo>
                  <a:pt x="357717" y="128406"/>
                  <a:pt x="426508" y="222069"/>
                  <a:pt x="425450" y="242706"/>
                </a:cubicBezTo>
                <a:cubicBezTo>
                  <a:pt x="424392" y="263343"/>
                  <a:pt x="341842" y="196140"/>
                  <a:pt x="342900" y="214131"/>
                </a:cubicBezTo>
                <a:cubicBezTo>
                  <a:pt x="343958" y="232122"/>
                  <a:pt x="424392" y="345894"/>
                  <a:pt x="431800" y="350656"/>
                </a:cubicBezTo>
                <a:cubicBezTo>
                  <a:pt x="439208" y="355419"/>
                  <a:pt x="396346" y="297210"/>
                  <a:pt x="387350" y="242706"/>
                </a:cubicBezTo>
                <a:cubicBezTo>
                  <a:pt x="378354" y="188202"/>
                  <a:pt x="446617" y="62789"/>
                  <a:pt x="377825" y="23631"/>
                </a:cubicBezTo>
                <a:cubicBezTo>
                  <a:pt x="309033" y="-15527"/>
                  <a:pt x="529" y="6168"/>
                  <a:pt x="0" y="4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77B41349-634B-55AF-6E73-D245F54F30C2}"/>
              </a:ext>
            </a:extLst>
          </p:cNvPr>
          <p:cNvSpPr/>
          <p:nvPr/>
        </p:nvSpPr>
        <p:spPr>
          <a:xfrm>
            <a:off x="2750234" y="283104"/>
            <a:ext cx="680576" cy="1290732"/>
          </a:xfrm>
          <a:custGeom>
            <a:avLst/>
            <a:gdLst>
              <a:gd name="connsiteX0" fmla="*/ 672416 w 680576"/>
              <a:gd name="connsiteY0" fmla="*/ 21696 h 1290732"/>
              <a:gd name="connsiteX1" fmla="*/ 345391 w 680576"/>
              <a:gd name="connsiteY1" fmla="*/ 618596 h 1290732"/>
              <a:gd name="connsiteX2" fmla="*/ 15191 w 680576"/>
              <a:gd name="connsiteY2" fmla="*/ 1259946 h 1290732"/>
              <a:gd name="connsiteX3" fmla="*/ 81866 w 680576"/>
              <a:gd name="connsiteY3" fmla="*/ 1129771 h 1290732"/>
              <a:gd name="connsiteX4" fmla="*/ 316816 w 680576"/>
              <a:gd name="connsiteY4" fmla="*/ 612246 h 1290732"/>
              <a:gd name="connsiteX5" fmla="*/ 278716 w 680576"/>
              <a:gd name="connsiteY5" fmla="*/ 710671 h 1290732"/>
              <a:gd name="connsiteX6" fmla="*/ 558116 w 680576"/>
              <a:gd name="connsiteY6" fmla="*/ 183621 h 1290732"/>
              <a:gd name="connsiteX7" fmla="*/ 672416 w 680576"/>
              <a:gd name="connsiteY7" fmla="*/ 21696 h 129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576" h="1290732">
                <a:moveTo>
                  <a:pt x="672416" y="21696"/>
                </a:moveTo>
                <a:cubicBezTo>
                  <a:pt x="636962" y="94192"/>
                  <a:pt x="454928" y="412221"/>
                  <a:pt x="345391" y="618596"/>
                </a:cubicBezTo>
                <a:cubicBezTo>
                  <a:pt x="235854" y="824971"/>
                  <a:pt x="59112" y="1174750"/>
                  <a:pt x="15191" y="1259946"/>
                </a:cubicBezTo>
                <a:cubicBezTo>
                  <a:pt x="-28730" y="1345142"/>
                  <a:pt x="31595" y="1237721"/>
                  <a:pt x="81866" y="1129771"/>
                </a:cubicBezTo>
                <a:cubicBezTo>
                  <a:pt x="132137" y="1021821"/>
                  <a:pt x="284008" y="682096"/>
                  <a:pt x="316816" y="612246"/>
                </a:cubicBezTo>
                <a:cubicBezTo>
                  <a:pt x="349624" y="542396"/>
                  <a:pt x="238499" y="782108"/>
                  <a:pt x="278716" y="710671"/>
                </a:cubicBezTo>
                <a:cubicBezTo>
                  <a:pt x="318933" y="639234"/>
                  <a:pt x="496204" y="294746"/>
                  <a:pt x="558116" y="183621"/>
                </a:cubicBezTo>
                <a:cubicBezTo>
                  <a:pt x="620028" y="72496"/>
                  <a:pt x="707870" y="-50800"/>
                  <a:pt x="672416" y="21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DAE8FA01-D7E1-E76B-CCC0-F053FB4EFCDB}"/>
              </a:ext>
            </a:extLst>
          </p:cNvPr>
          <p:cNvSpPr/>
          <p:nvPr/>
        </p:nvSpPr>
        <p:spPr>
          <a:xfrm>
            <a:off x="2572234" y="1371399"/>
            <a:ext cx="250341" cy="1103221"/>
          </a:xfrm>
          <a:custGeom>
            <a:avLst/>
            <a:gdLst>
              <a:gd name="connsiteX0" fmla="*/ 250341 w 250341"/>
              <a:gd name="connsiteY0" fmla="*/ 201 h 1103221"/>
              <a:gd name="connsiteX1" fmla="*/ 69366 w 250341"/>
              <a:gd name="connsiteY1" fmla="*/ 432001 h 1103221"/>
              <a:gd name="connsiteX2" fmla="*/ 2691 w 250341"/>
              <a:gd name="connsiteY2" fmla="*/ 1070176 h 1103221"/>
              <a:gd name="connsiteX3" fmla="*/ 18566 w 250341"/>
              <a:gd name="connsiteY3" fmla="*/ 946351 h 1103221"/>
              <a:gd name="connsiteX4" fmla="*/ 69366 w 250341"/>
              <a:gd name="connsiteY4" fmla="*/ 384376 h 1103221"/>
              <a:gd name="connsiteX5" fmla="*/ 250341 w 250341"/>
              <a:gd name="connsiteY5" fmla="*/ 201 h 110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341" h="1103221">
                <a:moveTo>
                  <a:pt x="250341" y="201"/>
                </a:moveTo>
                <a:cubicBezTo>
                  <a:pt x="250341" y="8138"/>
                  <a:pt x="110641" y="253672"/>
                  <a:pt x="69366" y="432001"/>
                </a:cubicBezTo>
                <a:cubicBezTo>
                  <a:pt x="28091" y="610330"/>
                  <a:pt x="11158" y="984451"/>
                  <a:pt x="2691" y="1070176"/>
                </a:cubicBezTo>
                <a:cubicBezTo>
                  <a:pt x="-5776" y="1155901"/>
                  <a:pt x="7454" y="1060651"/>
                  <a:pt x="18566" y="946351"/>
                </a:cubicBezTo>
                <a:cubicBezTo>
                  <a:pt x="29678" y="832051"/>
                  <a:pt x="28091" y="548418"/>
                  <a:pt x="69366" y="384376"/>
                </a:cubicBezTo>
                <a:cubicBezTo>
                  <a:pt x="110641" y="220334"/>
                  <a:pt x="250341" y="-7736"/>
                  <a:pt x="250341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594C6524-9149-C882-AC28-DB02A7454EBA}"/>
              </a:ext>
            </a:extLst>
          </p:cNvPr>
          <p:cNvSpPr/>
          <p:nvPr/>
        </p:nvSpPr>
        <p:spPr>
          <a:xfrm>
            <a:off x="2691612" y="1637800"/>
            <a:ext cx="108979" cy="510102"/>
          </a:xfrm>
          <a:custGeom>
            <a:avLst/>
            <a:gdLst>
              <a:gd name="connsiteX0" fmla="*/ 108738 w 108979"/>
              <a:gd name="connsiteY0" fmla="*/ 6850 h 510102"/>
              <a:gd name="connsiteX1" fmla="*/ 3963 w 108979"/>
              <a:gd name="connsiteY1" fmla="*/ 498975 h 510102"/>
              <a:gd name="connsiteX2" fmla="*/ 23013 w 108979"/>
              <a:gd name="connsiteY2" fmla="*/ 333875 h 510102"/>
              <a:gd name="connsiteX3" fmla="*/ 32538 w 108979"/>
              <a:gd name="connsiteY3" fmla="*/ 143375 h 510102"/>
              <a:gd name="connsiteX4" fmla="*/ 32538 w 108979"/>
              <a:gd name="connsiteY4" fmla="*/ 206875 h 510102"/>
              <a:gd name="connsiteX5" fmla="*/ 108738 w 108979"/>
              <a:gd name="connsiteY5" fmla="*/ 6850 h 510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979" h="510102">
                <a:moveTo>
                  <a:pt x="108738" y="6850"/>
                </a:moveTo>
                <a:cubicBezTo>
                  <a:pt x="103975" y="55533"/>
                  <a:pt x="18250" y="444471"/>
                  <a:pt x="3963" y="498975"/>
                </a:cubicBezTo>
                <a:cubicBezTo>
                  <a:pt x="-10324" y="553479"/>
                  <a:pt x="18250" y="393142"/>
                  <a:pt x="23013" y="333875"/>
                </a:cubicBezTo>
                <a:cubicBezTo>
                  <a:pt x="27775" y="274608"/>
                  <a:pt x="30951" y="164542"/>
                  <a:pt x="32538" y="143375"/>
                </a:cubicBezTo>
                <a:cubicBezTo>
                  <a:pt x="34125" y="122208"/>
                  <a:pt x="18780" y="229629"/>
                  <a:pt x="32538" y="206875"/>
                </a:cubicBezTo>
                <a:cubicBezTo>
                  <a:pt x="46296" y="184121"/>
                  <a:pt x="113501" y="-41833"/>
                  <a:pt x="108738" y="6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8263BBE-B42A-1175-2B3D-17526F069DC1}"/>
              </a:ext>
            </a:extLst>
          </p:cNvPr>
          <p:cNvSpPr/>
          <p:nvPr/>
        </p:nvSpPr>
        <p:spPr>
          <a:xfrm>
            <a:off x="4073216" y="256373"/>
            <a:ext cx="206696" cy="1429144"/>
          </a:xfrm>
          <a:custGeom>
            <a:avLst/>
            <a:gdLst>
              <a:gd name="connsiteX0" fmla="*/ 206684 w 206696"/>
              <a:gd name="connsiteY0" fmla="*/ 802 h 1429144"/>
              <a:gd name="connsiteX1" fmla="*/ 111434 w 206696"/>
              <a:gd name="connsiteY1" fmla="*/ 813602 h 1429144"/>
              <a:gd name="connsiteX2" fmla="*/ 28884 w 206696"/>
              <a:gd name="connsiteY2" fmla="*/ 1280327 h 1429144"/>
              <a:gd name="connsiteX3" fmla="*/ 32059 w 206696"/>
              <a:gd name="connsiteY3" fmla="*/ 1220002 h 1429144"/>
              <a:gd name="connsiteX4" fmla="*/ 309 w 206696"/>
              <a:gd name="connsiteY4" fmla="*/ 1423202 h 1429144"/>
              <a:gd name="connsiteX5" fmla="*/ 54284 w 206696"/>
              <a:gd name="connsiteY5" fmla="*/ 950127 h 1429144"/>
              <a:gd name="connsiteX6" fmla="*/ 111434 w 206696"/>
              <a:gd name="connsiteY6" fmla="*/ 458002 h 1429144"/>
              <a:gd name="connsiteX7" fmla="*/ 105084 w 206696"/>
              <a:gd name="connsiteY7" fmla="*/ 658027 h 1429144"/>
              <a:gd name="connsiteX8" fmla="*/ 206684 w 206696"/>
              <a:gd name="connsiteY8" fmla="*/ 802 h 142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696" h="1429144">
                <a:moveTo>
                  <a:pt x="206684" y="802"/>
                </a:moveTo>
                <a:cubicBezTo>
                  <a:pt x="207742" y="26731"/>
                  <a:pt x="141067" y="600348"/>
                  <a:pt x="111434" y="813602"/>
                </a:cubicBezTo>
                <a:cubicBezTo>
                  <a:pt x="81801" y="1026856"/>
                  <a:pt x="42113" y="1212594"/>
                  <a:pt x="28884" y="1280327"/>
                </a:cubicBezTo>
                <a:cubicBezTo>
                  <a:pt x="15655" y="1348060"/>
                  <a:pt x="36821" y="1196190"/>
                  <a:pt x="32059" y="1220002"/>
                </a:cubicBezTo>
                <a:cubicBezTo>
                  <a:pt x="27297" y="1243814"/>
                  <a:pt x="-3395" y="1468181"/>
                  <a:pt x="309" y="1423202"/>
                </a:cubicBezTo>
                <a:cubicBezTo>
                  <a:pt x="4013" y="1378223"/>
                  <a:pt x="35763" y="1110994"/>
                  <a:pt x="54284" y="950127"/>
                </a:cubicBezTo>
                <a:cubicBezTo>
                  <a:pt x="72805" y="789260"/>
                  <a:pt x="102967" y="506685"/>
                  <a:pt x="111434" y="458002"/>
                </a:cubicBezTo>
                <a:cubicBezTo>
                  <a:pt x="119901" y="409319"/>
                  <a:pt x="88151" y="730523"/>
                  <a:pt x="105084" y="658027"/>
                </a:cubicBezTo>
                <a:cubicBezTo>
                  <a:pt x="122017" y="585531"/>
                  <a:pt x="205626" y="-25127"/>
                  <a:pt x="206684" y="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2D6A7D7-4AD2-46E6-AF82-D61B7BCBCE1F}"/>
              </a:ext>
            </a:extLst>
          </p:cNvPr>
          <p:cNvSpPr/>
          <p:nvPr/>
        </p:nvSpPr>
        <p:spPr>
          <a:xfrm>
            <a:off x="3144383" y="609577"/>
            <a:ext cx="377384" cy="1067832"/>
          </a:xfrm>
          <a:custGeom>
            <a:avLst/>
            <a:gdLst>
              <a:gd name="connsiteX0" fmla="*/ 370342 w 377384"/>
              <a:gd name="connsiteY0" fmla="*/ 25423 h 1067832"/>
              <a:gd name="connsiteX1" fmla="*/ 2042 w 377384"/>
              <a:gd name="connsiteY1" fmla="*/ 1063648 h 1067832"/>
              <a:gd name="connsiteX2" fmla="*/ 227467 w 377384"/>
              <a:gd name="connsiteY2" fmla="*/ 377848 h 1067832"/>
              <a:gd name="connsiteX3" fmla="*/ 370342 w 377384"/>
              <a:gd name="connsiteY3" fmla="*/ 25423 h 106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84" h="1067832">
                <a:moveTo>
                  <a:pt x="370342" y="25423"/>
                </a:moveTo>
                <a:cubicBezTo>
                  <a:pt x="332771" y="139723"/>
                  <a:pt x="25854" y="1004911"/>
                  <a:pt x="2042" y="1063648"/>
                </a:cubicBezTo>
                <a:cubicBezTo>
                  <a:pt x="-21770" y="1122385"/>
                  <a:pt x="169259" y="546123"/>
                  <a:pt x="227467" y="377848"/>
                </a:cubicBezTo>
                <a:cubicBezTo>
                  <a:pt x="285675" y="209573"/>
                  <a:pt x="407913" y="-88877"/>
                  <a:pt x="370342" y="25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75C0571A-54F6-67A0-B759-11773D88BBE6}"/>
              </a:ext>
            </a:extLst>
          </p:cNvPr>
          <p:cNvSpPr/>
          <p:nvPr/>
        </p:nvSpPr>
        <p:spPr>
          <a:xfrm>
            <a:off x="2837644" y="1096836"/>
            <a:ext cx="242022" cy="585411"/>
          </a:xfrm>
          <a:custGeom>
            <a:avLst/>
            <a:gdLst>
              <a:gd name="connsiteX0" fmla="*/ 238931 w 242022"/>
              <a:gd name="connsiteY0" fmla="*/ 4889 h 585411"/>
              <a:gd name="connsiteX1" fmla="*/ 7156 w 242022"/>
              <a:gd name="connsiteY1" fmla="*/ 570039 h 585411"/>
              <a:gd name="connsiteX2" fmla="*/ 70656 w 242022"/>
              <a:gd name="connsiteY2" fmla="*/ 408114 h 585411"/>
              <a:gd name="connsiteX3" fmla="*/ 188131 w 242022"/>
              <a:gd name="connsiteY3" fmla="*/ 223964 h 585411"/>
              <a:gd name="connsiteX4" fmla="*/ 143681 w 242022"/>
              <a:gd name="connsiteY4" fmla="*/ 290639 h 585411"/>
              <a:gd name="connsiteX5" fmla="*/ 238931 w 242022"/>
              <a:gd name="connsiteY5" fmla="*/ 4889 h 58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022" h="585411">
                <a:moveTo>
                  <a:pt x="238931" y="4889"/>
                </a:moveTo>
                <a:cubicBezTo>
                  <a:pt x="216177" y="51456"/>
                  <a:pt x="35202" y="502835"/>
                  <a:pt x="7156" y="570039"/>
                </a:cubicBezTo>
                <a:cubicBezTo>
                  <a:pt x="-20890" y="637243"/>
                  <a:pt x="40494" y="465793"/>
                  <a:pt x="70656" y="408114"/>
                </a:cubicBezTo>
                <a:cubicBezTo>
                  <a:pt x="100818" y="350435"/>
                  <a:pt x="175960" y="243543"/>
                  <a:pt x="188131" y="223964"/>
                </a:cubicBezTo>
                <a:cubicBezTo>
                  <a:pt x="200302" y="204385"/>
                  <a:pt x="135744" y="322389"/>
                  <a:pt x="143681" y="290639"/>
                </a:cubicBezTo>
                <a:cubicBezTo>
                  <a:pt x="151618" y="258889"/>
                  <a:pt x="261685" y="-41678"/>
                  <a:pt x="238931" y="4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7DA3E7CB-7777-BCF7-2095-C8AB553F7BB3}"/>
              </a:ext>
            </a:extLst>
          </p:cNvPr>
          <p:cNvSpPr/>
          <p:nvPr/>
        </p:nvSpPr>
        <p:spPr>
          <a:xfrm>
            <a:off x="2948357" y="1725719"/>
            <a:ext cx="215638" cy="688157"/>
          </a:xfrm>
          <a:custGeom>
            <a:avLst/>
            <a:gdLst>
              <a:gd name="connsiteX0" fmla="*/ 4393 w 215638"/>
              <a:gd name="connsiteY0" fmla="*/ 4656 h 688157"/>
              <a:gd name="connsiteX1" fmla="*/ 13918 w 215638"/>
              <a:gd name="connsiteY1" fmla="*/ 677756 h 688157"/>
              <a:gd name="connsiteX2" fmla="*/ 109168 w 215638"/>
              <a:gd name="connsiteY2" fmla="*/ 385656 h 688157"/>
              <a:gd name="connsiteX3" fmla="*/ 213943 w 215638"/>
              <a:gd name="connsiteY3" fmla="*/ 4656 h 688157"/>
              <a:gd name="connsiteX4" fmla="*/ 20268 w 215638"/>
              <a:gd name="connsiteY4" fmla="*/ 665056 h 688157"/>
              <a:gd name="connsiteX5" fmla="*/ 4393 w 215638"/>
              <a:gd name="connsiteY5" fmla="*/ 4656 h 68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638" h="688157">
                <a:moveTo>
                  <a:pt x="4393" y="4656"/>
                </a:moveTo>
                <a:cubicBezTo>
                  <a:pt x="3335" y="6773"/>
                  <a:pt x="-3544" y="614256"/>
                  <a:pt x="13918" y="677756"/>
                </a:cubicBezTo>
                <a:cubicBezTo>
                  <a:pt x="31380" y="741256"/>
                  <a:pt x="75831" y="497839"/>
                  <a:pt x="109168" y="385656"/>
                </a:cubicBezTo>
                <a:cubicBezTo>
                  <a:pt x="142506" y="273473"/>
                  <a:pt x="228760" y="-41911"/>
                  <a:pt x="213943" y="4656"/>
                </a:cubicBezTo>
                <a:cubicBezTo>
                  <a:pt x="199126" y="51223"/>
                  <a:pt x="54135" y="669818"/>
                  <a:pt x="20268" y="665056"/>
                </a:cubicBezTo>
                <a:cubicBezTo>
                  <a:pt x="-13599" y="660294"/>
                  <a:pt x="5451" y="2539"/>
                  <a:pt x="4393" y="4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F1F94918-808B-ED08-3B40-A95612087912}"/>
              </a:ext>
            </a:extLst>
          </p:cNvPr>
          <p:cNvSpPr/>
          <p:nvPr/>
        </p:nvSpPr>
        <p:spPr>
          <a:xfrm>
            <a:off x="3891488" y="1655854"/>
            <a:ext cx="109239" cy="822172"/>
          </a:xfrm>
          <a:custGeom>
            <a:avLst/>
            <a:gdLst>
              <a:gd name="connsiteX0" fmla="*/ 109012 w 109239"/>
              <a:gd name="connsiteY0" fmla="*/ 7846 h 822172"/>
              <a:gd name="connsiteX1" fmla="*/ 13762 w 109239"/>
              <a:gd name="connsiteY1" fmla="*/ 728571 h 822172"/>
              <a:gd name="connsiteX2" fmla="*/ 10587 w 109239"/>
              <a:gd name="connsiteY2" fmla="*/ 804771 h 822172"/>
              <a:gd name="connsiteX3" fmla="*/ 10587 w 109239"/>
              <a:gd name="connsiteY3" fmla="*/ 649196 h 822172"/>
              <a:gd name="connsiteX4" fmla="*/ 1062 w 109239"/>
              <a:gd name="connsiteY4" fmla="*/ 71346 h 822172"/>
              <a:gd name="connsiteX5" fmla="*/ 39162 w 109239"/>
              <a:gd name="connsiteY5" fmla="*/ 328521 h 822172"/>
              <a:gd name="connsiteX6" fmla="*/ 109012 w 109239"/>
              <a:gd name="connsiteY6" fmla="*/ 7846 h 82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39" h="822172">
                <a:moveTo>
                  <a:pt x="109012" y="7846"/>
                </a:moveTo>
                <a:cubicBezTo>
                  <a:pt x="104779" y="74521"/>
                  <a:pt x="30166" y="595750"/>
                  <a:pt x="13762" y="728571"/>
                </a:cubicBezTo>
                <a:cubicBezTo>
                  <a:pt x="-2642" y="861392"/>
                  <a:pt x="11116" y="818000"/>
                  <a:pt x="10587" y="804771"/>
                </a:cubicBezTo>
                <a:cubicBezTo>
                  <a:pt x="10058" y="791542"/>
                  <a:pt x="12174" y="771434"/>
                  <a:pt x="10587" y="649196"/>
                </a:cubicBezTo>
                <a:cubicBezTo>
                  <a:pt x="8999" y="526959"/>
                  <a:pt x="-3700" y="124792"/>
                  <a:pt x="1062" y="71346"/>
                </a:cubicBezTo>
                <a:cubicBezTo>
                  <a:pt x="5824" y="17900"/>
                  <a:pt x="21170" y="335929"/>
                  <a:pt x="39162" y="328521"/>
                </a:cubicBezTo>
                <a:cubicBezTo>
                  <a:pt x="57154" y="321113"/>
                  <a:pt x="113245" y="-58829"/>
                  <a:pt x="109012" y="7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C27A1DF2-012E-531E-FED7-43815DF53471}"/>
              </a:ext>
            </a:extLst>
          </p:cNvPr>
          <p:cNvSpPr/>
          <p:nvPr/>
        </p:nvSpPr>
        <p:spPr>
          <a:xfrm>
            <a:off x="2628824" y="2219080"/>
            <a:ext cx="101683" cy="480417"/>
          </a:xfrm>
          <a:custGeom>
            <a:avLst/>
            <a:gdLst>
              <a:gd name="connsiteX0" fmla="*/ 85801 w 101683"/>
              <a:gd name="connsiteY0" fmla="*/ 245 h 480417"/>
              <a:gd name="connsiteX1" fmla="*/ 69926 w 101683"/>
              <a:gd name="connsiteY1" fmla="*/ 247895 h 480417"/>
              <a:gd name="connsiteX2" fmla="*/ 76 w 101683"/>
              <a:gd name="connsiteY2" fmla="*/ 479670 h 480417"/>
              <a:gd name="connsiteX3" fmla="*/ 57226 w 101683"/>
              <a:gd name="connsiteY3" fmla="*/ 317745 h 480417"/>
              <a:gd name="connsiteX4" fmla="*/ 101676 w 101683"/>
              <a:gd name="connsiteY4" fmla="*/ 203445 h 480417"/>
              <a:gd name="connsiteX5" fmla="*/ 85801 w 101683"/>
              <a:gd name="connsiteY5" fmla="*/ 245 h 48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83" h="480417">
                <a:moveTo>
                  <a:pt x="85801" y="245"/>
                </a:moveTo>
                <a:cubicBezTo>
                  <a:pt x="80509" y="7653"/>
                  <a:pt x="84213" y="167991"/>
                  <a:pt x="69926" y="247895"/>
                </a:cubicBezTo>
                <a:cubicBezTo>
                  <a:pt x="55639" y="327799"/>
                  <a:pt x="2193" y="468028"/>
                  <a:pt x="76" y="479670"/>
                </a:cubicBezTo>
                <a:cubicBezTo>
                  <a:pt x="-2041" y="491312"/>
                  <a:pt x="40293" y="363782"/>
                  <a:pt x="57226" y="317745"/>
                </a:cubicBezTo>
                <a:cubicBezTo>
                  <a:pt x="74159" y="271708"/>
                  <a:pt x="102205" y="251599"/>
                  <a:pt x="101676" y="203445"/>
                </a:cubicBezTo>
                <a:cubicBezTo>
                  <a:pt x="101147" y="155291"/>
                  <a:pt x="91093" y="-7163"/>
                  <a:pt x="85801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F40FF21E-6775-BDF9-7688-53B4AAE77110}"/>
              </a:ext>
            </a:extLst>
          </p:cNvPr>
          <p:cNvSpPr/>
          <p:nvPr/>
        </p:nvSpPr>
        <p:spPr>
          <a:xfrm>
            <a:off x="2372314" y="2542376"/>
            <a:ext cx="263932" cy="771388"/>
          </a:xfrm>
          <a:custGeom>
            <a:avLst/>
            <a:gdLst>
              <a:gd name="connsiteX0" fmla="*/ 228011 w 263932"/>
              <a:gd name="connsiteY0" fmla="*/ 799 h 771388"/>
              <a:gd name="connsiteX1" fmla="*/ 221661 w 263932"/>
              <a:gd name="connsiteY1" fmla="*/ 238924 h 771388"/>
              <a:gd name="connsiteX2" fmla="*/ 5761 w 263932"/>
              <a:gd name="connsiteY2" fmla="*/ 753274 h 771388"/>
              <a:gd name="connsiteX3" fmla="*/ 78786 w 263932"/>
              <a:gd name="connsiteY3" fmla="*/ 610399 h 771388"/>
              <a:gd name="connsiteX4" fmla="*/ 256586 w 263932"/>
              <a:gd name="connsiteY4" fmla="*/ 178599 h 771388"/>
              <a:gd name="connsiteX5" fmla="*/ 228011 w 263932"/>
              <a:gd name="connsiteY5" fmla="*/ 799 h 77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932" h="771388">
                <a:moveTo>
                  <a:pt x="228011" y="799"/>
                </a:moveTo>
                <a:cubicBezTo>
                  <a:pt x="222190" y="10853"/>
                  <a:pt x="258703" y="113512"/>
                  <a:pt x="221661" y="238924"/>
                </a:cubicBezTo>
                <a:cubicBezTo>
                  <a:pt x="184619" y="364336"/>
                  <a:pt x="29573" y="691362"/>
                  <a:pt x="5761" y="753274"/>
                </a:cubicBezTo>
                <a:cubicBezTo>
                  <a:pt x="-18051" y="815186"/>
                  <a:pt x="36982" y="706178"/>
                  <a:pt x="78786" y="610399"/>
                </a:cubicBezTo>
                <a:cubicBezTo>
                  <a:pt x="120590" y="514620"/>
                  <a:pt x="231186" y="280199"/>
                  <a:pt x="256586" y="178599"/>
                </a:cubicBezTo>
                <a:cubicBezTo>
                  <a:pt x="281986" y="76999"/>
                  <a:pt x="233832" y="-9255"/>
                  <a:pt x="228011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2EC99BD6-995E-4D4D-7012-E4B1CA312EE9}"/>
              </a:ext>
            </a:extLst>
          </p:cNvPr>
          <p:cNvSpPr/>
          <p:nvPr/>
        </p:nvSpPr>
        <p:spPr>
          <a:xfrm>
            <a:off x="3230304" y="2465505"/>
            <a:ext cx="624824" cy="1281719"/>
          </a:xfrm>
          <a:custGeom>
            <a:avLst/>
            <a:gdLst>
              <a:gd name="connsiteX0" fmla="*/ 624146 w 624824"/>
              <a:gd name="connsiteY0" fmla="*/ 1470 h 1281719"/>
              <a:gd name="connsiteX1" fmla="*/ 303471 w 624824"/>
              <a:gd name="connsiteY1" fmla="*/ 506295 h 1281719"/>
              <a:gd name="connsiteX2" fmla="*/ 14546 w 624824"/>
              <a:gd name="connsiteY2" fmla="*/ 1249245 h 1281719"/>
              <a:gd name="connsiteX3" fmla="*/ 78046 w 624824"/>
              <a:gd name="connsiteY3" fmla="*/ 1071445 h 1281719"/>
              <a:gd name="connsiteX4" fmla="*/ 379671 w 624824"/>
              <a:gd name="connsiteY4" fmla="*/ 376120 h 1281719"/>
              <a:gd name="connsiteX5" fmla="*/ 624146 w 624824"/>
              <a:gd name="connsiteY5" fmla="*/ 1470 h 128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824" h="1281719">
                <a:moveTo>
                  <a:pt x="624146" y="1470"/>
                </a:moveTo>
                <a:cubicBezTo>
                  <a:pt x="611446" y="23166"/>
                  <a:pt x="405071" y="298333"/>
                  <a:pt x="303471" y="506295"/>
                </a:cubicBezTo>
                <a:cubicBezTo>
                  <a:pt x="201871" y="714257"/>
                  <a:pt x="52117" y="1155053"/>
                  <a:pt x="14546" y="1249245"/>
                </a:cubicBezTo>
                <a:cubicBezTo>
                  <a:pt x="-23025" y="1343437"/>
                  <a:pt x="17192" y="1216966"/>
                  <a:pt x="78046" y="1071445"/>
                </a:cubicBezTo>
                <a:cubicBezTo>
                  <a:pt x="138900" y="925924"/>
                  <a:pt x="291300" y="549687"/>
                  <a:pt x="379671" y="376120"/>
                </a:cubicBezTo>
                <a:cubicBezTo>
                  <a:pt x="468042" y="202553"/>
                  <a:pt x="636846" y="-20226"/>
                  <a:pt x="624146" y="1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54E7CF6-EE0D-F773-0124-268D57921869}"/>
              </a:ext>
            </a:extLst>
          </p:cNvPr>
          <p:cNvSpPr/>
          <p:nvPr/>
        </p:nvSpPr>
        <p:spPr>
          <a:xfrm>
            <a:off x="2727848" y="3740818"/>
            <a:ext cx="505151" cy="1260006"/>
          </a:xfrm>
          <a:custGeom>
            <a:avLst/>
            <a:gdLst>
              <a:gd name="connsiteX0" fmla="*/ 491602 w 505151"/>
              <a:gd name="connsiteY0" fmla="*/ 21557 h 1260006"/>
              <a:gd name="connsiteX1" fmla="*/ 189977 w 505151"/>
              <a:gd name="connsiteY1" fmla="*/ 847057 h 1260006"/>
              <a:gd name="connsiteX2" fmla="*/ 5827 w 505151"/>
              <a:gd name="connsiteY2" fmla="*/ 1243932 h 1260006"/>
              <a:gd name="connsiteX3" fmla="*/ 405877 w 505151"/>
              <a:gd name="connsiteY3" fmla="*/ 329532 h 1260006"/>
              <a:gd name="connsiteX4" fmla="*/ 491602 w 505151"/>
              <a:gd name="connsiteY4" fmla="*/ 21557 h 126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151" h="1260006">
                <a:moveTo>
                  <a:pt x="491602" y="21557"/>
                </a:moveTo>
                <a:cubicBezTo>
                  <a:pt x="455619" y="107811"/>
                  <a:pt x="270939" y="643328"/>
                  <a:pt x="189977" y="847057"/>
                </a:cubicBezTo>
                <a:cubicBezTo>
                  <a:pt x="109014" y="1050786"/>
                  <a:pt x="-30156" y="1330186"/>
                  <a:pt x="5827" y="1243932"/>
                </a:cubicBezTo>
                <a:cubicBezTo>
                  <a:pt x="41810" y="1157678"/>
                  <a:pt x="322269" y="536965"/>
                  <a:pt x="405877" y="329532"/>
                </a:cubicBezTo>
                <a:cubicBezTo>
                  <a:pt x="489485" y="122099"/>
                  <a:pt x="527585" y="-64697"/>
                  <a:pt x="491602" y="21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AA40871A-D751-5FF9-1EA8-40AEB8197B94}"/>
              </a:ext>
            </a:extLst>
          </p:cNvPr>
          <p:cNvSpPr/>
          <p:nvPr/>
        </p:nvSpPr>
        <p:spPr>
          <a:xfrm>
            <a:off x="1844409" y="3440348"/>
            <a:ext cx="516213" cy="1046182"/>
          </a:xfrm>
          <a:custGeom>
            <a:avLst/>
            <a:gdLst>
              <a:gd name="connsiteX0" fmla="*/ 514616 w 516213"/>
              <a:gd name="connsiteY0" fmla="*/ 4527 h 1046182"/>
              <a:gd name="connsiteX1" fmla="*/ 203466 w 516213"/>
              <a:gd name="connsiteY1" fmla="*/ 785577 h 1046182"/>
              <a:gd name="connsiteX2" fmla="*/ 266 w 516213"/>
              <a:gd name="connsiteY2" fmla="*/ 1045927 h 1046182"/>
              <a:gd name="connsiteX3" fmla="*/ 165366 w 516213"/>
              <a:gd name="connsiteY3" fmla="*/ 823677 h 1046182"/>
              <a:gd name="connsiteX4" fmla="*/ 378091 w 516213"/>
              <a:gd name="connsiteY4" fmla="*/ 353777 h 1046182"/>
              <a:gd name="connsiteX5" fmla="*/ 327291 w 516213"/>
              <a:gd name="connsiteY5" fmla="*/ 458552 h 1046182"/>
              <a:gd name="connsiteX6" fmla="*/ 514616 w 516213"/>
              <a:gd name="connsiteY6" fmla="*/ 4527 h 10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213" h="1046182">
                <a:moveTo>
                  <a:pt x="514616" y="4527"/>
                </a:moveTo>
                <a:cubicBezTo>
                  <a:pt x="493978" y="59031"/>
                  <a:pt x="289191" y="612010"/>
                  <a:pt x="203466" y="785577"/>
                </a:cubicBezTo>
                <a:cubicBezTo>
                  <a:pt x="117741" y="959144"/>
                  <a:pt x="6616" y="1039577"/>
                  <a:pt x="266" y="1045927"/>
                </a:cubicBezTo>
                <a:cubicBezTo>
                  <a:pt x="-6084" y="1052277"/>
                  <a:pt x="102395" y="939035"/>
                  <a:pt x="165366" y="823677"/>
                </a:cubicBezTo>
                <a:cubicBezTo>
                  <a:pt x="228337" y="708319"/>
                  <a:pt x="351104" y="414631"/>
                  <a:pt x="378091" y="353777"/>
                </a:cubicBezTo>
                <a:cubicBezTo>
                  <a:pt x="405078" y="292923"/>
                  <a:pt x="305066" y="512527"/>
                  <a:pt x="327291" y="458552"/>
                </a:cubicBezTo>
                <a:cubicBezTo>
                  <a:pt x="349516" y="404577"/>
                  <a:pt x="535254" y="-49977"/>
                  <a:pt x="514616" y="4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70F64CB3-60A5-FE88-D921-BEDA5D44BDB5}"/>
              </a:ext>
            </a:extLst>
          </p:cNvPr>
          <p:cNvSpPr/>
          <p:nvPr/>
        </p:nvSpPr>
        <p:spPr>
          <a:xfrm>
            <a:off x="1199575" y="4607319"/>
            <a:ext cx="577336" cy="855325"/>
          </a:xfrm>
          <a:custGeom>
            <a:avLst/>
            <a:gdLst>
              <a:gd name="connsiteX0" fmla="*/ 575250 w 577336"/>
              <a:gd name="connsiteY0" fmla="*/ 5956 h 855325"/>
              <a:gd name="connsiteX1" fmla="*/ 168850 w 577336"/>
              <a:gd name="connsiteY1" fmla="*/ 523481 h 855325"/>
              <a:gd name="connsiteX2" fmla="*/ 3750 w 577336"/>
              <a:gd name="connsiteY2" fmla="*/ 850506 h 855325"/>
              <a:gd name="connsiteX3" fmla="*/ 311725 w 577336"/>
              <a:gd name="connsiteY3" fmla="*/ 279006 h 855325"/>
              <a:gd name="connsiteX4" fmla="*/ 575250 w 577336"/>
              <a:gd name="connsiteY4" fmla="*/ 5956 h 85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7336" h="855325">
                <a:moveTo>
                  <a:pt x="575250" y="5956"/>
                </a:moveTo>
                <a:cubicBezTo>
                  <a:pt x="551438" y="46702"/>
                  <a:pt x="264100" y="382723"/>
                  <a:pt x="168850" y="523481"/>
                </a:cubicBezTo>
                <a:cubicBezTo>
                  <a:pt x="73600" y="664239"/>
                  <a:pt x="-20062" y="891252"/>
                  <a:pt x="3750" y="850506"/>
                </a:cubicBezTo>
                <a:cubicBezTo>
                  <a:pt x="27562" y="809760"/>
                  <a:pt x="210125" y="416060"/>
                  <a:pt x="311725" y="279006"/>
                </a:cubicBezTo>
                <a:cubicBezTo>
                  <a:pt x="413325" y="141952"/>
                  <a:pt x="599062" y="-34790"/>
                  <a:pt x="575250" y="5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15946934-99E1-EC0E-B3FD-EA0D8D083F3F}"/>
              </a:ext>
            </a:extLst>
          </p:cNvPr>
          <p:cNvSpPr/>
          <p:nvPr/>
        </p:nvSpPr>
        <p:spPr>
          <a:xfrm>
            <a:off x="1660048" y="4428521"/>
            <a:ext cx="403901" cy="496076"/>
          </a:xfrm>
          <a:custGeom>
            <a:avLst/>
            <a:gdLst>
              <a:gd name="connsiteX0" fmla="*/ 403702 w 403901"/>
              <a:gd name="connsiteY0" fmla="*/ 604 h 496076"/>
              <a:gd name="connsiteX1" fmla="*/ 102077 w 403901"/>
              <a:gd name="connsiteY1" fmla="*/ 343504 h 496076"/>
              <a:gd name="connsiteX2" fmla="*/ 477 w 403901"/>
              <a:gd name="connsiteY2" fmla="*/ 495904 h 496076"/>
              <a:gd name="connsiteX3" fmla="*/ 70327 w 403901"/>
              <a:gd name="connsiteY3" fmla="*/ 368904 h 496076"/>
              <a:gd name="connsiteX4" fmla="*/ 213202 w 403901"/>
              <a:gd name="connsiteY4" fmla="*/ 156179 h 496076"/>
              <a:gd name="connsiteX5" fmla="*/ 149702 w 403901"/>
              <a:gd name="connsiteY5" fmla="*/ 257779 h 496076"/>
              <a:gd name="connsiteX6" fmla="*/ 403702 w 403901"/>
              <a:gd name="connsiteY6" fmla="*/ 604 h 49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901" h="496076">
                <a:moveTo>
                  <a:pt x="403702" y="604"/>
                </a:moveTo>
                <a:cubicBezTo>
                  <a:pt x="395765" y="14891"/>
                  <a:pt x="169281" y="260954"/>
                  <a:pt x="102077" y="343504"/>
                </a:cubicBezTo>
                <a:cubicBezTo>
                  <a:pt x="34873" y="426054"/>
                  <a:pt x="5769" y="491671"/>
                  <a:pt x="477" y="495904"/>
                </a:cubicBezTo>
                <a:cubicBezTo>
                  <a:pt x="-4815" y="500137"/>
                  <a:pt x="34873" y="425525"/>
                  <a:pt x="70327" y="368904"/>
                </a:cubicBezTo>
                <a:cubicBezTo>
                  <a:pt x="105781" y="312283"/>
                  <a:pt x="199973" y="174700"/>
                  <a:pt x="213202" y="156179"/>
                </a:cubicBezTo>
                <a:cubicBezTo>
                  <a:pt x="226431" y="137658"/>
                  <a:pt x="119540" y="285825"/>
                  <a:pt x="149702" y="257779"/>
                </a:cubicBezTo>
                <a:cubicBezTo>
                  <a:pt x="179864" y="229733"/>
                  <a:pt x="411639" y="-13683"/>
                  <a:pt x="403702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EED4FF73-6774-BC21-DF8E-5A6BC510F306}"/>
              </a:ext>
            </a:extLst>
          </p:cNvPr>
          <p:cNvSpPr/>
          <p:nvPr/>
        </p:nvSpPr>
        <p:spPr>
          <a:xfrm>
            <a:off x="1148229" y="5511679"/>
            <a:ext cx="87040" cy="716080"/>
          </a:xfrm>
          <a:custGeom>
            <a:avLst/>
            <a:gdLst>
              <a:gd name="connsiteX0" fmla="*/ 86846 w 87040"/>
              <a:gd name="connsiteY0" fmla="*/ 121 h 716080"/>
              <a:gd name="connsiteX1" fmla="*/ 26521 w 87040"/>
              <a:gd name="connsiteY1" fmla="*/ 235071 h 716080"/>
              <a:gd name="connsiteX2" fmla="*/ 4296 w 87040"/>
              <a:gd name="connsiteY2" fmla="*/ 428746 h 716080"/>
              <a:gd name="connsiteX3" fmla="*/ 20171 w 87040"/>
              <a:gd name="connsiteY3" fmla="*/ 708146 h 716080"/>
              <a:gd name="connsiteX4" fmla="*/ 20171 w 87040"/>
              <a:gd name="connsiteY4" fmla="*/ 606546 h 716080"/>
              <a:gd name="connsiteX5" fmla="*/ 4296 w 87040"/>
              <a:gd name="connsiteY5" fmla="*/ 266821 h 716080"/>
              <a:gd name="connsiteX6" fmla="*/ 86846 w 87040"/>
              <a:gd name="connsiteY6" fmla="*/ 121 h 71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40" h="716080">
                <a:moveTo>
                  <a:pt x="86846" y="121"/>
                </a:moveTo>
                <a:cubicBezTo>
                  <a:pt x="90550" y="-5171"/>
                  <a:pt x="40279" y="163634"/>
                  <a:pt x="26521" y="235071"/>
                </a:cubicBezTo>
                <a:cubicBezTo>
                  <a:pt x="12763" y="306508"/>
                  <a:pt x="5354" y="349900"/>
                  <a:pt x="4296" y="428746"/>
                </a:cubicBezTo>
                <a:cubicBezTo>
                  <a:pt x="3238" y="507592"/>
                  <a:pt x="17525" y="678513"/>
                  <a:pt x="20171" y="708146"/>
                </a:cubicBezTo>
                <a:cubicBezTo>
                  <a:pt x="22817" y="737779"/>
                  <a:pt x="22817" y="680100"/>
                  <a:pt x="20171" y="606546"/>
                </a:cubicBezTo>
                <a:cubicBezTo>
                  <a:pt x="17525" y="532992"/>
                  <a:pt x="-10521" y="373183"/>
                  <a:pt x="4296" y="266821"/>
                </a:cubicBezTo>
                <a:cubicBezTo>
                  <a:pt x="19113" y="160459"/>
                  <a:pt x="83142" y="5413"/>
                  <a:pt x="86846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B805957C-6E52-9992-2E82-4B253698D47C}"/>
              </a:ext>
            </a:extLst>
          </p:cNvPr>
          <p:cNvSpPr/>
          <p:nvPr/>
        </p:nvSpPr>
        <p:spPr>
          <a:xfrm>
            <a:off x="1287118" y="5168891"/>
            <a:ext cx="358984" cy="489751"/>
          </a:xfrm>
          <a:custGeom>
            <a:avLst/>
            <a:gdLst>
              <a:gd name="connsiteX0" fmla="*/ 186082 w 358984"/>
              <a:gd name="connsiteY0" fmla="*/ 9 h 489751"/>
              <a:gd name="connsiteX1" fmla="*/ 176557 w 358984"/>
              <a:gd name="connsiteY1" fmla="*/ 196859 h 489751"/>
              <a:gd name="connsiteX2" fmla="*/ 1932 w 358984"/>
              <a:gd name="connsiteY2" fmla="*/ 485784 h 489751"/>
              <a:gd name="connsiteX3" fmla="*/ 100357 w 358984"/>
              <a:gd name="connsiteY3" fmla="*/ 342909 h 489751"/>
              <a:gd name="connsiteX4" fmla="*/ 357532 w 358984"/>
              <a:gd name="connsiteY4" fmla="*/ 38109 h 489751"/>
              <a:gd name="connsiteX5" fmla="*/ 201957 w 358984"/>
              <a:gd name="connsiteY5" fmla="*/ 203209 h 489751"/>
              <a:gd name="connsiteX6" fmla="*/ 138457 w 358984"/>
              <a:gd name="connsiteY6" fmla="*/ 25409 h 489751"/>
              <a:gd name="connsiteX7" fmla="*/ 205132 w 358984"/>
              <a:gd name="connsiteY7" fmla="*/ 187334 h 489751"/>
              <a:gd name="connsiteX8" fmla="*/ 186082 w 358984"/>
              <a:gd name="connsiteY8" fmla="*/ 9 h 48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8984" h="489751">
                <a:moveTo>
                  <a:pt x="186082" y="9"/>
                </a:moveTo>
                <a:cubicBezTo>
                  <a:pt x="181320" y="1596"/>
                  <a:pt x="207249" y="115897"/>
                  <a:pt x="176557" y="196859"/>
                </a:cubicBezTo>
                <a:cubicBezTo>
                  <a:pt x="145865" y="277821"/>
                  <a:pt x="14632" y="461442"/>
                  <a:pt x="1932" y="485784"/>
                </a:cubicBezTo>
                <a:cubicBezTo>
                  <a:pt x="-10768" y="510126"/>
                  <a:pt x="41090" y="417521"/>
                  <a:pt x="100357" y="342909"/>
                </a:cubicBezTo>
                <a:cubicBezTo>
                  <a:pt x="159624" y="268297"/>
                  <a:pt x="340599" y="61392"/>
                  <a:pt x="357532" y="38109"/>
                </a:cubicBezTo>
                <a:cubicBezTo>
                  <a:pt x="374465" y="14826"/>
                  <a:pt x="238469" y="205326"/>
                  <a:pt x="201957" y="203209"/>
                </a:cubicBezTo>
                <a:cubicBezTo>
                  <a:pt x="165445" y="201092"/>
                  <a:pt x="137928" y="28055"/>
                  <a:pt x="138457" y="25409"/>
                </a:cubicBezTo>
                <a:cubicBezTo>
                  <a:pt x="138986" y="22763"/>
                  <a:pt x="197724" y="185217"/>
                  <a:pt x="205132" y="187334"/>
                </a:cubicBezTo>
                <a:cubicBezTo>
                  <a:pt x="212540" y="189451"/>
                  <a:pt x="190844" y="-1578"/>
                  <a:pt x="18608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046D2C6A-2773-6EEA-EB4D-473172C550F0}"/>
              </a:ext>
            </a:extLst>
          </p:cNvPr>
          <p:cNvSpPr/>
          <p:nvPr/>
        </p:nvSpPr>
        <p:spPr>
          <a:xfrm>
            <a:off x="1662113" y="4924155"/>
            <a:ext cx="214443" cy="973779"/>
          </a:xfrm>
          <a:custGeom>
            <a:avLst/>
            <a:gdLst>
              <a:gd name="connsiteX0" fmla="*/ 214312 w 214443"/>
              <a:gd name="connsiteY0" fmla="*/ 270 h 973779"/>
              <a:gd name="connsiteX1" fmla="*/ 163512 w 214443"/>
              <a:gd name="connsiteY1" fmla="*/ 416195 h 973779"/>
              <a:gd name="connsiteX2" fmla="*/ 39687 w 214443"/>
              <a:gd name="connsiteY2" fmla="*/ 622570 h 973779"/>
              <a:gd name="connsiteX3" fmla="*/ 4762 w 214443"/>
              <a:gd name="connsiteY3" fmla="*/ 968645 h 973779"/>
              <a:gd name="connsiteX4" fmla="*/ 7937 w 214443"/>
              <a:gd name="connsiteY4" fmla="*/ 813070 h 973779"/>
              <a:gd name="connsiteX5" fmla="*/ 74612 w 214443"/>
              <a:gd name="connsiteY5" fmla="*/ 584470 h 973779"/>
              <a:gd name="connsiteX6" fmla="*/ 150812 w 214443"/>
              <a:gd name="connsiteY6" fmla="*/ 355870 h 973779"/>
              <a:gd name="connsiteX7" fmla="*/ 214312 w 214443"/>
              <a:gd name="connsiteY7" fmla="*/ 270 h 9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443" h="973779">
                <a:moveTo>
                  <a:pt x="214312" y="270"/>
                </a:moveTo>
                <a:cubicBezTo>
                  <a:pt x="216429" y="10324"/>
                  <a:pt x="192616" y="312478"/>
                  <a:pt x="163512" y="416195"/>
                </a:cubicBezTo>
                <a:cubicBezTo>
                  <a:pt x="134408" y="519912"/>
                  <a:pt x="66145" y="530495"/>
                  <a:pt x="39687" y="622570"/>
                </a:cubicBezTo>
                <a:cubicBezTo>
                  <a:pt x="13229" y="714645"/>
                  <a:pt x="10054" y="936895"/>
                  <a:pt x="4762" y="968645"/>
                </a:cubicBezTo>
                <a:cubicBezTo>
                  <a:pt x="-530" y="1000395"/>
                  <a:pt x="-3705" y="877099"/>
                  <a:pt x="7937" y="813070"/>
                </a:cubicBezTo>
                <a:cubicBezTo>
                  <a:pt x="19579" y="749041"/>
                  <a:pt x="50800" y="660670"/>
                  <a:pt x="74612" y="584470"/>
                </a:cubicBezTo>
                <a:cubicBezTo>
                  <a:pt x="98424" y="508270"/>
                  <a:pt x="129645" y="449003"/>
                  <a:pt x="150812" y="355870"/>
                </a:cubicBezTo>
                <a:cubicBezTo>
                  <a:pt x="171979" y="262737"/>
                  <a:pt x="212195" y="-9784"/>
                  <a:pt x="214312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58E5167F-3BE2-E587-FD2E-A20B48344DBC}"/>
              </a:ext>
            </a:extLst>
          </p:cNvPr>
          <p:cNvSpPr/>
          <p:nvPr/>
        </p:nvSpPr>
        <p:spPr>
          <a:xfrm>
            <a:off x="1238128" y="5741740"/>
            <a:ext cx="67880" cy="322569"/>
          </a:xfrm>
          <a:custGeom>
            <a:avLst/>
            <a:gdLst>
              <a:gd name="connsiteX0" fmla="*/ 63622 w 67880"/>
              <a:gd name="connsiteY0" fmla="*/ 1835 h 322569"/>
              <a:gd name="connsiteX1" fmla="*/ 47747 w 67880"/>
              <a:gd name="connsiteY1" fmla="*/ 185985 h 322569"/>
              <a:gd name="connsiteX2" fmla="*/ 122 w 67880"/>
              <a:gd name="connsiteY2" fmla="*/ 322510 h 322569"/>
              <a:gd name="connsiteX3" fmla="*/ 35047 w 67880"/>
              <a:gd name="connsiteY3" fmla="*/ 201860 h 322569"/>
              <a:gd name="connsiteX4" fmla="*/ 66797 w 67880"/>
              <a:gd name="connsiteY4" fmla="*/ 97085 h 322569"/>
              <a:gd name="connsiteX5" fmla="*/ 63622 w 67880"/>
              <a:gd name="connsiteY5" fmla="*/ 1835 h 32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80" h="322569">
                <a:moveTo>
                  <a:pt x="63622" y="1835"/>
                </a:moveTo>
                <a:cubicBezTo>
                  <a:pt x="60447" y="16652"/>
                  <a:pt x="58330" y="132539"/>
                  <a:pt x="47747" y="185985"/>
                </a:cubicBezTo>
                <a:cubicBezTo>
                  <a:pt x="37164" y="239431"/>
                  <a:pt x="2239" y="319864"/>
                  <a:pt x="122" y="322510"/>
                </a:cubicBezTo>
                <a:cubicBezTo>
                  <a:pt x="-1995" y="325156"/>
                  <a:pt x="23934" y="239431"/>
                  <a:pt x="35047" y="201860"/>
                </a:cubicBezTo>
                <a:cubicBezTo>
                  <a:pt x="46159" y="164289"/>
                  <a:pt x="64151" y="128306"/>
                  <a:pt x="66797" y="97085"/>
                </a:cubicBezTo>
                <a:cubicBezTo>
                  <a:pt x="69443" y="65864"/>
                  <a:pt x="66797" y="-12982"/>
                  <a:pt x="63622" y="1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434F9E18-E672-D632-3765-4AFA94CBE541}"/>
              </a:ext>
            </a:extLst>
          </p:cNvPr>
          <p:cNvSpPr/>
          <p:nvPr/>
        </p:nvSpPr>
        <p:spPr>
          <a:xfrm>
            <a:off x="2139733" y="5073288"/>
            <a:ext cx="543024" cy="672979"/>
          </a:xfrm>
          <a:custGeom>
            <a:avLst/>
            <a:gdLst>
              <a:gd name="connsiteX0" fmla="*/ 454242 w 543024"/>
              <a:gd name="connsiteY0" fmla="*/ 108312 h 672979"/>
              <a:gd name="connsiteX1" fmla="*/ 57367 w 543024"/>
              <a:gd name="connsiteY1" fmla="*/ 502012 h 672979"/>
              <a:gd name="connsiteX2" fmla="*/ 60542 w 543024"/>
              <a:gd name="connsiteY2" fmla="*/ 670287 h 672979"/>
              <a:gd name="connsiteX3" fmla="*/ 25617 w 543024"/>
              <a:gd name="connsiteY3" fmla="*/ 597262 h 672979"/>
              <a:gd name="connsiteX4" fmla="*/ 41492 w 543024"/>
              <a:gd name="connsiteY4" fmla="*/ 486137 h 672979"/>
              <a:gd name="connsiteX5" fmla="*/ 511392 w 543024"/>
              <a:gd name="connsiteY5" fmla="*/ 25762 h 672979"/>
              <a:gd name="connsiteX6" fmla="*/ 454242 w 543024"/>
              <a:gd name="connsiteY6" fmla="*/ 108312 h 67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024" h="672979">
                <a:moveTo>
                  <a:pt x="454242" y="108312"/>
                </a:moveTo>
                <a:cubicBezTo>
                  <a:pt x="378571" y="187687"/>
                  <a:pt x="122984" y="408350"/>
                  <a:pt x="57367" y="502012"/>
                </a:cubicBezTo>
                <a:cubicBezTo>
                  <a:pt x="-8250" y="595674"/>
                  <a:pt x="65834" y="654412"/>
                  <a:pt x="60542" y="670287"/>
                </a:cubicBezTo>
                <a:cubicBezTo>
                  <a:pt x="55250" y="686162"/>
                  <a:pt x="28792" y="627954"/>
                  <a:pt x="25617" y="597262"/>
                </a:cubicBezTo>
                <a:cubicBezTo>
                  <a:pt x="22442" y="566570"/>
                  <a:pt x="-39471" y="581387"/>
                  <a:pt x="41492" y="486137"/>
                </a:cubicBezTo>
                <a:cubicBezTo>
                  <a:pt x="122454" y="390887"/>
                  <a:pt x="444717" y="90320"/>
                  <a:pt x="511392" y="25762"/>
                </a:cubicBezTo>
                <a:cubicBezTo>
                  <a:pt x="578067" y="-38796"/>
                  <a:pt x="529913" y="28937"/>
                  <a:pt x="454242" y="108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E477E0D-A361-41DB-BD54-D722D795460C}"/>
              </a:ext>
            </a:extLst>
          </p:cNvPr>
          <p:cNvSpPr/>
          <p:nvPr/>
        </p:nvSpPr>
        <p:spPr>
          <a:xfrm>
            <a:off x="2396906" y="5324433"/>
            <a:ext cx="222517" cy="542029"/>
          </a:xfrm>
          <a:custGeom>
            <a:avLst/>
            <a:gdLst>
              <a:gd name="connsiteX0" fmla="*/ 222469 w 222517"/>
              <a:gd name="connsiteY0" fmla="*/ 42 h 542029"/>
              <a:gd name="connsiteX1" fmla="*/ 38319 w 222517"/>
              <a:gd name="connsiteY1" fmla="*/ 295317 h 542029"/>
              <a:gd name="connsiteX2" fmla="*/ 25619 w 222517"/>
              <a:gd name="connsiteY2" fmla="*/ 539792 h 542029"/>
              <a:gd name="connsiteX3" fmla="*/ 6569 w 222517"/>
              <a:gd name="connsiteY3" fmla="*/ 406442 h 542029"/>
              <a:gd name="connsiteX4" fmla="*/ 3394 w 222517"/>
              <a:gd name="connsiteY4" fmla="*/ 234992 h 542029"/>
              <a:gd name="connsiteX5" fmla="*/ 19269 w 222517"/>
              <a:gd name="connsiteY5" fmla="*/ 273092 h 542029"/>
              <a:gd name="connsiteX6" fmla="*/ 222469 w 222517"/>
              <a:gd name="connsiteY6" fmla="*/ 42 h 54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517" h="542029">
                <a:moveTo>
                  <a:pt x="222469" y="42"/>
                </a:moveTo>
                <a:cubicBezTo>
                  <a:pt x="225644" y="3746"/>
                  <a:pt x="71127" y="205359"/>
                  <a:pt x="38319" y="295317"/>
                </a:cubicBezTo>
                <a:cubicBezTo>
                  <a:pt x="5511" y="385275"/>
                  <a:pt x="30911" y="521271"/>
                  <a:pt x="25619" y="539792"/>
                </a:cubicBezTo>
                <a:cubicBezTo>
                  <a:pt x="20327" y="558313"/>
                  <a:pt x="10273" y="457242"/>
                  <a:pt x="6569" y="406442"/>
                </a:cubicBezTo>
                <a:cubicBezTo>
                  <a:pt x="2865" y="355642"/>
                  <a:pt x="1277" y="257217"/>
                  <a:pt x="3394" y="234992"/>
                </a:cubicBezTo>
                <a:cubicBezTo>
                  <a:pt x="5511" y="212767"/>
                  <a:pt x="-13010" y="312250"/>
                  <a:pt x="19269" y="273092"/>
                </a:cubicBezTo>
                <a:cubicBezTo>
                  <a:pt x="51548" y="233934"/>
                  <a:pt x="219294" y="-3662"/>
                  <a:pt x="22246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C81A442E-6E0F-E964-6ECE-073754E420AE}"/>
              </a:ext>
            </a:extLst>
          </p:cNvPr>
          <p:cNvSpPr/>
          <p:nvPr/>
        </p:nvSpPr>
        <p:spPr>
          <a:xfrm>
            <a:off x="2369433" y="5572026"/>
            <a:ext cx="229533" cy="1023567"/>
          </a:xfrm>
          <a:custGeom>
            <a:avLst/>
            <a:gdLst>
              <a:gd name="connsiteX0" fmla="*/ 208667 w 229533"/>
              <a:gd name="connsiteY0" fmla="*/ 99 h 1023567"/>
              <a:gd name="connsiteX1" fmla="*/ 173742 w 229533"/>
              <a:gd name="connsiteY1" fmla="*/ 362049 h 1023567"/>
              <a:gd name="connsiteX2" fmla="*/ 176917 w 229533"/>
              <a:gd name="connsiteY2" fmla="*/ 504924 h 1023567"/>
              <a:gd name="connsiteX3" fmla="*/ 5467 w 229533"/>
              <a:gd name="connsiteY3" fmla="*/ 1012924 h 1023567"/>
              <a:gd name="connsiteX4" fmla="*/ 59442 w 229533"/>
              <a:gd name="connsiteY4" fmla="*/ 822424 h 1023567"/>
              <a:gd name="connsiteX5" fmla="*/ 227717 w 229533"/>
              <a:gd name="connsiteY5" fmla="*/ 495399 h 1023567"/>
              <a:gd name="connsiteX6" fmla="*/ 151517 w 229533"/>
              <a:gd name="connsiteY6" fmla="*/ 327124 h 1023567"/>
              <a:gd name="connsiteX7" fmla="*/ 208667 w 229533"/>
              <a:gd name="connsiteY7" fmla="*/ 99 h 102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533" h="1023567">
                <a:moveTo>
                  <a:pt x="208667" y="99"/>
                </a:moveTo>
                <a:cubicBezTo>
                  <a:pt x="212371" y="5920"/>
                  <a:pt x="179034" y="277912"/>
                  <a:pt x="173742" y="362049"/>
                </a:cubicBezTo>
                <a:cubicBezTo>
                  <a:pt x="168450" y="446187"/>
                  <a:pt x="204963" y="396445"/>
                  <a:pt x="176917" y="504924"/>
                </a:cubicBezTo>
                <a:cubicBezTo>
                  <a:pt x="148871" y="613403"/>
                  <a:pt x="25046" y="960008"/>
                  <a:pt x="5467" y="1012924"/>
                </a:cubicBezTo>
                <a:cubicBezTo>
                  <a:pt x="-14112" y="1065840"/>
                  <a:pt x="22400" y="908678"/>
                  <a:pt x="59442" y="822424"/>
                </a:cubicBezTo>
                <a:cubicBezTo>
                  <a:pt x="96484" y="736170"/>
                  <a:pt x="212371" y="577949"/>
                  <a:pt x="227717" y="495399"/>
                </a:cubicBezTo>
                <a:cubicBezTo>
                  <a:pt x="243063" y="412849"/>
                  <a:pt x="156279" y="408616"/>
                  <a:pt x="151517" y="327124"/>
                </a:cubicBezTo>
                <a:cubicBezTo>
                  <a:pt x="146755" y="245632"/>
                  <a:pt x="204963" y="-5722"/>
                  <a:pt x="208667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36381730-DF7C-EC96-6524-1E8F40EA44F0}"/>
              </a:ext>
            </a:extLst>
          </p:cNvPr>
          <p:cNvSpPr/>
          <p:nvPr/>
        </p:nvSpPr>
        <p:spPr>
          <a:xfrm>
            <a:off x="2552700" y="5191125"/>
            <a:ext cx="149225" cy="400062"/>
          </a:xfrm>
          <a:custGeom>
            <a:avLst/>
            <a:gdLst>
              <a:gd name="connsiteX0" fmla="*/ 149225 w 149225"/>
              <a:gd name="connsiteY0" fmla="*/ 0 h 400062"/>
              <a:gd name="connsiteX1" fmla="*/ 0 w 149225"/>
              <a:gd name="connsiteY1" fmla="*/ 400050 h 400062"/>
              <a:gd name="connsiteX2" fmla="*/ 149225 w 149225"/>
              <a:gd name="connsiteY2" fmla="*/ 0 h 4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225" h="400062">
                <a:moveTo>
                  <a:pt x="149225" y="0"/>
                </a:moveTo>
                <a:cubicBezTo>
                  <a:pt x="149225" y="0"/>
                  <a:pt x="0" y="397404"/>
                  <a:pt x="0" y="400050"/>
                </a:cubicBezTo>
                <a:cubicBezTo>
                  <a:pt x="0" y="402696"/>
                  <a:pt x="149225" y="0"/>
                  <a:pt x="1492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B1D60AA7-4A57-CAED-8914-97D244550706}"/>
              </a:ext>
            </a:extLst>
          </p:cNvPr>
          <p:cNvSpPr/>
          <p:nvPr/>
        </p:nvSpPr>
        <p:spPr>
          <a:xfrm>
            <a:off x="1301442" y="6185550"/>
            <a:ext cx="121726" cy="590155"/>
          </a:xfrm>
          <a:custGeom>
            <a:avLst/>
            <a:gdLst>
              <a:gd name="connsiteX0" fmla="*/ 3483 w 121726"/>
              <a:gd name="connsiteY0" fmla="*/ 2525 h 590155"/>
              <a:gd name="connsiteX1" fmla="*/ 44758 w 121726"/>
              <a:gd name="connsiteY1" fmla="*/ 326375 h 590155"/>
              <a:gd name="connsiteX2" fmla="*/ 120958 w 121726"/>
              <a:gd name="connsiteY2" fmla="*/ 586725 h 590155"/>
              <a:gd name="connsiteX3" fmla="*/ 79683 w 121726"/>
              <a:gd name="connsiteY3" fmla="*/ 456550 h 590155"/>
              <a:gd name="connsiteX4" fmla="*/ 9833 w 121726"/>
              <a:gd name="connsiteY4" fmla="*/ 189850 h 590155"/>
              <a:gd name="connsiteX5" fmla="*/ 3483 w 121726"/>
              <a:gd name="connsiteY5" fmla="*/ 2525 h 59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26" h="590155">
                <a:moveTo>
                  <a:pt x="3483" y="2525"/>
                </a:moveTo>
                <a:cubicBezTo>
                  <a:pt x="9304" y="25279"/>
                  <a:pt x="25179" y="229008"/>
                  <a:pt x="44758" y="326375"/>
                </a:cubicBezTo>
                <a:cubicBezTo>
                  <a:pt x="64337" y="423742"/>
                  <a:pt x="115137" y="565029"/>
                  <a:pt x="120958" y="586725"/>
                </a:cubicBezTo>
                <a:cubicBezTo>
                  <a:pt x="126779" y="608421"/>
                  <a:pt x="98204" y="522696"/>
                  <a:pt x="79683" y="456550"/>
                </a:cubicBezTo>
                <a:cubicBezTo>
                  <a:pt x="61162" y="390404"/>
                  <a:pt x="20946" y="263404"/>
                  <a:pt x="9833" y="189850"/>
                </a:cubicBezTo>
                <a:cubicBezTo>
                  <a:pt x="-1280" y="116296"/>
                  <a:pt x="-2338" y="-20229"/>
                  <a:pt x="3483" y="2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7A114A3A-30F7-F760-7A84-2AD28280481A}"/>
              </a:ext>
            </a:extLst>
          </p:cNvPr>
          <p:cNvSpPr/>
          <p:nvPr/>
        </p:nvSpPr>
        <p:spPr>
          <a:xfrm>
            <a:off x="3746497" y="561975"/>
            <a:ext cx="63503" cy="1070002"/>
          </a:xfrm>
          <a:custGeom>
            <a:avLst/>
            <a:gdLst>
              <a:gd name="connsiteX0" fmla="*/ 63503 w 63503"/>
              <a:gd name="connsiteY0" fmla="*/ 0 h 1070002"/>
              <a:gd name="connsiteX1" fmla="*/ 3 w 63503"/>
              <a:gd name="connsiteY1" fmla="*/ 1069975 h 1070002"/>
              <a:gd name="connsiteX2" fmla="*/ 63503 w 63503"/>
              <a:gd name="connsiteY2" fmla="*/ 0 h 107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03" h="1070002">
                <a:moveTo>
                  <a:pt x="63503" y="0"/>
                </a:moveTo>
                <a:cubicBezTo>
                  <a:pt x="63503" y="0"/>
                  <a:pt x="-526" y="1063625"/>
                  <a:pt x="3" y="1069975"/>
                </a:cubicBezTo>
                <a:cubicBezTo>
                  <a:pt x="532" y="1076325"/>
                  <a:pt x="63503" y="0"/>
                  <a:pt x="635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9769A644-516C-15FA-8846-B9E673943D21}"/>
              </a:ext>
            </a:extLst>
          </p:cNvPr>
          <p:cNvSpPr/>
          <p:nvPr/>
        </p:nvSpPr>
        <p:spPr>
          <a:xfrm>
            <a:off x="3019425" y="2319909"/>
            <a:ext cx="50992" cy="515720"/>
          </a:xfrm>
          <a:custGeom>
            <a:avLst/>
            <a:gdLst>
              <a:gd name="connsiteX0" fmla="*/ 28575 w 50992"/>
              <a:gd name="connsiteY0" fmla="*/ 7366 h 515720"/>
              <a:gd name="connsiteX1" fmla="*/ 28575 w 50992"/>
              <a:gd name="connsiteY1" fmla="*/ 216916 h 515720"/>
              <a:gd name="connsiteX2" fmla="*/ 28575 w 50992"/>
              <a:gd name="connsiteY2" fmla="*/ 391541 h 515720"/>
              <a:gd name="connsiteX3" fmla="*/ 0 w 50992"/>
              <a:gd name="connsiteY3" fmla="*/ 515366 h 515720"/>
              <a:gd name="connsiteX4" fmla="*/ 28575 w 50992"/>
              <a:gd name="connsiteY4" fmla="*/ 353441 h 515720"/>
              <a:gd name="connsiteX5" fmla="*/ 50800 w 50992"/>
              <a:gd name="connsiteY5" fmla="*/ 261366 h 515720"/>
              <a:gd name="connsiteX6" fmla="*/ 15875 w 50992"/>
              <a:gd name="connsiteY6" fmla="*/ 64516 h 515720"/>
              <a:gd name="connsiteX7" fmla="*/ 28575 w 50992"/>
              <a:gd name="connsiteY7" fmla="*/ 7366 h 51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92" h="515720">
                <a:moveTo>
                  <a:pt x="28575" y="7366"/>
                </a:moveTo>
                <a:cubicBezTo>
                  <a:pt x="30692" y="32766"/>
                  <a:pt x="28575" y="216916"/>
                  <a:pt x="28575" y="216916"/>
                </a:cubicBezTo>
                <a:cubicBezTo>
                  <a:pt x="28575" y="280945"/>
                  <a:pt x="33337" y="341799"/>
                  <a:pt x="28575" y="391541"/>
                </a:cubicBezTo>
                <a:cubicBezTo>
                  <a:pt x="23813" y="441283"/>
                  <a:pt x="0" y="521716"/>
                  <a:pt x="0" y="515366"/>
                </a:cubicBezTo>
                <a:cubicBezTo>
                  <a:pt x="0" y="509016"/>
                  <a:pt x="20108" y="395774"/>
                  <a:pt x="28575" y="353441"/>
                </a:cubicBezTo>
                <a:cubicBezTo>
                  <a:pt x="37042" y="311108"/>
                  <a:pt x="52917" y="309520"/>
                  <a:pt x="50800" y="261366"/>
                </a:cubicBezTo>
                <a:cubicBezTo>
                  <a:pt x="48683" y="213212"/>
                  <a:pt x="20637" y="101558"/>
                  <a:pt x="15875" y="64516"/>
                </a:cubicBezTo>
                <a:cubicBezTo>
                  <a:pt x="11113" y="27474"/>
                  <a:pt x="26458" y="-18034"/>
                  <a:pt x="28575" y="7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EB1E4561-EDA7-89FE-BC4A-C91AC14D8545}"/>
              </a:ext>
            </a:extLst>
          </p:cNvPr>
          <p:cNvSpPr/>
          <p:nvPr/>
        </p:nvSpPr>
        <p:spPr>
          <a:xfrm>
            <a:off x="2886051" y="2479455"/>
            <a:ext cx="54974" cy="279789"/>
          </a:xfrm>
          <a:custGeom>
            <a:avLst/>
            <a:gdLst>
              <a:gd name="connsiteX0" fmla="*/ 41299 w 54974"/>
              <a:gd name="connsiteY0" fmla="*/ 220 h 279789"/>
              <a:gd name="connsiteX1" fmla="*/ 19074 w 54974"/>
              <a:gd name="connsiteY1" fmla="*/ 136745 h 279789"/>
              <a:gd name="connsiteX2" fmla="*/ 53999 w 54974"/>
              <a:gd name="connsiteY2" fmla="*/ 276445 h 279789"/>
              <a:gd name="connsiteX3" fmla="*/ 41299 w 54974"/>
              <a:gd name="connsiteY3" fmla="*/ 225645 h 279789"/>
              <a:gd name="connsiteX4" fmla="*/ 24 w 54974"/>
              <a:gd name="connsiteY4" fmla="*/ 108170 h 279789"/>
              <a:gd name="connsiteX5" fmla="*/ 41299 w 54974"/>
              <a:gd name="connsiteY5" fmla="*/ 220 h 27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74" h="279789">
                <a:moveTo>
                  <a:pt x="41299" y="220"/>
                </a:moveTo>
                <a:cubicBezTo>
                  <a:pt x="44474" y="4982"/>
                  <a:pt x="16957" y="90708"/>
                  <a:pt x="19074" y="136745"/>
                </a:cubicBezTo>
                <a:cubicBezTo>
                  <a:pt x="21191" y="182782"/>
                  <a:pt x="53999" y="276445"/>
                  <a:pt x="53999" y="276445"/>
                </a:cubicBezTo>
                <a:cubicBezTo>
                  <a:pt x="57703" y="291262"/>
                  <a:pt x="50295" y="253691"/>
                  <a:pt x="41299" y="225645"/>
                </a:cubicBezTo>
                <a:cubicBezTo>
                  <a:pt x="32303" y="197599"/>
                  <a:pt x="-1034" y="147328"/>
                  <a:pt x="24" y="108170"/>
                </a:cubicBezTo>
                <a:cubicBezTo>
                  <a:pt x="1082" y="69012"/>
                  <a:pt x="38124" y="-4542"/>
                  <a:pt x="41299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14DF7075-2F1E-EF36-A071-7C2DD407D896}"/>
              </a:ext>
            </a:extLst>
          </p:cNvPr>
          <p:cNvSpPr/>
          <p:nvPr/>
        </p:nvSpPr>
        <p:spPr>
          <a:xfrm>
            <a:off x="3322562" y="1889120"/>
            <a:ext cx="185849" cy="454349"/>
          </a:xfrm>
          <a:custGeom>
            <a:avLst/>
            <a:gdLst>
              <a:gd name="connsiteX0" fmla="*/ 87388 w 185849"/>
              <a:gd name="connsiteY0" fmla="*/ 5 h 454349"/>
              <a:gd name="connsiteX1" fmla="*/ 125488 w 185849"/>
              <a:gd name="connsiteY1" fmla="*/ 200030 h 454349"/>
              <a:gd name="connsiteX2" fmla="*/ 4838 w 185849"/>
              <a:gd name="connsiteY2" fmla="*/ 450855 h 454349"/>
              <a:gd name="connsiteX3" fmla="*/ 39763 w 185849"/>
              <a:gd name="connsiteY3" fmla="*/ 336555 h 454349"/>
              <a:gd name="connsiteX4" fmla="*/ 185813 w 185849"/>
              <a:gd name="connsiteY4" fmla="*/ 193680 h 454349"/>
              <a:gd name="connsiteX5" fmla="*/ 87388 w 185849"/>
              <a:gd name="connsiteY5" fmla="*/ 5 h 45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849" h="454349">
                <a:moveTo>
                  <a:pt x="87388" y="5"/>
                </a:moveTo>
                <a:cubicBezTo>
                  <a:pt x="77334" y="1063"/>
                  <a:pt x="139246" y="124888"/>
                  <a:pt x="125488" y="200030"/>
                </a:cubicBezTo>
                <a:cubicBezTo>
                  <a:pt x="111730" y="275172"/>
                  <a:pt x="19125" y="428101"/>
                  <a:pt x="4838" y="450855"/>
                </a:cubicBezTo>
                <a:cubicBezTo>
                  <a:pt x="-9450" y="473609"/>
                  <a:pt x="9601" y="379417"/>
                  <a:pt x="39763" y="336555"/>
                </a:cubicBezTo>
                <a:cubicBezTo>
                  <a:pt x="69925" y="293693"/>
                  <a:pt x="183696" y="248184"/>
                  <a:pt x="185813" y="193680"/>
                </a:cubicBezTo>
                <a:cubicBezTo>
                  <a:pt x="187930" y="139176"/>
                  <a:pt x="97442" y="-1053"/>
                  <a:pt x="8738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395852AA-792C-5DEA-DCB9-9920FB516A65}"/>
              </a:ext>
            </a:extLst>
          </p:cNvPr>
          <p:cNvSpPr/>
          <p:nvPr/>
        </p:nvSpPr>
        <p:spPr>
          <a:xfrm>
            <a:off x="2300612" y="2902760"/>
            <a:ext cx="506657" cy="1166577"/>
          </a:xfrm>
          <a:custGeom>
            <a:avLst/>
            <a:gdLst>
              <a:gd name="connsiteX0" fmla="*/ 490213 w 506657"/>
              <a:gd name="connsiteY0" fmla="*/ 43640 h 1166577"/>
              <a:gd name="connsiteX1" fmla="*/ 1263 w 506657"/>
              <a:gd name="connsiteY1" fmla="*/ 1164415 h 1166577"/>
              <a:gd name="connsiteX2" fmla="*/ 353688 w 506657"/>
              <a:gd name="connsiteY2" fmla="*/ 319865 h 1166577"/>
              <a:gd name="connsiteX3" fmla="*/ 490213 w 506657"/>
              <a:gd name="connsiteY3" fmla="*/ 43640 h 116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657" h="1166577">
                <a:moveTo>
                  <a:pt x="490213" y="43640"/>
                </a:moveTo>
                <a:cubicBezTo>
                  <a:pt x="431475" y="184398"/>
                  <a:pt x="24017" y="1118378"/>
                  <a:pt x="1263" y="1164415"/>
                </a:cubicBezTo>
                <a:cubicBezTo>
                  <a:pt x="-21491" y="1210452"/>
                  <a:pt x="269551" y="508248"/>
                  <a:pt x="353688" y="319865"/>
                </a:cubicBezTo>
                <a:cubicBezTo>
                  <a:pt x="437825" y="131482"/>
                  <a:pt x="548951" y="-97118"/>
                  <a:pt x="490213" y="43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A7FC77FD-7E1E-7EB2-E4D7-DEA62473F81B}"/>
              </a:ext>
            </a:extLst>
          </p:cNvPr>
          <p:cNvSpPr/>
          <p:nvPr/>
        </p:nvSpPr>
        <p:spPr>
          <a:xfrm>
            <a:off x="2774786" y="2976937"/>
            <a:ext cx="266485" cy="1208553"/>
          </a:xfrm>
          <a:custGeom>
            <a:avLst/>
            <a:gdLst>
              <a:gd name="connsiteX0" fmla="*/ 238289 w 266485"/>
              <a:gd name="connsiteY0" fmla="*/ 1213 h 1208553"/>
              <a:gd name="connsiteX1" fmla="*/ 212889 w 266485"/>
              <a:gd name="connsiteY1" fmla="*/ 604463 h 1208553"/>
              <a:gd name="connsiteX2" fmla="*/ 164 w 266485"/>
              <a:gd name="connsiteY2" fmla="*/ 1207713 h 1208553"/>
              <a:gd name="connsiteX3" fmla="*/ 250989 w 266485"/>
              <a:gd name="connsiteY3" fmla="*/ 471113 h 1208553"/>
              <a:gd name="connsiteX4" fmla="*/ 238289 w 266485"/>
              <a:gd name="connsiteY4" fmla="*/ 1213 h 120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485" h="1208553">
                <a:moveTo>
                  <a:pt x="238289" y="1213"/>
                </a:moveTo>
                <a:cubicBezTo>
                  <a:pt x="231939" y="23438"/>
                  <a:pt x="252576" y="403380"/>
                  <a:pt x="212889" y="604463"/>
                </a:cubicBezTo>
                <a:cubicBezTo>
                  <a:pt x="173202" y="805546"/>
                  <a:pt x="-6186" y="1229938"/>
                  <a:pt x="164" y="1207713"/>
                </a:cubicBezTo>
                <a:cubicBezTo>
                  <a:pt x="6514" y="1185488"/>
                  <a:pt x="212360" y="675371"/>
                  <a:pt x="250989" y="471113"/>
                </a:cubicBezTo>
                <a:cubicBezTo>
                  <a:pt x="289618" y="266855"/>
                  <a:pt x="244639" y="-21012"/>
                  <a:pt x="238289" y="1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E6F196EC-73E9-EE3B-2FF6-6A093242CAD7}"/>
              </a:ext>
            </a:extLst>
          </p:cNvPr>
          <p:cNvSpPr/>
          <p:nvPr/>
        </p:nvSpPr>
        <p:spPr>
          <a:xfrm>
            <a:off x="2650977" y="4407992"/>
            <a:ext cx="74258" cy="536799"/>
          </a:xfrm>
          <a:custGeom>
            <a:avLst/>
            <a:gdLst>
              <a:gd name="connsiteX0" fmla="*/ 148 w 74258"/>
              <a:gd name="connsiteY0" fmla="*/ 5258 h 536799"/>
              <a:gd name="connsiteX1" fmla="*/ 73173 w 74258"/>
              <a:gd name="connsiteY1" fmla="*/ 240208 h 536799"/>
              <a:gd name="connsiteX2" fmla="*/ 44598 w 74258"/>
              <a:gd name="connsiteY2" fmla="*/ 535483 h 536799"/>
              <a:gd name="connsiteX3" fmla="*/ 54123 w 74258"/>
              <a:gd name="connsiteY3" fmla="*/ 116383 h 536799"/>
              <a:gd name="connsiteX4" fmla="*/ 148 w 74258"/>
              <a:gd name="connsiteY4" fmla="*/ 5258 h 53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58" h="536799">
                <a:moveTo>
                  <a:pt x="148" y="5258"/>
                </a:moveTo>
                <a:cubicBezTo>
                  <a:pt x="3323" y="25896"/>
                  <a:pt x="65765" y="151837"/>
                  <a:pt x="73173" y="240208"/>
                </a:cubicBezTo>
                <a:cubicBezTo>
                  <a:pt x="80581" y="328579"/>
                  <a:pt x="47773" y="556121"/>
                  <a:pt x="44598" y="535483"/>
                </a:cubicBezTo>
                <a:cubicBezTo>
                  <a:pt x="41423" y="514846"/>
                  <a:pt x="62590" y="207400"/>
                  <a:pt x="54123" y="116383"/>
                </a:cubicBezTo>
                <a:cubicBezTo>
                  <a:pt x="45656" y="25366"/>
                  <a:pt x="-3027" y="-15380"/>
                  <a:pt x="148" y="5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B6FB3007-1B48-A2B7-525B-E74C81F37ADA}"/>
              </a:ext>
            </a:extLst>
          </p:cNvPr>
          <p:cNvSpPr/>
          <p:nvPr/>
        </p:nvSpPr>
        <p:spPr>
          <a:xfrm>
            <a:off x="2092323" y="4628817"/>
            <a:ext cx="94152" cy="308469"/>
          </a:xfrm>
          <a:custGeom>
            <a:avLst/>
            <a:gdLst>
              <a:gd name="connsiteX0" fmla="*/ 85727 w 94152"/>
              <a:gd name="connsiteY0" fmla="*/ 333 h 308469"/>
              <a:gd name="connsiteX1" fmla="*/ 85727 w 94152"/>
              <a:gd name="connsiteY1" fmla="*/ 105108 h 308469"/>
              <a:gd name="connsiteX2" fmla="*/ 2 w 94152"/>
              <a:gd name="connsiteY2" fmla="*/ 308308 h 308469"/>
              <a:gd name="connsiteX3" fmla="*/ 88902 w 94152"/>
              <a:gd name="connsiteY3" fmla="*/ 136858 h 308469"/>
              <a:gd name="connsiteX4" fmla="*/ 85727 w 94152"/>
              <a:gd name="connsiteY4" fmla="*/ 333 h 30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152" h="308469">
                <a:moveTo>
                  <a:pt x="85727" y="333"/>
                </a:moveTo>
                <a:cubicBezTo>
                  <a:pt x="85198" y="-4959"/>
                  <a:pt x="100015" y="53779"/>
                  <a:pt x="85727" y="105108"/>
                </a:cubicBezTo>
                <a:cubicBezTo>
                  <a:pt x="71439" y="156437"/>
                  <a:pt x="-527" y="303016"/>
                  <a:pt x="2" y="308308"/>
                </a:cubicBezTo>
                <a:cubicBezTo>
                  <a:pt x="531" y="313600"/>
                  <a:pt x="75673" y="187658"/>
                  <a:pt x="88902" y="136858"/>
                </a:cubicBezTo>
                <a:cubicBezTo>
                  <a:pt x="102131" y="86058"/>
                  <a:pt x="86256" y="5625"/>
                  <a:pt x="85727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62988F76-2FF7-2BBF-4AE3-E6EF0ED5249E}"/>
              </a:ext>
            </a:extLst>
          </p:cNvPr>
          <p:cNvSpPr/>
          <p:nvPr/>
        </p:nvSpPr>
        <p:spPr>
          <a:xfrm>
            <a:off x="5009952" y="3257426"/>
            <a:ext cx="92330" cy="89146"/>
          </a:xfrm>
          <a:custGeom>
            <a:avLst/>
            <a:gdLst>
              <a:gd name="connsiteX0" fmla="*/ 198 w 92330"/>
              <a:gd name="connsiteY0" fmla="*/ 124 h 89146"/>
              <a:gd name="connsiteX1" fmla="*/ 60523 w 92330"/>
              <a:gd name="connsiteY1" fmla="*/ 38224 h 89146"/>
              <a:gd name="connsiteX2" fmla="*/ 89098 w 92330"/>
              <a:gd name="connsiteY2" fmla="*/ 89024 h 89146"/>
              <a:gd name="connsiteX3" fmla="*/ 82748 w 92330"/>
              <a:gd name="connsiteY3" fmla="*/ 50924 h 89146"/>
              <a:gd name="connsiteX4" fmla="*/ 198 w 92330"/>
              <a:gd name="connsiteY4" fmla="*/ 124 h 8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30" h="89146">
                <a:moveTo>
                  <a:pt x="198" y="124"/>
                </a:moveTo>
                <a:cubicBezTo>
                  <a:pt x="-3506" y="-1993"/>
                  <a:pt x="45706" y="23407"/>
                  <a:pt x="60523" y="38224"/>
                </a:cubicBezTo>
                <a:cubicBezTo>
                  <a:pt x="75340" y="53041"/>
                  <a:pt x="85394" y="86907"/>
                  <a:pt x="89098" y="89024"/>
                </a:cubicBezTo>
                <a:cubicBezTo>
                  <a:pt x="92802" y="91141"/>
                  <a:pt x="95977" y="65212"/>
                  <a:pt x="82748" y="50924"/>
                </a:cubicBezTo>
                <a:cubicBezTo>
                  <a:pt x="69519" y="36637"/>
                  <a:pt x="3902" y="2241"/>
                  <a:pt x="198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9D404DB3-5B42-7BD8-C455-9CD89EA84EBE}"/>
              </a:ext>
            </a:extLst>
          </p:cNvPr>
          <p:cNvSpPr/>
          <p:nvPr/>
        </p:nvSpPr>
        <p:spPr>
          <a:xfrm>
            <a:off x="4460700" y="3457575"/>
            <a:ext cx="49567" cy="155526"/>
          </a:xfrm>
          <a:custGeom>
            <a:avLst/>
            <a:gdLst>
              <a:gd name="connsiteX0" fmla="*/ 28750 w 49567"/>
              <a:gd name="connsiteY0" fmla="*/ 0 h 155526"/>
              <a:gd name="connsiteX1" fmla="*/ 19225 w 49567"/>
              <a:gd name="connsiteY1" fmla="*/ 66675 h 155526"/>
              <a:gd name="connsiteX2" fmla="*/ 47800 w 49567"/>
              <a:gd name="connsiteY2" fmla="*/ 152400 h 155526"/>
              <a:gd name="connsiteX3" fmla="*/ 41450 w 49567"/>
              <a:gd name="connsiteY3" fmla="*/ 130175 h 155526"/>
              <a:gd name="connsiteX4" fmla="*/ 175 w 49567"/>
              <a:gd name="connsiteY4" fmla="*/ 66675 h 155526"/>
              <a:gd name="connsiteX5" fmla="*/ 28750 w 49567"/>
              <a:gd name="connsiteY5" fmla="*/ 0 h 15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67" h="155526">
                <a:moveTo>
                  <a:pt x="28750" y="0"/>
                </a:moveTo>
                <a:cubicBezTo>
                  <a:pt x="31925" y="0"/>
                  <a:pt x="16050" y="41275"/>
                  <a:pt x="19225" y="66675"/>
                </a:cubicBezTo>
                <a:cubicBezTo>
                  <a:pt x="22400" y="92075"/>
                  <a:pt x="47800" y="152400"/>
                  <a:pt x="47800" y="152400"/>
                </a:cubicBezTo>
                <a:cubicBezTo>
                  <a:pt x="51504" y="162983"/>
                  <a:pt x="49387" y="144462"/>
                  <a:pt x="41450" y="130175"/>
                </a:cubicBezTo>
                <a:cubicBezTo>
                  <a:pt x="33513" y="115888"/>
                  <a:pt x="2821" y="80962"/>
                  <a:pt x="175" y="66675"/>
                </a:cubicBezTo>
                <a:cubicBezTo>
                  <a:pt x="-2471" y="52388"/>
                  <a:pt x="25575" y="0"/>
                  <a:pt x="287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6C4E4563-A61A-FDBD-5987-04769E17B557}"/>
              </a:ext>
            </a:extLst>
          </p:cNvPr>
          <p:cNvSpPr/>
          <p:nvPr/>
        </p:nvSpPr>
        <p:spPr>
          <a:xfrm>
            <a:off x="4270329" y="3552808"/>
            <a:ext cx="60173" cy="114347"/>
          </a:xfrm>
          <a:custGeom>
            <a:avLst/>
            <a:gdLst>
              <a:gd name="connsiteX0" fmla="*/ 46 w 60173"/>
              <a:gd name="connsiteY0" fmla="*/ 17 h 114347"/>
              <a:gd name="connsiteX1" fmla="*/ 47671 w 60173"/>
              <a:gd name="connsiteY1" fmla="*/ 69867 h 114347"/>
              <a:gd name="connsiteX2" fmla="*/ 57196 w 60173"/>
              <a:gd name="connsiteY2" fmla="*/ 114317 h 114347"/>
              <a:gd name="connsiteX3" fmla="*/ 57196 w 60173"/>
              <a:gd name="connsiteY3" fmla="*/ 63517 h 114347"/>
              <a:gd name="connsiteX4" fmla="*/ 46 w 60173"/>
              <a:gd name="connsiteY4" fmla="*/ 17 h 11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73" h="114347">
                <a:moveTo>
                  <a:pt x="46" y="17"/>
                </a:moveTo>
                <a:cubicBezTo>
                  <a:pt x="-1542" y="1075"/>
                  <a:pt x="38146" y="50817"/>
                  <a:pt x="47671" y="69867"/>
                </a:cubicBezTo>
                <a:cubicBezTo>
                  <a:pt x="57196" y="88917"/>
                  <a:pt x="55608" y="115375"/>
                  <a:pt x="57196" y="114317"/>
                </a:cubicBezTo>
                <a:cubicBezTo>
                  <a:pt x="58784" y="113259"/>
                  <a:pt x="63017" y="79921"/>
                  <a:pt x="57196" y="63517"/>
                </a:cubicBezTo>
                <a:cubicBezTo>
                  <a:pt x="51375" y="47113"/>
                  <a:pt x="1634" y="-1041"/>
                  <a:pt x="46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23B549E1-8250-BCDA-345E-177E6F93F69D}"/>
              </a:ext>
            </a:extLst>
          </p:cNvPr>
          <p:cNvSpPr/>
          <p:nvPr/>
        </p:nvSpPr>
        <p:spPr>
          <a:xfrm>
            <a:off x="4724400" y="3222625"/>
            <a:ext cx="260585" cy="6419"/>
          </a:xfrm>
          <a:custGeom>
            <a:avLst/>
            <a:gdLst>
              <a:gd name="connsiteX0" fmla="*/ 0 w 260585"/>
              <a:gd name="connsiteY0" fmla="*/ 0 h 6419"/>
              <a:gd name="connsiteX1" fmla="*/ 200025 w 260585"/>
              <a:gd name="connsiteY1" fmla="*/ 3175 h 6419"/>
              <a:gd name="connsiteX2" fmla="*/ 260350 w 260585"/>
              <a:gd name="connsiteY2" fmla="*/ 6350 h 6419"/>
              <a:gd name="connsiteX3" fmla="*/ 184150 w 260585"/>
              <a:gd name="connsiteY3" fmla="*/ 0 h 6419"/>
              <a:gd name="connsiteX4" fmla="*/ 0 w 260585"/>
              <a:gd name="connsiteY4" fmla="*/ 0 h 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585" h="6419">
                <a:moveTo>
                  <a:pt x="0" y="0"/>
                </a:moveTo>
                <a:lnTo>
                  <a:pt x="200025" y="3175"/>
                </a:lnTo>
                <a:cubicBezTo>
                  <a:pt x="243417" y="4233"/>
                  <a:pt x="262996" y="6879"/>
                  <a:pt x="260350" y="6350"/>
                </a:cubicBezTo>
                <a:cubicBezTo>
                  <a:pt x="257704" y="5821"/>
                  <a:pt x="184150" y="0"/>
                  <a:pt x="184150" y="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8BF7546-BB48-C584-DD3E-DAFBFAEF30C7}"/>
              </a:ext>
            </a:extLst>
          </p:cNvPr>
          <p:cNvSpPr/>
          <p:nvPr/>
        </p:nvSpPr>
        <p:spPr>
          <a:xfrm>
            <a:off x="4940151" y="3507160"/>
            <a:ext cx="54142" cy="234846"/>
          </a:xfrm>
          <a:custGeom>
            <a:avLst/>
            <a:gdLst>
              <a:gd name="connsiteX0" fmla="*/ 54124 w 54142"/>
              <a:gd name="connsiteY0" fmla="*/ 1215 h 234846"/>
              <a:gd name="connsiteX1" fmla="*/ 6499 w 54142"/>
              <a:gd name="connsiteY1" fmla="*/ 96465 h 234846"/>
              <a:gd name="connsiteX2" fmla="*/ 31899 w 54142"/>
              <a:gd name="connsiteY2" fmla="*/ 232990 h 234846"/>
              <a:gd name="connsiteX3" fmla="*/ 149 w 54142"/>
              <a:gd name="connsiteY3" fmla="*/ 163140 h 234846"/>
              <a:gd name="connsiteX4" fmla="*/ 54124 w 54142"/>
              <a:gd name="connsiteY4" fmla="*/ 1215 h 23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42" h="234846">
                <a:moveTo>
                  <a:pt x="54124" y="1215"/>
                </a:moveTo>
                <a:cubicBezTo>
                  <a:pt x="55182" y="-9897"/>
                  <a:pt x="10203" y="57836"/>
                  <a:pt x="6499" y="96465"/>
                </a:cubicBezTo>
                <a:cubicBezTo>
                  <a:pt x="2795" y="135094"/>
                  <a:pt x="32957" y="221878"/>
                  <a:pt x="31899" y="232990"/>
                </a:cubicBezTo>
                <a:cubicBezTo>
                  <a:pt x="30841" y="244102"/>
                  <a:pt x="-2497" y="203357"/>
                  <a:pt x="149" y="163140"/>
                </a:cubicBezTo>
                <a:cubicBezTo>
                  <a:pt x="2795" y="122923"/>
                  <a:pt x="53066" y="12327"/>
                  <a:pt x="54124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850526E8-0153-5D73-DA97-F2E0464B1C45}"/>
              </a:ext>
            </a:extLst>
          </p:cNvPr>
          <p:cNvSpPr/>
          <p:nvPr/>
        </p:nvSpPr>
        <p:spPr>
          <a:xfrm>
            <a:off x="5187879" y="3686031"/>
            <a:ext cx="64129" cy="197096"/>
          </a:xfrm>
          <a:custGeom>
            <a:avLst/>
            <a:gdLst>
              <a:gd name="connsiteX0" fmla="*/ 71 w 64129"/>
              <a:gd name="connsiteY0" fmla="*/ 144 h 197096"/>
              <a:gd name="connsiteX1" fmla="*/ 50871 w 64129"/>
              <a:gd name="connsiteY1" fmla="*/ 79519 h 197096"/>
              <a:gd name="connsiteX2" fmla="*/ 44521 w 64129"/>
              <a:gd name="connsiteY2" fmla="*/ 196994 h 197096"/>
              <a:gd name="connsiteX3" fmla="*/ 63571 w 64129"/>
              <a:gd name="connsiteY3" fmla="*/ 98569 h 197096"/>
              <a:gd name="connsiteX4" fmla="*/ 71 w 64129"/>
              <a:gd name="connsiteY4" fmla="*/ 144 h 19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29" h="197096">
                <a:moveTo>
                  <a:pt x="71" y="144"/>
                </a:moveTo>
                <a:cubicBezTo>
                  <a:pt x="-2046" y="-3031"/>
                  <a:pt x="43463" y="46711"/>
                  <a:pt x="50871" y="79519"/>
                </a:cubicBezTo>
                <a:cubicBezTo>
                  <a:pt x="58279" y="112327"/>
                  <a:pt x="42404" y="193819"/>
                  <a:pt x="44521" y="196994"/>
                </a:cubicBezTo>
                <a:cubicBezTo>
                  <a:pt x="46638" y="200169"/>
                  <a:pt x="67804" y="128731"/>
                  <a:pt x="63571" y="98569"/>
                </a:cubicBezTo>
                <a:cubicBezTo>
                  <a:pt x="59338" y="68407"/>
                  <a:pt x="2188" y="3319"/>
                  <a:pt x="71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7D3F3087-3538-FA3B-05AC-2D27EA211412}"/>
              </a:ext>
            </a:extLst>
          </p:cNvPr>
          <p:cNvSpPr/>
          <p:nvPr/>
        </p:nvSpPr>
        <p:spPr>
          <a:xfrm>
            <a:off x="5267323" y="3797300"/>
            <a:ext cx="212731" cy="196850"/>
          </a:xfrm>
          <a:custGeom>
            <a:avLst/>
            <a:gdLst>
              <a:gd name="connsiteX0" fmla="*/ 212727 w 212731"/>
              <a:gd name="connsiteY0" fmla="*/ 0 h 196850"/>
              <a:gd name="connsiteX1" fmla="*/ 127002 w 212731"/>
              <a:gd name="connsiteY1" fmla="*/ 85725 h 196850"/>
              <a:gd name="connsiteX2" fmla="*/ 2 w 212731"/>
              <a:gd name="connsiteY2" fmla="*/ 196850 h 196850"/>
              <a:gd name="connsiteX3" fmla="*/ 130177 w 212731"/>
              <a:gd name="connsiteY3" fmla="*/ 85725 h 196850"/>
              <a:gd name="connsiteX4" fmla="*/ 212727 w 212731"/>
              <a:gd name="connsiteY4" fmla="*/ 0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31" h="196850">
                <a:moveTo>
                  <a:pt x="212727" y="0"/>
                </a:moveTo>
                <a:cubicBezTo>
                  <a:pt x="212198" y="0"/>
                  <a:pt x="162456" y="52917"/>
                  <a:pt x="127002" y="85725"/>
                </a:cubicBezTo>
                <a:cubicBezTo>
                  <a:pt x="91548" y="118533"/>
                  <a:pt x="-527" y="196850"/>
                  <a:pt x="2" y="196850"/>
                </a:cubicBezTo>
                <a:cubicBezTo>
                  <a:pt x="531" y="196850"/>
                  <a:pt x="94194" y="119063"/>
                  <a:pt x="130177" y="85725"/>
                </a:cubicBezTo>
                <a:cubicBezTo>
                  <a:pt x="166160" y="52387"/>
                  <a:pt x="213256" y="0"/>
                  <a:pt x="21272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00668222-5963-68CD-A172-239E4786B687}"/>
              </a:ext>
            </a:extLst>
          </p:cNvPr>
          <p:cNvSpPr/>
          <p:nvPr/>
        </p:nvSpPr>
        <p:spPr>
          <a:xfrm>
            <a:off x="5028983" y="3489311"/>
            <a:ext cx="297047" cy="173303"/>
          </a:xfrm>
          <a:custGeom>
            <a:avLst/>
            <a:gdLst>
              <a:gd name="connsiteX0" fmla="*/ 235167 w 297047"/>
              <a:gd name="connsiteY0" fmla="*/ 14 h 173303"/>
              <a:gd name="connsiteX1" fmla="*/ 190717 w 297047"/>
              <a:gd name="connsiteY1" fmla="*/ 85739 h 173303"/>
              <a:gd name="connsiteX2" fmla="*/ 292317 w 297047"/>
              <a:gd name="connsiteY2" fmla="*/ 171464 h 173303"/>
              <a:gd name="connsiteX3" fmla="*/ 251042 w 297047"/>
              <a:gd name="connsiteY3" fmla="*/ 146064 h 173303"/>
              <a:gd name="connsiteX4" fmla="*/ 217 w 297047"/>
              <a:gd name="connsiteY4" fmla="*/ 165114 h 173303"/>
              <a:gd name="connsiteX5" fmla="*/ 206592 w 297047"/>
              <a:gd name="connsiteY5" fmla="*/ 130189 h 173303"/>
              <a:gd name="connsiteX6" fmla="*/ 178017 w 297047"/>
              <a:gd name="connsiteY6" fmla="*/ 92089 h 173303"/>
              <a:gd name="connsiteX7" fmla="*/ 235167 w 297047"/>
              <a:gd name="connsiteY7" fmla="*/ 14 h 17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047" h="173303">
                <a:moveTo>
                  <a:pt x="235167" y="14"/>
                </a:moveTo>
                <a:cubicBezTo>
                  <a:pt x="237284" y="-1044"/>
                  <a:pt x="181192" y="57164"/>
                  <a:pt x="190717" y="85739"/>
                </a:cubicBezTo>
                <a:cubicBezTo>
                  <a:pt x="200242" y="114314"/>
                  <a:pt x="282263" y="161410"/>
                  <a:pt x="292317" y="171464"/>
                </a:cubicBezTo>
                <a:cubicBezTo>
                  <a:pt x="302371" y="181518"/>
                  <a:pt x="299725" y="147122"/>
                  <a:pt x="251042" y="146064"/>
                </a:cubicBezTo>
                <a:cubicBezTo>
                  <a:pt x="202359" y="145006"/>
                  <a:pt x="7625" y="167760"/>
                  <a:pt x="217" y="165114"/>
                </a:cubicBezTo>
                <a:cubicBezTo>
                  <a:pt x="-7191" y="162468"/>
                  <a:pt x="176959" y="142360"/>
                  <a:pt x="206592" y="130189"/>
                </a:cubicBezTo>
                <a:cubicBezTo>
                  <a:pt x="236225" y="118018"/>
                  <a:pt x="178017" y="107964"/>
                  <a:pt x="178017" y="92089"/>
                </a:cubicBezTo>
                <a:cubicBezTo>
                  <a:pt x="178017" y="76214"/>
                  <a:pt x="233050" y="1072"/>
                  <a:pt x="23516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5DD755F-D904-B490-6722-B17757B0DBEF}"/>
              </a:ext>
            </a:extLst>
          </p:cNvPr>
          <p:cNvSpPr/>
          <p:nvPr/>
        </p:nvSpPr>
        <p:spPr>
          <a:xfrm>
            <a:off x="5375142" y="3580611"/>
            <a:ext cx="169706" cy="105864"/>
          </a:xfrm>
          <a:custGeom>
            <a:avLst/>
            <a:gdLst>
              <a:gd name="connsiteX0" fmla="*/ 133 w 169706"/>
              <a:gd name="connsiteY0" fmla="*/ 105564 h 105864"/>
              <a:gd name="connsiteX1" fmla="*/ 146183 w 169706"/>
              <a:gd name="connsiteY1" fmla="*/ 789 h 105864"/>
              <a:gd name="connsiteX2" fmla="*/ 168408 w 169706"/>
              <a:gd name="connsiteY2" fmla="*/ 54764 h 105864"/>
              <a:gd name="connsiteX3" fmla="*/ 162058 w 169706"/>
              <a:gd name="connsiteY3" fmla="*/ 789 h 105864"/>
              <a:gd name="connsiteX4" fmla="*/ 120783 w 169706"/>
              <a:gd name="connsiteY4" fmla="*/ 32539 h 105864"/>
              <a:gd name="connsiteX5" fmla="*/ 133 w 169706"/>
              <a:gd name="connsiteY5" fmla="*/ 105564 h 10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06" h="105864">
                <a:moveTo>
                  <a:pt x="133" y="105564"/>
                </a:moveTo>
                <a:cubicBezTo>
                  <a:pt x="4366" y="100272"/>
                  <a:pt x="118137" y="9256"/>
                  <a:pt x="146183" y="789"/>
                </a:cubicBezTo>
                <a:cubicBezTo>
                  <a:pt x="174229" y="-7678"/>
                  <a:pt x="165762" y="54764"/>
                  <a:pt x="168408" y="54764"/>
                </a:cubicBezTo>
                <a:cubicBezTo>
                  <a:pt x="171054" y="54764"/>
                  <a:pt x="169995" y="4493"/>
                  <a:pt x="162058" y="789"/>
                </a:cubicBezTo>
                <a:cubicBezTo>
                  <a:pt x="154121" y="-2915"/>
                  <a:pt x="147771" y="20368"/>
                  <a:pt x="120783" y="32539"/>
                </a:cubicBezTo>
                <a:cubicBezTo>
                  <a:pt x="93796" y="44710"/>
                  <a:pt x="-4100" y="110856"/>
                  <a:pt x="133" y="105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8935A47E-319F-2A67-A20D-B17F6A7FD019}"/>
              </a:ext>
            </a:extLst>
          </p:cNvPr>
          <p:cNvSpPr/>
          <p:nvPr/>
        </p:nvSpPr>
        <p:spPr>
          <a:xfrm>
            <a:off x="5245057" y="3768720"/>
            <a:ext cx="213002" cy="242494"/>
          </a:xfrm>
          <a:custGeom>
            <a:avLst/>
            <a:gdLst>
              <a:gd name="connsiteX0" fmla="*/ 212768 w 213002"/>
              <a:gd name="connsiteY0" fmla="*/ 5 h 242494"/>
              <a:gd name="connsiteX1" fmla="*/ 98468 w 213002"/>
              <a:gd name="connsiteY1" fmla="*/ 69855 h 242494"/>
              <a:gd name="connsiteX2" fmla="*/ 9568 w 213002"/>
              <a:gd name="connsiteY2" fmla="*/ 187330 h 242494"/>
              <a:gd name="connsiteX3" fmla="*/ 6393 w 213002"/>
              <a:gd name="connsiteY3" fmla="*/ 241305 h 242494"/>
              <a:gd name="connsiteX4" fmla="*/ 44493 w 213002"/>
              <a:gd name="connsiteY4" fmla="*/ 139705 h 242494"/>
              <a:gd name="connsiteX5" fmla="*/ 57193 w 213002"/>
              <a:gd name="connsiteY5" fmla="*/ 6355 h 242494"/>
              <a:gd name="connsiteX6" fmla="*/ 66718 w 213002"/>
              <a:gd name="connsiteY6" fmla="*/ 73030 h 242494"/>
              <a:gd name="connsiteX7" fmla="*/ 212768 w 213002"/>
              <a:gd name="connsiteY7" fmla="*/ 5 h 24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002" h="242494">
                <a:moveTo>
                  <a:pt x="212768" y="5"/>
                </a:moveTo>
                <a:cubicBezTo>
                  <a:pt x="218060" y="-524"/>
                  <a:pt x="132335" y="38634"/>
                  <a:pt x="98468" y="69855"/>
                </a:cubicBezTo>
                <a:cubicBezTo>
                  <a:pt x="64601" y="101076"/>
                  <a:pt x="24914" y="158755"/>
                  <a:pt x="9568" y="187330"/>
                </a:cubicBezTo>
                <a:cubicBezTo>
                  <a:pt x="-5778" y="215905"/>
                  <a:pt x="572" y="249242"/>
                  <a:pt x="6393" y="241305"/>
                </a:cubicBezTo>
                <a:cubicBezTo>
                  <a:pt x="12214" y="233368"/>
                  <a:pt x="36026" y="178863"/>
                  <a:pt x="44493" y="139705"/>
                </a:cubicBezTo>
                <a:cubicBezTo>
                  <a:pt x="52960" y="100547"/>
                  <a:pt x="53489" y="17467"/>
                  <a:pt x="57193" y="6355"/>
                </a:cubicBezTo>
                <a:cubicBezTo>
                  <a:pt x="60897" y="-4757"/>
                  <a:pt x="43964" y="71443"/>
                  <a:pt x="66718" y="73030"/>
                </a:cubicBezTo>
                <a:cubicBezTo>
                  <a:pt x="89472" y="74617"/>
                  <a:pt x="207476" y="534"/>
                  <a:pt x="21276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D78D493A-611C-1921-67F2-92E2C2494D7A}"/>
              </a:ext>
            </a:extLst>
          </p:cNvPr>
          <p:cNvSpPr/>
          <p:nvPr/>
        </p:nvSpPr>
        <p:spPr>
          <a:xfrm>
            <a:off x="4060612" y="4835373"/>
            <a:ext cx="124115" cy="409983"/>
          </a:xfrm>
          <a:custGeom>
            <a:avLst/>
            <a:gdLst>
              <a:gd name="connsiteX0" fmla="*/ 124038 w 124115"/>
              <a:gd name="connsiteY0" fmla="*/ 152 h 409983"/>
              <a:gd name="connsiteX1" fmla="*/ 25613 w 124115"/>
              <a:gd name="connsiteY1" fmla="*/ 85877 h 409983"/>
              <a:gd name="connsiteX2" fmla="*/ 3388 w 124115"/>
              <a:gd name="connsiteY2" fmla="*/ 250977 h 409983"/>
              <a:gd name="connsiteX3" fmla="*/ 12913 w 124115"/>
              <a:gd name="connsiteY3" fmla="*/ 235102 h 409983"/>
              <a:gd name="connsiteX4" fmla="*/ 213 w 124115"/>
              <a:gd name="connsiteY4" fmla="*/ 409727 h 409983"/>
              <a:gd name="connsiteX5" fmla="*/ 25613 w 124115"/>
              <a:gd name="connsiteY5" fmla="*/ 190652 h 409983"/>
              <a:gd name="connsiteX6" fmla="*/ 82763 w 124115"/>
              <a:gd name="connsiteY6" fmla="*/ 200177 h 409983"/>
              <a:gd name="connsiteX7" fmla="*/ 9738 w 124115"/>
              <a:gd name="connsiteY7" fmla="*/ 165252 h 409983"/>
              <a:gd name="connsiteX8" fmla="*/ 41488 w 124115"/>
              <a:gd name="connsiteY8" fmla="*/ 66827 h 409983"/>
              <a:gd name="connsiteX9" fmla="*/ 124038 w 124115"/>
              <a:gd name="connsiteY9" fmla="*/ 152 h 40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115" h="409983">
                <a:moveTo>
                  <a:pt x="124038" y="152"/>
                </a:moveTo>
                <a:cubicBezTo>
                  <a:pt x="121392" y="3327"/>
                  <a:pt x="45721" y="44073"/>
                  <a:pt x="25613" y="85877"/>
                </a:cubicBezTo>
                <a:cubicBezTo>
                  <a:pt x="5505" y="127681"/>
                  <a:pt x="5505" y="226106"/>
                  <a:pt x="3388" y="250977"/>
                </a:cubicBezTo>
                <a:cubicBezTo>
                  <a:pt x="1271" y="275848"/>
                  <a:pt x="13442" y="208644"/>
                  <a:pt x="12913" y="235102"/>
                </a:cubicBezTo>
                <a:cubicBezTo>
                  <a:pt x="12384" y="261560"/>
                  <a:pt x="-1904" y="417135"/>
                  <a:pt x="213" y="409727"/>
                </a:cubicBezTo>
                <a:cubicBezTo>
                  <a:pt x="2330" y="402319"/>
                  <a:pt x="11855" y="225577"/>
                  <a:pt x="25613" y="190652"/>
                </a:cubicBezTo>
                <a:cubicBezTo>
                  <a:pt x="39371" y="155727"/>
                  <a:pt x="85409" y="204410"/>
                  <a:pt x="82763" y="200177"/>
                </a:cubicBezTo>
                <a:cubicBezTo>
                  <a:pt x="80117" y="195944"/>
                  <a:pt x="16617" y="187477"/>
                  <a:pt x="9738" y="165252"/>
                </a:cubicBezTo>
                <a:cubicBezTo>
                  <a:pt x="2859" y="143027"/>
                  <a:pt x="22438" y="89581"/>
                  <a:pt x="41488" y="66827"/>
                </a:cubicBezTo>
                <a:cubicBezTo>
                  <a:pt x="60538" y="44073"/>
                  <a:pt x="126684" y="-3023"/>
                  <a:pt x="124038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5EB0AC42-45C3-58D3-6721-208F3C517DB7}"/>
              </a:ext>
            </a:extLst>
          </p:cNvPr>
          <p:cNvSpPr/>
          <p:nvPr/>
        </p:nvSpPr>
        <p:spPr>
          <a:xfrm>
            <a:off x="4028644" y="4745992"/>
            <a:ext cx="1145860" cy="198423"/>
          </a:xfrm>
          <a:custGeom>
            <a:avLst/>
            <a:gdLst>
              <a:gd name="connsiteX0" fmla="*/ 3606 w 1145860"/>
              <a:gd name="connsiteY0" fmla="*/ 633 h 198423"/>
              <a:gd name="connsiteX1" fmla="*/ 1064056 w 1145860"/>
              <a:gd name="connsiteY1" fmla="*/ 184783 h 198423"/>
              <a:gd name="connsiteX2" fmla="*/ 1073581 w 1145860"/>
              <a:gd name="connsiteY2" fmla="*/ 184783 h 198423"/>
              <a:gd name="connsiteX3" fmla="*/ 733856 w 1145860"/>
              <a:gd name="connsiteY3" fmla="*/ 143508 h 198423"/>
              <a:gd name="connsiteX4" fmla="*/ 537006 w 1145860"/>
              <a:gd name="connsiteY4" fmla="*/ 130808 h 198423"/>
              <a:gd name="connsiteX5" fmla="*/ 711631 w 1145860"/>
              <a:gd name="connsiteY5" fmla="*/ 124458 h 198423"/>
              <a:gd name="connsiteX6" fmla="*/ 3606 w 1145860"/>
              <a:gd name="connsiteY6" fmla="*/ 633 h 19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5860" h="198423">
                <a:moveTo>
                  <a:pt x="3606" y="633"/>
                </a:moveTo>
                <a:lnTo>
                  <a:pt x="1064056" y="184783"/>
                </a:lnTo>
                <a:cubicBezTo>
                  <a:pt x="1242385" y="215475"/>
                  <a:pt x="1073581" y="184783"/>
                  <a:pt x="1073581" y="184783"/>
                </a:cubicBezTo>
                <a:lnTo>
                  <a:pt x="733856" y="143508"/>
                </a:lnTo>
                <a:cubicBezTo>
                  <a:pt x="644427" y="134512"/>
                  <a:pt x="540710" y="133983"/>
                  <a:pt x="537006" y="130808"/>
                </a:cubicBezTo>
                <a:cubicBezTo>
                  <a:pt x="533302" y="127633"/>
                  <a:pt x="801589" y="145625"/>
                  <a:pt x="711631" y="124458"/>
                </a:cubicBezTo>
                <a:cubicBezTo>
                  <a:pt x="621673" y="103291"/>
                  <a:pt x="-55131" y="-9421"/>
                  <a:pt x="3606" y="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F447744F-4121-3A8E-255F-ED4B12F20844}"/>
              </a:ext>
            </a:extLst>
          </p:cNvPr>
          <p:cNvSpPr/>
          <p:nvPr/>
        </p:nvSpPr>
        <p:spPr>
          <a:xfrm>
            <a:off x="4476504" y="4339559"/>
            <a:ext cx="746932" cy="134127"/>
          </a:xfrm>
          <a:custGeom>
            <a:avLst/>
            <a:gdLst>
              <a:gd name="connsiteX0" fmla="*/ 3421 w 746932"/>
              <a:gd name="connsiteY0" fmla="*/ 114966 h 134127"/>
              <a:gd name="connsiteX1" fmla="*/ 660646 w 746932"/>
              <a:gd name="connsiteY1" fmla="*/ 64166 h 134127"/>
              <a:gd name="connsiteX2" fmla="*/ 711446 w 746932"/>
              <a:gd name="connsiteY2" fmla="*/ 666 h 134127"/>
              <a:gd name="connsiteX3" fmla="*/ 733671 w 746932"/>
              <a:gd name="connsiteY3" fmla="*/ 35591 h 134127"/>
              <a:gd name="connsiteX4" fmla="*/ 498721 w 746932"/>
              <a:gd name="connsiteY4" fmla="*/ 108616 h 134127"/>
              <a:gd name="connsiteX5" fmla="*/ 206621 w 746932"/>
              <a:gd name="connsiteY5" fmla="*/ 134016 h 134127"/>
              <a:gd name="connsiteX6" fmla="*/ 393946 w 746932"/>
              <a:gd name="connsiteY6" fmla="*/ 118141 h 134127"/>
              <a:gd name="connsiteX7" fmla="*/ 3421 w 746932"/>
              <a:gd name="connsiteY7" fmla="*/ 114966 h 134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932" h="134127">
                <a:moveTo>
                  <a:pt x="3421" y="114966"/>
                </a:moveTo>
                <a:cubicBezTo>
                  <a:pt x="47871" y="105970"/>
                  <a:pt x="542642" y="83216"/>
                  <a:pt x="660646" y="64166"/>
                </a:cubicBezTo>
                <a:cubicBezTo>
                  <a:pt x="778650" y="45116"/>
                  <a:pt x="699275" y="5428"/>
                  <a:pt x="711446" y="666"/>
                </a:cubicBezTo>
                <a:cubicBezTo>
                  <a:pt x="723617" y="-4096"/>
                  <a:pt x="769125" y="17599"/>
                  <a:pt x="733671" y="35591"/>
                </a:cubicBezTo>
                <a:cubicBezTo>
                  <a:pt x="698217" y="53583"/>
                  <a:pt x="586563" y="92212"/>
                  <a:pt x="498721" y="108616"/>
                </a:cubicBezTo>
                <a:cubicBezTo>
                  <a:pt x="410879" y="125020"/>
                  <a:pt x="206621" y="134016"/>
                  <a:pt x="206621" y="134016"/>
                </a:cubicBezTo>
                <a:cubicBezTo>
                  <a:pt x="189159" y="135603"/>
                  <a:pt x="426225" y="119728"/>
                  <a:pt x="393946" y="118141"/>
                </a:cubicBezTo>
                <a:cubicBezTo>
                  <a:pt x="361667" y="116554"/>
                  <a:pt x="-41029" y="123962"/>
                  <a:pt x="3421" y="114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28A2F157-BB6B-76CF-4BB5-E1674D4CD488}"/>
              </a:ext>
            </a:extLst>
          </p:cNvPr>
          <p:cNvSpPr/>
          <p:nvPr/>
        </p:nvSpPr>
        <p:spPr>
          <a:xfrm>
            <a:off x="4975150" y="4412087"/>
            <a:ext cx="490572" cy="260273"/>
          </a:xfrm>
          <a:custGeom>
            <a:avLst/>
            <a:gdLst>
              <a:gd name="connsiteX0" fmla="*/ 384250 w 490572"/>
              <a:gd name="connsiteY0" fmla="*/ 1163 h 260273"/>
              <a:gd name="connsiteX1" fmla="*/ 365200 w 490572"/>
              <a:gd name="connsiteY1" fmla="*/ 74188 h 260273"/>
              <a:gd name="connsiteX2" fmla="*/ 447750 w 490572"/>
              <a:gd name="connsiteY2" fmla="*/ 153563 h 260273"/>
              <a:gd name="connsiteX3" fmla="*/ 365200 w 490572"/>
              <a:gd name="connsiteY3" fmla="*/ 169438 h 260273"/>
              <a:gd name="connsiteX4" fmla="*/ 485850 w 490572"/>
              <a:gd name="connsiteY4" fmla="*/ 258338 h 260273"/>
              <a:gd name="connsiteX5" fmla="*/ 444575 w 490572"/>
              <a:gd name="connsiteY5" fmla="*/ 226588 h 260273"/>
              <a:gd name="connsiteX6" fmla="*/ 247725 w 490572"/>
              <a:gd name="connsiteY6" fmla="*/ 178963 h 260273"/>
              <a:gd name="connsiteX7" fmla="*/ 3250 w 490572"/>
              <a:gd name="connsiteY7" fmla="*/ 175788 h 260273"/>
              <a:gd name="connsiteX8" fmla="*/ 435050 w 490572"/>
              <a:gd name="connsiteY8" fmla="*/ 169438 h 260273"/>
              <a:gd name="connsiteX9" fmla="*/ 368375 w 490572"/>
              <a:gd name="connsiteY9" fmla="*/ 134513 h 260273"/>
              <a:gd name="connsiteX10" fmla="*/ 384250 w 490572"/>
              <a:gd name="connsiteY10" fmla="*/ 1163 h 260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0572" h="260273">
                <a:moveTo>
                  <a:pt x="384250" y="1163"/>
                </a:moveTo>
                <a:cubicBezTo>
                  <a:pt x="383721" y="-8891"/>
                  <a:pt x="354617" y="48788"/>
                  <a:pt x="365200" y="74188"/>
                </a:cubicBezTo>
                <a:cubicBezTo>
                  <a:pt x="375783" y="99588"/>
                  <a:pt x="447750" y="137688"/>
                  <a:pt x="447750" y="153563"/>
                </a:cubicBezTo>
                <a:cubicBezTo>
                  <a:pt x="447750" y="169438"/>
                  <a:pt x="358850" y="151976"/>
                  <a:pt x="365200" y="169438"/>
                </a:cubicBezTo>
                <a:cubicBezTo>
                  <a:pt x="371550" y="186900"/>
                  <a:pt x="472621" y="248813"/>
                  <a:pt x="485850" y="258338"/>
                </a:cubicBezTo>
                <a:cubicBezTo>
                  <a:pt x="499079" y="267863"/>
                  <a:pt x="484262" y="239817"/>
                  <a:pt x="444575" y="226588"/>
                </a:cubicBezTo>
                <a:cubicBezTo>
                  <a:pt x="404888" y="213359"/>
                  <a:pt x="321279" y="187430"/>
                  <a:pt x="247725" y="178963"/>
                </a:cubicBezTo>
                <a:cubicBezTo>
                  <a:pt x="174171" y="170496"/>
                  <a:pt x="-27971" y="177375"/>
                  <a:pt x="3250" y="175788"/>
                </a:cubicBezTo>
                <a:cubicBezTo>
                  <a:pt x="34471" y="174201"/>
                  <a:pt x="374196" y="176317"/>
                  <a:pt x="435050" y="169438"/>
                </a:cubicBezTo>
                <a:cubicBezTo>
                  <a:pt x="495904" y="162559"/>
                  <a:pt x="375254" y="156738"/>
                  <a:pt x="368375" y="134513"/>
                </a:cubicBezTo>
                <a:cubicBezTo>
                  <a:pt x="361496" y="112288"/>
                  <a:pt x="384779" y="11217"/>
                  <a:pt x="384250" y="1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88CA2DBD-194E-74BA-EEA0-FDC2AA06025C}"/>
              </a:ext>
            </a:extLst>
          </p:cNvPr>
          <p:cNvSpPr/>
          <p:nvPr/>
        </p:nvSpPr>
        <p:spPr>
          <a:xfrm>
            <a:off x="5438970" y="4380880"/>
            <a:ext cx="87999" cy="139083"/>
          </a:xfrm>
          <a:custGeom>
            <a:avLst/>
            <a:gdLst>
              <a:gd name="connsiteX0" fmla="*/ 12505 w 87999"/>
              <a:gd name="connsiteY0" fmla="*/ 620 h 139083"/>
              <a:gd name="connsiteX1" fmla="*/ 9330 w 87999"/>
              <a:gd name="connsiteY1" fmla="*/ 60945 h 139083"/>
              <a:gd name="connsiteX2" fmla="*/ 85530 w 87999"/>
              <a:gd name="connsiteY2" fmla="*/ 137145 h 139083"/>
              <a:gd name="connsiteX3" fmla="*/ 63305 w 87999"/>
              <a:gd name="connsiteY3" fmla="*/ 114920 h 139083"/>
              <a:gd name="connsiteX4" fmla="*/ 2980 w 87999"/>
              <a:gd name="connsiteY4" fmla="*/ 99045 h 139083"/>
              <a:gd name="connsiteX5" fmla="*/ 12505 w 87999"/>
              <a:gd name="connsiteY5" fmla="*/ 620 h 13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999" h="139083">
                <a:moveTo>
                  <a:pt x="12505" y="620"/>
                </a:moveTo>
                <a:cubicBezTo>
                  <a:pt x="13563" y="-5730"/>
                  <a:pt x="-2841" y="38191"/>
                  <a:pt x="9330" y="60945"/>
                </a:cubicBezTo>
                <a:cubicBezTo>
                  <a:pt x="21501" y="83699"/>
                  <a:pt x="85530" y="137145"/>
                  <a:pt x="85530" y="137145"/>
                </a:cubicBezTo>
                <a:cubicBezTo>
                  <a:pt x="94526" y="146141"/>
                  <a:pt x="77063" y="121270"/>
                  <a:pt x="63305" y="114920"/>
                </a:cubicBezTo>
                <a:cubicBezTo>
                  <a:pt x="49547" y="108570"/>
                  <a:pt x="13034" y="115449"/>
                  <a:pt x="2980" y="99045"/>
                </a:cubicBezTo>
                <a:cubicBezTo>
                  <a:pt x="-7074" y="82641"/>
                  <a:pt x="11447" y="6970"/>
                  <a:pt x="12505" y="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7C8650BB-0833-43A0-9ABE-4E94851DE1DE}"/>
              </a:ext>
            </a:extLst>
          </p:cNvPr>
          <p:cNvSpPr/>
          <p:nvPr/>
        </p:nvSpPr>
        <p:spPr>
          <a:xfrm>
            <a:off x="4295038" y="3676644"/>
            <a:ext cx="167274" cy="614802"/>
          </a:xfrm>
          <a:custGeom>
            <a:avLst/>
            <a:gdLst>
              <a:gd name="connsiteX0" fmla="*/ 134087 w 167274"/>
              <a:gd name="connsiteY0" fmla="*/ 6 h 614802"/>
              <a:gd name="connsiteX1" fmla="*/ 137262 w 167274"/>
              <a:gd name="connsiteY1" fmla="*/ 374656 h 614802"/>
              <a:gd name="connsiteX2" fmla="*/ 737 w 167274"/>
              <a:gd name="connsiteY2" fmla="*/ 612781 h 614802"/>
              <a:gd name="connsiteX3" fmla="*/ 86462 w 167274"/>
              <a:gd name="connsiteY3" fmla="*/ 482606 h 614802"/>
              <a:gd name="connsiteX4" fmla="*/ 165837 w 167274"/>
              <a:gd name="connsiteY4" fmla="*/ 365131 h 614802"/>
              <a:gd name="connsiteX5" fmla="*/ 134087 w 167274"/>
              <a:gd name="connsiteY5" fmla="*/ 6 h 61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74" h="614802">
                <a:moveTo>
                  <a:pt x="134087" y="6"/>
                </a:moveTo>
                <a:cubicBezTo>
                  <a:pt x="129325" y="1593"/>
                  <a:pt x="159487" y="272527"/>
                  <a:pt x="137262" y="374656"/>
                </a:cubicBezTo>
                <a:cubicBezTo>
                  <a:pt x="115037" y="476785"/>
                  <a:pt x="9204" y="594789"/>
                  <a:pt x="737" y="612781"/>
                </a:cubicBezTo>
                <a:cubicBezTo>
                  <a:pt x="-7730" y="630773"/>
                  <a:pt x="58945" y="523881"/>
                  <a:pt x="86462" y="482606"/>
                </a:cubicBezTo>
                <a:cubicBezTo>
                  <a:pt x="113979" y="441331"/>
                  <a:pt x="156841" y="440802"/>
                  <a:pt x="165837" y="365131"/>
                </a:cubicBezTo>
                <a:cubicBezTo>
                  <a:pt x="174833" y="289460"/>
                  <a:pt x="138849" y="-1581"/>
                  <a:pt x="13408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41D662F-868B-97D6-677A-4DF39653218D}"/>
              </a:ext>
            </a:extLst>
          </p:cNvPr>
          <p:cNvSpPr/>
          <p:nvPr/>
        </p:nvSpPr>
        <p:spPr>
          <a:xfrm>
            <a:off x="3593573" y="4325897"/>
            <a:ext cx="295585" cy="1362955"/>
          </a:xfrm>
          <a:custGeom>
            <a:avLst/>
            <a:gdLst>
              <a:gd name="connsiteX0" fmla="*/ 527 w 295585"/>
              <a:gd name="connsiteY0" fmla="*/ 1628 h 1362955"/>
              <a:gd name="connsiteX1" fmla="*/ 229127 w 295585"/>
              <a:gd name="connsiteY1" fmla="*/ 525503 h 1362955"/>
              <a:gd name="connsiteX2" fmla="*/ 248177 w 295585"/>
              <a:gd name="connsiteY2" fmla="*/ 484228 h 1362955"/>
              <a:gd name="connsiteX3" fmla="*/ 292627 w 295585"/>
              <a:gd name="connsiteY3" fmla="*/ 1354178 h 1362955"/>
              <a:gd name="connsiteX4" fmla="*/ 273577 w 295585"/>
              <a:gd name="connsiteY4" fmla="*/ 887453 h 1362955"/>
              <a:gd name="connsiteX5" fmla="*/ 130702 w 295585"/>
              <a:gd name="connsiteY5" fmla="*/ 157203 h 1362955"/>
              <a:gd name="connsiteX6" fmla="*/ 165627 w 295585"/>
              <a:gd name="connsiteY6" fmla="*/ 354053 h 1362955"/>
              <a:gd name="connsiteX7" fmla="*/ 527 w 295585"/>
              <a:gd name="connsiteY7" fmla="*/ 1628 h 136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585" h="1362955">
                <a:moveTo>
                  <a:pt x="527" y="1628"/>
                </a:moveTo>
                <a:cubicBezTo>
                  <a:pt x="11110" y="30203"/>
                  <a:pt x="187852" y="445070"/>
                  <a:pt x="229127" y="525503"/>
                </a:cubicBezTo>
                <a:cubicBezTo>
                  <a:pt x="270402" y="605936"/>
                  <a:pt x="237594" y="346116"/>
                  <a:pt x="248177" y="484228"/>
                </a:cubicBezTo>
                <a:cubicBezTo>
                  <a:pt x="258760" y="622341"/>
                  <a:pt x="288394" y="1286974"/>
                  <a:pt x="292627" y="1354178"/>
                </a:cubicBezTo>
                <a:cubicBezTo>
                  <a:pt x="296860" y="1421382"/>
                  <a:pt x="300564" y="1086949"/>
                  <a:pt x="273577" y="887453"/>
                </a:cubicBezTo>
                <a:cubicBezTo>
                  <a:pt x="246590" y="687957"/>
                  <a:pt x="148694" y="246103"/>
                  <a:pt x="130702" y="157203"/>
                </a:cubicBezTo>
                <a:cubicBezTo>
                  <a:pt x="112710" y="68303"/>
                  <a:pt x="189440" y="378395"/>
                  <a:pt x="165627" y="354053"/>
                </a:cubicBezTo>
                <a:cubicBezTo>
                  <a:pt x="141815" y="329711"/>
                  <a:pt x="-10056" y="-26947"/>
                  <a:pt x="527" y="1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28E5F4C0-B5EE-C416-89AD-BB3883E7AC67}"/>
              </a:ext>
            </a:extLst>
          </p:cNvPr>
          <p:cNvSpPr/>
          <p:nvPr/>
        </p:nvSpPr>
        <p:spPr>
          <a:xfrm>
            <a:off x="2795738" y="5358927"/>
            <a:ext cx="1969552" cy="1614332"/>
          </a:xfrm>
          <a:custGeom>
            <a:avLst/>
            <a:gdLst>
              <a:gd name="connsiteX0" fmla="*/ 1437 w 1969552"/>
              <a:gd name="connsiteY0" fmla="*/ 67148 h 1614332"/>
              <a:gd name="connsiteX1" fmla="*/ 480862 w 1969552"/>
              <a:gd name="connsiteY1" fmla="*/ 48098 h 1614332"/>
              <a:gd name="connsiteX2" fmla="*/ 401487 w 1969552"/>
              <a:gd name="connsiteY2" fmla="*/ 22698 h 1614332"/>
              <a:gd name="connsiteX3" fmla="*/ 611037 w 1969552"/>
              <a:gd name="connsiteY3" fmla="*/ 86198 h 1614332"/>
              <a:gd name="connsiteX4" fmla="*/ 852337 w 1969552"/>
              <a:gd name="connsiteY4" fmla="*/ 251298 h 1614332"/>
              <a:gd name="connsiteX5" fmla="*/ 817412 w 1969552"/>
              <a:gd name="connsiteY5" fmla="*/ 210023 h 1614332"/>
              <a:gd name="connsiteX6" fmla="*/ 1395262 w 1969552"/>
              <a:gd name="connsiteY6" fmla="*/ 870423 h 1614332"/>
              <a:gd name="connsiteX7" fmla="*/ 1950887 w 1969552"/>
              <a:gd name="connsiteY7" fmla="*/ 1578448 h 1614332"/>
              <a:gd name="connsiteX8" fmla="*/ 1744512 w 1969552"/>
              <a:gd name="connsiteY8" fmla="*/ 1378423 h 1614332"/>
              <a:gd name="connsiteX9" fmla="*/ 845987 w 1969552"/>
              <a:gd name="connsiteY9" fmla="*/ 257648 h 1614332"/>
              <a:gd name="connsiteX10" fmla="*/ 391962 w 1969552"/>
              <a:gd name="connsiteY10" fmla="*/ 19523 h 1614332"/>
              <a:gd name="connsiteX11" fmla="*/ 220512 w 1969552"/>
              <a:gd name="connsiteY11" fmla="*/ 16348 h 1614332"/>
              <a:gd name="connsiteX12" fmla="*/ 328462 w 1969552"/>
              <a:gd name="connsiteY12" fmla="*/ 38573 h 1614332"/>
              <a:gd name="connsiteX13" fmla="*/ 1437 w 1969552"/>
              <a:gd name="connsiteY13" fmla="*/ 67148 h 161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9552" h="1614332">
                <a:moveTo>
                  <a:pt x="1437" y="67148"/>
                </a:moveTo>
                <a:cubicBezTo>
                  <a:pt x="26837" y="68736"/>
                  <a:pt x="414187" y="55506"/>
                  <a:pt x="480862" y="48098"/>
                </a:cubicBezTo>
                <a:cubicBezTo>
                  <a:pt x="547537" y="40690"/>
                  <a:pt x="379791" y="16348"/>
                  <a:pt x="401487" y="22698"/>
                </a:cubicBezTo>
                <a:cubicBezTo>
                  <a:pt x="423183" y="29048"/>
                  <a:pt x="535895" y="48098"/>
                  <a:pt x="611037" y="86198"/>
                </a:cubicBezTo>
                <a:cubicBezTo>
                  <a:pt x="686179" y="124298"/>
                  <a:pt x="817941" y="230661"/>
                  <a:pt x="852337" y="251298"/>
                </a:cubicBezTo>
                <a:cubicBezTo>
                  <a:pt x="886733" y="271935"/>
                  <a:pt x="817412" y="210023"/>
                  <a:pt x="817412" y="210023"/>
                </a:cubicBezTo>
                <a:cubicBezTo>
                  <a:pt x="907899" y="313210"/>
                  <a:pt x="1206350" y="642352"/>
                  <a:pt x="1395262" y="870423"/>
                </a:cubicBezTo>
                <a:cubicBezTo>
                  <a:pt x="1584175" y="1098494"/>
                  <a:pt x="1892679" y="1493781"/>
                  <a:pt x="1950887" y="1578448"/>
                </a:cubicBezTo>
                <a:cubicBezTo>
                  <a:pt x="2009095" y="1663115"/>
                  <a:pt x="1928662" y="1598556"/>
                  <a:pt x="1744512" y="1378423"/>
                </a:cubicBezTo>
                <a:cubicBezTo>
                  <a:pt x="1560362" y="1158290"/>
                  <a:pt x="1071412" y="484131"/>
                  <a:pt x="845987" y="257648"/>
                </a:cubicBezTo>
                <a:cubicBezTo>
                  <a:pt x="620562" y="31165"/>
                  <a:pt x="496208" y="59740"/>
                  <a:pt x="391962" y="19523"/>
                </a:cubicBezTo>
                <a:cubicBezTo>
                  <a:pt x="287716" y="-20694"/>
                  <a:pt x="231095" y="13173"/>
                  <a:pt x="220512" y="16348"/>
                </a:cubicBezTo>
                <a:cubicBezTo>
                  <a:pt x="209929" y="19523"/>
                  <a:pt x="361799" y="29577"/>
                  <a:pt x="328462" y="38573"/>
                </a:cubicBezTo>
                <a:cubicBezTo>
                  <a:pt x="295125" y="47569"/>
                  <a:pt x="-23963" y="65560"/>
                  <a:pt x="1437" y="67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214DAF04-66B0-3477-DD75-2BAB895F90EC}"/>
              </a:ext>
            </a:extLst>
          </p:cNvPr>
          <p:cNvSpPr/>
          <p:nvPr/>
        </p:nvSpPr>
        <p:spPr>
          <a:xfrm>
            <a:off x="2756774" y="5432012"/>
            <a:ext cx="1001686" cy="298668"/>
          </a:xfrm>
          <a:custGeom>
            <a:avLst/>
            <a:gdLst>
              <a:gd name="connsiteX0" fmla="*/ 113426 w 1001686"/>
              <a:gd name="connsiteY0" fmla="*/ 44863 h 298668"/>
              <a:gd name="connsiteX1" fmla="*/ 576976 w 1001686"/>
              <a:gd name="connsiteY1" fmla="*/ 44863 h 298668"/>
              <a:gd name="connsiteX2" fmla="*/ 999251 w 1001686"/>
              <a:gd name="connsiteY2" fmla="*/ 295688 h 298668"/>
              <a:gd name="connsiteX3" fmla="*/ 742076 w 1001686"/>
              <a:gd name="connsiteY3" fmla="*/ 171863 h 298668"/>
              <a:gd name="connsiteX4" fmla="*/ 570626 w 1001686"/>
              <a:gd name="connsiteY4" fmla="*/ 6763 h 298668"/>
              <a:gd name="connsiteX5" fmla="*/ 30876 w 1001686"/>
              <a:gd name="connsiteY5" fmla="*/ 32163 h 298668"/>
              <a:gd name="connsiteX6" fmla="*/ 113426 w 1001686"/>
              <a:gd name="connsiteY6" fmla="*/ 44863 h 29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686" h="298668">
                <a:moveTo>
                  <a:pt x="113426" y="44863"/>
                </a:moveTo>
                <a:cubicBezTo>
                  <a:pt x="204443" y="46980"/>
                  <a:pt x="429339" y="3059"/>
                  <a:pt x="576976" y="44863"/>
                </a:cubicBezTo>
                <a:cubicBezTo>
                  <a:pt x="724614" y="86667"/>
                  <a:pt x="971734" y="274521"/>
                  <a:pt x="999251" y="295688"/>
                </a:cubicBezTo>
                <a:cubicBezTo>
                  <a:pt x="1026768" y="316855"/>
                  <a:pt x="813514" y="220017"/>
                  <a:pt x="742076" y="171863"/>
                </a:cubicBezTo>
                <a:cubicBezTo>
                  <a:pt x="670639" y="123709"/>
                  <a:pt x="689159" y="30046"/>
                  <a:pt x="570626" y="6763"/>
                </a:cubicBezTo>
                <a:cubicBezTo>
                  <a:pt x="452093" y="-16520"/>
                  <a:pt x="102313" y="27400"/>
                  <a:pt x="30876" y="32163"/>
                </a:cubicBezTo>
                <a:cubicBezTo>
                  <a:pt x="-40562" y="36925"/>
                  <a:pt x="22409" y="42746"/>
                  <a:pt x="113426" y="44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03058F2C-90BA-DFAB-4B03-55D44D637E30}"/>
              </a:ext>
            </a:extLst>
          </p:cNvPr>
          <p:cNvSpPr/>
          <p:nvPr/>
        </p:nvSpPr>
        <p:spPr>
          <a:xfrm>
            <a:off x="3774230" y="5855308"/>
            <a:ext cx="906963" cy="1079946"/>
          </a:xfrm>
          <a:custGeom>
            <a:avLst/>
            <a:gdLst>
              <a:gd name="connsiteX0" fmla="*/ 38945 w 906963"/>
              <a:gd name="connsiteY0" fmla="*/ 53367 h 1079946"/>
              <a:gd name="connsiteX1" fmla="*/ 905720 w 906963"/>
              <a:gd name="connsiteY1" fmla="*/ 1078892 h 1079946"/>
              <a:gd name="connsiteX2" fmla="*/ 226270 w 906963"/>
              <a:gd name="connsiteY2" fmla="*/ 243867 h 1079946"/>
              <a:gd name="connsiteX3" fmla="*/ 38945 w 906963"/>
              <a:gd name="connsiteY3" fmla="*/ 53367 h 107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963" h="1079946">
                <a:moveTo>
                  <a:pt x="38945" y="53367"/>
                </a:moveTo>
                <a:cubicBezTo>
                  <a:pt x="152187" y="192538"/>
                  <a:pt x="874499" y="1047142"/>
                  <a:pt x="905720" y="1078892"/>
                </a:cubicBezTo>
                <a:cubicBezTo>
                  <a:pt x="936941" y="1110642"/>
                  <a:pt x="371262" y="415846"/>
                  <a:pt x="226270" y="243867"/>
                </a:cubicBezTo>
                <a:cubicBezTo>
                  <a:pt x="81278" y="71888"/>
                  <a:pt x="-74297" y="-85804"/>
                  <a:pt x="38945" y="53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EF5EC283-EC8A-871D-4FB2-4BEC9E2C088D}"/>
              </a:ext>
            </a:extLst>
          </p:cNvPr>
          <p:cNvSpPr/>
          <p:nvPr/>
        </p:nvSpPr>
        <p:spPr>
          <a:xfrm>
            <a:off x="4859227" y="5919143"/>
            <a:ext cx="252817" cy="932867"/>
          </a:xfrm>
          <a:custGeom>
            <a:avLst/>
            <a:gdLst>
              <a:gd name="connsiteX0" fmla="*/ 1698 w 252817"/>
              <a:gd name="connsiteY0" fmla="*/ 2232 h 932867"/>
              <a:gd name="connsiteX1" fmla="*/ 220773 w 252817"/>
              <a:gd name="connsiteY1" fmla="*/ 262582 h 932867"/>
              <a:gd name="connsiteX2" fmla="*/ 189023 w 252817"/>
              <a:gd name="connsiteY2" fmla="*/ 529282 h 932867"/>
              <a:gd name="connsiteX3" fmla="*/ 198548 w 252817"/>
              <a:gd name="connsiteY3" fmla="*/ 503882 h 932867"/>
              <a:gd name="connsiteX4" fmla="*/ 1698 w 252817"/>
              <a:gd name="connsiteY4" fmla="*/ 922982 h 932867"/>
              <a:gd name="connsiteX5" fmla="*/ 119173 w 252817"/>
              <a:gd name="connsiteY5" fmla="*/ 764232 h 932867"/>
              <a:gd name="connsiteX6" fmla="*/ 252523 w 252817"/>
              <a:gd name="connsiteY6" fmla="*/ 357832 h 932867"/>
              <a:gd name="connsiteX7" fmla="*/ 81073 w 252817"/>
              <a:gd name="connsiteY7" fmla="*/ 75257 h 932867"/>
              <a:gd name="connsiteX8" fmla="*/ 115998 w 252817"/>
              <a:gd name="connsiteY8" fmla="*/ 132407 h 932867"/>
              <a:gd name="connsiteX9" fmla="*/ 1698 w 252817"/>
              <a:gd name="connsiteY9" fmla="*/ 2232 h 93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817" h="932867">
                <a:moveTo>
                  <a:pt x="1698" y="2232"/>
                </a:moveTo>
                <a:cubicBezTo>
                  <a:pt x="19160" y="23928"/>
                  <a:pt x="189552" y="174740"/>
                  <a:pt x="220773" y="262582"/>
                </a:cubicBezTo>
                <a:cubicBezTo>
                  <a:pt x="251994" y="350424"/>
                  <a:pt x="192727" y="489065"/>
                  <a:pt x="189023" y="529282"/>
                </a:cubicBezTo>
                <a:cubicBezTo>
                  <a:pt x="185319" y="569499"/>
                  <a:pt x="229769" y="438265"/>
                  <a:pt x="198548" y="503882"/>
                </a:cubicBezTo>
                <a:cubicBezTo>
                  <a:pt x="167327" y="569499"/>
                  <a:pt x="14927" y="879590"/>
                  <a:pt x="1698" y="922982"/>
                </a:cubicBezTo>
                <a:cubicBezTo>
                  <a:pt x="-11531" y="966374"/>
                  <a:pt x="77369" y="858424"/>
                  <a:pt x="119173" y="764232"/>
                </a:cubicBezTo>
                <a:cubicBezTo>
                  <a:pt x="160977" y="670040"/>
                  <a:pt x="258873" y="472661"/>
                  <a:pt x="252523" y="357832"/>
                </a:cubicBezTo>
                <a:cubicBezTo>
                  <a:pt x="246173" y="243003"/>
                  <a:pt x="103827" y="112828"/>
                  <a:pt x="81073" y="75257"/>
                </a:cubicBezTo>
                <a:cubicBezTo>
                  <a:pt x="58319" y="37686"/>
                  <a:pt x="124994" y="140874"/>
                  <a:pt x="115998" y="132407"/>
                </a:cubicBezTo>
                <a:cubicBezTo>
                  <a:pt x="107002" y="123940"/>
                  <a:pt x="-15764" y="-19464"/>
                  <a:pt x="1698" y="2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4401490B-6CEA-64B1-2C2B-6259A39DC94F}"/>
              </a:ext>
            </a:extLst>
          </p:cNvPr>
          <p:cNvSpPr/>
          <p:nvPr/>
        </p:nvSpPr>
        <p:spPr>
          <a:xfrm>
            <a:off x="4803456" y="6554102"/>
            <a:ext cx="290465" cy="447479"/>
          </a:xfrm>
          <a:custGeom>
            <a:avLst/>
            <a:gdLst>
              <a:gd name="connsiteX0" fmla="*/ 276544 w 290465"/>
              <a:gd name="connsiteY0" fmla="*/ 18148 h 447479"/>
              <a:gd name="connsiteX1" fmla="*/ 319 w 290465"/>
              <a:gd name="connsiteY1" fmla="*/ 446773 h 447479"/>
              <a:gd name="connsiteX2" fmla="*/ 222569 w 290465"/>
              <a:gd name="connsiteY2" fmla="*/ 116573 h 447479"/>
              <a:gd name="connsiteX3" fmla="*/ 276544 w 290465"/>
              <a:gd name="connsiteY3" fmla="*/ 18148 h 44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465" h="447479">
                <a:moveTo>
                  <a:pt x="276544" y="18148"/>
                </a:moveTo>
                <a:cubicBezTo>
                  <a:pt x="239502" y="73181"/>
                  <a:pt x="9315" y="430369"/>
                  <a:pt x="319" y="446773"/>
                </a:cubicBezTo>
                <a:cubicBezTo>
                  <a:pt x="-8677" y="463177"/>
                  <a:pt x="174944" y="189069"/>
                  <a:pt x="222569" y="116573"/>
                </a:cubicBezTo>
                <a:cubicBezTo>
                  <a:pt x="270194" y="44077"/>
                  <a:pt x="313586" y="-36885"/>
                  <a:pt x="276544" y="18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9552B704-9C6D-C362-2C24-A86FCEEFC1A0}"/>
              </a:ext>
            </a:extLst>
          </p:cNvPr>
          <p:cNvSpPr/>
          <p:nvPr/>
        </p:nvSpPr>
        <p:spPr>
          <a:xfrm>
            <a:off x="4775188" y="5746706"/>
            <a:ext cx="353226" cy="525185"/>
          </a:xfrm>
          <a:custGeom>
            <a:avLst/>
            <a:gdLst>
              <a:gd name="connsiteX0" fmla="*/ 12 w 353226"/>
              <a:gd name="connsiteY0" fmla="*/ 44 h 525185"/>
              <a:gd name="connsiteX1" fmla="*/ 298462 w 353226"/>
              <a:gd name="connsiteY1" fmla="*/ 273094 h 525185"/>
              <a:gd name="connsiteX2" fmla="*/ 339737 w 353226"/>
              <a:gd name="connsiteY2" fmla="*/ 520744 h 525185"/>
              <a:gd name="connsiteX3" fmla="*/ 336562 w 353226"/>
              <a:gd name="connsiteY3" fmla="*/ 412794 h 525185"/>
              <a:gd name="connsiteX4" fmla="*/ 149237 w 353226"/>
              <a:gd name="connsiteY4" fmla="*/ 171494 h 525185"/>
              <a:gd name="connsiteX5" fmla="*/ 285762 w 353226"/>
              <a:gd name="connsiteY5" fmla="*/ 250869 h 525185"/>
              <a:gd name="connsiteX6" fmla="*/ 12 w 353226"/>
              <a:gd name="connsiteY6" fmla="*/ 44 h 52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226" h="525185">
                <a:moveTo>
                  <a:pt x="12" y="44"/>
                </a:moveTo>
                <a:cubicBezTo>
                  <a:pt x="2129" y="3748"/>
                  <a:pt x="241841" y="186311"/>
                  <a:pt x="298462" y="273094"/>
                </a:cubicBezTo>
                <a:cubicBezTo>
                  <a:pt x="355083" y="359877"/>
                  <a:pt x="333387" y="497461"/>
                  <a:pt x="339737" y="520744"/>
                </a:cubicBezTo>
                <a:cubicBezTo>
                  <a:pt x="346087" y="544027"/>
                  <a:pt x="368312" y="471002"/>
                  <a:pt x="336562" y="412794"/>
                </a:cubicBezTo>
                <a:cubicBezTo>
                  <a:pt x="304812" y="354586"/>
                  <a:pt x="157704" y="198482"/>
                  <a:pt x="149237" y="171494"/>
                </a:cubicBezTo>
                <a:cubicBezTo>
                  <a:pt x="140770" y="144506"/>
                  <a:pt x="303225" y="276269"/>
                  <a:pt x="285762" y="250869"/>
                </a:cubicBezTo>
                <a:cubicBezTo>
                  <a:pt x="268299" y="225469"/>
                  <a:pt x="-2105" y="-3660"/>
                  <a:pt x="1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B3BFC4CE-CEF3-2B52-7AA0-22AC4E0435C6}"/>
              </a:ext>
            </a:extLst>
          </p:cNvPr>
          <p:cNvSpPr/>
          <p:nvPr/>
        </p:nvSpPr>
        <p:spPr>
          <a:xfrm>
            <a:off x="4784649" y="5695909"/>
            <a:ext cx="742144" cy="390589"/>
          </a:xfrm>
          <a:custGeom>
            <a:avLst/>
            <a:gdLst>
              <a:gd name="connsiteX0" fmla="*/ 76 w 742144"/>
              <a:gd name="connsiteY0" fmla="*/ 41 h 390589"/>
              <a:gd name="connsiteX1" fmla="*/ 323926 w 742144"/>
              <a:gd name="connsiteY1" fmla="*/ 120691 h 390589"/>
              <a:gd name="connsiteX2" fmla="*/ 727151 w 742144"/>
              <a:gd name="connsiteY2" fmla="*/ 384216 h 390589"/>
              <a:gd name="connsiteX3" fmla="*/ 631901 w 742144"/>
              <a:gd name="connsiteY3" fmla="*/ 292141 h 390589"/>
              <a:gd name="connsiteX4" fmla="*/ 403301 w 742144"/>
              <a:gd name="connsiteY4" fmla="*/ 104816 h 390589"/>
              <a:gd name="connsiteX5" fmla="*/ 485851 w 742144"/>
              <a:gd name="connsiteY5" fmla="*/ 200066 h 390589"/>
              <a:gd name="connsiteX6" fmla="*/ 295351 w 742144"/>
              <a:gd name="connsiteY6" fmla="*/ 107991 h 390589"/>
              <a:gd name="connsiteX7" fmla="*/ 76 w 742144"/>
              <a:gd name="connsiteY7" fmla="*/ 41 h 39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2144" h="390589">
                <a:moveTo>
                  <a:pt x="76" y="41"/>
                </a:moveTo>
                <a:cubicBezTo>
                  <a:pt x="4838" y="2158"/>
                  <a:pt x="202747" y="56662"/>
                  <a:pt x="323926" y="120691"/>
                </a:cubicBezTo>
                <a:cubicBezTo>
                  <a:pt x="445105" y="184720"/>
                  <a:pt x="675822" y="355641"/>
                  <a:pt x="727151" y="384216"/>
                </a:cubicBezTo>
                <a:cubicBezTo>
                  <a:pt x="778480" y="412791"/>
                  <a:pt x="685876" y="338708"/>
                  <a:pt x="631901" y="292141"/>
                </a:cubicBezTo>
                <a:cubicBezTo>
                  <a:pt x="577926" y="245574"/>
                  <a:pt x="427643" y="120162"/>
                  <a:pt x="403301" y="104816"/>
                </a:cubicBezTo>
                <a:cubicBezTo>
                  <a:pt x="378959" y="89470"/>
                  <a:pt x="503843" y="199537"/>
                  <a:pt x="485851" y="200066"/>
                </a:cubicBezTo>
                <a:cubicBezTo>
                  <a:pt x="467859" y="200595"/>
                  <a:pt x="375255" y="138154"/>
                  <a:pt x="295351" y="107991"/>
                </a:cubicBezTo>
                <a:cubicBezTo>
                  <a:pt x="215447" y="77829"/>
                  <a:pt x="-4686" y="-2076"/>
                  <a:pt x="76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EA7B639A-8374-0628-4A8C-288F862B40F6}"/>
              </a:ext>
            </a:extLst>
          </p:cNvPr>
          <p:cNvSpPr/>
          <p:nvPr/>
        </p:nvSpPr>
        <p:spPr>
          <a:xfrm>
            <a:off x="5287084" y="6037072"/>
            <a:ext cx="1023728" cy="323354"/>
          </a:xfrm>
          <a:custGeom>
            <a:avLst/>
            <a:gdLst>
              <a:gd name="connsiteX0" fmla="*/ 15166 w 1023728"/>
              <a:gd name="connsiteY0" fmla="*/ 1778 h 323354"/>
              <a:gd name="connsiteX1" fmla="*/ 316791 w 1023728"/>
              <a:gd name="connsiteY1" fmla="*/ 52578 h 323354"/>
              <a:gd name="connsiteX2" fmla="*/ 478716 w 1023728"/>
              <a:gd name="connsiteY2" fmla="*/ 81153 h 323354"/>
              <a:gd name="connsiteX3" fmla="*/ 399341 w 1023728"/>
              <a:gd name="connsiteY3" fmla="*/ 20828 h 323354"/>
              <a:gd name="connsiteX4" fmla="*/ 656516 w 1023728"/>
              <a:gd name="connsiteY4" fmla="*/ 106553 h 323354"/>
              <a:gd name="connsiteX5" fmla="*/ 624766 w 1023728"/>
              <a:gd name="connsiteY5" fmla="*/ 55753 h 323354"/>
              <a:gd name="connsiteX6" fmla="*/ 1018466 w 1023728"/>
              <a:gd name="connsiteY6" fmla="*/ 319278 h 323354"/>
              <a:gd name="connsiteX7" fmla="*/ 815266 w 1023728"/>
              <a:gd name="connsiteY7" fmla="*/ 201803 h 323354"/>
              <a:gd name="connsiteX8" fmla="*/ 313616 w 1023728"/>
              <a:gd name="connsiteY8" fmla="*/ 11303 h 323354"/>
              <a:gd name="connsiteX9" fmla="*/ 364416 w 1023728"/>
              <a:gd name="connsiteY9" fmla="*/ 49403 h 323354"/>
              <a:gd name="connsiteX10" fmla="*/ 75491 w 1023728"/>
              <a:gd name="connsiteY10" fmla="*/ 14478 h 323354"/>
              <a:gd name="connsiteX11" fmla="*/ 15166 w 1023728"/>
              <a:gd name="connsiteY11" fmla="*/ 1778 h 32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3728" h="323354">
                <a:moveTo>
                  <a:pt x="15166" y="1778"/>
                </a:moveTo>
                <a:cubicBezTo>
                  <a:pt x="55383" y="8128"/>
                  <a:pt x="316791" y="52578"/>
                  <a:pt x="316791" y="52578"/>
                </a:cubicBezTo>
                <a:cubicBezTo>
                  <a:pt x="394049" y="65807"/>
                  <a:pt x="464958" y="86445"/>
                  <a:pt x="478716" y="81153"/>
                </a:cubicBezTo>
                <a:cubicBezTo>
                  <a:pt x="492474" y="75861"/>
                  <a:pt x="369708" y="16595"/>
                  <a:pt x="399341" y="20828"/>
                </a:cubicBezTo>
                <a:cubicBezTo>
                  <a:pt x="428974" y="25061"/>
                  <a:pt x="618945" y="100732"/>
                  <a:pt x="656516" y="106553"/>
                </a:cubicBezTo>
                <a:cubicBezTo>
                  <a:pt x="694087" y="112374"/>
                  <a:pt x="564441" y="20299"/>
                  <a:pt x="624766" y="55753"/>
                </a:cubicBezTo>
                <a:cubicBezTo>
                  <a:pt x="685091" y="91207"/>
                  <a:pt x="986716" y="294936"/>
                  <a:pt x="1018466" y="319278"/>
                </a:cubicBezTo>
                <a:cubicBezTo>
                  <a:pt x="1050216" y="343620"/>
                  <a:pt x="932741" y="253132"/>
                  <a:pt x="815266" y="201803"/>
                </a:cubicBezTo>
                <a:cubicBezTo>
                  <a:pt x="697791" y="150474"/>
                  <a:pt x="388758" y="36703"/>
                  <a:pt x="313616" y="11303"/>
                </a:cubicBezTo>
                <a:cubicBezTo>
                  <a:pt x="238474" y="-14097"/>
                  <a:pt x="404103" y="48874"/>
                  <a:pt x="364416" y="49403"/>
                </a:cubicBezTo>
                <a:cubicBezTo>
                  <a:pt x="324729" y="49932"/>
                  <a:pt x="129466" y="21357"/>
                  <a:pt x="75491" y="14478"/>
                </a:cubicBezTo>
                <a:cubicBezTo>
                  <a:pt x="21516" y="7599"/>
                  <a:pt x="-25051" y="-4572"/>
                  <a:pt x="15166" y="1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F531BE91-DC88-D7BB-0672-AD732F862F0D}"/>
              </a:ext>
            </a:extLst>
          </p:cNvPr>
          <p:cNvSpPr/>
          <p:nvPr/>
        </p:nvSpPr>
        <p:spPr>
          <a:xfrm>
            <a:off x="6187918" y="6299037"/>
            <a:ext cx="256910" cy="1510926"/>
          </a:xfrm>
          <a:custGeom>
            <a:avLst/>
            <a:gdLst>
              <a:gd name="connsiteX0" fmla="*/ 41432 w 256910"/>
              <a:gd name="connsiteY0" fmla="*/ 163 h 1510926"/>
              <a:gd name="connsiteX1" fmla="*/ 35082 w 256910"/>
              <a:gd name="connsiteY1" fmla="*/ 82713 h 1510926"/>
              <a:gd name="connsiteX2" fmla="*/ 146207 w 256910"/>
              <a:gd name="connsiteY2" fmla="*/ 400213 h 1510926"/>
              <a:gd name="connsiteX3" fmla="*/ 133507 w 256910"/>
              <a:gd name="connsiteY3" fmla="*/ 447838 h 1510926"/>
              <a:gd name="connsiteX4" fmla="*/ 203357 w 256910"/>
              <a:gd name="connsiteY4" fmla="*/ 1066963 h 1510926"/>
              <a:gd name="connsiteX5" fmla="*/ 254157 w 256910"/>
              <a:gd name="connsiteY5" fmla="*/ 1489238 h 1510926"/>
              <a:gd name="connsiteX6" fmla="*/ 117632 w 256910"/>
              <a:gd name="connsiteY6" fmla="*/ 384338 h 1510926"/>
              <a:gd name="connsiteX7" fmla="*/ 3332 w 256910"/>
              <a:gd name="connsiteY7" fmla="*/ 95413 h 1510926"/>
              <a:gd name="connsiteX8" fmla="*/ 41432 w 256910"/>
              <a:gd name="connsiteY8" fmla="*/ 163 h 151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910" h="1510926">
                <a:moveTo>
                  <a:pt x="41432" y="163"/>
                </a:moveTo>
                <a:cubicBezTo>
                  <a:pt x="46724" y="-1954"/>
                  <a:pt x="17620" y="16038"/>
                  <a:pt x="35082" y="82713"/>
                </a:cubicBezTo>
                <a:cubicBezTo>
                  <a:pt x="52544" y="149388"/>
                  <a:pt x="129803" y="339359"/>
                  <a:pt x="146207" y="400213"/>
                </a:cubicBezTo>
                <a:cubicBezTo>
                  <a:pt x="162611" y="461067"/>
                  <a:pt x="123982" y="336713"/>
                  <a:pt x="133507" y="447838"/>
                </a:cubicBezTo>
                <a:cubicBezTo>
                  <a:pt x="143032" y="558963"/>
                  <a:pt x="183249" y="893396"/>
                  <a:pt x="203357" y="1066963"/>
                </a:cubicBezTo>
                <a:cubicBezTo>
                  <a:pt x="223465" y="1240530"/>
                  <a:pt x="268445" y="1603009"/>
                  <a:pt x="254157" y="1489238"/>
                </a:cubicBezTo>
                <a:cubicBezTo>
                  <a:pt x="239870" y="1375467"/>
                  <a:pt x="159436" y="616642"/>
                  <a:pt x="117632" y="384338"/>
                </a:cubicBezTo>
                <a:cubicBezTo>
                  <a:pt x="75828" y="152034"/>
                  <a:pt x="19736" y="159971"/>
                  <a:pt x="3332" y="95413"/>
                </a:cubicBezTo>
                <a:cubicBezTo>
                  <a:pt x="-13072" y="30855"/>
                  <a:pt x="36140" y="2280"/>
                  <a:pt x="41432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A6306870-FEAB-EB82-49F4-D351E57558E3}"/>
              </a:ext>
            </a:extLst>
          </p:cNvPr>
          <p:cNvSpPr/>
          <p:nvPr/>
        </p:nvSpPr>
        <p:spPr>
          <a:xfrm>
            <a:off x="6247619" y="6257022"/>
            <a:ext cx="240336" cy="1478250"/>
          </a:xfrm>
          <a:custGeom>
            <a:avLst/>
            <a:gdLst>
              <a:gd name="connsiteX0" fmla="*/ 781 w 240336"/>
              <a:gd name="connsiteY0" fmla="*/ 4078 h 1478250"/>
              <a:gd name="connsiteX1" fmla="*/ 169056 w 240336"/>
              <a:gd name="connsiteY1" fmla="*/ 886728 h 1478250"/>
              <a:gd name="connsiteX2" fmla="*/ 238906 w 240336"/>
              <a:gd name="connsiteY2" fmla="*/ 1474103 h 1478250"/>
              <a:gd name="connsiteX3" fmla="*/ 111906 w 240336"/>
              <a:gd name="connsiteY3" fmla="*/ 594628 h 1478250"/>
              <a:gd name="connsiteX4" fmla="*/ 781 w 240336"/>
              <a:gd name="connsiteY4" fmla="*/ 4078 h 147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6" h="1478250">
                <a:moveTo>
                  <a:pt x="781" y="4078"/>
                </a:moveTo>
                <a:cubicBezTo>
                  <a:pt x="10306" y="52761"/>
                  <a:pt x="129368" y="641724"/>
                  <a:pt x="169056" y="886728"/>
                </a:cubicBezTo>
                <a:cubicBezTo>
                  <a:pt x="208744" y="1131732"/>
                  <a:pt x="248431" y="1522786"/>
                  <a:pt x="238906" y="1474103"/>
                </a:cubicBezTo>
                <a:cubicBezTo>
                  <a:pt x="229381" y="1425420"/>
                  <a:pt x="152652" y="835399"/>
                  <a:pt x="111906" y="594628"/>
                </a:cubicBezTo>
                <a:cubicBezTo>
                  <a:pt x="71160" y="353857"/>
                  <a:pt x="-8744" y="-44605"/>
                  <a:pt x="781" y="4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D3458D33-0EFB-728B-1649-6478B09A066C}"/>
              </a:ext>
            </a:extLst>
          </p:cNvPr>
          <p:cNvSpPr/>
          <p:nvPr/>
        </p:nvSpPr>
        <p:spPr>
          <a:xfrm>
            <a:off x="6473741" y="7766119"/>
            <a:ext cx="73202" cy="803667"/>
          </a:xfrm>
          <a:custGeom>
            <a:avLst/>
            <a:gdLst>
              <a:gd name="connsiteX0" fmla="*/ 73109 w 73202"/>
              <a:gd name="connsiteY0" fmla="*/ 6281 h 803667"/>
              <a:gd name="connsiteX1" fmla="*/ 31834 w 73202"/>
              <a:gd name="connsiteY1" fmla="*/ 539681 h 803667"/>
              <a:gd name="connsiteX2" fmla="*/ 84 w 73202"/>
              <a:gd name="connsiteY2" fmla="*/ 796856 h 803667"/>
              <a:gd name="connsiteX3" fmla="*/ 41359 w 73202"/>
              <a:gd name="connsiteY3" fmla="*/ 282506 h 803667"/>
              <a:gd name="connsiteX4" fmla="*/ 73109 w 73202"/>
              <a:gd name="connsiteY4" fmla="*/ 6281 h 80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02" h="803667">
                <a:moveTo>
                  <a:pt x="73109" y="6281"/>
                </a:moveTo>
                <a:cubicBezTo>
                  <a:pt x="71522" y="49143"/>
                  <a:pt x="44005" y="407919"/>
                  <a:pt x="31834" y="539681"/>
                </a:cubicBezTo>
                <a:cubicBezTo>
                  <a:pt x="19663" y="671444"/>
                  <a:pt x="-1503" y="839718"/>
                  <a:pt x="84" y="796856"/>
                </a:cubicBezTo>
                <a:cubicBezTo>
                  <a:pt x="1671" y="753994"/>
                  <a:pt x="27071" y="415856"/>
                  <a:pt x="41359" y="282506"/>
                </a:cubicBezTo>
                <a:cubicBezTo>
                  <a:pt x="55647" y="149156"/>
                  <a:pt x="74696" y="-36581"/>
                  <a:pt x="73109" y="6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52CF86D-C8B0-3A4A-12C4-A9E0F4F3541D}"/>
              </a:ext>
            </a:extLst>
          </p:cNvPr>
          <p:cNvSpPr/>
          <p:nvPr/>
        </p:nvSpPr>
        <p:spPr>
          <a:xfrm>
            <a:off x="3125738" y="4295691"/>
            <a:ext cx="233638" cy="1071895"/>
          </a:xfrm>
          <a:custGeom>
            <a:avLst/>
            <a:gdLst>
              <a:gd name="connsiteX0" fmla="*/ 7987 w 233638"/>
              <a:gd name="connsiteY0" fmla="*/ 84 h 1071895"/>
              <a:gd name="connsiteX1" fmla="*/ 169912 w 233638"/>
              <a:gd name="connsiteY1" fmla="*/ 365209 h 1071895"/>
              <a:gd name="connsiteX2" fmla="*/ 100062 w 233638"/>
              <a:gd name="connsiteY2" fmla="*/ 387434 h 1071895"/>
              <a:gd name="connsiteX3" fmla="*/ 233412 w 233638"/>
              <a:gd name="connsiteY3" fmla="*/ 546184 h 1071895"/>
              <a:gd name="connsiteX4" fmla="*/ 61962 w 233638"/>
              <a:gd name="connsiteY4" fmla="*/ 523959 h 1071895"/>
              <a:gd name="connsiteX5" fmla="*/ 119112 w 233638"/>
              <a:gd name="connsiteY5" fmla="*/ 590634 h 1071895"/>
              <a:gd name="connsiteX6" fmla="*/ 36562 w 233638"/>
              <a:gd name="connsiteY6" fmla="*/ 650959 h 1071895"/>
              <a:gd name="connsiteX7" fmla="*/ 141337 w 233638"/>
              <a:gd name="connsiteY7" fmla="*/ 749384 h 1071895"/>
              <a:gd name="connsiteX8" fmla="*/ 7987 w 233638"/>
              <a:gd name="connsiteY8" fmla="*/ 870034 h 1071895"/>
              <a:gd name="connsiteX9" fmla="*/ 27037 w 233638"/>
              <a:gd name="connsiteY9" fmla="*/ 1070059 h 1071895"/>
              <a:gd name="connsiteX10" fmla="*/ 125462 w 233638"/>
              <a:gd name="connsiteY10" fmla="*/ 743034 h 1071895"/>
              <a:gd name="connsiteX11" fmla="*/ 84187 w 233638"/>
              <a:gd name="connsiteY11" fmla="*/ 571584 h 1071895"/>
              <a:gd name="connsiteX12" fmla="*/ 100062 w 233638"/>
              <a:gd name="connsiteY12" fmla="*/ 333459 h 1071895"/>
              <a:gd name="connsiteX13" fmla="*/ 7987 w 233638"/>
              <a:gd name="connsiteY13" fmla="*/ 84 h 107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3638" h="1071895">
                <a:moveTo>
                  <a:pt x="7987" y="84"/>
                </a:moveTo>
                <a:cubicBezTo>
                  <a:pt x="19629" y="5376"/>
                  <a:pt x="154566" y="300651"/>
                  <a:pt x="169912" y="365209"/>
                </a:cubicBezTo>
                <a:cubicBezTo>
                  <a:pt x="185258" y="429767"/>
                  <a:pt x="89479" y="357272"/>
                  <a:pt x="100062" y="387434"/>
                </a:cubicBezTo>
                <a:cubicBezTo>
                  <a:pt x="110645" y="417597"/>
                  <a:pt x="239762" y="523430"/>
                  <a:pt x="233412" y="546184"/>
                </a:cubicBezTo>
                <a:cubicBezTo>
                  <a:pt x="227062" y="568938"/>
                  <a:pt x="81012" y="516551"/>
                  <a:pt x="61962" y="523959"/>
                </a:cubicBezTo>
                <a:cubicBezTo>
                  <a:pt x="42912" y="531367"/>
                  <a:pt x="123345" y="569467"/>
                  <a:pt x="119112" y="590634"/>
                </a:cubicBezTo>
                <a:cubicBezTo>
                  <a:pt x="114879" y="611801"/>
                  <a:pt x="32858" y="624501"/>
                  <a:pt x="36562" y="650959"/>
                </a:cubicBezTo>
                <a:cubicBezTo>
                  <a:pt x="40266" y="677417"/>
                  <a:pt x="146100" y="712872"/>
                  <a:pt x="141337" y="749384"/>
                </a:cubicBezTo>
                <a:cubicBezTo>
                  <a:pt x="136575" y="785897"/>
                  <a:pt x="27037" y="816588"/>
                  <a:pt x="7987" y="870034"/>
                </a:cubicBezTo>
                <a:cubicBezTo>
                  <a:pt x="-11063" y="923480"/>
                  <a:pt x="7458" y="1091226"/>
                  <a:pt x="27037" y="1070059"/>
                </a:cubicBezTo>
                <a:cubicBezTo>
                  <a:pt x="46616" y="1048892"/>
                  <a:pt x="115937" y="826113"/>
                  <a:pt x="125462" y="743034"/>
                </a:cubicBezTo>
                <a:cubicBezTo>
                  <a:pt x="134987" y="659955"/>
                  <a:pt x="88420" y="639846"/>
                  <a:pt x="84187" y="571584"/>
                </a:cubicBezTo>
                <a:cubicBezTo>
                  <a:pt x="79954" y="503322"/>
                  <a:pt x="110645" y="428180"/>
                  <a:pt x="100062" y="333459"/>
                </a:cubicBezTo>
                <a:cubicBezTo>
                  <a:pt x="89479" y="238738"/>
                  <a:pt x="-3655" y="-5208"/>
                  <a:pt x="7987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97FDB39C-AD07-D976-CC7B-C6141CE3C9BA}"/>
              </a:ext>
            </a:extLst>
          </p:cNvPr>
          <p:cNvSpPr/>
          <p:nvPr/>
        </p:nvSpPr>
        <p:spPr>
          <a:xfrm>
            <a:off x="2757532" y="4500882"/>
            <a:ext cx="351717" cy="924257"/>
          </a:xfrm>
          <a:custGeom>
            <a:avLst/>
            <a:gdLst>
              <a:gd name="connsiteX0" fmla="*/ 350793 w 351717"/>
              <a:gd name="connsiteY0" fmla="*/ 1268 h 924257"/>
              <a:gd name="connsiteX1" fmla="*/ 99968 w 351717"/>
              <a:gd name="connsiteY1" fmla="*/ 360043 h 924257"/>
              <a:gd name="connsiteX2" fmla="*/ 160293 w 351717"/>
              <a:gd name="connsiteY2" fmla="*/ 544193 h 924257"/>
              <a:gd name="connsiteX3" fmla="*/ 157118 w 351717"/>
              <a:gd name="connsiteY3" fmla="*/ 512443 h 924257"/>
              <a:gd name="connsiteX4" fmla="*/ 131718 w 351717"/>
              <a:gd name="connsiteY4" fmla="*/ 922018 h 924257"/>
              <a:gd name="connsiteX5" fmla="*/ 163468 w 351717"/>
              <a:gd name="connsiteY5" fmla="*/ 674368 h 924257"/>
              <a:gd name="connsiteX6" fmla="*/ 96793 w 351717"/>
              <a:gd name="connsiteY6" fmla="*/ 623568 h 924257"/>
              <a:gd name="connsiteX7" fmla="*/ 1543 w 351717"/>
              <a:gd name="connsiteY7" fmla="*/ 725168 h 924257"/>
              <a:gd name="connsiteX8" fmla="*/ 179343 w 351717"/>
              <a:gd name="connsiteY8" fmla="*/ 258443 h 924257"/>
              <a:gd name="connsiteX9" fmla="*/ 350793 w 351717"/>
              <a:gd name="connsiteY9" fmla="*/ 1268 h 92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717" h="924257">
                <a:moveTo>
                  <a:pt x="350793" y="1268"/>
                </a:moveTo>
                <a:cubicBezTo>
                  <a:pt x="337564" y="18201"/>
                  <a:pt x="131718" y="269556"/>
                  <a:pt x="99968" y="360043"/>
                </a:cubicBezTo>
                <a:cubicBezTo>
                  <a:pt x="68218" y="450530"/>
                  <a:pt x="150768" y="518793"/>
                  <a:pt x="160293" y="544193"/>
                </a:cubicBezTo>
                <a:cubicBezTo>
                  <a:pt x="169818" y="569593"/>
                  <a:pt x="161880" y="449472"/>
                  <a:pt x="157118" y="512443"/>
                </a:cubicBezTo>
                <a:cubicBezTo>
                  <a:pt x="152356" y="575414"/>
                  <a:pt x="130660" y="895031"/>
                  <a:pt x="131718" y="922018"/>
                </a:cubicBezTo>
                <a:cubicBezTo>
                  <a:pt x="132776" y="949005"/>
                  <a:pt x="169289" y="724110"/>
                  <a:pt x="163468" y="674368"/>
                </a:cubicBezTo>
                <a:cubicBezTo>
                  <a:pt x="157647" y="624626"/>
                  <a:pt x="123781" y="615101"/>
                  <a:pt x="96793" y="623568"/>
                </a:cubicBezTo>
                <a:cubicBezTo>
                  <a:pt x="69805" y="632035"/>
                  <a:pt x="-12215" y="786022"/>
                  <a:pt x="1543" y="725168"/>
                </a:cubicBezTo>
                <a:cubicBezTo>
                  <a:pt x="15301" y="664314"/>
                  <a:pt x="126955" y="376447"/>
                  <a:pt x="179343" y="258443"/>
                </a:cubicBezTo>
                <a:cubicBezTo>
                  <a:pt x="231730" y="140439"/>
                  <a:pt x="364022" y="-15665"/>
                  <a:pt x="350793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CBBBC871-94E7-B3E5-C39B-3926447313B0}"/>
              </a:ext>
            </a:extLst>
          </p:cNvPr>
          <p:cNvSpPr/>
          <p:nvPr/>
        </p:nvSpPr>
        <p:spPr>
          <a:xfrm>
            <a:off x="2901945" y="4422718"/>
            <a:ext cx="289054" cy="922188"/>
          </a:xfrm>
          <a:custGeom>
            <a:avLst/>
            <a:gdLst>
              <a:gd name="connsiteX0" fmla="*/ 215905 w 289054"/>
              <a:gd name="connsiteY0" fmla="*/ 57 h 922188"/>
              <a:gd name="connsiteX1" fmla="*/ 85730 w 289054"/>
              <a:gd name="connsiteY1" fmla="*/ 400107 h 922188"/>
              <a:gd name="connsiteX2" fmla="*/ 257180 w 289054"/>
              <a:gd name="connsiteY2" fmla="*/ 479482 h 922188"/>
              <a:gd name="connsiteX3" fmla="*/ 88905 w 289054"/>
              <a:gd name="connsiteY3" fmla="*/ 539807 h 922188"/>
              <a:gd name="connsiteX4" fmla="*/ 288930 w 289054"/>
              <a:gd name="connsiteY4" fmla="*/ 596957 h 922188"/>
              <a:gd name="connsiteX5" fmla="*/ 53980 w 289054"/>
              <a:gd name="connsiteY5" fmla="*/ 701732 h 922188"/>
              <a:gd name="connsiteX6" fmla="*/ 149230 w 289054"/>
              <a:gd name="connsiteY6" fmla="*/ 790632 h 922188"/>
              <a:gd name="connsiteX7" fmla="*/ 5 w 289054"/>
              <a:gd name="connsiteY7" fmla="*/ 920807 h 922188"/>
              <a:gd name="connsiteX8" fmla="*/ 155580 w 289054"/>
              <a:gd name="connsiteY8" fmla="*/ 701732 h 922188"/>
              <a:gd name="connsiteX9" fmla="*/ 209555 w 289054"/>
              <a:gd name="connsiteY9" fmla="*/ 501707 h 922188"/>
              <a:gd name="connsiteX10" fmla="*/ 82555 w 289054"/>
              <a:gd name="connsiteY10" fmla="*/ 371532 h 922188"/>
              <a:gd name="connsiteX11" fmla="*/ 215905 w 289054"/>
              <a:gd name="connsiteY11" fmla="*/ 57 h 92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9054" h="922188">
                <a:moveTo>
                  <a:pt x="215905" y="57"/>
                </a:moveTo>
                <a:cubicBezTo>
                  <a:pt x="216434" y="4820"/>
                  <a:pt x="78851" y="320203"/>
                  <a:pt x="85730" y="400107"/>
                </a:cubicBezTo>
                <a:cubicBezTo>
                  <a:pt x="92609" y="480011"/>
                  <a:pt x="256651" y="456199"/>
                  <a:pt x="257180" y="479482"/>
                </a:cubicBezTo>
                <a:cubicBezTo>
                  <a:pt x="257709" y="502765"/>
                  <a:pt x="83613" y="520228"/>
                  <a:pt x="88905" y="539807"/>
                </a:cubicBezTo>
                <a:cubicBezTo>
                  <a:pt x="94197" y="559386"/>
                  <a:pt x="294751" y="569969"/>
                  <a:pt x="288930" y="596957"/>
                </a:cubicBezTo>
                <a:cubicBezTo>
                  <a:pt x="283109" y="623945"/>
                  <a:pt x="77263" y="669453"/>
                  <a:pt x="53980" y="701732"/>
                </a:cubicBezTo>
                <a:cubicBezTo>
                  <a:pt x="30697" y="734011"/>
                  <a:pt x="158226" y="754120"/>
                  <a:pt x="149230" y="790632"/>
                </a:cubicBezTo>
                <a:cubicBezTo>
                  <a:pt x="140234" y="827144"/>
                  <a:pt x="-1053" y="935624"/>
                  <a:pt x="5" y="920807"/>
                </a:cubicBezTo>
                <a:cubicBezTo>
                  <a:pt x="1063" y="905990"/>
                  <a:pt x="120655" y="771582"/>
                  <a:pt x="155580" y="701732"/>
                </a:cubicBezTo>
                <a:cubicBezTo>
                  <a:pt x="190505" y="631882"/>
                  <a:pt x="221726" y="556740"/>
                  <a:pt x="209555" y="501707"/>
                </a:cubicBezTo>
                <a:cubicBezTo>
                  <a:pt x="197384" y="446674"/>
                  <a:pt x="77263" y="453553"/>
                  <a:pt x="82555" y="371532"/>
                </a:cubicBezTo>
                <a:cubicBezTo>
                  <a:pt x="87847" y="289511"/>
                  <a:pt x="215376" y="-4706"/>
                  <a:pt x="21590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8FF7992F-75DA-8D8A-47B1-DFF7274B8156}"/>
              </a:ext>
            </a:extLst>
          </p:cNvPr>
          <p:cNvSpPr/>
          <p:nvPr/>
        </p:nvSpPr>
        <p:spPr>
          <a:xfrm>
            <a:off x="6247170" y="6334015"/>
            <a:ext cx="1080731" cy="1009770"/>
          </a:xfrm>
          <a:custGeom>
            <a:avLst/>
            <a:gdLst>
              <a:gd name="connsiteX0" fmla="*/ 1230 w 1080731"/>
              <a:gd name="connsiteY0" fmla="*/ 110 h 1009770"/>
              <a:gd name="connsiteX1" fmla="*/ 480655 w 1080731"/>
              <a:gd name="connsiteY1" fmla="*/ 228710 h 1009770"/>
              <a:gd name="connsiteX2" fmla="*/ 477480 w 1080731"/>
              <a:gd name="connsiteY2" fmla="*/ 260460 h 1009770"/>
              <a:gd name="connsiteX3" fmla="*/ 664805 w 1080731"/>
              <a:gd name="connsiteY3" fmla="*/ 362060 h 1009770"/>
              <a:gd name="connsiteX4" fmla="*/ 833080 w 1080731"/>
              <a:gd name="connsiteY4" fmla="*/ 568435 h 1009770"/>
              <a:gd name="connsiteX5" fmla="*/ 1080730 w 1080731"/>
              <a:gd name="connsiteY5" fmla="*/ 1009760 h 1009770"/>
              <a:gd name="connsiteX6" fmla="*/ 836255 w 1080731"/>
              <a:gd name="connsiteY6" fmla="*/ 581135 h 1009770"/>
              <a:gd name="connsiteX7" fmla="*/ 471130 w 1080731"/>
              <a:gd name="connsiteY7" fmla="*/ 289035 h 1009770"/>
              <a:gd name="connsiteX8" fmla="*/ 366355 w 1080731"/>
              <a:gd name="connsiteY8" fmla="*/ 377935 h 1009770"/>
              <a:gd name="connsiteX9" fmla="*/ 290155 w 1080731"/>
              <a:gd name="connsiteY9" fmla="*/ 200135 h 1009770"/>
              <a:gd name="connsiteX10" fmla="*/ 461605 w 1080731"/>
              <a:gd name="connsiteY10" fmla="*/ 327135 h 1009770"/>
              <a:gd name="connsiteX11" fmla="*/ 347305 w 1080731"/>
              <a:gd name="connsiteY11" fmla="*/ 200135 h 1009770"/>
              <a:gd name="connsiteX12" fmla="*/ 1230 w 1080731"/>
              <a:gd name="connsiteY12" fmla="*/ 110 h 100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0731" h="1009770">
                <a:moveTo>
                  <a:pt x="1230" y="110"/>
                </a:moveTo>
                <a:cubicBezTo>
                  <a:pt x="23455" y="4873"/>
                  <a:pt x="401280" y="185318"/>
                  <a:pt x="480655" y="228710"/>
                </a:cubicBezTo>
                <a:cubicBezTo>
                  <a:pt x="560030" y="272102"/>
                  <a:pt x="446788" y="238235"/>
                  <a:pt x="477480" y="260460"/>
                </a:cubicBezTo>
                <a:cubicBezTo>
                  <a:pt x="508172" y="282685"/>
                  <a:pt x="605538" y="310731"/>
                  <a:pt x="664805" y="362060"/>
                </a:cubicBezTo>
                <a:cubicBezTo>
                  <a:pt x="724072" y="413389"/>
                  <a:pt x="763759" y="460485"/>
                  <a:pt x="833080" y="568435"/>
                </a:cubicBezTo>
                <a:cubicBezTo>
                  <a:pt x="902401" y="676385"/>
                  <a:pt x="1080201" y="1007643"/>
                  <a:pt x="1080730" y="1009760"/>
                </a:cubicBezTo>
                <a:cubicBezTo>
                  <a:pt x="1081259" y="1011877"/>
                  <a:pt x="937855" y="701256"/>
                  <a:pt x="836255" y="581135"/>
                </a:cubicBezTo>
                <a:cubicBezTo>
                  <a:pt x="734655" y="461014"/>
                  <a:pt x="549447" y="322902"/>
                  <a:pt x="471130" y="289035"/>
                </a:cubicBezTo>
                <a:cubicBezTo>
                  <a:pt x="392813" y="255168"/>
                  <a:pt x="396517" y="392752"/>
                  <a:pt x="366355" y="377935"/>
                </a:cubicBezTo>
                <a:cubicBezTo>
                  <a:pt x="336193" y="363118"/>
                  <a:pt x="274280" y="208602"/>
                  <a:pt x="290155" y="200135"/>
                </a:cubicBezTo>
                <a:cubicBezTo>
                  <a:pt x="306030" y="191668"/>
                  <a:pt x="452080" y="327135"/>
                  <a:pt x="461605" y="327135"/>
                </a:cubicBezTo>
                <a:cubicBezTo>
                  <a:pt x="471130" y="327135"/>
                  <a:pt x="430384" y="254639"/>
                  <a:pt x="347305" y="200135"/>
                </a:cubicBezTo>
                <a:cubicBezTo>
                  <a:pt x="264226" y="145631"/>
                  <a:pt x="-20995" y="-4653"/>
                  <a:pt x="1230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33727971-AD18-A761-392C-E3BBA3DA7326}"/>
              </a:ext>
            </a:extLst>
          </p:cNvPr>
          <p:cNvSpPr/>
          <p:nvPr/>
        </p:nvSpPr>
        <p:spPr>
          <a:xfrm>
            <a:off x="6476919" y="7106690"/>
            <a:ext cx="114552" cy="1178284"/>
          </a:xfrm>
          <a:custGeom>
            <a:avLst/>
            <a:gdLst>
              <a:gd name="connsiteX0" fmla="*/ 81 w 114552"/>
              <a:gd name="connsiteY0" fmla="*/ 65635 h 1178284"/>
              <a:gd name="connsiteX1" fmla="*/ 28656 w 114552"/>
              <a:gd name="connsiteY1" fmla="*/ 113260 h 1178284"/>
              <a:gd name="connsiteX2" fmla="*/ 79456 w 114552"/>
              <a:gd name="connsiteY2" fmla="*/ 748260 h 1178284"/>
              <a:gd name="connsiteX3" fmla="*/ 114381 w 114552"/>
              <a:gd name="connsiteY3" fmla="*/ 1176885 h 1178284"/>
              <a:gd name="connsiteX4" fmla="*/ 88981 w 114552"/>
              <a:gd name="connsiteY4" fmla="*/ 865735 h 1178284"/>
              <a:gd name="connsiteX5" fmla="*/ 9606 w 114552"/>
              <a:gd name="connsiteY5" fmla="*/ 332335 h 1178284"/>
              <a:gd name="connsiteX6" fmla="*/ 19131 w 114552"/>
              <a:gd name="connsiteY6" fmla="*/ 11660 h 1178284"/>
              <a:gd name="connsiteX7" fmla="*/ 81 w 114552"/>
              <a:gd name="connsiteY7" fmla="*/ 65635 h 11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552" h="1178284">
                <a:moveTo>
                  <a:pt x="81" y="65635"/>
                </a:moveTo>
                <a:cubicBezTo>
                  <a:pt x="1669" y="82568"/>
                  <a:pt x="15427" y="-511"/>
                  <a:pt x="28656" y="113260"/>
                </a:cubicBezTo>
                <a:cubicBezTo>
                  <a:pt x="41885" y="227031"/>
                  <a:pt x="65169" y="570989"/>
                  <a:pt x="79456" y="748260"/>
                </a:cubicBezTo>
                <a:cubicBezTo>
                  <a:pt x="93743" y="925531"/>
                  <a:pt x="112794" y="1157306"/>
                  <a:pt x="114381" y="1176885"/>
                </a:cubicBezTo>
                <a:cubicBezTo>
                  <a:pt x="115968" y="1196464"/>
                  <a:pt x="106443" y="1006493"/>
                  <a:pt x="88981" y="865735"/>
                </a:cubicBezTo>
                <a:cubicBezTo>
                  <a:pt x="71519" y="724977"/>
                  <a:pt x="21248" y="474681"/>
                  <a:pt x="9606" y="332335"/>
                </a:cubicBezTo>
                <a:cubicBezTo>
                  <a:pt x="-2036" y="189989"/>
                  <a:pt x="17544" y="52406"/>
                  <a:pt x="19131" y="11660"/>
                </a:cubicBezTo>
                <a:cubicBezTo>
                  <a:pt x="20718" y="-29086"/>
                  <a:pt x="-1507" y="48702"/>
                  <a:pt x="81" y="65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0346A66-29DA-2535-D9BE-81FB9CD2F5DB}"/>
              </a:ext>
            </a:extLst>
          </p:cNvPr>
          <p:cNvSpPr/>
          <p:nvPr/>
        </p:nvSpPr>
        <p:spPr>
          <a:xfrm>
            <a:off x="6554443" y="8221822"/>
            <a:ext cx="759530" cy="835903"/>
          </a:xfrm>
          <a:custGeom>
            <a:avLst/>
            <a:gdLst>
              <a:gd name="connsiteX0" fmla="*/ 1932 w 759530"/>
              <a:gd name="connsiteY0" fmla="*/ 1428 h 835903"/>
              <a:gd name="connsiteX1" fmla="*/ 430557 w 759530"/>
              <a:gd name="connsiteY1" fmla="*/ 477678 h 835903"/>
              <a:gd name="connsiteX2" fmla="*/ 741707 w 759530"/>
              <a:gd name="connsiteY2" fmla="*/ 826928 h 835903"/>
              <a:gd name="connsiteX3" fmla="*/ 643282 w 759530"/>
              <a:gd name="connsiteY3" fmla="*/ 668178 h 835903"/>
              <a:gd name="connsiteX4" fmla="*/ 1932 w 759530"/>
              <a:gd name="connsiteY4" fmla="*/ 1428 h 83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530" h="835903">
                <a:moveTo>
                  <a:pt x="1932" y="1428"/>
                </a:moveTo>
                <a:cubicBezTo>
                  <a:pt x="-33522" y="-30322"/>
                  <a:pt x="430557" y="477678"/>
                  <a:pt x="430557" y="477678"/>
                </a:cubicBezTo>
                <a:cubicBezTo>
                  <a:pt x="553853" y="615261"/>
                  <a:pt x="706253" y="795178"/>
                  <a:pt x="741707" y="826928"/>
                </a:cubicBezTo>
                <a:cubicBezTo>
                  <a:pt x="777161" y="858678"/>
                  <a:pt x="767107" y="806291"/>
                  <a:pt x="643282" y="668178"/>
                </a:cubicBezTo>
                <a:cubicBezTo>
                  <a:pt x="519457" y="530065"/>
                  <a:pt x="37386" y="33178"/>
                  <a:pt x="1932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8CE82CAA-B68A-18AF-547D-403C180D9028}"/>
              </a:ext>
            </a:extLst>
          </p:cNvPr>
          <p:cNvSpPr/>
          <p:nvPr/>
        </p:nvSpPr>
        <p:spPr>
          <a:xfrm>
            <a:off x="7269534" y="7397332"/>
            <a:ext cx="573889" cy="739064"/>
          </a:xfrm>
          <a:custGeom>
            <a:avLst/>
            <a:gdLst>
              <a:gd name="connsiteX0" fmla="*/ 1216 w 573889"/>
              <a:gd name="connsiteY0" fmla="*/ 3593 h 739064"/>
              <a:gd name="connsiteX1" fmla="*/ 334591 w 573889"/>
              <a:gd name="connsiteY1" fmla="*/ 463968 h 739064"/>
              <a:gd name="connsiteX2" fmla="*/ 518741 w 573889"/>
              <a:gd name="connsiteY2" fmla="*/ 679868 h 739064"/>
              <a:gd name="connsiteX3" fmla="*/ 563191 w 573889"/>
              <a:gd name="connsiteY3" fmla="*/ 724318 h 739064"/>
              <a:gd name="connsiteX4" fmla="*/ 344116 w 573889"/>
              <a:gd name="connsiteY4" fmla="*/ 460793 h 739064"/>
              <a:gd name="connsiteX5" fmla="*/ 166316 w 573889"/>
              <a:gd name="connsiteY5" fmla="*/ 48043 h 739064"/>
              <a:gd name="connsiteX6" fmla="*/ 220291 w 573889"/>
              <a:gd name="connsiteY6" fmla="*/ 238543 h 739064"/>
              <a:gd name="connsiteX7" fmla="*/ 1216 w 573889"/>
              <a:gd name="connsiteY7" fmla="*/ 3593 h 73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889" h="739064">
                <a:moveTo>
                  <a:pt x="1216" y="3593"/>
                </a:moveTo>
                <a:cubicBezTo>
                  <a:pt x="20266" y="41164"/>
                  <a:pt x="248337" y="351256"/>
                  <a:pt x="334591" y="463968"/>
                </a:cubicBezTo>
                <a:cubicBezTo>
                  <a:pt x="420845" y="576680"/>
                  <a:pt x="480641" y="636476"/>
                  <a:pt x="518741" y="679868"/>
                </a:cubicBezTo>
                <a:cubicBezTo>
                  <a:pt x="556841" y="723260"/>
                  <a:pt x="592295" y="760830"/>
                  <a:pt x="563191" y="724318"/>
                </a:cubicBezTo>
                <a:cubicBezTo>
                  <a:pt x="534087" y="687806"/>
                  <a:pt x="410262" y="573505"/>
                  <a:pt x="344116" y="460793"/>
                </a:cubicBezTo>
                <a:cubicBezTo>
                  <a:pt x="277970" y="348081"/>
                  <a:pt x="186954" y="85085"/>
                  <a:pt x="166316" y="48043"/>
                </a:cubicBezTo>
                <a:cubicBezTo>
                  <a:pt x="145678" y="11001"/>
                  <a:pt x="247808" y="241718"/>
                  <a:pt x="220291" y="238543"/>
                </a:cubicBezTo>
                <a:cubicBezTo>
                  <a:pt x="192774" y="235368"/>
                  <a:pt x="-17834" y="-33978"/>
                  <a:pt x="1216" y="3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1747BBB-8828-0FD8-D82A-31B464C309BA}"/>
              </a:ext>
            </a:extLst>
          </p:cNvPr>
          <p:cNvSpPr/>
          <p:nvPr/>
        </p:nvSpPr>
        <p:spPr>
          <a:xfrm>
            <a:off x="7861241" y="8201294"/>
            <a:ext cx="730059" cy="1163461"/>
          </a:xfrm>
          <a:custGeom>
            <a:avLst/>
            <a:gdLst>
              <a:gd name="connsiteX0" fmla="*/ 9584 w 730059"/>
              <a:gd name="connsiteY0" fmla="*/ 12431 h 1163461"/>
              <a:gd name="connsiteX1" fmla="*/ 606484 w 730059"/>
              <a:gd name="connsiteY1" fmla="*/ 904606 h 1163461"/>
              <a:gd name="connsiteX2" fmla="*/ 704909 w 730059"/>
              <a:gd name="connsiteY2" fmla="*/ 1139556 h 1163461"/>
              <a:gd name="connsiteX3" fmla="*/ 273109 w 730059"/>
              <a:gd name="connsiteY3" fmla="*/ 431531 h 1163461"/>
              <a:gd name="connsiteX4" fmla="*/ 9584 w 730059"/>
              <a:gd name="connsiteY4" fmla="*/ 12431 h 116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0059" h="1163461">
                <a:moveTo>
                  <a:pt x="9584" y="12431"/>
                </a:moveTo>
                <a:cubicBezTo>
                  <a:pt x="65146" y="91277"/>
                  <a:pt x="490597" y="716752"/>
                  <a:pt x="606484" y="904606"/>
                </a:cubicBezTo>
                <a:cubicBezTo>
                  <a:pt x="722371" y="1092460"/>
                  <a:pt x="760471" y="1218402"/>
                  <a:pt x="704909" y="1139556"/>
                </a:cubicBezTo>
                <a:cubicBezTo>
                  <a:pt x="649347" y="1060710"/>
                  <a:pt x="393230" y="614623"/>
                  <a:pt x="273109" y="431531"/>
                </a:cubicBezTo>
                <a:cubicBezTo>
                  <a:pt x="152988" y="248439"/>
                  <a:pt x="-45978" y="-66415"/>
                  <a:pt x="9584" y="12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35EBADD1-1D9C-4397-3AAD-5D8DEF974233}"/>
              </a:ext>
            </a:extLst>
          </p:cNvPr>
          <p:cNvSpPr/>
          <p:nvPr/>
        </p:nvSpPr>
        <p:spPr>
          <a:xfrm>
            <a:off x="7375525" y="9121775"/>
            <a:ext cx="465186" cy="640193"/>
          </a:xfrm>
          <a:custGeom>
            <a:avLst/>
            <a:gdLst>
              <a:gd name="connsiteX0" fmla="*/ 0 w 465186"/>
              <a:gd name="connsiteY0" fmla="*/ 0 h 640193"/>
              <a:gd name="connsiteX1" fmla="*/ 454025 w 465186"/>
              <a:gd name="connsiteY1" fmla="*/ 625475 h 640193"/>
              <a:gd name="connsiteX2" fmla="*/ 336550 w 465186"/>
              <a:gd name="connsiteY2" fmla="*/ 457200 h 640193"/>
              <a:gd name="connsiteX3" fmla="*/ 0 w 465186"/>
              <a:gd name="connsiteY3" fmla="*/ 0 h 64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186" h="640193">
                <a:moveTo>
                  <a:pt x="0" y="0"/>
                </a:moveTo>
                <a:lnTo>
                  <a:pt x="454025" y="625475"/>
                </a:lnTo>
                <a:cubicBezTo>
                  <a:pt x="510117" y="701675"/>
                  <a:pt x="336550" y="457200"/>
                  <a:pt x="336550" y="4572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6CAA8381-74BF-EE8C-767A-9881A4303F09}"/>
              </a:ext>
            </a:extLst>
          </p:cNvPr>
          <p:cNvSpPr/>
          <p:nvPr/>
        </p:nvSpPr>
        <p:spPr>
          <a:xfrm>
            <a:off x="7736932" y="9509099"/>
            <a:ext cx="585539" cy="342024"/>
          </a:xfrm>
          <a:custGeom>
            <a:avLst/>
            <a:gdLst>
              <a:gd name="connsiteX0" fmla="*/ 543 w 585539"/>
              <a:gd name="connsiteY0" fmla="*/ 339751 h 342024"/>
              <a:gd name="connsiteX1" fmla="*/ 270418 w 585539"/>
              <a:gd name="connsiteY1" fmla="*/ 155601 h 342024"/>
              <a:gd name="connsiteX2" fmla="*/ 448218 w 585539"/>
              <a:gd name="connsiteY2" fmla="*/ 26 h 342024"/>
              <a:gd name="connsiteX3" fmla="*/ 419643 w 585539"/>
              <a:gd name="connsiteY3" fmla="*/ 142901 h 342024"/>
              <a:gd name="connsiteX4" fmla="*/ 584743 w 585539"/>
              <a:gd name="connsiteY4" fmla="*/ 130201 h 342024"/>
              <a:gd name="connsiteX5" fmla="*/ 340268 w 585539"/>
              <a:gd name="connsiteY5" fmla="*/ 196876 h 342024"/>
              <a:gd name="connsiteX6" fmla="*/ 168818 w 585539"/>
              <a:gd name="connsiteY6" fmla="*/ 330226 h 342024"/>
              <a:gd name="connsiteX7" fmla="*/ 200568 w 585539"/>
              <a:gd name="connsiteY7" fmla="*/ 263551 h 342024"/>
              <a:gd name="connsiteX8" fmla="*/ 543 w 585539"/>
              <a:gd name="connsiteY8" fmla="*/ 339751 h 34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539" h="342024">
                <a:moveTo>
                  <a:pt x="543" y="339751"/>
                </a:moveTo>
                <a:cubicBezTo>
                  <a:pt x="12185" y="321759"/>
                  <a:pt x="195806" y="212222"/>
                  <a:pt x="270418" y="155601"/>
                </a:cubicBezTo>
                <a:cubicBezTo>
                  <a:pt x="345031" y="98980"/>
                  <a:pt x="423347" y="2143"/>
                  <a:pt x="448218" y="26"/>
                </a:cubicBezTo>
                <a:cubicBezTo>
                  <a:pt x="473089" y="-2091"/>
                  <a:pt x="396889" y="121205"/>
                  <a:pt x="419643" y="142901"/>
                </a:cubicBezTo>
                <a:cubicBezTo>
                  <a:pt x="442397" y="164597"/>
                  <a:pt x="597972" y="121205"/>
                  <a:pt x="584743" y="130201"/>
                </a:cubicBezTo>
                <a:cubicBezTo>
                  <a:pt x="571514" y="139197"/>
                  <a:pt x="409589" y="163539"/>
                  <a:pt x="340268" y="196876"/>
                </a:cubicBezTo>
                <a:cubicBezTo>
                  <a:pt x="270947" y="230213"/>
                  <a:pt x="192101" y="319114"/>
                  <a:pt x="168818" y="330226"/>
                </a:cubicBezTo>
                <a:cubicBezTo>
                  <a:pt x="145535" y="341338"/>
                  <a:pt x="233376" y="264080"/>
                  <a:pt x="200568" y="263551"/>
                </a:cubicBezTo>
                <a:cubicBezTo>
                  <a:pt x="167760" y="263022"/>
                  <a:pt x="-11099" y="357743"/>
                  <a:pt x="543" y="339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23F519F1-DBC8-6F24-2C94-31E75A2D2FB6}"/>
              </a:ext>
            </a:extLst>
          </p:cNvPr>
          <p:cNvSpPr/>
          <p:nvPr/>
        </p:nvSpPr>
        <p:spPr>
          <a:xfrm>
            <a:off x="8509578" y="9369401"/>
            <a:ext cx="336163" cy="1152563"/>
          </a:xfrm>
          <a:custGeom>
            <a:avLst/>
            <a:gdLst>
              <a:gd name="connsiteX0" fmla="*/ 2597 w 336163"/>
              <a:gd name="connsiteY0" fmla="*/ 41299 h 1152563"/>
              <a:gd name="connsiteX1" fmla="*/ 262947 w 336163"/>
              <a:gd name="connsiteY1" fmla="*/ 377849 h 1152563"/>
              <a:gd name="connsiteX2" fmla="*/ 304222 w 336163"/>
              <a:gd name="connsiteY2" fmla="*/ 568349 h 1152563"/>
              <a:gd name="connsiteX3" fmla="*/ 266122 w 336163"/>
              <a:gd name="connsiteY3" fmla="*/ 939824 h 1152563"/>
              <a:gd name="connsiteX4" fmla="*/ 313747 w 336163"/>
              <a:gd name="connsiteY4" fmla="*/ 803299 h 1152563"/>
              <a:gd name="connsiteX5" fmla="*/ 170872 w 336163"/>
              <a:gd name="connsiteY5" fmla="*/ 1152549 h 1152563"/>
              <a:gd name="connsiteX6" fmla="*/ 320097 w 336163"/>
              <a:gd name="connsiteY6" fmla="*/ 815999 h 1152563"/>
              <a:gd name="connsiteX7" fmla="*/ 310572 w 336163"/>
              <a:gd name="connsiteY7" fmla="*/ 520724 h 1152563"/>
              <a:gd name="connsiteX8" fmla="*/ 129597 w 336163"/>
              <a:gd name="connsiteY8" fmla="*/ 152424 h 1152563"/>
              <a:gd name="connsiteX9" fmla="*/ 75622 w 336163"/>
              <a:gd name="connsiteY9" fmla="*/ 24 h 1152563"/>
              <a:gd name="connsiteX10" fmla="*/ 126422 w 336163"/>
              <a:gd name="connsiteY10" fmla="*/ 139724 h 1152563"/>
              <a:gd name="connsiteX11" fmla="*/ 2597 w 336163"/>
              <a:gd name="connsiteY11" fmla="*/ 41299 h 11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163" h="1152563">
                <a:moveTo>
                  <a:pt x="2597" y="41299"/>
                </a:moveTo>
                <a:cubicBezTo>
                  <a:pt x="25351" y="80986"/>
                  <a:pt x="212676" y="290007"/>
                  <a:pt x="262947" y="377849"/>
                </a:cubicBezTo>
                <a:cubicBezTo>
                  <a:pt x="313218" y="465691"/>
                  <a:pt x="303693" y="474687"/>
                  <a:pt x="304222" y="568349"/>
                </a:cubicBezTo>
                <a:cubicBezTo>
                  <a:pt x="304751" y="662011"/>
                  <a:pt x="264535" y="900666"/>
                  <a:pt x="266122" y="939824"/>
                </a:cubicBezTo>
                <a:cubicBezTo>
                  <a:pt x="267709" y="978982"/>
                  <a:pt x="329622" y="767845"/>
                  <a:pt x="313747" y="803299"/>
                </a:cubicBezTo>
                <a:cubicBezTo>
                  <a:pt x="297872" y="838753"/>
                  <a:pt x="169814" y="1150432"/>
                  <a:pt x="170872" y="1152549"/>
                </a:cubicBezTo>
                <a:cubicBezTo>
                  <a:pt x="171930" y="1154666"/>
                  <a:pt x="296814" y="921303"/>
                  <a:pt x="320097" y="815999"/>
                </a:cubicBezTo>
                <a:cubicBezTo>
                  <a:pt x="343380" y="710695"/>
                  <a:pt x="342322" y="631320"/>
                  <a:pt x="310572" y="520724"/>
                </a:cubicBezTo>
                <a:cubicBezTo>
                  <a:pt x="278822" y="410128"/>
                  <a:pt x="168755" y="239207"/>
                  <a:pt x="129597" y="152424"/>
                </a:cubicBezTo>
                <a:cubicBezTo>
                  <a:pt x="90439" y="65641"/>
                  <a:pt x="76151" y="2141"/>
                  <a:pt x="75622" y="24"/>
                </a:cubicBezTo>
                <a:cubicBezTo>
                  <a:pt x="75093" y="-2093"/>
                  <a:pt x="139122" y="131787"/>
                  <a:pt x="126422" y="139724"/>
                </a:cubicBezTo>
                <a:cubicBezTo>
                  <a:pt x="113722" y="147661"/>
                  <a:pt x="-20157" y="1612"/>
                  <a:pt x="2597" y="41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68C0E6FF-7E53-2F12-B363-23B1B8C61474}"/>
              </a:ext>
            </a:extLst>
          </p:cNvPr>
          <p:cNvSpPr/>
          <p:nvPr/>
        </p:nvSpPr>
        <p:spPr>
          <a:xfrm>
            <a:off x="7632693" y="9988550"/>
            <a:ext cx="238132" cy="765213"/>
          </a:xfrm>
          <a:custGeom>
            <a:avLst/>
            <a:gdLst>
              <a:gd name="connsiteX0" fmla="*/ 238132 w 238132"/>
              <a:gd name="connsiteY0" fmla="*/ 0 h 765213"/>
              <a:gd name="connsiteX1" fmla="*/ 7 w 238132"/>
              <a:gd name="connsiteY1" fmla="*/ 765175 h 765213"/>
              <a:gd name="connsiteX2" fmla="*/ 238132 w 238132"/>
              <a:gd name="connsiteY2" fmla="*/ 0 h 76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132" h="765213">
                <a:moveTo>
                  <a:pt x="238132" y="0"/>
                </a:moveTo>
                <a:cubicBezTo>
                  <a:pt x="238132" y="0"/>
                  <a:pt x="-1581" y="758825"/>
                  <a:pt x="7" y="765175"/>
                </a:cubicBezTo>
                <a:cubicBezTo>
                  <a:pt x="1594" y="771525"/>
                  <a:pt x="238132" y="0"/>
                  <a:pt x="2381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9C89B01A-0DFD-C369-5887-797659835F9D}"/>
              </a:ext>
            </a:extLst>
          </p:cNvPr>
          <p:cNvSpPr/>
          <p:nvPr/>
        </p:nvSpPr>
        <p:spPr>
          <a:xfrm>
            <a:off x="7821369" y="10535118"/>
            <a:ext cx="657274" cy="1048152"/>
          </a:xfrm>
          <a:custGeom>
            <a:avLst/>
            <a:gdLst>
              <a:gd name="connsiteX0" fmla="*/ 652706 w 657274"/>
              <a:gd name="connsiteY0" fmla="*/ 5882 h 1048152"/>
              <a:gd name="connsiteX1" fmla="*/ 284406 w 657274"/>
              <a:gd name="connsiteY1" fmla="*/ 628182 h 1048152"/>
              <a:gd name="connsiteX2" fmla="*/ 11356 w 657274"/>
              <a:gd name="connsiteY2" fmla="*/ 1028232 h 1048152"/>
              <a:gd name="connsiteX3" fmla="*/ 652706 w 657274"/>
              <a:gd name="connsiteY3" fmla="*/ 5882 h 104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274" h="1048152">
                <a:moveTo>
                  <a:pt x="652706" y="5882"/>
                </a:moveTo>
                <a:cubicBezTo>
                  <a:pt x="698214" y="-60793"/>
                  <a:pt x="391298" y="457790"/>
                  <a:pt x="284406" y="628182"/>
                </a:cubicBezTo>
                <a:cubicBezTo>
                  <a:pt x="177514" y="798574"/>
                  <a:pt x="-53731" y="1133007"/>
                  <a:pt x="11356" y="1028232"/>
                </a:cubicBezTo>
                <a:cubicBezTo>
                  <a:pt x="76443" y="923457"/>
                  <a:pt x="607198" y="72557"/>
                  <a:pt x="652706" y="5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A8D7017A-3F3D-11AC-125E-34427F932F02}"/>
              </a:ext>
            </a:extLst>
          </p:cNvPr>
          <p:cNvSpPr/>
          <p:nvPr/>
        </p:nvSpPr>
        <p:spPr>
          <a:xfrm>
            <a:off x="6699237" y="10585432"/>
            <a:ext cx="917819" cy="1120798"/>
          </a:xfrm>
          <a:custGeom>
            <a:avLst/>
            <a:gdLst>
              <a:gd name="connsiteX0" fmla="*/ 13 w 917819"/>
              <a:gd name="connsiteY0" fmla="*/ 1120793 h 1120798"/>
              <a:gd name="connsiteX1" fmla="*/ 739788 w 917819"/>
              <a:gd name="connsiteY1" fmla="*/ 361968 h 1120798"/>
              <a:gd name="connsiteX2" fmla="*/ 917588 w 917819"/>
              <a:gd name="connsiteY2" fmla="*/ 18 h 1120798"/>
              <a:gd name="connsiteX3" fmla="*/ 720738 w 917819"/>
              <a:gd name="connsiteY3" fmla="*/ 374668 h 1120798"/>
              <a:gd name="connsiteX4" fmla="*/ 13 w 917819"/>
              <a:gd name="connsiteY4" fmla="*/ 1120793 h 112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819" h="1120798">
                <a:moveTo>
                  <a:pt x="13" y="1120793"/>
                </a:moveTo>
                <a:cubicBezTo>
                  <a:pt x="3188" y="1118676"/>
                  <a:pt x="586859" y="548764"/>
                  <a:pt x="739788" y="361968"/>
                </a:cubicBezTo>
                <a:cubicBezTo>
                  <a:pt x="892717" y="175172"/>
                  <a:pt x="920763" y="-2099"/>
                  <a:pt x="917588" y="18"/>
                </a:cubicBezTo>
                <a:cubicBezTo>
                  <a:pt x="914413" y="2135"/>
                  <a:pt x="873667" y="189460"/>
                  <a:pt x="720738" y="374668"/>
                </a:cubicBezTo>
                <a:cubicBezTo>
                  <a:pt x="567809" y="559876"/>
                  <a:pt x="-3162" y="1122910"/>
                  <a:pt x="13" y="1120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B5FA2E4D-B203-B70B-0416-E1BE63DCDE7A}"/>
              </a:ext>
            </a:extLst>
          </p:cNvPr>
          <p:cNvSpPr/>
          <p:nvPr/>
        </p:nvSpPr>
        <p:spPr>
          <a:xfrm>
            <a:off x="7860716" y="10449603"/>
            <a:ext cx="850752" cy="1394011"/>
          </a:xfrm>
          <a:custGeom>
            <a:avLst/>
            <a:gdLst>
              <a:gd name="connsiteX0" fmla="*/ 841959 w 850752"/>
              <a:gd name="connsiteY0" fmla="*/ 18372 h 1394011"/>
              <a:gd name="connsiteX1" fmla="*/ 194259 w 850752"/>
              <a:gd name="connsiteY1" fmla="*/ 989922 h 1394011"/>
              <a:gd name="connsiteX2" fmla="*/ 16459 w 850752"/>
              <a:gd name="connsiteY2" fmla="*/ 1374097 h 1394011"/>
              <a:gd name="connsiteX3" fmla="*/ 533984 w 850752"/>
              <a:gd name="connsiteY3" fmla="*/ 431122 h 1394011"/>
              <a:gd name="connsiteX4" fmla="*/ 841959 w 850752"/>
              <a:gd name="connsiteY4" fmla="*/ 18372 h 139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752" h="1394011">
                <a:moveTo>
                  <a:pt x="841959" y="18372"/>
                </a:moveTo>
                <a:cubicBezTo>
                  <a:pt x="785338" y="111505"/>
                  <a:pt x="331842" y="763968"/>
                  <a:pt x="194259" y="989922"/>
                </a:cubicBezTo>
                <a:cubicBezTo>
                  <a:pt x="56676" y="1215876"/>
                  <a:pt x="-40162" y="1467230"/>
                  <a:pt x="16459" y="1374097"/>
                </a:cubicBezTo>
                <a:cubicBezTo>
                  <a:pt x="73080" y="1280964"/>
                  <a:pt x="399576" y="657076"/>
                  <a:pt x="533984" y="431122"/>
                </a:cubicBezTo>
                <a:cubicBezTo>
                  <a:pt x="668392" y="205168"/>
                  <a:pt x="898580" y="-74761"/>
                  <a:pt x="841959" y="18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EA9BA754-3B4C-BB2C-F624-3A8FBD2336E8}"/>
              </a:ext>
            </a:extLst>
          </p:cNvPr>
          <p:cNvSpPr/>
          <p:nvPr/>
        </p:nvSpPr>
        <p:spPr>
          <a:xfrm>
            <a:off x="7200900" y="11776075"/>
            <a:ext cx="654050" cy="727075"/>
          </a:xfrm>
          <a:custGeom>
            <a:avLst/>
            <a:gdLst>
              <a:gd name="connsiteX0" fmla="*/ 654050 w 654050"/>
              <a:gd name="connsiteY0" fmla="*/ 0 h 727075"/>
              <a:gd name="connsiteX1" fmla="*/ 0 w 654050"/>
              <a:gd name="connsiteY1" fmla="*/ 727075 h 727075"/>
              <a:gd name="connsiteX2" fmla="*/ 654050 w 654050"/>
              <a:gd name="connsiteY2" fmla="*/ 0 h 72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050" h="727075">
                <a:moveTo>
                  <a:pt x="654050" y="0"/>
                </a:moveTo>
                <a:lnTo>
                  <a:pt x="0" y="727075"/>
                </a:lnTo>
                <a:cubicBezTo>
                  <a:pt x="0" y="724958"/>
                  <a:pt x="654050" y="0"/>
                  <a:pt x="6540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FB8551B2-D2DF-766D-B879-FE40E9CAA43B}"/>
              </a:ext>
            </a:extLst>
          </p:cNvPr>
          <p:cNvSpPr/>
          <p:nvPr/>
        </p:nvSpPr>
        <p:spPr>
          <a:xfrm>
            <a:off x="7158566" y="11745760"/>
            <a:ext cx="726387" cy="830813"/>
          </a:xfrm>
          <a:custGeom>
            <a:avLst/>
            <a:gdLst>
              <a:gd name="connsiteX0" fmla="*/ 718609 w 726387"/>
              <a:gd name="connsiteY0" fmla="*/ 11265 h 830813"/>
              <a:gd name="connsiteX1" fmla="*/ 7409 w 726387"/>
              <a:gd name="connsiteY1" fmla="*/ 824065 h 830813"/>
              <a:gd name="connsiteX2" fmla="*/ 366184 w 726387"/>
              <a:gd name="connsiteY2" fmla="*/ 379565 h 830813"/>
              <a:gd name="connsiteX3" fmla="*/ 718609 w 726387"/>
              <a:gd name="connsiteY3" fmla="*/ 11265 h 83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87" h="830813">
                <a:moveTo>
                  <a:pt x="718609" y="11265"/>
                </a:moveTo>
                <a:cubicBezTo>
                  <a:pt x="658813" y="85348"/>
                  <a:pt x="66146" y="762682"/>
                  <a:pt x="7409" y="824065"/>
                </a:cubicBezTo>
                <a:cubicBezTo>
                  <a:pt x="-51328" y="885448"/>
                  <a:pt x="255059" y="511327"/>
                  <a:pt x="366184" y="379565"/>
                </a:cubicBezTo>
                <a:cubicBezTo>
                  <a:pt x="477309" y="247803"/>
                  <a:pt x="778405" y="-62818"/>
                  <a:pt x="718609" y="11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EB3F3B75-5436-5EEF-E4B5-244C959733EA}"/>
              </a:ext>
            </a:extLst>
          </p:cNvPr>
          <p:cNvSpPr/>
          <p:nvPr/>
        </p:nvSpPr>
        <p:spPr>
          <a:xfrm>
            <a:off x="6237336" y="11212434"/>
            <a:ext cx="1069228" cy="753606"/>
          </a:xfrm>
          <a:custGeom>
            <a:avLst/>
            <a:gdLst>
              <a:gd name="connsiteX0" fmla="*/ 1058814 w 1069228"/>
              <a:gd name="connsiteY0" fmla="*/ 14366 h 753606"/>
              <a:gd name="connsiteX1" fmla="*/ 246014 w 1069228"/>
              <a:gd name="connsiteY1" fmla="*/ 684291 h 753606"/>
              <a:gd name="connsiteX2" fmla="*/ 201564 w 1069228"/>
              <a:gd name="connsiteY2" fmla="*/ 652541 h 753606"/>
              <a:gd name="connsiteX3" fmla="*/ 1539 w 1069228"/>
              <a:gd name="connsiteY3" fmla="*/ 433466 h 753606"/>
              <a:gd name="connsiteX4" fmla="*/ 112664 w 1069228"/>
              <a:gd name="connsiteY4" fmla="*/ 598566 h 753606"/>
              <a:gd name="connsiteX5" fmla="*/ 179339 w 1069228"/>
              <a:gd name="connsiteY5" fmla="*/ 741441 h 753606"/>
              <a:gd name="connsiteX6" fmla="*/ 671464 w 1069228"/>
              <a:gd name="connsiteY6" fmla="*/ 268366 h 753606"/>
              <a:gd name="connsiteX7" fmla="*/ 1058814 w 1069228"/>
              <a:gd name="connsiteY7" fmla="*/ 14366 h 75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228" h="753606">
                <a:moveTo>
                  <a:pt x="1058814" y="14366"/>
                </a:moveTo>
                <a:cubicBezTo>
                  <a:pt x="987906" y="83687"/>
                  <a:pt x="388889" y="577929"/>
                  <a:pt x="246014" y="684291"/>
                </a:cubicBezTo>
                <a:cubicBezTo>
                  <a:pt x="103139" y="790653"/>
                  <a:pt x="242310" y="694345"/>
                  <a:pt x="201564" y="652541"/>
                </a:cubicBezTo>
                <a:cubicBezTo>
                  <a:pt x="160818" y="610737"/>
                  <a:pt x="16356" y="442462"/>
                  <a:pt x="1539" y="433466"/>
                </a:cubicBezTo>
                <a:cubicBezTo>
                  <a:pt x="-13278" y="424470"/>
                  <a:pt x="83031" y="547237"/>
                  <a:pt x="112664" y="598566"/>
                </a:cubicBezTo>
                <a:cubicBezTo>
                  <a:pt x="142297" y="649895"/>
                  <a:pt x="86206" y="796474"/>
                  <a:pt x="179339" y="741441"/>
                </a:cubicBezTo>
                <a:cubicBezTo>
                  <a:pt x="272472" y="686408"/>
                  <a:pt x="522239" y="394308"/>
                  <a:pt x="671464" y="268366"/>
                </a:cubicBezTo>
                <a:cubicBezTo>
                  <a:pt x="820689" y="142424"/>
                  <a:pt x="1129722" y="-54955"/>
                  <a:pt x="1058814" y="1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9679946D-A5F8-39E9-F75F-548B545572B4}"/>
              </a:ext>
            </a:extLst>
          </p:cNvPr>
          <p:cNvSpPr/>
          <p:nvPr/>
        </p:nvSpPr>
        <p:spPr>
          <a:xfrm>
            <a:off x="2691897" y="5397418"/>
            <a:ext cx="283143" cy="1090228"/>
          </a:xfrm>
          <a:custGeom>
            <a:avLst/>
            <a:gdLst>
              <a:gd name="connsiteX0" fmla="*/ 127503 w 283143"/>
              <a:gd name="connsiteY0" fmla="*/ 82 h 1090228"/>
              <a:gd name="connsiteX1" fmla="*/ 257678 w 283143"/>
              <a:gd name="connsiteY1" fmla="*/ 304882 h 1090228"/>
              <a:gd name="connsiteX2" fmla="*/ 171953 w 283143"/>
              <a:gd name="connsiteY2" fmla="*/ 635082 h 1090228"/>
              <a:gd name="connsiteX3" fmla="*/ 175128 w 283143"/>
              <a:gd name="connsiteY3" fmla="*/ 600157 h 1090228"/>
              <a:gd name="connsiteX4" fmla="*/ 503 w 283143"/>
              <a:gd name="connsiteY4" fmla="*/ 1085932 h 1090228"/>
              <a:gd name="connsiteX5" fmla="*/ 127503 w 283143"/>
              <a:gd name="connsiteY5" fmla="*/ 809707 h 1090228"/>
              <a:gd name="connsiteX6" fmla="*/ 283078 w 283143"/>
              <a:gd name="connsiteY6" fmla="*/ 333457 h 1090228"/>
              <a:gd name="connsiteX7" fmla="*/ 127503 w 283143"/>
              <a:gd name="connsiteY7" fmla="*/ 82 h 109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143" h="1090228">
                <a:moveTo>
                  <a:pt x="127503" y="82"/>
                </a:moveTo>
                <a:cubicBezTo>
                  <a:pt x="123270" y="-4680"/>
                  <a:pt x="250270" y="199049"/>
                  <a:pt x="257678" y="304882"/>
                </a:cubicBezTo>
                <a:cubicBezTo>
                  <a:pt x="265086" y="410715"/>
                  <a:pt x="185711" y="585870"/>
                  <a:pt x="171953" y="635082"/>
                </a:cubicBezTo>
                <a:cubicBezTo>
                  <a:pt x="158195" y="684294"/>
                  <a:pt x="203703" y="525015"/>
                  <a:pt x="175128" y="600157"/>
                </a:cubicBezTo>
                <a:cubicBezTo>
                  <a:pt x="146553" y="675299"/>
                  <a:pt x="8440" y="1051007"/>
                  <a:pt x="503" y="1085932"/>
                </a:cubicBezTo>
                <a:cubicBezTo>
                  <a:pt x="-7434" y="1120857"/>
                  <a:pt x="80407" y="935119"/>
                  <a:pt x="127503" y="809707"/>
                </a:cubicBezTo>
                <a:cubicBezTo>
                  <a:pt x="174599" y="684295"/>
                  <a:pt x="279374" y="463632"/>
                  <a:pt x="283078" y="333457"/>
                </a:cubicBezTo>
                <a:cubicBezTo>
                  <a:pt x="286782" y="203282"/>
                  <a:pt x="131736" y="4844"/>
                  <a:pt x="127503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301A56C8-74FF-DBEE-0851-A2A6530066C5}"/>
              </a:ext>
            </a:extLst>
          </p:cNvPr>
          <p:cNvSpPr/>
          <p:nvPr/>
        </p:nvSpPr>
        <p:spPr>
          <a:xfrm>
            <a:off x="2654295" y="5290212"/>
            <a:ext cx="233814" cy="1196773"/>
          </a:xfrm>
          <a:custGeom>
            <a:avLst/>
            <a:gdLst>
              <a:gd name="connsiteX0" fmla="*/ 123830 w 233814"/>
              <a:gd name="connsiteY0" fmla="*/ 72363 h 1196773"/>
              <a:gd name="connsiteX1" fmla="*/ 222255 w 233814"/>
              <a:gd name="connsiteY1" fmla="*/ 393038 h 1196773"/>
              <a:gd name="connsiteX2" fmla="*/ 184155 w 233814"/>
              <a:gd name="connsiteY2" fmla="*/ 754988 h 1196773"/>
              <a:gd name="connsiteX3" fmla="*/ 5 w 233814"/>
              <a:gd name="connsiteY3" fmla="*/ 1196313 h 1196773"/>
              <a:gd name="connsiteX4" fmla="*/ 190505 w 233814"/>
              <a:gd name="connsiteY4" fmla="*/ 669263 h 1196773"/>
              <a:gd name="connsiteX5" fmla="*/ 228605 w 233814"/>
              <a:gd name="connsiteY5" fmla="*/ 345413 h 1196773"/>
              <a:gd name="connsiteX6" fmla="*/ 107955 w 233814"/>
              <a:gd name="connsiteY6" fmla="*/ 21563 h 1196773"/>
              <a:gd name="connsiteX7" fmla="*/ 123830 w 233814"/>
              <a:gd name="connsiteY7" fmla="*/ 72363 h 119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814" h="1196773">
                <a:moveTo>
                  <a:pt x="123830" y="72363"/>
                </a:moveTo>
                <a:cubicBezTo>
                  <a:pt x="142880" y="134276"/>
                  <a:pt x="212201" y="279267"/>
                  <a:pt x="222255" y="393038"/>
                </a:cubicBezTo>
                <a:cubicBezTo>
                  <a:pt x="232309" y="506809"/>
                  <a:pt x="221197" y="621109"/>
                  <a:pt x="184155" y="754988"/>
                </a:cubicBezTo>
                <a:cubicBezTo>
                  <a:pt x="147113" y="888867"/>
                  <a:pt x="-1053" y="1210600"/>
                  <a:pt x="5" y="1196313"/>
                </a:cubicBezTo>
                <a:cubicBezTo>
                  <a:pt x="1063" y="1182026"/>
                  <a:pt x="152405" y="811080"/>
                  <a:pt x="190505" y="669263"/>
                </a:cubicBezTo>
                <a:cubicBezTo>
                  <a:pt x="228605" y="527446"/>
                  <a:pt x="242363" y="453363"/>
                  <a:pt x="228605" y="345413"/>
                </a:cubicBezTo>
                <a:cubicBezTo>
                  <a:pt x="214847" y="237463"/>
                  <a:pt x="123301" y="68659"/>
                  <a:pt x="107955" y="21563"/>
                </a:cubicBezTo>
                <a:cubicBezTo>
                  <a:pt x="92609" y="-25533"/>
                  <a:pt x="104780" y="10450"/>
                  <a:pt x="123830" y="72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03642597-881E-D8FB-92D5-11C34A0DD2D8}"/>
              </a:ext>
            </a:extLst>
          </p:cNvPr>
          <p:cNvSpPr/>
          <p:nvPr/>
        </p:nvSpPr>
        <p:spPr>
          <a:xfrm>
            <a:off x="2057996" y="6510097"/>
            <a:ext cx="563804" cy="882564"/>
          </a:xfrm>
          <a:custGeom>
            <a:avLst/>
            <a:gdLst>
              <a:gd name="connsiteX0" fmla="*/ 558204 w 563804"/>
              <a:gd name="connsiteY0" fmla="*/ 8178 h 882564"/>
              <a:gd name="connsiteX1" fmla="*/ 259754 w 563804"/>
              <a:gd name="connsiteY1" fmla="*/ 579678 h 882564"/>
              <a:gd name="connsiteX2" fmla="*/ 2579 w 563804"/>
              <a:gd name="connsiteY2" fmla="*/ 874953 h 882564"/>
              <a:gd name="connsiteX3" fmla="*/ 421679 w 563804"/>
              <a:gd name="connsiteY3" fmla="*/ 284403 h 882564"/>
              <a:gd name="connsiteX4" fmla="*/ 558204 w 563804"/>
              <a:gd name="connsiteY4" fmla="*/ 8178 h 88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804" h="882564">
                <a:moveTo>
                  <a:pt x="558204" y="8178"/>
                </a:moveTo>
                <a:cubicBezTo>
                  <a:pt x="531217" y="57390"/>
                  <a:pt x="352358" y="435216"/>
                  <a:pt x="259754" y="579678"/>
                </a:cubicBezTo>
                <a:cubicBezTo>
                  <a:pt x="167150" y="724140"/>
                  <a:pt x="-24408" y="924165"/>
                  <a:pt x="2579" y="874953"/>
                </a:cubicBezTo>
                <a:cubicBezTo>
                  <a:pt x="29566" y="825741"/>
                  <a:pt x="332779" y="426749"/>
                  <a:pt x="421679" y="284403"/>
                </a:cubicBezTo>
                <a:cubicBezTo>
                  <a:pt x="510579" y="142057"/>
                  <a:pt x="585191" y="-41034"/>
                  <a:pt x="558204" y="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B3BE2EC9-CA2A-AEB6-E2AE-567B691E2655}"/>
              </a:ext>
            </a:extLst>
          </p:cNvPr>
          <p:cNvSpPr/>
          <p:nvPr/>
        </p:nvSpPr>
        <p:spPr>
          <a:xfrm>
            <a:off x="1314694" y="6696527"/>
            <a:ext cx="182983" cy="1031311"/>
          </a:xfrm>
          <a:custGeom>
            <a:avLst/>
            <a:gdLst>
              <a:gd name="connsiteX0" fmla="*/ 155331 w 182983"/>
              <a:gd name="connsiteY0" fmla="*/ 82098 h 1031311"/>
              <a:gd name="connsiteX1" fmla="*/ 60081 w 182983"/>
              <a:gd name="connsiteY1" fmla="*/ 463098 h 1031311"/>
              <a:gd name="connsiteX2" fmla="*/ 95006 w 182983"/>
              <a:gd name="connsiteY2" fmla="*/ 1018723 h 1031311"/>
              <a:gd name="connsiteX3" fmla="*/ 66431 w 182983"/>
              <a:gd name="connsiteY3" fmla="*/ 818698 h 1031311"/>
              <a:gd name="connsiteX4" fmla="*/ 2931 w 182983"/>
              <a:gd name="connsiteY4" fmla="*/ 447223 h 1031311"/>
              <a:gd name="connsiteX5" fmla="*/ 171206 w 182983"/>
              <a:gd name="connsiteY5" fmla="*/ 31298 h 1031311"/>
              <a:gd name="connsiteX6" fmla="*/ 155331 w 182983"/>
              <a:gd name="connsiteY6" fmla="*/ 82098 h 103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983" h="1031311">
                <a:moveTo>
                  <a:pt x="155331" y="82098"/>
                </a:moveTo>
                <a:cubicBezTo>
                  <a:pt x="136810" y="154065"/>
                  <a:pt x="70135" y="306994"/>
                  <a:pt x="60081" y="463098"/>
                </a:cubicBezTo>
                <a:cubicBezTo>
                  <a:pt x="50027" y="619202"/>
                  <a:pt x="93948" y="959456"/>
                  <a:pt x="95006" y="1018723"/>
                </a:cubicBezTo>
                <a:cubicBezTo>
                  <a:pt x="96064" y="1077990"/>
                  <a:pt x="81777" y="913948"/>
                  <a:pt x="66431" y="818698"/>
                </a:cubicBezTo>
                <a:cubicBezTo>
                  <a:pt x="51085" y="723448"/>
                  <a:pt x="-14531" y="578456"/>
                  <a:pt x="2931" y="447223"/>
                </a:cubicBezTo>
                <a:cubicBezTo>
                  <a:pt x="20393" y="315990"/>
                  <a:pt x="144748" y="95327"/>
                  <a:pt x="171206" y="31298"/>
                </a:cubicBezTo>
                <a:cubicBezTo>
                  <a:pt x="197664" y="-32731"/>
                  <a:pt x="173852" y="10131"/>
                  <a:pt x="155331" y="82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26748CC3-706E-DF45-907E-5994DAA86CEB}"/>
              </a:ext>
            </a:extLst>
          </p:cNvPr>
          <p:cNvSpPr/>
          <p:nvPr/>
        </p:nvSpPr>
        <p:spPr>
          <a:xfrm>
            <a:off x="1413958" y="7295703"/>
            <a:ext cx="672726" cy="372338"/>
          </a:xfrm>
          <a:custGeom>
            <a:avLst/>
            <a:gdLst>
              <a:gd name="connsiteX0" fmla="*/ 14792 w 672726"/>
              <a:gd name="connsiteY0" fmla="*/ 447 h 372338"/>
              <a:gd name="connsiteX1" fmla="*/ 24317 w 672726"/>
              <a:gd name="connsiteY1" fmla="*/ 289372 h 372338"/>
              <a:gd name="connsiteX2" fmla="*/ 141792 w 672726"/>
              <a:gd name="connsiteY2" fmla="*/ 308422 h 372338"/>
              <a:gd name="connsiteX3" fmla="*/ 62417 w 672726"/>
              <a:gd name="connsiteY3" fmla="*/ 362397 h 372338"/>
              <a:gd name="connsiteX4" fmla="*/ 662492 w 672726"/>
              <a:gd name="connsiteY4" fmla="*/ 92522 h 372338"/>
              <a:gd name="connsiteX5" fmla="*/ 414842 w 672726"/>
              <a:gd name="connsiteY5" fmla="*/ 263972 h 372338"/>
              <a:gd name="connsiteX6" fmla="*/ 78292 w 672726"/>
              <a:gd name="connsiteY6" fmla="*/ 371922 h 372338"/>
              <a:gd name="connsiteX7" fmla="*/ 2092 w 672726"/>
              <a:gd name="connsiteY7" fmla="*/ 225872 h 372338"/>
              <a:gd name="connsiteX8" fmla="*/ 14792 w 672726"/>
              <a:gd name="connsiteY8" fmla="*/ 447 h 37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726" h="372338">
                <a:moveTo>
                  <a:pt x="14792" y="447"/>
                </a:moveTo>
                <a:cubicBezTo>
                  <a:pt x="18496" y="11030"/>
                  <a:pt x="3150" y="238043"/>
                  <a:pt x="24317" y="289372"/>
                </a:cubicBezTo>
                <a:cubicBezTo>
                  <a:pt x="45484" y="340701"/>
                  <a:pt x="135442" y="296251"/>
                  <a:pt x="141792" y="308422"/>
                </a:cubicBezTo>
                <a:cubicBezTo>
                  <a:pt x="148142" y="320593"/>
                  <a:pt x="-24366" y="398380"/>
                  <a:pt x="62417" y="362397"/>
                </a:cubicBezTo>
                <a:cubicBezTo>
                  <a:pt x="149200" y="326414"/>
                  <a:pt x="603755" y="108926"/>
                  <a:pt x="662492" y="92522"/>
                </a:cubicBezTo>
                <a:cubicBezTo>
                  <a:pt x="721230" y="76118"/>
                  <a:pt x="512209" y="217405"/>
                  <a:pt x="414842" y="263972"/>
                </a:cubicBezTo>
                <a:cubicBezTo>
                  <a:pt x="317475" y="310539"/>
                  <a:pt x="147084" y="378272"/>
                  <a:pt x="78292" y="371922"/>
                </a:cubicBezTo>
                <a:cubicBezTo>
                  <a:pt x="9500" y="365572"/>
                  <a:pt x="10029" y="281964"/>
                  <a:pt x="2092" y="225872"/>
                </a:cubicBezTo>
                <a:cubicBezTo>
                  <a:pt x="-5845" y="169780"/>
                  <a:pt x="11088" y="-10136"/>
                  <a:pt x="14792" y="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A459EAB8-4D2B-2E0F-8E68-924DEAE2A927}"/>
              </a:ext>
            </a:extLst>
          </p:cNvPr>
          <p:cNvSpPr/>
          <p:nvPr/>
        </p:nvSpPr>
        <p:spPr>
          <a:xfrm>
            <a:off x="1263618" y="7397141"/>
            <a:ext cx="847878" cy="392929"/>
          </a:xfrm>
          <a:custGeom>
            <a:avLst/>
            <a:gdLst>
              <a:gd name="connsiteX0" fmla="*/ 63532 w 847878"/>
              <a:gd name="connsiteY0" fmla="*/ 6959 h 392929"/>
              <a:gd name="connsiteX1" fmla="*/ 50832 w 847878"/>
              <a:gd name="connsiteY1" fmla="*/ 168884 h 392929"/>
              <a:gd name="connsiteX2" fmla="*/ 92107 w 847878"/>
              <a:gd name="connsiteY2" fmla="*/ 213334 h 392929"/>
              <a:gd name="connsiteX3" fmla="*/ 104807 w 847878"/>
              <a:gd name="connsiteY3" fmla="*/ 283184 h 392929"/>
              <a:gd name="connsiteX4" fmla="*/ 73057 w 847878"/>
              <a:gd name="connsiteY4" fmla="*/ 391134 h 392929"/>
              <a:gd name="connsiteX5" fmla="*/ 203232 w 847878"/>
              <a:gd name="connsiteY5" fmla="*/ 343509 h 392929"/>
              <a:gd name="connsiteX6" fmla="*/ 415957 w 847878"/>
              <a:gd name="connsiteY6" fmla="*/ 251434 h 392929"/>
              <a:gd name="connsiteX7" fmla="*/ 396907 w 847878"/>
              <a:gd name="connsiteY7" fmla="*/ 286359 h 392929"/>
              <a:gd name="connsiteX8" fmla="*/ 847757 w 847878"/>
              <a:gd name="connsiteY8" fmla="*/ 609 h 392929"/>
              <a:gd name="connsiteX9" fmla="*/ 438182 w 847878"/>
              <a:gd name="connsiteY9" fmla="*/ 213334 h 392929"/>
              <a:gd name="connsiteX10" fmla="*/ 76232 w 847878"/>
              <a:gd name="connsiteY10" fmla="*/ 308584 h 392929"/>
              <a:gd name="connsiteX11" fmla="*/ 85757 w 847878"/>
              <a:gd name="connsiteY11" fmla="*/ 216509 h 392929"/>
              <a:gd name="connsiteX12" fmla="*/ 32 w 847878"/>
              <a:gd name="connsiteY12" fmla="*/ 118084 h 392929"/>
              <a:gd name="connsiteX13" fmla="*/ 63532 w 847878"/>
              <a:gd name="connsiteY13" fmla="*/ 6959 h 39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7878" h="392929">
                <a:moveTo>
                  <a:pt x="63532" y="6959"/>
                </a:moveTo>
                <a:cubicBezTo>
                  <a:pt x="71999" y="15426"/>
                  <a:pt x="46070" y="134488"/>
                  <a:pt x="50832" y="168884"/>
                </a:cubicBezTo>
                <a:cubicBezTo>
                  <a:pt x="55594" y="203280"/>
                  <a:pt x="83111" y="194284"/>
                  <a:pt x="92107" y="213334"/>
                </a:cubicBezTo>
                <a:cubicBezTo>
                  <a:pt x="101103" y="232384"/>
                  <a:pt x="107982" y="253551"/>
                  <a:pt x="104807" y="283184"/>
                </a:cubicBezTo>
                <a:cubicBezTo>
                  <a:pt x="101632" y="312817"/>
                  <a:pt x="56653" y="381080"/>
                  <a:pt x="73057" y="391134"/>
                </a:cubicBezTo>
                <a:cubicBezTo>
                  <a:pt x="89461" y="401188"/>
                  <a:pt x="146082" y="366792"/>
                  <a:pt x="203232" y="343509"/>
                </a:cubicBezTo>
                <a:cubicBezTo>
                  <a:pt x="260382" y="320226"/>
                  <a:pt x="383678" y="260959"/>
                  <a:pt x="415957" y="251434"/>
                </a:cubicBezTo>
                <a:cubicBezTo>
                  <a:pt x="448236" y="241909"/>
                  <a:pt x="324940" y="328163"/>
                  <a:pt x="396907" y="286359"/>
                </a:cubicBezTo>
                <a:cubicBezTo>
                  <a:pt x="468874" y="244555"/>
                  <a:pt x="840878" y="12780"/>
                  <a:pt x="847757" y="609"/>
                </a:cubicBezTo>
                <a:cubicBezTo>
                  <a:pt x="854636" y="-11562"/>
                  <a:pt x="566769" y="162005"/>
                  <a:pt x="438182" y="213334"/>
                </a:cubicBezTo>
                <a:cubicBezTo>
                  <a:pt x="309595" y="264663"/>
                  <a:pt x="134969" y="308055"/>
                  <a:pt x="76232" y="308584"/>
                </a:cubicBezTo>
                <a:cubicBezTo>
                  <a:pt x="17495" y="309113"/>
                  <a:pt x="98457" y="248259"/>
                  <a:pt x="85757" y="216509"/>
                </a:cubicBezTo>
                <a:cubicBezTo>
                  <a:pt x="73057" y="184759"/>
                  <a:pt x="1619" y="150892"/>
                  <a:pt x="32" y="118084"/>
                </a:cubicBezTo>
                <a:cubicBezTo>
                  <a:pt x="-1556" y="85276"/>
                  <a:pt x="55065" y="-1508"/>
                  <a:pt x="63532" y="6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4328640E-2E14-ACD6-2BF0-E2F2B9720C06}"/>
              </a:ext>
            </a:extLst>
          </p:cNvPr>
          <p:cNvSpPr/>
          <p:nvPr/>
        </p:nvSpPr>
        <p:spPr>
          <a:xfrm>
            <a:off x="1292477" y="5818722"/>
            <a:ext cx="230142" cy="770123"/>
          </a:xfrm>
          <a:custGeom>
            <a:avLst/>
            <a:gdLst>
              <a:gd name="connsiteX0" fmla="*/ 145798 w 230142"/>
              <a:gd name="connsiteY0" fmla="*/ 1053 h 770123"/>
              <a:gd name="connsiteX1" fmla="*/ 180723 w 230142"/>
              <a:gd name="connsiteY1" fmla="*/ 229653 h 770123"/>
              <a:gd name="connsiteX2" fmla="*/ 120398 w 230142"/>
              <a:gd name="connsiteY2" fmla="*/ 366178 h 770123"/>
              <a:gd name="connsiteX3" fmla="*/ 225173 w 230142"/>
              <a:gd name="connsiteY3" fmla="*/ 604303 h 770123"/>
              <a:gd name="connsiteX4" fmla="*/ 209298 w 230142"/>
              <a:gd name="connsiteY4" fmla="*/ 769403 h 770123"/>
              <a:gd name="connsiteX5" fmla="*/ 174373 w 230142"/>
              <a:gd name="connsiteY5" fmla="*/ 540803 h 770123"/>
              <a:gd name="connsiteX6" fmla="*/ 41023 w 230142"/>
              <a:gd name="connsiteY6" fmla="*/ 261403 h 770123"/>
              <a:gd name="connsiteX7" fmla="*/ 6098 w 230142"/>
              <a:gd name="connsiteY7" fmla="*/ 216953 h 770123"/>
              <a:gd name="connsiteX8" fmla="*/ 148973 w 230142"/>
              <a:gd name="connsiteY8" fmla="*/ 213778 h 770123"/>
              <a:gd name="connsiteX9" fmla="*/ 155323 w 230142"/>
              <a:gd name="connsiteY9" fmla="*/ 147103 h 770123"/>
              <a:gd name="connsiteX10" fmla="*/ 145798 w 230142"/>
              <a:gd name="connsiteY10" fmla="*/ 1053 h 77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142" h="770123">
                <a:moveTo>
                  <a:pt x="145798" y="1053"/>
                </a:moveTo>
                <a:cubicBezTo>
                  <a:pt x="150031" y="14811"/>
                  <a:pt x="184956" y="168799"/>
                  <a:pt x="180723" y="229653"/>
                </a:cubicBezTo>
                <a:cubicBezTo>
                  <a:pt x="176490" y="290507"/>
                  <a:pt x="112990" y="303737"/>
                  <a:pt x="120398" y="366178"/>
                </a:cubicBezTo>
                <a:cubicBezTo>
                  <a:pt x="127806" y="428619"/>
                  <a:pt x="210356" y="537099"/>
                  <a:pt x="225173" y="604303"/>
                </a:cubicBezTo>
                <a:cubicBezTo>
                  <a:pt x="239990" y="671507"/>
                  <a:pt x="217765" y="779986"/>
                  <a:pt x="209298" y="769403"/>
                </a:cubicBezTo>
                <a:cubicBezTo>
                  <a:pt x="200831" y="758820"/>
                  <a:pt x="202419" y="625470"/>
                  <a:pt x="174373" y="540803"/>
                </a:cubicBezTo>
                <a:cubicBezTo>
                  <a:pt x="146327" y="456136"/>
                  <a:pt x="69069" y="315378"/>
                  <a:pt x="41023" y="261403"/>
                </a:cubicBezTo>
                <a:cubicBezTo>
                  <a:pt x="12977" y="207428"/>
                  <a:pt x="-11894" y="224891"/>
                  <a:pt x="6098" y="216953"/>
                </a:cubicBezTo>
                <a:cubicBezTo>
                  <a:pt x="24090" y="209016"/>
                  <a:pt x="124102" y="225420"/>
                  <a:pt x="148973" y="213778"/>
                </a:cubicBezTo>
                <a:cubicBezTo>
                  <a:pt x="173844" y="202136"/>
                  <a:pt x="159027" y="182028"/>
                  <a:pt x="155323" y="147103"/>
                </a:cubicBezTo>
                <a:cubicBezTo>
                  <a:pt x="151619" y="112178"/>
                  <a:pt x="141565" y="-12705"/>
                  <a:pt x="145798" y="1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603378F9-13BF-889B-EC83-1D07B9034E34}"/>
              </a:ext>
            </a:extLst>
          </p:cNvPr>
          <p:cNvSpPr/>
          <p:nvPr/>
        </p:nvSpPr>
        <p:spPr>
          <a:xfrm>
            <a:off x="1612931" y="5946497"/>
            <a:ext cx="295976" cy="849963"/>
          </a:xfrm>
          <a:custGeom>
            <a:avLst/>
            <a:gdLst>
              <a:gd name="connsiteX0" fmla="*/ 266669 w 295976"/>
              <a:gd name="connsiteY0" fmla="*/ 6628 h 849963"/>
              <a:gd name="connsiteX1" fmla="*/ 279369 w 295976"/>
              <a:gd name="connsiteY1" fmla="*/ 324128 h 849963"/>
              <a:gd name="connsiteX2" fmla="*/ 3144 w 295976"/>
              <a:gd name="connsiteY2" fmla="*/ 841653 h 849963"/>
              <a:gd name="connsiteX3" fmla="*/ 130144 w 295976"/>
              <a:gd name="connsiteY3" fmla="*/ 609878 h 849963"/>
              <a:gd name="connsiteX4" fmla="*/ 133319 w 295976"/>
              <a:gd name="connsiteY4" fmla="*/ 171728 h 849963"/>
              <a:gd name="connsiteX5" fmla="*/ 155544 w 295976"/>
              <a:gd name="connsiteY5" fmla="*/ 517803 h 849963"/>
              <a:gd name="connsiteX6" fmla="*/ 253969 w 295976"/>
              <a:gd name="connsiteY6" fmla="*/ 292378 h 849963"/>
              <a:gd name="connsiteX7" fmla="*/ 282544 w 295976"/>
              <a:gd name="connsiteY7" fmla="*/ 120928 h 849963"/>
              <a:gd name="connsiteX8" fmla="*/ 266669 w 295976"/>
              <a:gd name="connsiteY8" fmla="*/ 6628 h 84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976" h="849963">
                <a:moveTo>
                  <a:pt x="266669" y="6628"/>
                </a:moveTo>
                <a:cubicBezTo>
                  <a:pt x="266140" y="40495"/>
                  <a:pt x="323290" y="184957"/>
                  <a:pt x="279369" y="324128"/>
                </a:cubicBezTo>
                <a:cubicBezTo>
                  <a:pt x="235448" y="463299"/>
                  <a:pt x="28015" y="794028"/>
                  <a:pt x="3144" y="841653"/>
                </a:cubicBezTo>
                <a:cubicBezTo>
                  <a:pt x="-21727" y="889278"/>
                  <a:pt x="108448" y="721532"/>
                  <a:pt x="130144" y="609878"/>
                </a:cubicBezTo>
                <a:cubicBezTo>
                  <a:pt x="151840" y="498224"/>
                  <a:pt x="129086" y="187074"/>
                  <a:pt x="133319" y="171728"/>
                </a:cubicBezTo>
                <a:cubicBezTo>
                  <a:pt x="137552" y="156382"/>
                  <a:pt x="135436" y="497695"/>
                  <a:pt x="155544" y="517803"/>
                </a:cubicBezTo>
                <a:cubicBezTo>
                  <a:pt x="175652" y="537911"/>
                  <a:pt x="232802" y="358524"/>
                  <a:pt x="253969" y="292378"/>
                </a:cubicBezTo>
                <a:cubicBezTo>
                  <a:pt x="275136" y="226232"/>
                  <a:pt x="281486" y="164320"/>
                  <a:pt x="282544" y="120928"/>
                </a:cubicBezTo>
                <a:cubicBezTo>
                  <a:pt x="283602" y="77536"/>
                  <a:pt x="267198" y="-27239"/>
                  <a:pt x="266669" y="6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A7C7A5BD-E489-684E-0B2A-C3B783ACEC57}"/>
              </a:ext>
            </a:extLst>
          </p:cNvPr>
          <p:cNvSpPr/>
          <p:nvPr/>
        </p:nvSpPr>
        <p:spPr>
          <a:xfrm>
            <a:off x="1555696" y="7035248"/>
            <a:ext cx="244876" cy="503570"/>
          </a:xfrm>
          <a:custGeom>
            <a:avLst/>
            <a:gdLst>
              <a:gd name="connsiteX0" fmla="*/ 54 w 244876"/>
              <a:gd name="connsiteY0" fmla="*/ 552 h 503570"/>
              <a:gd name="connsiteX1" fmla="*/ 149279 w 244876"/>
              <a:gd name="connsiteY1" fmla="*/ 206927 h 503570"/>
              <a:gd name="connsiteX2" fmla="*/ 88954 w 244876"/>
              <a:gd name="connsiteY2" fmla="*/ 502202 h 503570"/>
              <a:gd name="connsiteX3" fmla="*/ 142929 w 244876"/>
              <a:gd name="connsiteY3" fmla="*/ 305352 h 503570"/>
              <a:gd name="connsiteX4" fmla="*/ 244529 w 244876"/>
              <a:gd name="connsiteY4" fmla="*/ 32302 h 503570"/>
              <a:gd name="connsiteX5" fmla="*/ 168329 w 244876"/>
              <a:gd name="connsiteY5" fmla="*/ 143427 h 503570"/>
              <a:gd name="connsiteX6" fmla="*/ 54 w 244876"/>
              <a:gd name="connsiteY6" fmla="*/ 552 h 50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876" h="503570">
                <a:moveTo>
                  <a:pt x="54" y="552"/>
                </a:moveTo>
                <a:cubicBezTo>
                  <a:pt x="-3121" y="11135"/>
                  <a:pt x="134462" y="123319"/>
                  <a:pt x="149279" y="206927"/>
                </a:cubicBezTo>
                <a:cubicBezTo>
                  <a:pt x="164096" y="290535"/>
                  <a:pt x="90012" y="485798"/>
                  <a:pt x="88954" y="502202"/>
                </a:cubicBezTo>
                <a:cubicBezTo>
                  <a:pt x="87896" y="518606"/>
                  <a:pt x="117000" y="383669"/>
                  <a:pt x="142929" y="305352"/>
                </a:cubicBezTo>
                <a:cubicBezTo>
                  <a:pt x="168858" y="227035"/>
                  <a:pt x="240296" y="59290"/>
                  <a:pt x="244529" y="32302"/>
                </a:cubicBezTo>
                <a:cubicBezTo>
                  <a:pt x="248762" y="5315"/>
                  <a:pt x="213837" y="151894"/>
                  <a:pt x="168329" y="143427"/>
                </a:cubicBezTo>
                <a:cubicBezTo>
                  <a:pt x="122821" y="134960"/>
                  <a:pt x="3229" y="-10031"/>
                  <a:pt x="54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BD12BDC-303C-824F-13A2-EDB3FA173F4C}"/>
              </a:ext>
            </a:extLst>
          </p:cNvPr>
          <p:cNvSpPr/>
          <p:nvPr/>
        </p:nvSpPr>
        <p:spPr>
          <a:xfrm>
            <a:off x="4872803" y="5768207"/>
            <a:ext cx="519388" cy="318313"/>
          </a:xfrm>
          <a:custGeom>
            <a:avLst/>
            <a:gdLst>
              <a:gd name="connsiteX0" fmla="*/ 822 w 519388"/>
              <a:gd name="connsiteY0" fmla="*/ 768 h 318313"/>
              <a:gd name="connsiteX1" fmla="*/ 378647 w 519388"/>
              <a:gd name="connsiteY1" fmla="*/ 226193 h 318313"/>
              <a:gd name="connsiteX2" fmla="*/ 296097 w 519388"/>
              <a:gd name="connsiteY2" fmla="*/ 191268 h 318313"/>
              <a:gd name="connsiteX3" fmla="*/ 518347 w 519388"/>
              <a:gd name="connsiteY3" fmla="*/ 318268 h 318313"/>
              <a:gd name="connsiteX4" fmla="*/ 384997 w 519388"/>
              <a:gd name="connsiteY4" fmla="*/ 207143 h 318313"/>
              <a:gd name="connsiteX5" fmla="*/ 264347 w 519388"/>
              <a:gd name="connsiteY5" fmla="*/ 105543 h 318313"/>
              <a:gd name="connsiteX6" fmla="*/ 277047 w 519388"/>
              <a:gd name="connsiteY6" fmla="*/ 149993 h 318313"/>
              <a:gd name="connsiteX7" fmla="*/ 822 w 519388"/>
              <a:gd name="connsiteY7" fmla="*/ 768 h 31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388" h="318313">
                <a:moveTo>
                  <a:pt x="822" y="768"/>
                </a:moveTo>
                <a:cubicBezTo>
                  <a:pt x="17755" y="13468"/>
                  <a:pt x="329435" y="194443"/>
                  <a:pt x="378647" y="226193"/>
                </a:cubicBezTo>
                <a:cubicBezTo>
                  <a:pt x="427860" y="257943"/>
                  <a:pt x="272814" y="175922"/>
                  <a:pt x="296097" y="191268"/>
                </a:cubicBezTo>
                <a:cubicBezTo>
                  <a:pt x="319380" y="206614"/>
                  <a:pt x="503530" y="315622"/>
                  <a:pt x="518347" y="318268"/>
                </a:cubicBezTo>
                <a:cubicBezTo>
                  <a:pt x="533164" y="320914"/>
                  <a:pt x="384997" y="207143"/>
                  <a:pt x="384997" y="207143"/>
                </a:cubicBezTo>
                <a:cubicBezTo>
                  <a:pt x="342664" y="171689"/>
                  <a:pt x="282339" y="115068"/>
                  <a:pt x="264347" y="105543"/>
                </a:cubicBezTo>
                <a:cubicBezTo>
                  <a:pt x="246355" y="96018"/>
                  <a:pt x="320439" y="163222"/>
                  <a:pt x="277047" y="149993"/>
                </a:cubicBezTo>
                <a:cubicBezTo>
                  <a:pt x="233655" y="136764"/>
                  <a:pt x="-16111" y="-11932"/>
                  <a:pt x="822" y="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5A2C21AA-C990-6924-577A-56BAF7B8956C}"/>
              </a:ext>
            </a:extLst>
          </p:cNvPr>
          <p:cNvSpPr/>
          <p:nvPr/>
        </p:nvSpPr>
        <p:spPr>
          <a:xfrm>
            <a:off x="2608481" y="6453933"/>
            <a:ext cx="1258003" cy="1066883"/>
          </a:xfrm>
          <a:custGeom>
            <a:avLst/>
            <a:gdLst>
              <a:gd name="connsiteX0" fmla="*/ 14069 w 1258003"/>
              <a:gd name="connsiteY0" fmla="*/ 19892 h 1066883"/>
              <a:gd name="connsiteX1" fmla="*/ 601444 w 1258003"/>
              <a:gd name="connsiteY1" fmla="*/ 499317 h 1066883"/>
              <a:gd name="connsiteX2" fmla="*/ 645894 w 1258003"/>
              <a:gd name="connsiteY2" fmla="*/ 480267 h 1066883"/>
              <a:gd name="connsiteX3" fmla="*/ 1230094 w 1258003"/>
              <a:gd name="connsiteY3" fmla="*/ 1054942 h 1066883"/>
              <a:gd name="connsiteX4" fmla="*/ 1071344 w 1258003"/>
              <a:gd name="connsiteY4" fmla="*/ 813642 h 1066883"/>
              <a:gd name="connsiteX5" fmla="*/ 261719 w 1258003"/>
              <a:gd name="connsiteY5" fmla="*/ 162767 h 1066883"/>
              <a:gd name="connsiteX6" fmla="*/ 14069 w 1258003"/>
              <a:gd name="connsiteY6" fmla="*/ 19892 h 106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8003" h="1066883">
                <a:moveTo>
                  <a:pt x="14069" y="19892"/>
                </a:moveTo>
                <a:cubicBezTo>
                  <a:pt x="70690" y="75983"/>
                  <a:pt x="496140" y="422588"/>
                  <a:pt x="601444" y="499317"/>
                </a:cubicBezTo>
                <a:cubicBezTo>
                  <a:pt x="706748" y="576046"/>
                  <a:pt x="541119" y="387663"/>
                  <a:pt x="645894" y="480267"/>
                </a:cubicBezTo>
                <a:cubicBezTo>
                  <a:pt x="750669" y="572871"/>
                  <a:pt x="1159186" y="999380"/>
                  <a:pt x="1230094" y="1054942"/>
                </a:cubicBezTo>
                <a:cubicBezTo>
                  <a:pt x="1301002" y="1110504"/>
                  <a:pt x="1232740" y="962338"/>
                  <a:pt x="1071344" y="813642"/>
                </a:cubicBezTo>
                <a:cubicBezTo>
                  <a:pt x="909948" y="664946"/>
                  <a:pt x="445340" y="294530"/>
                  <a:pt x="261719" y="162767"/>
                </a:cubicBezTo>
                <a:cubicBezTo>
                  <a:pt x="78098" y="31005"/>
                  <a:pt x="-42552" y="-36199"/>
                  <a:pt x="14069" y="19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0D523DD2-09AD-8BC0-6722-09FBFA7C4607}"/>
              </a:ext>
            </a:extLst>
          </p:cNvPr>
          <p:cNvSpPr/>
          <p:nvPr/>
        </p:nvSpPr>
        <p:spPr>
          <a:xfrm>
            <a:off x="2558530" y="6686539"/>
            <a:ext cx="1229517" cy="889309"/>
          </a:xfrm>
          <a:custGeom>
            <a:avLst/>
            <a:gdLst>
              <a:gd name="connsiteX0" fmla="*/ 520 w 1229517"/>
              <a:gd name="connsiteY0" fmla="*/ 11 h 889309"/>
              <a:gd name="connsiteX1" fmla="*/ 664095 w 1229517"/>
              <a:gd name="connsiteY1" fmla="*/ 412761 h 889309"/>
              <a:gd name="connsiteX2" fmla="*/ 1006995 w 1229517"/>
              <a:gd name="connsiteY2" fmla="*/ 746136 h 889309"/>
              <a:gd name="connsiteX3" fmla="*/ 1073670 w 1229517"/>
              <a:gd name="connsiteY3" fmla="*/ 774711 h 889309"/>
              <a:gd name="connsiteX4" fmla="*/ 1229245 w 1229517"/>
              <a:gd name="connsiteY4" fmla="*/ 889011 h 889309"/>
              <a:gd name="connsiteX5" fmla="*/ 1032395 w 1229517"/>
              <a:gd name="connsiteY5" fmla="*/ 736611 h 889309"/>
              <a:gd name="connsiteX6" fmla="*/ 562495 w 1229517"/>
              <a:gd name="connsiteY6" fmla="*/ 400061 h 889309"/>
              <a:gd name="connsiteX7" fmla="*/ 520 w 1229517"/>
              <a:gd name="connsiteY7" fmla="*/ 11 h 88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9517" h="889309">
                <a:moveTo>
                  <a:pt x="520" y="11"/>
                </a:moveTo>
                <a:cubicBezTo>
                  <a:pt x="17453" y="2128"/>
                  <a:pt x="496349" y="288407"/>
                  <a:pt x="664095" y="412761"/>
                </a:cubicBezTo>
                <a:cubicBezTo>
                  <a:pt x="831841" y="537115"/>
                  <a:pt x="938733" y="685811"/>
                  <a:pt x="1006995" y="746136"/>
                </a:cubicBezTo>
                <a:cubicBezTo>
                  <a:pt x="1075257" y="806461"/>
                  <a:pt x="1036628" y="750899"/>
                  <a:pt x="1073670" y="774711"/>
                </a:cubicBezTo>
                <a:cubicBezTo>
                  <a:pt x="1110712" y="798523"/>
                  <a:pt x="1236124" y="895361"/>
                  <a:pt x="1229245" y="889011"/>
                </a:cubicBezTo>
                <a:cubicBezTo>
                  <a:pt x="1222366" y="882661"/>
                  <a:pt x="1143520" y="818103"/>
                  <a:pt x="1032395" y="736611"/>
                </a:cubicBezTo>
                <a:cubicBezTo>
                  <a:pt x="921270" y="655119"/>
                  <a:pt x="740824" y="521240"/>
                  <a:pt x="562495" y="400061"/>
                </a:cubicBezTo>
                <a:cubicBezTo>
                  <a:pt x="384166" y="278882"/>
                  <a:pt x="-16413" y="-2106"/>
                  <a:pt x="52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0086179E-A9BC-EACB-B38C-4DB7199BC404}"/>
              </a:ext>
            </a:extLst>
          </p:cNvPr>
          <p:cNvSpPr/>
          <p:nvPr/>
        </p:nvSpPr>
        <p:spPr>
          <a:xfrm>
            <a:off x="2466638" y="6835685"/>
            <a:ext cx="982892" cy="797427"/>
          </a:xfrm>
          <a:custGeom>
            <a:avLst/>
            <a:gdLst>
              <a:gd name="connsiteX0" fmla="*/ 337 w 982892"/>
              <a:gd name="connsiteY0" fmla="*/ 90 h 797427"/>
              <a:gd name="connsiteX1" fmla="*/ 495637 w 982892"/>
              <a:gd name="connsiteY1" fmla="*/ 308065 h 797427"/>
              <a:gd name="connsiteX2" fmla="*/ 952837 w 982892"/>
              <a:gd name="connsiteY2" fmla="*/ 771615 h 797427"/>
              <a:gd name="connsiteX3" fmla="*/ 898862 w 982892"/>
              <a:gd name="connsiteY3" fmla="*/ 695415 h 797427"/>
              <a:gd name="connsiteX4" fmla="*/ 571837 w 982892"/>
              <a:gd name="connsiteY4" fmla="*/ 336640 h 797427"/>
              <a:gd name="connsiteX5" fmla="*/ 337 w 982892"/>
              <a:gd name="connsiteY5" fmla="*/ 90 h 79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92" h="797427">
                <a:moveTo>
                  <a:pt x="337" y="90"/>
                </a:moveTo>
                <a:cubicBezTo>
                  <a:pt x="-12363" y="-4673"/>
                  <a:pt x="336887" y="179478"/>
                  <a:pt x="495637" y="308065"/>
                </a:cubicBezTo>
                <a:cubicBezTo>
                  <a:pt x="654387" y="436652"/>
                  <a:pt x="885633" y="707057"/>
                  <a:pt x="952837" y="771615"/>
                </a:cubicBezTo>
                <a:cubicBezTo>
                  <a:pt x="1020041" y="836173"/>
                  <a:pt x="962362" y="767911"/>
                  <a:pt x="898862" y="695415"/>
                </a:cubicBezTo>
                <a:cubicBezTo>
                  <a:pt x="835362" y="622919"/>
                  <a:pt x="717358" y="454115"/>
                  <a:pt x="571837" y="336640"/>
                </a:cubicBezTo>
                <a:cubicBezTo>
                  <a:pt x="426316" y="219165"/>
                  <a:pt x="13037" y="4853"/>
                  <a:pt x="337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BF34F1A-1380-D1D6-0593-186CF4763D74}"/>
              </a:ext>
            </a:extLst>
          </p:cNvPr>
          <p:cNvSpPr/>
          <p:nvPr/>
        </p:nvSpPr>
        <p:spPr>
          <a:xfrm>
            <a:off x="2339928" y="6749858"/>
            <a:ext cx="1050060" cy="1087033"/>
          </a:xfrm>
          <a:custGeom>
            <a:avLst/>
            <a:gdLst>
              <a:gd name="connsiteX0" fmla="*/ 222297 w 1050060"/>
              <a:gd name="connsiteY0" fmla="*/ 192 h 1087033"/>
              <a:gd name="connsiteX1" fmla="*/ 66722 w 1050060"/>
              <a:gd name="connsiteY1" fmla="*/ 228792 h 1087033"/>
              <a:gd name="connsiteX2" fmla="*/ 133397 w 1050060"/>
              <a:gd name="connsiteY2" fmla="*/ 336742 h 1087033"/>
              <a:gd name="connsiteX3" fmla="*/ 60372 w 1050060"/>
              <a:gd name="connsiteY3" fmla="*/ 285942 h 1087033"/>
              <a:gd name="connsiteX4" fmla="*/ 390572 w 1050060"/>
              <a:gd name="connsiteY4" fmla="*/ 489142 h 1087033"/>
              <a:gd name="connsiteX5" fmla="*/ 1022397 w 1050060"/>
              <a:gd name="connsiteY5" fmla="*/ 1066992 h 1087033"/>
              <a:gd name="connsiteX6" fmla="*/ 866822 w 1050060"/>
              <a:gd name="connsiteY6" fmla="*/ 905067 h 1087033"/>
              <a:gd name="connsiteX7" fmla="*/ 234997 w 1050060"/>
              <a:gd name="connsiteY7" fmla="*/ 425642 h 1087033"/>
              <a:gd name="connsiteX8" fmla="*/ 47 w 1050060"/>
              <a:gd name="connsiteY8" fmla="*/ 270067 h 1087033"/>
              <a:gd name="connsiteX9" fmla="*/ 222297 w 1050060"/>
              <a:gd name="connsiteY9" fmla="*/ 192 h 108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0060" h="1087033">
                <a:moveTo>
                  <a:pt x="222297" y="192"/>
                </a:moveTo>
                <a:cubicBezTo>
                  <a:pt x="233409" y="-6687"/>
                  <a:pt x="81539" y="172700"/>
                  <a:pt x="66722" y="228792"/>
                </a:cubicBezTo>
                <a:cubicBezTo>
                  <a:pt x="51905" y="284884"/>
                  <a:pt x="134455" y="327217"/>
                  <a:pt x="133397" y="336742"/>
                </a:cubicBezTo>
                <a:cubicBezTo>
                  <a:pt x="132339" y="346267"/>
                  <a:pt x="17510" y="260542"/>
                  <a:pt x="60372" y="285942"/>
                </a:cubicBezTo>
                <a:cubicBezTo>
                  <a:pt x="103234" y="311342"/>
                  <a:pt x="230235" y="358967"/>
                  <a:pt x="390572" y="489142"/>
                </a:cubicBezTo>
                <a:cubicBezTo>
                  <a:pt x="550909" y="619317"/>
                  <a:pt x="943022" y="997671"/>
                  <a:pt x="1022397" y="1066992"/>
                </a:cubicBezTo>
                <a:cubicBezTo>
                  <a:pt x="1101772" y="1136313"/>
                  <a:pt x="998055" y="1011959"/>
                  <a:pt x="866822" y="905067"/>
                </a:cubicBezTo>
                <a:cubicBezTo>
                  <a:pt x="735589" y="798175"/>
                  <a:pt x="379460" y="531475"/>
                  <a:pt x="234997" y="425642"/>
                </a:cubicBezTo>
                <a:cubicBezTo>
                  <a:pt x="90534" y="319809"/>
                  <a:pt x="3751" y="338329"/>
                  <a:pt x="47" y="270067"/>
                </a:cubicBezTo>
                <a:cubicBezTo>
                  <a:pt x="-3657" y="201805"/>
                  <a:pt x="211185" y="7071"/>
                  <a:pt x="222297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132BBCF0-B2B8-43D3-88E7-B552D559B8F9}"/>
              </a:ext>
            </a:extLst>
          </p:cNvPr>
          <p:cNvSpPr/>
          <p:nvPr/>
        </p:nvSpPr>
        <p:spPr>
          <a:xfrm>
            <a:off x="2114733" y="7213516"/>
            <a:ext cx="1310774" cy="914067"/>
          </a:xfrm>
          <a:custGeom>
            <a:avLst/>
            <a:gdLst>
              <a:gd name="connsiteX0" fmla="*/ 2992 w 1310774"/>
              <a:gd name="connsiteY0" fmla="*/ 209634 h 914067"/>
              <a:gd name="connsiteX1" fmla="*/ 88717 w 1310774"/>
              <a:gd name="connsiteY1" fmla="*/ 98509 h 914067"/>
              <a:gd name="connsiteX2" fmla="*/ 142692 w 1310774"/>
              <a:gd name="connsiteY2" fmla="*/ 41359 h 914067"/>
              <a:gd name="connsiteX3" fmla="*/ 336367 w 1310774"/>
              <a:gd name="connsiteY3" fmla="*/ 104859 h 914067"/>
              <a:gd name="connsiteX4" fmla="*/ 345892 w 1310774"/>
              <a:gd name="connsiteY4" fmla="*/ 82634 h 914067"/>
              <a:gd name="connsiteX5" fmla="*/ 901517 w 1310774"/>
              <a:gd name="connsiteY5" fmla="*/ 463634 h 914067"/>
              <a:gd name="connsiteX6" fmla="*/ 1307917 w 1310774"/>
              <a:gd name="connsiteY6" fmla="*/ 908134 h 914067"/>
              <a:gd name="connsiteX7" fmla="*/ 1050742 w 1310774"/>
              <a:gd name="connsiteY7" fmla="*/ 685884 h 914067"/>
              <a:gd name="connsiteX8" fmla="*/ 466542 w 1310774"/>
              <a:gd name="connsiteY8" fmla="*/ 215984 h 914067"/>
              <a:gd name="connsiteX9" fmla="*/ 206192 w 1310774"/>
              <a:gd name="connsiteY9" fmla="*/ 84 h 914067"/>
              <a:gd name="connsiteX10" fmla="*/ 2992 w 1310774"/>
              <a:gd name="connsiteY10" fmla="*/ 209634 h 91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0774" h="914067">
                <a:moveTo>
                  <a:pt x="2992" y="209634"/>
                </a:moveTo>
                <a:cubicBezTo>
                  <a:pt x="-16587" y="226038"/>
                  <a:pt x="65434" y="126555"/>
                  <a:pt x="88717" y="98509"/>
                </a:cubicBezTo>
                <a:cubicBezTo>
                  <a:pt x="112000" y="70463"/>
                  <a:pt x="101417" y="40301"/>
                  <a:pt x="142692" y="41359"/>
                </a:cubicBezTo>
                <a:cubicBezTo>
                  <a:pt x="183967" y="42417"/>
                  <a:pt x="302500" y="97980"/>
                  <a:pt x="336367" y="104859"/>
                </a:cubicBezTo>
                <a:cubicBezTo>
                  <a:pt x="370234" y="111738"/>
                  <a:pt x="251700" y="22838"/>
                  <a:pt x="345892" y="82634"/>
                </a:cubicBezTo>
                <a:cubicBezTo>
                  <a:pt x="440084" y="142430"/>
                  <a:pt x="741180" y="326051"/>
                  <a:pt x="901517" y="463634"/>
                </a:cubicBezTo>
                <a:cubicBezTo>
                  <a:pt x="1061854" y="601217"/>
                  <a:pt x="1283046" y="871092"/>
                  <a:pt x="1307917" y="908134"/>
                </a:cubicBezTo>
                <a:cubicBezTo>
                  <a:pt x="1332788" y="945176"/>
                  <a:pt x="1190971" y="801242"/>
                  <a:pt x="1050742" y="685884"/>
                </a:cubicBezTo>
                <a:cubicBezTo>
                  <a:pt x="910513" y="570526"/>
                  <a:pt x="607300" y="330284"/>
                  <a:pt x="466542" y="215984"/>
                </a:cubicBezTo>
                <a:cubicBezTo>
                  <a:pt x="325784" y="101684"/>
                  <a:pt x="281334" y="4846"/>
                  <a:pt x="206192" y="84"/>
                </a:cubicBezTo>
                <a:cubicBezTo>
                  <a:pt x="131050" y="-4678"/>
                  <a:pt x="22571" y="193230"/>
                  <a:pt x="2992" y="209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71C522A-F348-E52C-CF19-EFDC60554977}"/>
              </a:ext>
            </a:extLst>
          </p:cNvPr>
          <p:cNvSpPr/>
          <p:nvPr/>
        </p:nvSpPr>
        <p:spPr>
          <a:xfrm>
            <a:off x="2266925" y="7387115"/>
            <a:ext cx="988323" cy="939917"/>
          </a:xfrm>
          <a:custGeom>
            <a:avLst/>
            <a:gdLst>
              <a:gd name="connsiteX0" fmla="*/ 25 w 988323"/>
              <a:gd name="connsiteY0" fmla="*/ 1110 h 939917"/>
              <a:gd name="connsiteX1" fmla="*/ 282600 w 988323"/>
              <a:gd name="connsiteY1" fmla="*/ 236060 h 939917"/>
              <a:gd name="connsiteX2" fmla="*/ 441350 w 988323"/>
              <a:gd name="connsiteY2" fmla="*/ 350360 h 939917"/>
              <a:gd name="connsiteX3" fmla="*/ 381025 w 988323"/>
              <a:gd name="connsiteY3" fmla="*/ 321785 h 939917"/>
              <a:gd name="connsiteX4" fmla="*/ 644550 w 988323"/>
              <a:gd name="connsiteY4" fmla="*/ 585310 h 939917"/>
              <a:gd name="connsiteX5" fmla="*/ 971575 w 988323"/>
              <a:gd name="connsiteY5" fmla="*/ 928210 h 939917"/>
              <a:gd name="connsiteX6" fmla="*/ 869975 w 988323"/>
              <a:gd name="connsiteY6" fmla="*/ 794860 h 939917"/>
              <a:gd name="connsiteX7" fmla="*/ 269900 w 988323"/>
              <a:gd name="connsiteY7" fmla="*/ 175735 h 939917"/>
              <a:gd name="connsiteX8" fmla="*/ 25 w 988323"/>
              <a:gd name="connsiteY8" fmla="*/ 1110 h 93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8323" h="939917">
                <a:moveTo>
                  <a:pt x="25" y="1110"/>
                </a:moveTo>
                <a:cubicBezTo>
                  <a:pt x="2142" y="11164"/>
                  <a:pt x="209046" y="177852"/>
                  <a:pt x="282600" y="236060"/>
                </a:cubicBezTo>
                <a:cubicBezTo>
                  <a:pt x="356154" y="294268"/>
                  <a:pt x="424946" y="336072"/>
                  <a:pt x="441350" y="350360"/>
                </a:cubicBezTo>
                <a:cubicBezTo>
                  <a:pt x="457754" y="364648"/>
                  <a:pt x="347158" y="282627"/>
                  <a:pt x="381025" y="321785"/>
                </a:cubicBezTo>
                <a:cubicBezTo>
                  <a:pt x="414892" y="360943"/>
                  <a:pt x="546125" y="484239"/>
                  <a:pt x="644550" y="585310"/>
                </a:cubicBezTo>
                <a:cubicBezTo>
                  <a:pt x="742975" y="686381"/>
                  <a:pt x="934004" y="893285"/>
                  <a:pt x="971575" y="928210"/>
                </a:cubicBezTo>
                <a:cubicBezTo>
                  <a:pt x="1009146" y="963135"/>
                  <a:pt x="986921" y="920273"/>
                  <a:pt x="869975" y="794860"/>
                </a:cubicBezTo>
                <a:cubicBezTo>
                  <a:pt x="753029" y="669447"/>
                  <a:pt x="413833" y="302206"/>
                  <a:pt x="269900" y="175735"/>
                </a:cubicBezTo>
                <a:cubicBezTo>
                  <a:pt x="125967" y="49264"/>
                  <a:pt x="-2092" y="-8944"/>
                  <a:pt x="25" y="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2D8493D0-33F5-FAC4-362E-53ECD70BE0B6}"/>
              </a:ext>
            </a:extLst>
          </p:cNvPr>
          <p:cNvSpPr/>
          <p:nvPr/>
        </p:nvSpPr>
        <p:spPr>
          <a:xfrm>
            <a:off x="2227266" y="7388771"/>
            <a:ext cx="291393" cy="1604815"/>
          </a:xfrm>
          <a:custGeom>
            <a:avLst/>
            <a:gdLst>
              <a:gd name="connsiteX0" fmla="*/ 1584 w 291393"/>
              <a:gd name="connsiteY0" fmla="*/ 5804 h 1604815"/>
              <a:gd name="connsiteX1" fmla="*/ 157159 w 291393"/>
              <a:gd name="connsiteY1" fmla="*/ 701129 h 1604815"/>
              <a:gd name="connsiteX2" fmla="*/ 290509 w 291393"/>
              <a:gd name="connsiteY2" fmla="*/ 1602829 h 1604815"/>
              <a:gd name="connsiteX3" fmla="*/ 90484 w 291393"/>
              <a:gd name="connsiteY3" fmla="*/ 440779 h 1604815"/>
              <a:gd name="connsiteX4" fmla="*/ 1584 w 291393"/>
              <a:gd name="connsiteY4" fmla="*/ 5804 h 160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393" h="1604815">
                <a:moveTo>
                  <a:pt x="1584" y="5804"/>
                </a:moveTo>
                <a:cubicBezTo>
                  <a:pt x="12696" y="49196"/>
                  <a:pt x="109005" y="434958"/>
                  <a:pt x="157159" y="701129"/>
                </a:cubicBezTo>
                <a:cubicBezTo>
                  <a:pt x="205313" y="967300"/>
                  <a:pt x="301621" y="1646221"/>
                  <a:pt x="290509" y="1602829"/>
                </a:cubicBezTo>
                <a:cubicBezTo>
                  <a:pt x="279397" y="1559437"/>
                  <a:pt x="141284" y="713829"/>
                  <a:pt x="90484" y="440779"/>
                </a:cubicBezTo>
                <a:cubicBezTo>
                  <a:pt x="39684" y="167729"/>
                  <a:pt x="-9528" y="-37588"/>
                  <a:pt x="1584" y="5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D381891C-8ED8-3C74-2DDC-B78B0E98E9A1}"/>
              </a:ext>
            </a:extLst>
          </p:cNvPr>
          <p:cNvSpPr/>
          <p:nvPr/>
        </p:nvSpPr>
        <p:spPr>
          <a:xfrm>
            <a:off x="2026167" y="7289652"/>
            <a:ext cx="296470" cy="1262860"/>
          </a:xfrm>
          <a:custGeom>
            <a:avLst/>
            <a:gdLst>
              <a:gd name="connsiteX0" fmla="*/ 253483 w 296470"/>
              <a:gd name="connsiteY0" fmla="*/ 148 h 1262860"/>
              <a:gd name="connsiteX1" fmla="*/ 43933 w 296470"/>
              <a:gd name="connsiteY1" fmla="*/ 162073 h 1262860"/>
              <a:gd name="connsiteX2" fmla="*/ 136008 w 296470"/>
              <a:gd name="connsiteY2" fmla="*/ 336698 h 1262860"/>
              <a:gd name="connsiteX3" fmla="*/ 72508 w 296470"/>
              <a:gd name="connsiteY3" fmla="*/ 377973 h 1262860"/>
              <a:gd name="connsiteX4" fmla="*/ 291583 w 296470"/>
              <a:gd name="connsiteY4" fmla="*/ 1241573 h 1262860"/>
              <a:gd name="connsiteX5" fmla="*/ 215383 w 296470"/>
              <a:gd name="connsiteY5" fmla="*/ 949473 h 1262860"/>
              <a:gd name="connsiteX6" fmla="*/ 107433 w 296470"/>
              <a:gd name="connsiteY6" fmla="*/ 400198 h 1262860"/>
              <a:gd name="connsiteX7" fmla="*/ 2658 w 296470"/>
              <a:gd name="connsiteY7" fmla="*/ 190648 h 1262860"/>
              <a:gd name="connsiteX8" fmla="*/ 253483 w 296470"/>
              <a:gd name="connsiteY8" fmla="*/ 148 h 126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470" h="1262860">
                <a:moveTo>
                  <a:pt x="253483" y="148"/>
                </a:moveTo>
                <a:cubicBezTo>
                  <a:pt x="260362" y="-4614"/>
                  <a:pt x="63512" y="105981"/>
                  <a:pt x="43933" y="162073"/>
                </a:cubicBezTo>
                <a:cubicBezTo>
                  <a:pt x="24354" y="218165"/>
                  <a:pt x="131246" y="300715"/>
                  <a:pt x="136008" y="336698"/>
                </a:cubicBezTo>
                <a:cubicBezTo>
                  <a:pt x="140770" y="372681"/>
                  <a:pt x="46579" y="227161"/>
                  <a:pt x="72508" y="377973"/>
                </a:cubicBezTo>
                <a:cubicBezTo>
                  <a:pt x="98437" y="528785"/>
                  <a:pt x="267771" y="1146323"/>
                  <a:pt x="291583" y="1241573"/>
                </a:cubicBezTo>
                <a:cubicBezTo>
                  <a:pt x="315396" y="1336823"/>
                  <a:pt x="246075" y="1089702"/>
                  <a:pt x="215383" y="949473"/>
                </a:cubicBezTo>
                <a:cubicBezTo>
                  <a:pt x="184691" y="809244"/>
                  <a:pt x="142887" y="526669"/>
                  <a:pt x="107433" y="400198"/>
                </a:cubicBezTo>
                <a:cubicBezTo>
                  <a:pt x="71979" y="273727"/>
                  <a:pt x="-16392" y="254148"/>
                  <a:pt x="2658" y="190648"/>
                </a:cubicBezTo>
                <a:cubicBezTo>
                  <a:pt x="21708" y="127148"/>
                  <a:pt x="246604" y="4910"/>
                  <a:pt x="253483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8BE0A890-2EF6-1D93-B1F3-FCE529EE8EFC}"/>
              </a:ext>
            </a:extLst>
          </p:cNvPr>
          <p:cNvSpPr/>
          <p:nvPr/>
        </p:nvSpPr>
        <p:spPr>
          <a:xfrm>
            <a:off x="2159670" y="7999843"/>
            <a:ext cx="285497" cy="1661053"/>
          </a:xfrm>
          <a:custGeom>
            <a:avLst/>
            <a:gdLst>
              <a:gd name="connsiteX0" fmla="*/ 24730 w 285497"/>
              <a:gd name="connsiteY0" fmla="*/ 74182 h 1661053"/>
              <a:gd name="connsiteX1" fmla="*/ 259680 w 285497"/>
              <a:gd name="connsiteY1" fmla="*/ 1106057 h 1661053"/>
              <a:gd name="connsiteX2" fmla="*/ 278730 w 285497"/>
              <a:gd name="connsiteY2" fmla="*/ 1642632 h 1661053"/>
              <a:gd name="connsiteX3" fmla="*/ 253330 w 285497"/>
              <a:gd name="connsiteY3" fmla="*/ 1410857 h 1661053"/>
              <a:gd name="connsiteX4" fmla="*/ 34255 w 285497"/>
              <a:gd name="connsiteY4" fmla="*/ 229757 h 1661053"/>
              <a:gd name="connsiteX5" fmla="*/ 24730 w 285497"/>
              <a:gd name="connsiteY5" fmla="*/ 74182 h 166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497" h="1661053">
                <a:moveTo>
                  <a:pt x="24730" y="74182"/>
                </a:moveTo>
                <a:cubicBezTo>
                  <a:pt x="62301" y="220232"/>
                  <a:pt x="217347" y="844649"/>
                  <a:pt x="259680" y="1106057"/>
                </a:cubicBezTo>
                <a:cubicBezTo>
                  <a:pt x="302013" y="1367465"/>
                  <a:pt x="279788" y="1591832"/>
                  <a:pt x="278730" y="1642632"/>
                </a:cubicBezTo>
                <a:cubicBezTo>
                  <a:pt x="277672" y="1693432"/>
                  <a:pt x="294076" y="1646336"/>
                  <a:pt x="253330" y="1410857"/>
                </a:cubicBezTo>
                <a:cubicBezTo>
                  <a:pt x="212584" y="1175378"/>
                  <a:pt x="74472" y="452536"/>
                  <a:pt x="34255" y="229757"/>
                </a:cubicBezTo>
                <a:cubicBezTo>
                  <a:pt x="-5962" y="6978"/>
                  <a:pt x="-12841" y="-71868"/>
                  <a:pt x="24730" y="74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97E89395-29AA-03D0-8371-5E9214166074}"/>
              </a:ext>
            </a:extLst>
          </p:cNvPr>
          <p:cNvSpPr/>
          <p:nvPr/>
        </p:nvSpPr>
        <p:spPr>
          <a:xfrm>
            <a:off x="1838138" y="7538828"/>
            <a:ext cx="351230" cy="1426230"/>
          </a:xfrm>
          <a:custGeom>
            <a:avLst/>
            <a:gdLst>
              <a:gd name="connsiteX0" fmla="*/ 187 w 351230"/>
              <a:gd name="connsiteY0" fmla="*/ 33547 h 1426230"/>
              <a:gd name="connsiteX1" fmla="*/ 95437 w 351230"/>
              <a:gd name="connsiteY1" fmla="*/ 243097 h 1426230"/>
              <a:gd name="connsiteX2" fmla="*/ 184337 w 351230"/>
              <a:gd name="connsiteY2" fmla="*/ 786022 h 1426230"/>
              <a:gd name="connsiteX3" fmla="*/ 177987 w 351230"/>
              <a:gd name="connsiteY3" fmla="*/ 690772 h 1426230"/>
              <a:gd name="connsiteX4" fmla="*/ 346262 w 351230"/>
              <a:gd name="connsiteY4" fmla="*/ 1417847 h 1426230"/>
              <a:gd name="connsiteX5" fmla="*/ 285937 w 351230"/>
              <a:gd name="connsiteY5" fmla="*/ 1024147 h 1426230"/>
              <a:gd name="connsiteX6" fmla="*/ 76387 w 351230"/>
              <a:gd name="connsiteY6" fmla="*/ 106572 h 1426230"/>
              <a:gd name="connsiteX7" fmla="*/ 187 w 351230"/>
              <a:gd name="connsiteY7" fmla="*/ 33547 h 142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230" h="1426230">
                <a:moveTo>
                  <a:pt x="187" y="33547"/>
                </a:moveTo>
                <a:cubicBezTo>
                  <a:pt x="3362" y="56301"/>
                  <a:pt x="64745" y="117685"/>
                  <a:pt x="95437" y="243097"/>
                </a:cubicBezTo>
                <a:cubicBezTo>
                  <a:pt x="126129" y="368509"/>
                  <a:pt x="170579" y="711410"/>
                  <a:pt x="184337" y="786022"/>
                </a:cubicBezTo>
                <a:cubicBezTo>
                  <a:pt x="198095" y="860635"/>
                  <a:pt x="151000" y="585468"/>
                  <a:pt x="177987" y="690772"/>
                </a:cubicBezTo>
                <a:cubicBezTo>
                  <a:pt x="204974" y="796076"/>
                  <a:pt x="328270" y="1362285"/>
                  <a:pt x="346262" y="1417847"/>
                </a:cubicBezTo>
                <a:cubicBezTo>
                  <a:pt x="364254" y="1473409"/>
                  <a:pt x="330916" y="1242693"/>
                  <a:pt x="285937" y="1024147"/>
                </a:cubicBezTo>
                <a:cubicBezTo>
                  <a:pt x="240958" y="805601"/>
                  <a:pt x="118191" y="270614"/>
                  <a:pt x="76387" y="106572"/>
                </a:cubicBezTo>
                <a:cubicBezTo>
                  <a:pt x="34583" y="-57470"/>
                  <a:pt x="-2988" y="10793"/>
                  <a:pt x="187" y="33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A5FAF794-3433-7ECE-EDBF-BBC52DDB8753}"/>
              </a:ext>
            </a:extLst>
          </p:cNvPr>
          <p:cNvSpPr/>
          <p:nvPr/>
        </p:nvSpPr>
        <p:spPr>
          <a:xfrm>
            <a:off x="2178049" y="9029598"/>
            <a:ext cx="236294" cy="1254907"/>
          </a:xfrm>
          <a:custGeom>
            <a:avLst/>
            <a:gdLst>
              <a:gd name="connsiteX0" fmla="*/ 22226 w 236294"/>
              <a:gd name="connsiteY0" fmla="*/ 102 h 1254907"/>
              <a:gd name="connsiteX1" fmla="*/ 1 w 236294"/>
              <a:gd name="connsiteY1" fmla="*/ 400152 h 1254907"/>
              <a:gd name="connsiteX2" fmla="*/ 22226 w 236294"/>
              <a:gd name="connsiteY2" fmla="*/ 393802 h 1254907"/>
              <a:gd name="connsiteX3" fmla="*/ 136526 w 236294"/>
              <a:gd name="connsiteY3" fmla="*/ 920852 h 1254907"/>
              <a:gd name="connsiteX4" fmla="*/ 234951 w 236294"/>
              <a:gd name="connsiteY4" fmla="*/ 1254227 h 1254907"/>
              <a:gd name="connsiteX5" fmla="*/ 184151 w 236294"/>
              <a:gd name="connsiteY5" fmla="*/ 990702 h 1254907"/>
              <a:gd name="connsiteX6" fmla="*/ 53976 w 236294"/>
              <a:gd name="connsiteY6" fmla="*/ 441427 h 1254907"/>
              <a:gd name="connsiteX7" fmla="*/ 22226 w 236294"/>
              <a:gd name="connsiteY7" fmla="*/ 102 h 125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294" h="1254907">
                <a:moveTo>
                  <a:pt x="22226" y="102"/>
                </a:moveTo>
                <a:cubicBezTo>
                  <a:pt x="13230" y="-6777"/>
                  <a:pt x="1" y="334535"/>
                  <a:pt x="1" y="400152"/>
                </a:cubicBezTo>
                <a:cubicBezTo>
                  <a:pt x="1" y="465769"/>
                  <a:pt x="-528" y="307019"/>
                  <a:pt x="22226" y="393802"/>
                </a:cubicBezTo>
                <a:cubicBezTo>
                  <a:pt x="44980" y="480585"/>
                  <a:pt x="101072" y="777448"/>
                  <a:pt x="136526" y="920852"/>
                </a:cubicBezTo>
                <a:cubicBezTo>
                  <a:pt x="171980" y="1064256"/>
                  <a:pt x="227014" y="1242585"/>
                  <a:pt x="234951" y="1254227"/>
                </a:cubicBezTo>
                <a:cubicBezTo>
                  <a:pt x="242889" y="1265869"/>
                  <a:pt x="214313" y="1126169"/>
                  <a:pt x="184151" y="990702"/>
                </a:cubicBezTo>
                <a:cubicBezTo>
                  <a:pt x="153989" y="855235"/>
                  <a:pt x="86255" y="611819"/>
                  <a:pt x="53976" y="441427"/>
                </a:cubicBezTo>
                <a:cubicBezTo>
                  <a:pt x="21697" y="271035"/>
                  <a:pt x="31222" y="6981"/>
                  <a:pt x="22226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43A72E9D-9C10-522A-3895-0607D444F4AC}"/>
              </a:ext>
            </a:extLst>
          </p:cNvPr>
          <p:cNvSpPr/>
          <p:nvPr/>
        </p:nvSpPr>
        <p:spPr>
          <a:xfrm>
            <a:off x="1727119" y="7584745"/>
            <a:ext cx="169010" cy="587225"/>
          </a:xfrm>
          <a:custGeom>
            <a:avLst/>
            <a:gdLst>
              <a:gd name="connsiteX0" fmla="*/ 168356 w 169010"/>
              <a:gd name="connsiteY0" fmla="*/ 330 h 587225"/>
              <a:gd name="connsiteX1" fmla="*/ 60406 w 169010"/>
              <a:gd name="connsiteY1" fmla="*/ 79705 h 587225"/>
              <a:gd name="connsiteX2" fmla="*/ 114381 w 169010"/>
              <a:gd name="connsiteY2" fmla="*/ 333705 h 587225"/>
              <a:gd name="connsiteX3" fmla="*/ 85806 w 169010"/>
              <a:gd name="connsiteY3" fmla="*/ 298780 h 587225"/>
              <a:gd name="connsiteX4" fmla="*/ 149306 w 169010"/>
              <a:gd name="connsiteY4" fmla="*/ 584530 h 587225"/>
              <a:gd name="connsiteX5" fmla="*/ 81 w 169010"/>
              <a:gd name="connsiteY5" fmla="*/ 101930 h 587225"/>
              <a:gd name="connsiteX6" fmla="*/ 168356 w 169010"/>
              <a:gd name="connsiteY6" fmla="*/ 330 h 58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010" h="587225">
                <a:moveTo>
                  <a:pt x="168356" y="330"/>
                </a:moveTo>
                <a:cubicBezTo>
                  <a:pt x="178410" y="-3374"/>
                  <a:pt x="69402" y="24143"/>
                  <a:pt x="60406" y="79705"/>
                </a:cubicBezTo>
                <a:cubicBezTo>
                  <a:pt x="51410" y="135267"/>
                  <a:pt x="110148" y="297193"/>
                  <a:pt x="114381" y="333705"/>
                </a:cubicBezTo>
                <a:cubicBezTo>
                  <a:pt x="118614" y="370218"/>
                  <a:pt x="79985" y="256976"/>
                  <a:pt x="85806" y="298780"/>
                </a:cubicBezTo>
                <a:cubicBezTo>
                  <a:pt x="91627" y="340584"/>
                  <a:pt x="163593" y="617338"/>
                  <a:pt x="149306" y="584530"/>
                </a:cubicBezTo>
                <a:cubicBezTo>
                  <a:pt x="135018" y="551722"/>
                  <a:pt x="4314" y="199826"/>
                  <a:pt x="81" y="101930"/>
                </a:cubicBezTo>
                <a:cubicBezTo>
                  <a:pt x="-4152" y="4034"/>
                  <a:pt x="158302" y="4034"/>
                  <a:pt x="168356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E0FC16ED-35FD-4CDE-F213-CD80FD92D2E3}"/>
              </a:ext>
            </a:extLst>
          </p:cNvPr>
          <p:cNvSpPr/>
          <p:nvPr/>
        </p:nvSpPr>
        <p:spPr>
          <a:xfrm>
            <a:off x="1874443" y="8099208"/>
            <a:ext cx="275471" cy="1341206"/>
          </a:xfrm>
          <a:custGeom>
            <a:avLst/>
            <a:gdLst>
              <a:gd name="connsiteX0" fmla="*/ 1982 w 275471"/>
              <a:gd name="connsiteY0" fmla="*/ 217 h 1341206"/>
              <a:gd name="connsiteX1" fmla="*/ 24207 w 275471"/>
              <a:gd name="connsiteY1" fmla="*/ 314542 h 1341206"/>
              <a:gd name="connsiteX2" fmla="*/ 157557 w 275471"/>
              <a:gd name="connsiteY2" fmla="*/ 828892 h 1341206"/>
              <a:gd name="connsiteX3" fmla="*/ 141682 w 275471"/>
              <a:gd name="connsiteY3" fmla="*/ 752692 h 1341206"/>
              <a:gd name="connsiteX4" fmla="*/ 275032 w 275471"/>
              <a:gd name="connsiteY4" fmla="*/ 1340067 h 1341206"/>
              <a:gd name="connsiteX5" fmla="*/ 179782 w 275471"/>
              <a:gd name="connsiteY5" fmla="*/ 882867 h 1341206"/>
              <a:gd name="connsiteX6" fmla="*/ 49607 w 275471"/>
              <a:gd name="connsiteY6" fmla="*/ 225642 h 1341206"/>
              <a:gd name="connsiteX7" fmla="*/ 49607 w 275471"/>
              <a:gd name="connsiteY7" fmla="*/ 358992 h 1341206"/>
              <a:gd name="connsiteX8" fmla="*/ 1982 w 275471"/>
              <a:gd name="connsiteY8" fmla="*/ 217 h 134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471" h="1341206">
                <a:moveTo>
                  <a:pt x="1982" y="217"/>
                </a:moveTo>
                <a:cubicBezTo>
                  <a:pt x="-2251" y="-7191"/>
                  <a:pt x="-1722" y="176430"/>
                  <a:pt x="24207" y="314542"/>
                </a:cubicBezTo>
                <a:cubicBezTo>
                  <a:pt x="50136" y="452655"/>
                  <a:pt x="137978" y="755867"/>
                  <a:pt x="157557" y="828892"/>
                </a:cubicBezTo>
                <a:cubicBezTo>
                  <a:pt x="177136" y="901917"/>
                  <a:pt x="122103" y="667496"/>
                  <a:pt x="141682" y="752692"/>
                </a:cubicBezTo>
                <a:cubicBezTo>
                  <a:pt x="161261" y="837888"/>
                  <a:pt x="268682" y="1318371"/>
                  <a:pt x="275032" y="1340067"/>
                </a:cubicBezTo>
                <a:cubicBezTo>
                  <a:pt x="281382" y="1361763"/>
                  <a:pt x="217353" y="1068605"/>
                  <a:pt x="179782" y="882867"/>
                </a:cubicBezTo>
                <a:cubicBezTo>
                  <a:pt x="142211" y="697130"/>
                  <a:pt x="71303" y="312954"/>
                  <a:pt x="49607" y="225642"/>
                </a:cubicBezTo>
                <a:cubicBezTo>
                  <a:pt x="27911" y="138330"/>
                  <a:pt x="53840" y="390213"/>
                  <a:pt x="49607" y="358992"/>
                </a:cubicBezTo>
                <a:cubicBezTo>
                  <a:pt x="45374" y="327771"/>
                  <a:pt x="6215" y="7625"/>
                  <a:pt x="1982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78F61FC3-5301-2231-5216-98D17C05531F}"/>
              </a:ext>
            </a:extLst>
          </p:cNvPr>
          <p:cNvSpPr/>
          <p:nvPr/>
        </p:nvSpPr>
        <p:spPr>
          <a:xfrm>
            <a:off x="2111053" y="9238146"/>
            <a:ext cx="160146" cy="1170236"/>
          </a:xfrm>
          <a:custGeom>
            <a:avLst/>
            <a:gdLst>
              <a:gd name="connsiteX0" fmla="*/ 28897 w 160146"/>
              <a:gd name="connsiteY0" fmla="*/ 80479 h 1170236"/>
              <a:gd name="connsiteX1" fmla="*/ 54297 w 160146"/>
              <a:gd name="connsiteY1" fmla="*/ 515454 h 1170236"/>
              <a:gd name="connsiteX2" fmla="*/ 155897 w 160146"/>
              <a:gd name="connsiteY2" fmla="*/ 1159979 h 1170236"/>
              <a:gd name="connsiteX3" fmla="*/ 127322 w 160146"/>
              <a:gd name="connsiteY3" fmla="*/ 867879 h 1170236"/>
              <a:gd name="connsiteX4" fmla="*/ 3497 w 160146"/>
              <a:gd name="connsiteY4" fmla="*/ 293204 h 1170236"/>
              <a:gd name="connsiteX5" fmla="*/ 35247 w 160146"/>
              <a:gd name="connsiteY5" fmla="*/ 13804 h 1170236"/>
              <a:gd name="connsiteX6" fmla="*/ 28897 w 160146"/>
              <a:gd name="connsiteY6" fmla="*/ 80479 h 117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146" h="1170236">
                <a:moveTo>
                  <a:pt x="28897" y="80479"/>
                </a:moveTo>
                <a:cubicBezTo>
                  <a:pt x="32072" y="164087"/>
                  <a:pt x="33130" y="335537"/>
                  <a:pt x="54297" y="515454"/>
                </a:cubicBezTo>
                <a:cubicBezTo>
                  <a:pt x="75464" y="695371"/>
                  <a:pt x="143726" y="1101242"/>
                  <a:pt x="155897" y="1159979"/>
                </a:cubicBezTo>
                <a:cubicBezTo>
                  <a:pt x="168068" y="1218716"/>
                  <a:pt x="152722" y="1012342"/>
                  <a:pt x="127322" y="867879"/>
                </a:cubicBezTo>
                <a:cubicBezTo>
                  <a:pt x="101922" y="723416"/>
                  <a:pt x="18843" y="435550"/>
                  <a:pt x="3497" y="293204"/>
                </a:cubicBezTo>
                <a:cubicBezTo>
                  <a:pt x="-11849" y="150858"/>
                  <a:pt x="27839" y="41850"/>
                  <a:pt x="35247" y="13804"/>
                </a:cubicBezTo>
                <a:cubicBezTo>
                  <a:pt x="42655" y="-14242"/>
                  <a:pt x="25722" y="-3129"/>
                  <a:pt x="28897" y="80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2DD4227E-45F4-80B3-6F35-60F1EC62699C}"/>
              </a:ext>
            </a:extLst>
          </p:cNvPr>
          <p:cNvSpPr/>
          <p:nvPr/>
        </p:nvSpPr>
        <p:spPr>
          <a:xfrm>
            <a:off x="2069635" y="10277465"/>
            <a:ext cx="302263" cy="1343956"/>
          </a:xfrm>
          <a:custGeom>
            <a:avLst/>
            <a:gdLst>
              <a:gd name="connsiteX0" fmla="*/ 232240 w 302263"/>
              <a:gd name="connsiteY0" fmla="*/ 10 h 1343956"/>
              <a:gd name="connsiteX1" fmla="*/ 232240 w 302263"/>
              <a:gd name="connsiteY1" fmla="*/ 469910 h 1343956"/>
              <a:gd name="connsiteX2" fmla="*/ 130640 w 302263"/>
              <a:gd name="connsiteY2" fmla="*/ 920760 h 1343956"/>
              <a:gd name="connsiteX3" fmla="*/ 219540 w 302263"/>
              <a:gd name="connsiteY3" fmla="*/ 771535 h 1343956"/>
              <a:gd name="connsiteX4" fmla="*/ 465 w 302263"/>
              <a:gd name="connsiteY4" fmla="*/ 1339860 h 1343956"/>
              <a:gd name="connsiteX5" fmla="*/ 165565 w 302263"/>
              <a:gd name="connsiteY5" fmla="*/ 1003310 h 1343956"/>
              <a:gd name="connsiteX6" fmla="*/ 302090 w 302263"/>
              <a:gd name="connsiteY6" fmla="*/ 552460 h 1343956"/>
              <a:gd name="connsiteX7" fmla="*/ 194140 w 302263"/>
              <a:gd name="connsiteY7" fmla="*/ 695335 h 1343956"/>
              <a:gd name="connsiteX8" fmla="*/ 194140 w 302263"/>
              <a:gd name="connsiteY8" fmla="*/ 196860 h 1343956"/>
              <a:gd name="connsiteX9" fmla="*/ 203665 w 302263"/>
              <a:gd name="connsiteY9" fmla="*/ 482610 h 1343956"/>
              <a:gd name="connsiteX10" fmla="*/ 232240 w 302263"/>
              <a:gd name="connsiteY10" fmla="*/ 10 h 134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2263" h="1343956">
                <a:moveTo>
                  <a:pt x="232240" y="10"/>
                </a:moveTo>
                <a:cubicBezTo>
                  <a:pt x="237002" y="-2107"/>
                  <a:pt x="249173" y="316452"/>
                  <a:pt x="232240" y="469910"/>
                </a:cubicBezTo>
                <a:cubicBezTo>
                  <a:pt x="215307" y="623368"/>
                  <a:pt x="132757" y="870489"/>
                  <a:pt x="130640" y="920760"/>
                </a:cubicBezTo>
                <a:cubicBezTo>
                  <a:pt x="128523" y="971031"/>
                  <a:pt x="241236" y="701685"/>
                  <a:pt x="219540" y="771535"/>
                </a:cubicBezTo>
                <a:cubicBezTo>
                  <a:pt x="197844" y="841385"/>
                  <a:pt x="9461" y="1301231"/>
                  <a:pt x="465" y="1339860"/>
                </a:cubicBezTo>
                <a:cubicBezTo>
                  <a:pt x="-8531" y="1378489"/>
                  <a:pt x="115294" y="1134543"/>
                  <a:pt x="165565" y="1003310"/>
                </a:cubicBezTo>
                <a:cubicBezTo>
                  <a:pt x="215836" y="872077"/>
                  <a:pt x="297328" y="603789"/>
                  <a:pt x="302090" y="552460"/>
                </a:cubicBezTo>
                <a:cubicBezTo>
                  <a:pt x="306852" y="501131"/>
                  <a:pt x="212132" y="754602"/>
                  <a:pt x="194140" y="695335"/>
                </a:cubicBezTo>
                <a:cubicBezTo>
                  <a:pt x="176148" y="636068"/>
                  <a:pt x="192553" y="232314"/>
                  <a:pt x="194140" y="196860"/>
                </a:cubicBezTo>
                <a:cubicBezTo>
                  <a:pt x="195727" y="161406"/>
                  <a:pt x="200490" y="509068"/>
                  <a:pt x="203665" y="482610"/>
                </a:cubicBezTo>
                <a:cubicBezTo>
                  <a:pt x="206840" y="456152"/>
                  <a:pt x="227478" y="2127"/>
                  <a:pt x="23224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85DDFF45-2BEF-1EF2-03DB-9E504CF8FA2E}"/>
              </a:ext>
            </a:extLst>
          </p:cNvPr>
          <p:cNvSpPr/>
          <p:nvPr/>
        </p:nvSpPr>
        <p:spPr>
          <a:xfrm>
            <a:off x="1727077" y="11594827"/>
            <a:ext cx="357498" cy="517545"/>
          </a:xfrm>
          <a:custGeom>
            <a:avLst/>
            <a:gdLst>
              <a:gd name="connsiteX0" fmla="*/ 355723 w 357498"/>
              <a:gd name="connsiteY0" fmla="*/ 273 h 517545"/>
              <a:gd name="connsiteX1" fmla="*/ 146173 w 357498"/>
              <a:gd name="connsiteY1" fmla="*/ 222523 h 517545"/>
              <a:gd name="connsiteX2" fmla="*/ 3298 w 357498"/>
              <a:gd name="connsiteY2" fmla="*/ 514623 h 517545"/>
              <a:gd name="connsiteX3" fmla="*/ 69973 w 357498"/>
              <a:gd name="connsiteY3" fmla="*/ 355873 h 517545"/>
              <a:gd name="connsiteX4" fmla="*/ 333498 w 357498"/>
              <a:gd name="connsiteY4" fmla="*/ 85998 h 517545"/>
              <a:gd name="connsiteX5" fmla="*/ 250948 w 357498"/>
              <a:gd name="connsiteY5" fmla="*/ 174898 h 517545"/>
              <a:gd name="connsiteX6" fmla="*/ 355723 w 357498"/>
              <a:gd name="connsiteY6" fmla="*/ 273 h 51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498" h="517545">
                <a:moveTo>
                  <a:pt x="355723" y="273"/>
                </a:moveTo>
                <a:cubicBezTo>
                  <a:pt x="338261" y="8210"/>
                  <a:pt x="204910" y="136798"/>
                  <a:pt x="146173" y="222523"/>
                </a:cubicBezTo>
                <a:cubicBezTo>
                  <a:pt x="87436" y="308248"/>
                  <a:pt x="15998" y="492398"/>
                  <a:pt x="3298" y="514623"/>
                </a:cubicBezTo>
                <a:cubicBezTo>
                  <a:pt x="-9402" y="536848"/>
                  <a:pt x="14940" y="427310"/>
                  <a:pt x="69973" y="355873"/>
                </a:cubicBezTo>
                <a:cubicBezTo>
                  <a:pt x="125006" y="284436"/>
                  <a:pt x="303336" y="116160"/>
                  <a:pt x="333498" y="85998"/>
                </a:cubicBezTo>
                <a:cubicBezTo>
                  <a:pt x="363660" y="55836"/>
                  <a:pt x="245656" y="190244"/>
                  <a:pt x="250948" y="174898"/>
                </a:cubicBezTo>
                <a:cubicBezTo>
                  <a:pt x="256240" y="159552"/>
                  <a:pt x="373185" y="-7664"/>
                  <a:pt x="355723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8072E875-B787-B276-DBD4-0310F0E7B1E4}"/>
              </a:ext>
            </a:extLst>
          </p:cNvPr>
          <p:cNvSpPr/>
          <p:nvPr/>
        </p:nvSpPr>
        <p:spPr>
          <a:xfrm>
            <a:off x="1598070" y="11984140"/>
            <a:ext cx="1000994" cy="182460"/>
          </a:xfrm>
          <a:custGeom>
            <a:avLst/>
            <a:gdLst>
              <a:gd name="connsiteX0" fmla="*/ 24355 w 1000994"/>
              <a:gd name="connsiteY0" fmla="*/ 182460 h 182460"/>
              <a:gd name="connsiteX1" fmla="*/ 259305 w 1000994"/>
              <a:gd name="connsiteY1" fmla="*/ 64985 h 182460"/>
              <a:gd name="connsiteX2" fmla="*/ 957805 w 1000994"/>
              <a:gd name="connsiteY2" fmla="*/ 118960 h 182460"/>
              <a:gd name="connsiteX3" fmla="*/ 865730 w 1000994"/>
              <a:gd name="connsiteY3" fmla="*/ 118960 h 182460"/>
              <a:gd name="connsiteX4" fmla="*/ 370430 w 1000994"/>
              <a:gd name="connsiteY4" fmla="*/ 4660 h 182460"/>
              <a:gd name="connsiteX5" fmla="*/ 456155 w 1000994"/>
              <a:gd name="connsiteY5" fmla="*/ 30060 h 182460"/>
              <a:gd name="connsiteX6" fmla="*/ 56105 w 1000994"/>
              <a:gd name="connsiteY6" fmla="*/ 103085 h 182460"/>
              <a:gd name="connsiteX7" fmla="*/ 24355 w 1000994"/>
              <a:gd name="connsiteY7" fmla="*/ 182460 h 18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994" h="182460">
                <a:moveTo>
                  <a:pt x="24355" y="182460"/>
                </a:moveTo>
                <a:cubicBezTo>
                  <a:pt x="64042" y="129014"/>
                  <a:pt x="103730" y="75568"/>
                  <a:pt x="259305" y="64985"/>
                </a:cubicBezTo>
                <a:lnTo>
                  <a:pt x="957805" y="118960"/>
                </a:lnTo>
                <a:cubicBezTo>
                  <a:pt x="1058876" y="127956"/>
                  <a:pt x="963626" y="138010"/>
                  <a:pt x="865730" y="118960"/>
                </a:cubicBezTo>
                <a:cubicBezTo>
                  <a:pt x="767834" y="99910"/>
                  <a:pt x="438693" y="19477"/>
                  <a:pt x="370430" y="4660"/>
                </a:cubicBezTo>
                <a:cubicBezTo>
                  <a:pt x="302168" y="-10157"/>
                  <a:pt x="508543" y="13656"/>
                  <a:pt x="456155" y="30060"/>
                </a:cubicBezTo>
                <a:cubicBezTo>
                  <a:pt x="403767" y="46464"/>
                  <a:pt x="131247" y="76097"/>
                  <a:pt x="56105" y="103085"/>
                </a:cubicBezTo>
                <a:cubicBezTo>
                  <a:pt x="-19037" y="130072"/>
                  <a:pt x="-6866" y="161028"/>
                  <a:pt x="24355" y="182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639B7F27-3505-949F-0734-94700F025659}"/>
              </a:ext>
            </a:extLst>
          </p:cNvPr>
          <p:cNvSpPr/>
          <p:nvPr/>
        </p:nvSpPr>
        <p:spPr>
          <a:xfrm>
            <a:off x="1617491" y="12056446"/>
            <a:ext cx="1633709" cy="291129"/>
          </a:xfrm>
          <a:custGeom>
            <a:avLst/>
            <a:gdLst>
              <a:gd name="connsiteX0" fmla="*/ 109709 w 1633709"/>
              <a:gd name="connsiteY0" fmla="*/ 103804 h 291129"/>
              <a:gd name="connsiteX1" fmla="*/ 624059 w 1633709"/>
              <a:gd name="connsiteY1" fmla="*/ 106979 h 291129"/>
              <a:gd name="connsiteX2" fmla="*/ 1052684 w 1633709"/>
              <a:gd name="connsiteY2" fmla="*/ 160954 h 291129"/>
              <a:gd name="connsiteX3" fmla="*/ 912984 w 1633709"/>
              <a:gd name="connsiteY3" fmla="*/ 100629 h 291129"/>
              <a:gd name="connsiteX4" fmla="*/ 1633709 w 1633709"/>
              <a:gd name="connsiteY4" fmla="*/ 291129 h 291129"/>
              <a:gd name="connsiteX5" fmla="*/ 1268584 w 1633709"/>
              <a:gd name="connsiteY5" fmla="*/ 195879 h 291129"/>
              <a:gd name="connsiteX6" fmla="*/ 544684 w 1633709"/>
              <a:gd name="connsiteY6" fmla="*/ 2204 h 291129"/>
              <a:gd name="connsiteX7" fmla="*/ 757409 w 1633709"/>
              <a:gd name="connsiteY7" fmla="*/ 91104 h 291129"/>
              <a:gd name="connsiteX8" fmla="*/ 433559 w 1633709"/>
              <a:gd name="connsiteY8" fmla="*/ 91104 h 291129"/>
              <a:gd name="connsiteX9" fmla="*/ 20809 w 1633709"/>
              <a:gd name="connsiteY9" fmla="*/ 106979 h 291129"/>
              <a:gd name="connsiteX10" fmla="*/ 109709 w 1633709"/>
              <a:gd name="connsiteY10" fmla="*/ 103804 h 29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3709" h="291129">
                <a:moveTo>
                  <a:pt x="109709" y="103804"/>
                </a:moveTo>
                <a:cubicBezTo>
                  <a:pt x="210251" y="103804"/>
                  <a:pt x="466897" y="97454"/>
                  <a:pt x="624059" y="106979"/>
                </a:cubicBezTo>
                <a:cubicBezTo>
                  <a:pt x="781221" y="116504"/>
                  <a:pt x="1004530" y="162012"/>
                  <a:pt x="1052684" y="160954"/>
                </a:cubicBezTo>
                <a:cubicBezTo>
                  <a:pt x="1100838" y="159896"/>
                  <a:pt x="816147" y="78933"/>
                  <a:pt x="912984" y="100629"/>
                </a:cubicBezTo>
                <a:cubicBezTo>
                  <a:pt x="1009821" y="122325"/>
                  <a:pt x="1633709" y="291129"/>
                  <a:pt x="1633709" y="291129"/>
                </a:cubicBezTo>
                <a:lnTo>
                  <a:pt x="1268584" y="195879"/>
                </a:lnTo>
                <a:lnTo>
                  <a:pt x="544684" y="2204"/>
                </a:lnTo>
                <a:cubicBezTo>
                  <a:pt x="459488" y="-15259"/>
                  <a:pt x="775930" y="76287"/>
                  <a:pt x="757409" y="91104"/>
                </a:cubicBezTo>
                <a:cubicBezTo>
                  <a:pt x="738888" y="105921"/>
                  <a:pt x="556326" y="88458"/>
                  <a:pt x="433559" y="91104"/>
                </a:cubicBezTo>
                <a:cubicBezTo>
                  <a:pt x="310792" y="93750"/>
                  <a:pt x="68434" y="103275"/>
                  <a:pt x="20809" y="106979"/>
                </a:cubicBezTo>
                <a:cubicBezTo>
                  <a:pt x="-26816" y="110683"/>
                  <a:pt x="9167" y="103804"/>
                  <a:pt x="109709" y="103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2459ECC6-CC5E-4CAB-5489-17FACF2B83E2}"/>
              </a:ext>
            </a:extLst>
          </p:cNvPr>
          <p:cNvSpPr/>
          <p:nvPr/>
        </p:nvSpPr>
        <p:spPr>
          <a:xfrm>
            <a:off x="1460211" y="7702087"/>
            <a:ext cx="435372" cy="1198304"/>
          </a:xfrm>
          <a:custGeom>
            <a:avLst/>
            <a:gdLst>
              <a:gd name="connsiteX0" fmla="*/ 289 w 435372"/>
              <a:gd name="connsiteY0" fmla="*/ 463 h 1198304"/>
              <a:gd name="connsiteX1" fmla="*/ 181264 w 435372"/>
              <a:gd name="connsiteY1" fmla="*/ 102063 h 1198304"/>
              <a:gd name="connsiteX2" fmla="*/ 187614 w 435372"/>
              <a:gd name="connsiteY2" fmla="*/ 229063 h 1198304"/>
              <a:gd name="connsiteX3" fmla="*/ 263814 w 435372"/>
              <a:gd name="connsiteY3" fmla="*/ 327488 h 1198304"/>
              <a:gd name="connsiteX4" fmla="*/ 343189 w 435372"/>
              <a:gd name="connsiteY4" fmla="*/ 460838 h 1198304"/>
              <a:gd name="connsiteX5" fmla="*/ 324139 w 435372"/>
              <a:gd name="connsiteY5" fmla="*/ 622763 h 1198304"/>
              <a:gd name="connsiteX6" fmla="*/ 368589 w 435372"/>
              <a:gd name="connsiteY6" fmla="*/ 898988 h 1198304"/>
              <a:gd name="connsiteX7" fmla="*/ 435264 w 435372"/>
              <a:gd name="connsiteY7" fmla="*/ 1197438 h 1198304"/>
              <a:gd name="connsiteX8" fmla="*/ 381289 w 435372"/>
              <a:gd name="connsiteY8" fmla="*/ 981538 h 1198304"/>
              <a:gd name="connsiteX9" fmla="*/ 273339 w 435372"/>
              <a:gd name="connsiteY9" fmla="*/ 740238 h 1198304"/>
              <a:gd name="connsiteX10" fmla="*/ 295564 w 435372"/>
              <a:gd name="connsiteY10" fmla="*/ 438613 h 1198304"/>
              <a:gd name="connsiteX11" fmla="*/ 228889 w 435372"/>
              <a:gd name="connsiteY11" fmla="*/ 83013 h 1198304"/>
              <a:gd name="connsiteX12" fmla="*/ 289 w 435372"/>
              <a:gd name="connsiteY12" fmla="*/ 463 h 119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5372" h="1198304">
                <a:moveTo>
                  <a:pt x="289" y="463"/>
                </a:moveTo>
                <a:cubicBezTo>
                  <a:pt x="-7649" y="3638"/>
                  <a:pt x="150043" y="63963"/>
                  <a:pt x="181264" y="102063"/>
                </a:cubicBezTo>
                <a:cubicBezTo>
                  <a:pt x="212485" y="140163"/>
                  <a:pt x="173856" y="191492"/>
                  <a:pt x="187614" y="229063"/>
                </a:cubicBezTo>
                <a:cubicBezTo>
                  <a:pt x="201372" y="266634"/>
                  <a:pt x="237885" y="288859"/>
                  <a:pt x="263814" y="327488"/>
                </a:cubicBezTo>
                <a:cubicBezTo>
                  <a:pt x="289743" y="366117"/>
                  <a:pt x="333135" y="411626"/>
                  <a:pt x="343189" y="460838"/>
                </a:cubicBezTo>
                <a:cubicBezTo>
                  <a:pt x="353243" y="510051"/>
                  <a:pt x="319906" y="549738"/>
                  <a:pt x="324139" y="622763"/>
                </a:cubicBezTo>
                <a:cubicBezTo>
                  <a:pt x="328372" y="695788"/>
                  <a:pt x="350068" y="803209"/>
                  <a:pt x="368589" y="898988"/>
                </a:cubicBezTo>
                <a:cubicBezTo>
                  <a:pt x="387110" y="994767"/>
                  <a:pt x="433147" y="1183680"/>
                  <a:pt x="435264" y="1197438"/>
                </a:cubicBezTo>
                <a:cubicBezTo>
                  <a:pt x="437381" y="1211196"/>
                  <a:pt x="408277" y="1057738"/>
                  <a:pt x="381289" y="981538"/>
                </a:cubicBezTo>
                <a:cubicBezTo>
                  <a:pt x="354302" y="905338"/>
                  <a:pt x="287626" y="830725"/>
                  <a:pt x="273339" y="740238"/>
                </a:cubicBezTo>
                <a:cubicBezTo>
                  <a:pt x="259052" y="649751"/>
                  <a:pt x="302972" y="548150"/>
                  <a:pt x="295564" y="438613"/>
                </a:cubicBezTo>
                <a:cubicBezTo>
                  <a:pt x="288156" y="329076"/>
                  <a:pt x="272810" y="157096"/>
                  <a:pt x="228889" y="83013"/>
                </a:cubicBezTo>
                <a:cubicBezTo>
                  <a:pt x="184968" y="8930"/>
                  <a:pt x="8227" y="-2712"/>
                  <a:pt x="289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6648B611-F246-467E-E241-48FCF8396009}"/>
              </a:ext>
            </a:extLst>
          </p:cNvPr>
          <p:cNvSpPr/>
          <p:nvPr/>
        </p:nvSpPr>
        <p:spPr>
          <a:xfrm>
            <a:off x="1822861" y="8687604"/>
            <a:ext cx="219706" cy="1286750"/>
          </a:xfrm>
          <a:custGeom>
            <a:avLst/>
            <a:gdLst>
              <a:gd name="connsiteX0" fmla="*/ 37689 w 219706"/>
              <a:gd name="connsiteY0" fmla="*/ 91271 h 1286750"/>
              <a:gd name="connsiteX1" fmla="*/ 202789 w 219706"/>
              <a:gd name="connsiteY1" fmla="*/ 678646 h 1286750"/>
              <a:gd name="connsiteX2" fmla="*/ 193264 w 219706"/>
              <a:gd name="connsiteY2" fmla="*/ 932646 h 1286750"/>
              <a:gd name="connsiteX3" fmla="*/ 218664 w 219706"/>
              <a:gd name="connsiteY3" fmla="*/ 1285071 h 1286750"/>
              <a:gd name="connsiteX4" fmla="*/ 209139 w 219706"/>
              <a:gd name="connsiteY4" fmla="*/ 1037421 h 1286750"/>
              <a:gd name="connsiteX5" fmla="*/ 158339 w 219706"/>
              <a:gd name="connsiteY5" fmla="*/ 421471 h 1286750"/>
              <a:gd name="connsiteX6" fmla="*/ 113889 w 219706"/>
              <a:gd name="connsiteY6" fmla="*/ 205571 h 1286750"/>
              <a:gd name="connsiteX7" fmla="*/ 5939 w 219706"/>
              <a:gd name="connsiteY7" fmla="*/ 15071 h 1286750"/>
              <a:gd name="connsiteX8" fmla="*/ 37689 w 219706"/>
              <a:gd name="connsiteY8" fmla="*/ 91271 h 128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706" h="1286750">
                <a:moveTo>
                  <a:pt x="37689" y="91271"/>
                </a:moveTo>
                <a:cubicBezTo>
                  <a:pt x="70497" y="201867"/>
                  <a:pt x="176860" y="538417"/>
                  <a:pt x="202789" y="678646"/>
                </a:cubicBezTo>
                <a:cubicBezTo>
                  <a:pt x="228718" y="818875"/>
                  <a:pt x="190618" y="831575"/>
                  <a:pt x="193264" y="932646"/>
                </a:cubicBezTo>
                <a:cubicBezTo>
                  <a:pt x="195910" y="1033717"/>
                  <a:pt x="216018" y="1267608"/>
                  <a:pt x="218664" y="1285071"/>
                </a:cubicBezTo>
                <a:cubicBezTo>
                  <a:pt x="221310" y="1302534"/>
                  <a:pt x="219193" y="1181354"/>
                  <a:pt x="209139" y="1037421"/>
                </a:cubicBezTo>
                <a:cubicBezTo>
                  <a:pt x="199085" y="893488"/>
                  <a:pt x="174214" y="560113"/>
                  <a:pt x="158339" y="421471"/>
                </a:cubicBezTo>
                <a:cubicBezTo>
                  <a:pt x="142464" y="282829"/>
                  <a:pt x="139289" y="273304"/>
                  <a:pt x="113889" y="205571"/>
                </a:cubicBezTo>
                <a:cubicBezTo>
                  <a:pt x="88489" y="137838"/>
                  <a:pt x="20756" y="37825"/>
                  <a:pt x="5939" y="15071"/>
                </a:cubicBezTo>
                <a:cubicBezTo>
                  <a:pt x="-8878" y="-7683"/>
                  <a:pt x="4881" y="-19325"/>
                  <a:pt x="37689" y="91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C9D3FC87-091D-BBEC-A41D-E5112FBFF004}"/>
              </a:ext>
            </a:extLst>
          </p:cNvPr>
          <p:cNvSpPr/>
          <p:nvPr/>
        </p:nvSpPr>
        <p:spPr>
          <a:xfrm>
            <a:off x="2022220" y="9994864"/>
            <a:ext cx="185604" cy="1257691"/>
          </a:xfrm>
          <a:custGeom>
            <a:avLst/>
            <a:gdLst>
              <a:gd name="connsiteX0" fmla="*/ 255 w 185604"/>
              <a:gd name="connsiteY0" fmla="*/ 36 h 1257691"/>
              <a:gd name="connsiteX1" fmla="*/ 149480 w 185604"/>
              <a:gd name="connsiteY1" fmla="*/ 323886 h 1257691"/>
              <a:gd name="connsiteX2" fmla="*/ 181230 w 185604"/>
              <a:gd name="connsiteY2" fmla="*/ 758861 h 1257691"/>
              <a:gd name="connsiteX3" fmla="*/ 181230 w 185604"/>
              <a:gd name="connsiteY3" fmla="*/ 714411 h 1257691"/>
              <a:gd name="connsiteX4" fmla="*/ 143130 w 185604"/>
              <a:gd name="connsiteY4" fmla="*/ 933486 h 1257691"/>
              <a:gd name="connsiteX5" fmla="*/ 143130 w 185604"/>
              <a:gd name="connsiteY5" fmla="*/ 1257336 h 1257691"/>
              <a:gd name="connsiteX6" fmla="*/ 184405 w 185604"/>
              <a:gd name="connsiteY6" fmla="*/ 981111 h 1257691"/>
              <a:gd name="connsiteX7" fmla="*/ 114555 w 185604"/>
              <a:gd name="connsiteY7" fmla="*/ 308011 h 1257691"/>
              <a:gd name="connsiteX8" fmla="*/ 255 w 185604"/>
              <a:gd name="connsiteY8" fmla="*/ 36 h 125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604" h="1257691">
                <a:moveTo>
                  <a:pt x="255" y="36"/>
                </a:moveTo>
                <a:cubicBezTo>
                  <a:pt x="6076" y="2682"/>
                  <a:pt x="119318" y="197415"/>
                  <a:pt x="149480" y="323886"/>
                </a:cubicBezTo>
                <a:cubicBezTo>
                  <a:pt x="179643" y="450357"/>
                  <a:pt x="175938" y="693774"/>
                  <a:pt x="181230" y="758861"/>
                </a:cubicBezTo>
                <a:cubicBezTo>
                  <a:pt x="186522" y="823948"/>
                  <a:pt x="187580" y="685307"/>
                  <a:pt x="181230" y="714411"/>
                </a:cubicBezTo>
                <a:cubicBezTo>
                  <a:pt x="174880" y="743515"/>
                  <a:pt x="149480" y="842999"/>
                  <a:pt x="143130" y="933486"/>
                </a:cubicBezTo>
                <a:cubicBezTo>
                  <a:pt x="136780" y="1023973"/>
                  <a:pt x="136251" y="1249398"/>
                  <a:pt x="143130" y="1257336"/>
                </a:cubicBezTo>
                <a:cubicBezTo>
                  <a:pt x="150009" y="1265274"/>
                  <a:pt x="189167" y="1139332"/>
                  <a:pt x="184405" y="981111"/>
                </a:cubicBezTo>
                <a:cubicBezTo>
                  <a:pt x="179643" y="822890"/>
                  <a:pt x="139426" y="475757"/>
                  <a:pt x="114555" y="308011"/>
                </a:cubicBezTo>
                <a:cubicBezTo>
                  <a:pt x="89684" y="140265"/>
                  <a:pt x="-5566" y="-2610"/>
                  <a:pt x="255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C41036A6-D644-D21A-9896-DA77049FC3AA}"/>
              </a:ext>
            </a:extLst>
          </p:cNvPr>
          <p:cNvSpPr/>
          <p:nvPr/>
        </p:nvSpPr>
        <p:spPr>
          <a:xfrm>
            <a:off x="1585377" y="11176953"/>
            <a:ext cx="511939" cy="961102"/>
          </a:xfrm>
          <a:custGeom>
            <a:avLst/>
            <a:gdLst>
              <a:gd name="connsiteX0" fmla="*/ 510123 w 511939"/>
              <a:gd name="connsiteY0" fmla="*/ 5397 h 961102"/>
              <a:gd name="connsiteX1" fmla="*/ 252948 w 511939"/>
              <a:gd name="connsiteY1" fmla="*/ 484822 h 961102"/>
              <a:gd name="connsiteX2" fmla="*/ 144998 w 511939"/>
              <a:gd name="connsiteY2" fmla="*/ 678497 h 961102"/>
              <a:gd name="connsiteX3" fmla="*/ 243423 w 511939"/>
              <a:gd name="connsiteY3" fmla="*/ 608647 h 961102"/>
              <a:gd name="connsiteX4" fmla="*/ 5298 w 511939"/>
              <a:gd name="connsiteY4" fmla="*/ 811847 h 961102"/>
              <a:gd name="connsiteX5" fmla="*/ 84673 w 511939"/>
              <a:gd name="connsiteY5" fmla="*/ 862647 h 961102"/>
              <a:gd name="connsiteX6" fmla="*/ 160873 w 511939"/>
              <a:gd name="connsiteY6" fmla="*/ 961072 h 961102"/>
              <a:gd name="connsiteX7" fmla="*/ 78323 w 511939"/>
              <a:gd name="connsiteY7" fmla="*/ 872172 h 961102"/>
              <a:gd name="connsiteX8" fmla="*/ 33873 w 511939"/>
              <a:gd name="connsiteY8" fmla="*/ 783272 h 961102"/>
              <a:gd name="connsiteX9" fmla="*/ 338673 w 511939"/>
              <a:gd name="connsiteY9" fmla="*/ 427672 h 961102"/>
              <a:gd name="connsiteX10" fmla="*/ 367248 w 511939"/>
              <a:gd name="connsiteY10" fmla="*/ 237172 h 961102"/>
              <a:gd name="connsiteX11" fmla="*/ 510123 w 511939"/>
              <a:gd name="connsiteY11" fmla="*/ 5397 h 96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1939" h="961102">
                <a:moveTo>
                  <a:pt x="510123" y="5397"/>
                </a:moveTo>
                <a:cubicBezTo>
                  <a:pt x="491073" y="46672"/>
                  <a:pt x="313802" y="372639"/>
                  <a:pt x="252948" y="484822"/>
                </a:cubicBezTo>
                <a:cubicBezTo>
                  <a:pt x="192094" y="597005"/>
                  <a:pt x="146585" y="657860"/>
                  <a:pt x="144998" y="678497"/>
                </a:cubicBezTo>
                <a:cubicBezTo>
                  <a:pt x="143411" y="699134"/>
                  <a:pt x="266706" y="586422"/>
                  <a:pt x="243423" y="608647"/>
                </a:cubicBezTo>
                <a:cubicBezTo>
                  <a:pt x="220140" y="630872"/>
                  <a:pt x="31756" y="769514"/>
                  <a:pt x="5298" y="811847"/>
                </a:cubicBezTo>
                <a:cubicBezTo>
                  <a:pt x="-21160" y="854180"/>
                  <a:pt x="58744" y="837776"/>
                  <a:pt x="84673" y="862647"/>
                </a:cubicBezTo>
                <a:cubicBezTo>
                  <a:pt x="110602" y="887518"/>
                  <a:pt x="161931" y="959484"/>
                  <a:pt x="160873" y="961072"/>
                </a:cubicBezTo>
                <a:cubicBezTo>
                  <a:pt x="159815" y="962660"/>
                  <a:pt x="99490" y="901805"/>
                  <a:pt x="78323" y="872172"/>
                </a:cubicBezTo>
                <a:cubicBezTo>
                  <a:pt x="57156" y="842539"/>
                  <a:pt x="-9519" y="857355"/>
                  <a:pt x="33873" y="783272"/>
                </a:cubicBezTo>
                <a:cubicBezTo>
                  <a:pt x="77265" y="709189"/>
                  <a:pt x="283110" y="518689"/>
                  <a:pt x="338673" y="427672"/>
                </a:cubicBezTo>
                <a:cubicBezTo>
                  <a:pt x="394235" y="336655"/>
                  <a:pt x="341848" y="303318"/>
                  <a:pt x="367248" y="237172"/>
                </a:cubicBezTo>
                <a:cubicBezTo>
                  <a:pt x="392648" y="171026"/>
                  <a:pt x="529173" y="-35878"/>
                  <a:pt x="510123" y="5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72910925-80C5-A4C2-656F-CA5235E82AD3}"/>
              </a:ext>
            </a:extLst>
          </p:cNvPr>
          <p:cNvSpPr/>
          <p:nvPr/>
        </p:nvSpPr>
        <p:spPr>
          <a:xfrm>
            <a:off x="1584297" y="11712575"/>
            <a:ext cx="333403" cy="355621"/>
          </a:xfrm>
          <a:custGeom>
            <a:avLst/>
            <a:gdLst>
              <a:gd name="connsiteX0" fmla="*/ 333403 w 333403"/>
              <a:gd name="connsiteY0" fmla="*/ 0 h 355621"/>
              <a:gd name="connsiteX1" fmla="*/ 117503 w 333403"/>
              <a:gd name="connsiteY1" fmla="*/ 196850 h 355621"/>
              <a:gd name="connsiteX2" fmla="*/ 98453 w 333403"/>
              <a:gd name="connsiteY2" fmla="*/ 292100 h 355621"/>
              <a:gd name="connsiteX3" fmla="*/ 146078 w 333403"/>
              <a:gd name="connsiteY3" fmla="*/ 355600 h 355621"/>
              <a:gd name="connsiteX4" fmla="*/ 88928 w 333403"/>
              <a:gd name="connsiteY4" fmla="*/ 285750 h 355621"/>
              <a:gd name="connsiteX5" fmla="*/ 28 w 333403"/>
              <a:gd name="connsiteY5" fmla="*/ 349250 h 355621"/>
              <a:gd name="connsiteX6" fmla="*/ 98453 w 333403"/>
              <a:gd name="connsiteY6" fmla="*/ 190500 h 355621"/>
              <a:gd name="connsiteX7" fmla="*/ 247678 w 333403"/>
              <a:gd name="connsiteY7" fmla="*/ 88900 h 355621"/>
              <a:gd name="connsiteX8" fmla="*/ 333403 w 333403"/>
              <a:gd name="connsiteY8" fmla="*/ 0 h 35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403" h="355621">
                <a:moveTo>
                  <a:pt x="333403" y="0"/>
                </a:moveTo>
                <a:cubicBezTo>
                  <a:pt x="245032" y="74083"/>
                  <a:pt x="156661" y="148167"/>
                  <a:pt x="117503" y="196850"/>
                </a:cubicBezTo>
                <a:cubicBezTo>
                  <a:pt x="78345" y="245533"/>
                  <a:pt x="93691" y="265642"/>
                  <a:pt x="98453" y="292100"/>
                </a:cubicBezTo>
                <a:cubicBezTo>
                  <a:pt x="103215" y="318558"/>
                  <a:pt x="147666" y="356658"/>
                  <a:pt x="146078" y="355600"/>
                </a:cubicBezTo>
                <a:cubicBezTo>
                  <a:pt x="144490" y="354542"/>
                  <a:pt x="113270" y="286808"/>
                  <a:pt x="88928" y="285750"/>
                </a:cubicBezTo>
                <a:cubicBezTo>
                  <a:pt x="64586" y="284692"/>
                  <a:pt x="-1560" y="365125"/>
                  <a:pt x="28" y="349250"/>
                </a:cubicBezTo>
                <a:cubicBezTo>
                  <a:pt x="1615" y="333375"/>
                  <a:pt x="57178" y="233892"/>
                  <a:pt x="98453" y="190500"/>
                </a:cubicBezTo>
                <a:cubicBezTo>
                  <a:pt x="139728" y="147108"/>
                  <a:pt x="247678" y="88900"/>
                  <a:pt x="247678" y="88900"/>
                </a:cubicBezTo>
                <a:lnTo>
                  <a:pt x="33340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E43CB504-4F19-419F-53E2-8A2C9B89A6B8}"/>
              </a:ext>
            </a:extLst>
          </p:cNvPr>
          <p:cNvSpPr/>
          <p:nvPr/>
        </p:nvSpPr>
        <p:spPr>
          <a:xfrm>
            <a:off x="1409674" y="7750110"/>
            <a:ext cx="240525" cy="1417908"/>
          </a:xfrm>
          <a:custGeom>
            <a:avLst/>
            <a:gdLst>
              <a:gd name="connsiteX0" fmla="*/ 26 w 240525"/>
              <a:gd name="connsiteY0" fmla="*/ 65 h 1417908"/>
              <a:gd name="connsiteX1" fmla="*/ 142901 w 240525"/>
              <a:gd name="connsiteY1" fmla="*/ 368365 h 1417908"/>
              <a:gd name="connsiteX2" fmla="*/ 123851 w 240525"/>
              <a:gd name="connsiteY2" fmla="*/ 692215 h 1417908"/>
              <a:gd name="connsiteX3" fmla="*/ 161951 w 240525"/>
              <a:gd name="connsiteY3" fmla="*/ 650940 h 1417908"/>
              <a:gd name="connsiteX4" fmla="*/ 168301 w 240525"/>
              <a:gd name="connsiteY4" fmla="*/ 1035115 h 1417908"/>
              <a:gd name="connsiteX5" fmla="*/ 238151 w 240525"/>
              <a:gd name="connsiteY5" fmla="*/ 1416115 h 1417908"/>
              <a:gd name="connsiteX6" fmla="*/ 222276 w 240525"/>
              <a:gd name="connsiteY6" fmla="*/ 1133540 h 1417908"/>
              <a:gd name="connsiteX7" fmla="*/ 203226 w 240525"/>
              <a:gd name="connsiteY7" fmla="*/ 200090 h 1417908"/>
              <a:gd name="connsiteX8" fmla="*/ 155601 w 240525"/>
              <a:gd name="connsiteY8" fmla="*/ 396940 h 1417908"/>
              <a:gd name="connsiteX9" fmla="*/ 26 w 240525"/>
              <a:gd name="connsiteY9" fmla="*/ 65 h 141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525" h="1417908">
                <a:moveTo>
                  <a:pt x="26" y="65"/>
                </a:moveTo>
                <a:cubicBezTo>
                  <a:pt x="-2091" y="-4697"/>
                  <a:pt x="122264" y="253007"/>
                  <a:pt x="142901" y="368365"/>
                </a:cubicBezTo>
                <a:cubicBezTo>
                  <a:pt x="163538" y="483723"/>
                  <a:pt x="120676" y="645119"/>
                  <a:pt x="123851" y="692215"/>
                </a:cubicBezTo>
                <a:cubicBezTo>
                  <a:pt x="127026" y="739311"/>
                  <a:pt x="154543" y="593790"/>
                  <a:pt x="161951" y="650940"/>
                </a:cubicBezTo>
                <a:cubicBezTo>
                  <a:pt x="169359" y="708090"/>
                  <a:pt x="155601" y="907586"/>
                  <a:pt x="168301" y="1035115"/>
                </a:cubicBezTo>
                <a:cubicBezTo>
                  <a:pt x="181001" y="1162644"/>
                  <a:pt x="229155" y="1399711"/>
                  <a:pt x="238151" y="1416115"/>
                </a:cubicBezTo>
                <a:cubicBezTo>
                  <a:pt x="247147" y="1432519"/>
                  <a:pt x="228097" y="1336211"/>
                  <a:pt x="222276" y="1133540"/>
                </a:cubicBezTo>
                <a:cubicBezTo>
                  <a:pt x="216455" y="930869"/>
                  <a:pt x="214338" y="322857"/>
                  <a:pt x="203226" y="200090"/>
                </a:cubicBezTo>
                <a:cubicBezTo>
                  <a:pt x="192114" y="77323"/>
                  <a:pt x="188409" y="424457"/>
                  <a:pt x="155601" y="396940"/>
                </a:cubicBezTo>
                <a:cubicBezTo>
                  <a:pt x="122793" y="369423"/>
                  <a:pt x="2143" y="4827"/>
                  <a:pt x="26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D2843E89-1806-BE73-65CE-44CB625FCFE7}"/>
              </a:ext>
            </a:extLst>
          </p:cNvPr>
          <p:cNvSpPr/>
          <p:nvPr/>
        </p:nvSpPr>
        <p:spPr>
          <a:xfrm>
            <a:off x="1621854" y="9096855"/>
            <a:ext cx="225978" cy="1276906"/>
          </a:xfrm>
          <a:custGeom>
            <a:avLst/>
            <a:gdLst>
              <a:gd name="connsiteX0" fmla="*/ 105346 w 225978"/>
              <a:gd name="connsiteY0" fmla="*/ 21745 h 1276906"/>
              <a:gd name="connsiteX1" fmla="*/ 45021 w 225978"/>
              <a:gd name="connsiteY1" fmla="*/ 599595 h 1276906"/>
              <a:gd name="connsiteX2" fmla="*/ 222821 w 225978"/>
              <a:gd name="connsiteY2" fmla="*/ 825020 h 1276906"/>
              <a:gd name="connsiteX3" fmla="*/ 162496 w 225978"/>
              <a:gd name="connsiteY3" fmla="*/ 780570 h 1276906"/>
              <a:gd name="connsiteX4" fmla="*/ 210121 w 225978"/>
              <a:gd name="connsiteY4" fmla="*/ 1266345 h 1276906"/>
              <a:gd name="connsiteX5" fmla="*/ 168846 w 225978"/>
              <a:gd name="connsiteY5" fmla="*/ 1126645 h 1276906"/>
              <a:gd name="connsiteX6" fmla="*/ 3746 w 225978"/>
              <a:gd name="connsiteY6" fmla="*/ 571020 h 1276906"/>
              <a:gd name="connsiteX7" fmla="*/ 54546 w 225978"/>
              <a:gd name="connsiteY7" fmla="*/ 640870 h 1276906"/>
              <a:gd name="connsiteX8" fmla="*/ 67246 w 225978"/>
              <a:gd name="connsiteY8" fmla="*/ 167795 h 1276906"/>
              <a:gd name="connsiteX9" fmla="*/ 105346 w 225978"/>
              <a:gd name="connsiteY9" fmla="*/ 21745 h 127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78" h="1276906">
                <a:moveTo>
                  <a:pt x="105346" y="21745"/>
                </a:moveTo>
                <a:cubicBezTo>
                  <a:pt x="101642" y="93712"/>
                  <a:pt x="25442" y="465716"/>
                  <a:pt x="45021" y="599595"/>
                </a:cubicBezTo>
                <a:cubicBezTo>
                  <a:pt x="64600" y="733474"/>
                  <a:pt x="203242" y="794858"/>
                  <a:pt x="222821" y="825020"/>
                </a:cubicBezTo>
                <a:cubicBezTo>
                  <a:pt x="242400" y="855183"/>
                  <a:pt x="164613" y="707016"/>
                  <a:pt x="162496" y="780570"/>
                </a:cubicBezTo>
                <a:cubicBezTo>
                  <a:pt x="160379" y="854124"/>
                  <a:pt x="209063" y="1208666"/>
                  <a:pt x="210121" y="1266345"/>
                </a:cubicBezTo>
                <a:cubicBezTo>
                  <a:pt x="211179" y="1324024"/>
                  <a:pt x="168846" y="1126645"/>
                  <a:pt x="168846" y="1126645"/>
                </a:cubicBezTo>
                <a:cubicBezTo>
                  <a:pt x="134450" y="1010757"/>
                  <a:pt x="22796" y="651982"/>
                  <a:pt x="3746" y="571020"/>
                </a:cubicBezTo>
                <a:cubicBezTo>
                  <a:pt x="-15304" y="490058"/>
                  <a:pt x="43963" y="708074"/>
                  <a:pt x="54546" y="640870"/>
                </a:cubicBezTo>
                <a:cubicBezTo>
                  <a:pt x="65129" y="573666"/>
                  <a:pt x="59838" y="264103"/>
                  <a:pt x="67246" y="167795"/>
                </a:cubicBezTo>
                <a:cubicBezTo>
                  <a:pt x="74654" y="71487"/>
                  <a:pt x="109050" y="-50222"/>
                  <a:pt x="105346" y="21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A3C1B92E-F6FE-3D7A-BB4D-7B4F6029C29B}"/>
              </a:ext>
            </a:extLst>
          </p:cNvPr>
          <p:cNvSpPr/>
          <p:nvPr/>
        </p:nvSpPr>
        <p:spPr>
          <a:xfrm>
            <a:off x="1837234" y="10174448"/>
            <a:ext cx="87992" cy="1302205"/>
          </a:xfrm>
          <a:custGeom>
            <a:avLst/>
            <a:gdLst>
              <a:gd name="connsiteX0" fmla="*/ 83641 w 87992"/>
              <a:gd name="connsiteY0" fmla="*/ 1427 h 1302205"/>
              <a:gd name="connsiteX1" fmla="*/ 45541 w 87992"/>
              <a:gd name="connsiteY1" fmla="*/ 366552 h 1302205"/>
              <a:gd name="connsiteX2" fmla="*/ 36016 w 87992"/>
              <a:gd name="connsiteY2" fmla="*/ 874552 h 1302205"/>
              <a:gd name="connsiteX3" fmla="*/ 26491 w 87992"/>
              <a:gd name="connsiteY3" fmla="*/ 807877 h 1302205"/>
              <a:gd name="connsiteX4" fmla="*/ 86816 w 87992"/>
              <a:gd name="connsiteY4" fmla="*/ 1287302 h 1302205"/>
              <a:gd name="connsiteX5" fmla="*/ 61416 w 87992"/>
              <a:gd name="connsiteY5" fmla="*/ 1096802 h 1302205"/>
              <a:gd name="connsiteX6" fmla="*/ 1091 w 87992"/>
              <a:gd name="connsiteY6" fmla="*/ 274477 h 1302205"/>
              <a:gd name="connsiteX7" fmla="*/ 83641 w 87992"/>
              <a:gd name="connsiteY7" fmla="*/ 1427 h 1302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92" h="1302205">
                <a:moveTo>
                  <a:pt x="83641" y="1427"/>
                </a:moveTo>
                <a:cubicBezTo>
                  <a:pt x="91049" y="16773"/>
                  <a:pt x="53478" y="221031"/>
                  <a:pt x="45541" y="366552"/>
                </a:cubicBezTo>
                <a:cubicBezTo>
                  <a:pt x="37604" y="512073"/>
                  <a:pt x="39191" y="800998"/>
                  <a:pt x="36016" y="874552"/>
                </a:cubicBezTo>
                <a:cubicBezTo>
                  <a:pt x="32841" y="948106"/>
                  <a:pt x="18024" y="739085"/>
                  <a:pt x="26491" y="807877"/>
                </a:cubicBezTo>
                <a:cubicBezTo>
                  <a:pt x="34958" y="876669"/>
                  <a:pt x="80995" y="1239148"/>
                  <a:pt x="86816" y="1287302"/>
                </a:cubicBezTo>
                <a:cubicBezTo>
                  <a:pt x="92637" y="1335456"/>
                  <a:pt x="75703" y="1265606"/>
                  <a:pt x="61416" y="1096802"/>
                </a:cubicBezTo>
                <a:cubicBezTo>
                  <a:pt x="47128" y="927998"/>
                  <a:pt x="-8434" y="453335"/>
                  <a:pt x="1091" y="274477"/>
                </a:cubicBezTo>
                <a:cubicBezTo>
                  <a:pt x="10616" y="95619"/>
                  <a:pt x="76233" y="-13919"/>
                  <a:pt x="83641" y="1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8EA8E04C-E322-57D3-C348-DB82AAABB34C}"/>
              </a:ext>
            </a:extLst>
          </p:cNvPr>
          <p:cNvSpPr/>
          <p:nvPr/>
        </p:nvSpPr>
        <p:spPr>
          <a:xfrm>
            <a:off x="2536687" y="7617465"/>
            <a:ext cx="47763" cy="1341498"/>
          </a:xfrm>
          <a:custGeom>
            <a:avLst/>
            <a:gdLst>
              <a:gd name="connsiteX0" fmla="*/ 16013 w 47763"/>
              <a:gd name="connsiteY0" fmla="*/ 18410 h 1341498"/>
              <a:gd name="connsiteX1" fmla="*/ 41413 w 47763"/>
              <a:gd name="connsiteY1" fmla="*/ 602610 h 1341498"/>
              <a:gd name="connsiteX2" fmla="*/ 138 w 47763"/>
              <a:gd name="connsiteY2" fmla="*/ 1339210 h 1341498"/>
              <a:gd name="connsiteX3" fmla="*/ 28713 w 47763"/>
              <a:gd name="connsiteY3" fmla="*/ 812160 h 1341498"/>
              <a:gd name="connsiteX4" fmla="*/ 47763 w 47763"/>
              <a:gd name="connsiteY4" fmla="*/ 208910 h 1341498"/>
              <a:gd name="connsiteX5" fmla="*/ 16013 w 47763"/>
              <a:gd name="connsiteY5" fmla="*/ 18410 h 1341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63" h="1341498">
                <a:moveTo>
                  <a:pt x="16013" y="18410"/>
                </a:moveTo>
                <a:cubicBezTo>
                  <a:pt x="14955" y="84027"/>
                  <a:pt x="44059" y="382477"/>
                  <a:pt x="41413" y="602610"/>
                </a:cubicBezTo>
                <a:cubicBezTo>
                  <a:pt x="38767" y="822743"/>
                  <a:pt x="2255" y="1304285"/>
                  <a:pt x="138" y="1339210"/>
                </a:cubicBezTo>
                <a:cubicBezTo>
                  <a:pt x="-1979" y="1374135"/>
                  <a:pt x="20776" y="1000543"/>
                  <a:pt x="28713" y="812160"/>
                </a:cubicBezTo>
                <a:cubicBezTo>
                  <a:pt x="36650" y="623777"/>
                  <a:pt x="47763" y="344377"/>
                  <a:pt x="47763" y="208910"/>
                </a:cubicBezTo>
                <a:cubicBezTo>
                  <a:pt x="47763" y="73443"/>
                  <a:pt x="17071" y="-47207"/>
                  <a:pt x="16013" y="18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F228842-FD16-D3E7-F858-E29168745EF6}"/>
              </a:ext>
            </a:extLst>
          </p:cNvPr>
          <p:cNvSpPr/>
          <p:nvPr/>
        </p:nvSpPr>
        <p:spPr>
          <a:xfrm>
            <a:off x="2434966" y="9106559"/>
            <a:ext cx="153134" cy="1141532"/>
          </a:xfrm>
          <a:custGeom>
            <a:avLst/>
            <a:gdLst>
              <a:gd name="connsiteX0" fmla="*/ 152659 w 153134"/>
              <a:gd name="connsiteY0" fmla="*/ 46966 h 1141532"/>
              <a:gd name="connsiteX1" fmla="*/ 25659 w 153134"/>
              <a:gd name="connsiteY1" fmla="*/ 834366 h 1141532"/>
              <a:gd name="connsiteX2" fmla="*/ 259 w 153134"/>
              <a:gd name="connsiteY2" fmla="*/ 1139166 h 1141532"/>
              <a:gd name="connsiteX3" fmla="*/ 32009 w 153134"/>
              <a:gd name="connsiteY3" fmla="*/ 920091 h 1141532"/>
              <a:gd name="connsiteX4" fmla="*/ 92334 w 153134"/>
              <a:gd name="connsiteY4" fmla="*/ 24741 h 1141532"/>
              <a:gd name="connsiteX5" fmla="*/ 70109 w 153134"/>
              <a:gd name="connsiteY5" fmla="*/ 237466 h 1141532"/>
              <a:gd name="connsiteX6" fmla="*/ 152659 w 153134"/>
              <a:gd name="connsiteY6" fmla="*/ 46966 h 114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134" h="1141532">
                <a:moveTo>
                  <a:pt x="152659" y="46966"/>
                </a:moveTo>
                <a:cubicBezTo>
                  <a:pt x="145251" y="146449"/>
                  <a:pt x="51059" y="652333"/>
                  <a:pt x="25659" y="834366"/>
                </a:cubicBezTo>
                <a:cubicBezTo>
                  <a:pt x="259" y="1016399"/>
                  <a:pt x="-799" y="1124879"/>
                  <a:pt x="259" y="1139166"/>
                </a:cubicBezTo>
                <a:cubicBezTo>
                  <a:pt x="1317" y="1153453"/>
                  <a:pt x="16663" y="1105828"/>
                  <a:pt x="32009" y="920091"/>
                </a:cubicBezTo>
                <a:cubicBezTo>
                  <a:pt x="47355" y="734354"/>
                  <a:pt x="85984" y="138512"/>
                  <a:pt x="92334" y="24741"/>
                </a:cubicBezTo>
                <a:cubicBezTo>
                  <a:pt x="98684" y="-89030"/>
                  <a:pt x="61642" y="225824"/>
                  <a:pt x="70109" y="237466"/>
                </a:cubicBezTo>
                <a:cubicBezTo>
                  <a:pt x="78576" y="249108"/>
                  <a:pt x="160067" y="-52517"/>
                  <a:pt x="152659" y="46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AE57C214-FFBD-4B67-94D8-E3290EA94B6C}"/>
              </a:ext>
            </a:extLst>
          </p:cNvPr>
          <p:cNvSpPr/>
          <p:nvPr/>
        </p:nvSpPr>
        <p:spPr>
          <a:xfrm>
            <a:off x="6272479" y="8559893"/>
            <a:ext cx="214156" cy="1609769"/>
          </a:xfrm>
          <a:custGeom>
            <a:avLst/>
            <a:gdLst>
              <a:gd name="connsiteX0" fmla="*/ 214046 w 214156"/>
              <a:gd name="connsiteY0" fmla="*/ 18957 h 1609769"/>
              <a:gd name="connsiteX1" fmla="*/ 80696 w 214156"/>
              <a:gd name="connsiteY1" fmla="*/ 946057 h 1609769"/>
              <a:gd name="connsiteX2" fmla="*/ 1321 w 214156"/>
              <a:gd name="connsiteY2" fmla="*/ 1590582 h 1609769"/>
              <a:gd name="connsiteX3" fmla="*/ 36246 w 214156"/>
              <a:gd name="connsiteY3" fmla="*/ 1346107 h 1609769"/>
              <a:gd name="connsiteX4" fmla="*/ 102921 w 214156"/>
              <a:gd name="connsiteY4" fmla="*/ 403132 h 1609769"/>
              <a:gd name="connsiteX5" fmla="*/ 214046 w 214156"/>
              <a:gd name="connsiteY5" fmla="*/ 18957 h 160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156" h="1609769">
                <a:moveTo>
                  <a:pt x="214046" y="18957"/>
                </a:moveTo>
                <a:cubicBezTo>
                  <a:pt x="210342" y="109444"/>
                  <a:pt x="116150" y="684119"/>
                  <a:pt x="80696" y="946057"/>
                </a:cubicBezTo>
                <a:cubicBezTo>
                  <a:pt x="45242" y="1207995"/>
                  <a:pt x="8729" y="1523907"/>
                  <a:pt x="1321" y="1590582"/>
                </a:cubicBezTo>
                <a:cubicBezTo>
                  <a:pt x="-6087" y="1657257"/>
                  <a:pt x="19313" y="1544015"/>
                  <a:pt x="36246" y="1346107"/>
                </a:cubicBezTo>
                <a:cubicBezTo>
                  <a:pt x="53179" y="1148199"/>
                  <a:pt x="78579" y="626969"/>
                  <a:pt x="102921" y="403132"/>
                </a:cubicBezTo>
                <a:cubicBezTo>
                  <a:pt x="127263" y="179295"/>
                  <a:pt x="217750" y="-71530"/>
                  <a:pt x="214046" y="18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4BB478F0-8684-9616-6CFA-B1FAE613733D}"/>
              </a:ext>
            </a:extLst>
          </p:cNvPr>
          <p:cNvSpPr/>
          <p:nvPr/>
        </p:nvSpPr>
        <p:spPr>
          <a:xfrm>
            <a:off x="6144243" y="10151403"/>
            <a:ext cx="159402" cy="1218120"/>
          </a:xfrm>
          <a:custGeom>
            <a:avLst/>
            <a:gdLst>
              <a:gd name="connsiteX0" fmla="*/ 91457 w 159402"/>
              <a:gd name="connsiteY0" fmla="*/ 59397 h 1218120"/>
              <a:gd name="connsiteX1" fmla="*/ 2557 w 159402"/>
              <a:gd name="connsiteY1" fmla="*/ 837272 h 1218120"/>
              <a:gd name="connsiteX2" fmla="*/ 31132 w 159402"/>
              <a:gd name="connsiteY2" fmla="*/ 1215097 h 1218120"/>
              <a:gd name="connsiteX3" fmla="*/ 104157 w 159402"/>
              <a:gd name="connsiteY3" fmla="*/ 649947 h 1218120"/>
              <a:gd name="connsiteX4" fmla="*/ 154957 w 159402"/>
              <a:gd name="connsiteY4" fmla="*/ 14947 h 1218120"/>
              <a:gd name="connsiteX5" fmla="*/ 151782 w 159402"/>
              <a:gd name="connsiteY5" fmla="*/ 192747 h 1218120"/>
              <a:gd name="connsiteX6" fmla="*/ 91457 w 159402"/>
              <a:gd name="connsiteY6" fmla="*/ 59397 h 121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402" h="1218120">
                <a:moveTo>
                  <a:pt x="91457" y="59397"/>
                </a:moveTo>
                <a:cubicBezTo>
                  <a:pt x="66586" y="166818"/>
                  <a:pt x="12611" y="644655"/>
                  <a:pt x="2557" y="837272"/>
                </a:cubicBezTo>
                <a:cubicBezTo>
                  <a:pt x="-7497" y="1029889"/>
                  <a:pt x="14199" y="1246318"/>
                  <a:pt x="31132" y="1215097"/>
                </a:cubicBezTo>
                <a:cubicBezTo>
                  <a:pt x="48065" y="1183876"/>
                  <a:pt x="83519" y="849972"/>
                  <a:pt x="104157" y="649947"/>
                </a:cubicBezTo>
                <a:cubicBezTo>
                  <a:pt x="124795" y="449922"/>
                  <a:pt x="147020" y="91147"/>
                  <a:pt x="154957" y="14947"/>
                </a:cubicBezTo>
                <a:cubicBezTo>
                  <a:pt x="162894" y="-61253"/>
                  <a:pt x="159190" y="177930"/>
                  <a:pt x="151782" y="192747"/>
                </a:cubicBezTo>
                <a:cubicBezTo>
                  <a:pt x="144374" y="207564"/>
                  <a:pt x="116328" y="-48024"/>
                  <a:pt x="91457" y="59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E6CFA4FF-A37E-E8DA-E4A2-11FA473C2C98}"/>
              </a:ext>
            </a:extLst>
          </p:cNvPr>
          <p:cNvSpPr/>
          <p:nvPr/>
        </p:nvSpPr>
        <p:spPr>
          <a:xfrm>
            <a:off x="6136951" y="11364451"/>
            <a:ext cx="118420" cy="1255131"/>
          </a:xfrm>
          <a:custGeom>
            <a:avLst/>
            <a:gdLst>
              <a:gd name="connsiteX0" fmla="*/ 13024 w 118420"/>
              <a:gd name="connsiteY0" fmla="*/ 24274 h 1255131"/>
              <a:gd name="connsiteX1" fmla="*/ 324 w 118420"/>
              <a:gd name="connsiteY1" fmla="*/ 1173624 h 1255131"/>
              <a:gd name="connsiteX2" fmla="*/ 22549 w 118420"/>
              <a:gd name="connsiteY2" fmla="*/ 1037099 h 1255131"/>
              <a:gd name="connsiteX3" fmla="*/ 117799 w 118420"/>
              <a:gd name="connsiteY3" fmla="*/ 43324 h 1255131"/>
              <a:gd name="connsiteX4" fmla="*/ 60649 w 118420"/>
              <a:gd name="connsiteY4" fmla="*/ 363999 h 1255131"/>
              <a:gd name="connsiteX5" fmla="*/ 13024 w 118420"/>
              <a:gd name="connsiteY5" fmla="*/ 24274 h 125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20" h="1255131">
                <a:moveTo>
                  <a:pt x="13024" y="24274"/>
                </a:moveTo>
                <a:cubicBezTo>
                  <a:pt x="2970" y="159211"/>
                  <a:pt x="-1264" y="1004820"/>
                  <a:pt x="324" y="1173624"/>
                </a:cubicBezTo>
                <a:cubicBezTo>
                  <a:pt x="1911" y="1342428"/>
                  <a:pt x="2970" y="1225482"/>
                  <a:pt x="22549" y="1037099"/>
                </a:cubicBezTo>
                <a:cubicBezTo>
                  <a:pt x="42128" y="848716"/>
                  <a:pt x="111449" y="155507"/>
                  <a:pt x="117799" y="43324"/>
                </a:cubicBezTo>
                <a:cubicBezTo>
                  <a:pt x="124149" y="-68859"/>
                  <a:pt x="80228" y="367174"/>
                  <a:pt x="60649" y="363999"/>
                </a:cubicBezTo>
                <a:cubicBezTo>
                  <a:pt x="41070" y="360824"/>
                  <a:pt x="23078" y="-110663"/>
                  <a:pt x="13024" y="24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79A338E1-A3C9-F0F7-3941-5D471548ADE0}"/>
              </a:ext>
            </a:extLst>
          </p:cNvPr>
          <p:cNvSpPr/>
          <p:nvPr/>
        </p:nvSpPr>
        <p:spPr>
          <a:xfrm>
            <a:off x="3339390" y="8769902"/>
            <a:ext cx="1204614" cy="1484968"/>
          </a:xfrm>
          <a:custGeom>
            <a:avLst/>
            <a:gdLst>
              <a:gd name="connsiteX0" fmla="*/ 7060 w 1204614"/>
              <a:gd name="connsiteY0" fmla="*/ 31198 h 1484968"/>
              <a:gd name="connsiteX1" fmla="*/ 159460 w 1204614"/>
              <a:gd name="connsiteY1" fmla="*/ 18498 h 1484968"/>
              <a:gd name="connsiteX2" fmla="*/ 375360 w 1204614"/>
              <a:gd name="connsiteY2" fmla="*/ 237573 h 1484968"/>
              <a:gd name="connsiteX3" fmla="*/ 337260 w 1204614"/>
              <a:gd name="connsiteY3" fmla="*/ 177248 h 1484968"/>
              <a:gd name="connsiteX4" fmla="*/ 730960 w 1204614"/>
              <a:gd name="connsiteY4" fmla="*/ 818598 h 1484968"/>
              <a:gd name="connsiteX5" fmla="*/ 1200860 w 1204614"/>
              <a:gd name="connsiteY5" fmla="*/ 1475823 h 1484968"/>
              <a:gd name="connsiteX6" fmla="*/ 921460 w 1204614"/>
              <a:gd name="connsiteY6" fmla="*/ 1132923 h 1484968"/>
              <a:gd name="connsiteX7" fmla="*/ 391235 w 1204614"/>
              <a:gd name="connsiteY7" fmla="*/ 186773 h 1484968"/>
              <a:gd name="connsiteX8" fmla="*/ 7060 w 1204614"/>
              <a:gd name="connsiteY8" fmla="*/ 31198 h 148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4614" h="1484968">
                <a:moveTo>
                  <a:pt x="7060" y="31198"/>
                </a:moveTo>
                <a:cubicBezTo>
                  <a:pt x="-31569" y="3152"/>
                  <a:pt x="98077" y="-15898"/>
                  <a:pt x="159460" y="18498"/>
                </a:cubicBezTo>
                <a:cubicBezTo>
                  <a:pt x="220843" y="52894"/>
                  <a:pt x="345727" y="211115"/>
                  <a:pt x="375360" y="237573"/>
                </a:cubicBezTo>
                <a:cubicBezTo>
                  <a:pt x="404993" y="264031"/>
                  <a:pt x="337260" y="177248"/>
                  <a:pt x="337260" y="177248"/>
                </a:cubicBezTo>
                <a:cubicBezTo>
                  <a:pt x="396527" y="274086"/>
                  <a:pt x="587027" y="602169"/>
                  <a:pt x="730960" y="818598"/>
                </a:cubicBezTo>
                <a:cubicBezTo>
                  <a:pt x="874893" y="1035027"/>
                  <a:pt x="1169110" y="1423436"/>
                  <a:pt x="1200860" y="1475823"/>
                </a:cubicBezTo>
                <a:cubicBezTo>
                  <a:pt x="1232610" y="1528210"/>
                  <a:pt x="1056397" y="1347765"/>
                  <a:pt x="921460" y="1132923"/>
                </a:cubicBezTo>
                <a:cubicBezTo>
                  <a:pt x="786523" y="918081"/>
                  <a:pt x="545222" y="371981"/>
                  <a:pt x="391235" y="186773"/>
                </a:cubicBezTo>
                <a:cubicBezTo>
                  <a:pt x="237248" y="1565"/>
                  <a:pt x="45689" y="59244"/>
                  <a:pt x="7060" y="31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4480B8DB-919D-D500-AD2A-F365E08B988C}"/>
              </a:ext>
            </a:extLst>
          </p:cNvPr>
          <p:cNvSpPr/>
          <p:nvPr/>
        </p:nvSpPr>
        <p:spPr>
          <a:xfrm>
            <a:off x="4584700" y="9162146"/>
            <a:ext cx="1788449" cy="1147079"/>
          </a:xfrm>
          <a:custGeom>
            <a:avLst/>
            <a:gdLst>
              <a:gd name="connsiteX0" fmla="*/ 0 w 1788449"/>
              <a:gd name="connsiteY0" fmla="*/ 1147079 h 1147079"/>
              <a:gd name="connsiteX1" fmla="*/ 1012825 w 1788449"/>
              <a:gd name="connsiteY1" fmla="*/ 569229 h 1147079"/>
              <a:gd name="connsiteX2" fmla="*/ 1231900 w 1788449"/>
              <a:gd name="connsiteY2" fmla="*/ 454929 h 1147079"/>
              <a:gd name="connsiteX3" fmla="*/ 1190625 w 1788449"/>
              <a:gd name="connsiteY3" fmla="*/ 534304 h 1147079"/>
              <a:gd name="connsiteX4" fmla="*/ 1524000 w 1788449"/>
              <a:gd name="connsiteY4" fmla="*/ 200929 h 1147079"/>
              <a:gd name="connsiteX5" fmla="*/ 1787525 w 1788449"/>
              <a:gd name="connsiteY5" fmla="*/ 904 h 1147079"/>
              <a:gd name="connsiteX6" fmla="*/ 1431925 w 1788449"/>
              <a:gd name="connsiteY6" fmla="*/ 277129 h 1147079"/>
              <a:gd name="connsiteX7" fmla="*/ 930275 w 1788449"/>
              <a:gd name="connsiteY7" fmla="*/ 575579 h 1147079"/>
              <a:gd name="connsiteX8" fmla="*/ 0 w 1788449"/>
              <a:gd name="connsiteY8" fmla="*/ 1147079 h 114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449" h="1147079">
                <a:moveTo>
                  <a:pt x="0" y="1147079"/>
                </a:moveTo>
                <a:lnTo>
                  <a:pt x="1012825" y="569229"/>
                </a:lnTo>
                <a:cubicBezTo>
                  <a:pt x="1218142" y="453871"/>
                  <a:pt x="1202267" y="460750"/>
                  <a:pt x="1231900" y="454929"/>
                </a:cubicBezTo>
                <a:cubicBezTo>
                  <a:pt x="1261533" y="449108"/>
                  <a:pt x="1141942" y="576637"/>
                  <a:pt x="1190625" y="534304"/>
                </a:cubicBezTo>
                <a:cubicBezTo>
                  <a:pt x="1239308" y="491971"/>
                  <a:pt x="1424517" y="289829"/>
                  <a:pt x="1524000" y="200929"/>
                </a:cubicBezTo>
                <a:cubicBezTo>
                  <a:pt x="1623483" y="112029"/>
                  <a:pt x="1802871" y="-11796"/>
                  <a:pt x="1787525" y="904"/>
                </a:cubicBezTo>
                <a:cubicBezTo>
                  <a:pt x="1772179" y="13604"/>
                  <a:pt x="1574800" y="181350"/>
                  <a:pt x="1431925" y="277129"/>
                </a:cubicBezTo>
                <a:cubicBezTo>
                  <a:pt x="1289050" y="372908"/>
                  <a:pt x="930275" y="575579"/>
                  <a:pt x="930275" y="575579"/>
                </a:cubicBezTo>
                <a:lnTo>
                  <a:pt x="0" y="11470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5366576B-D351-F2B0-402F-0782661397E5}"/>
              </a:ext>
            </a:extLst>
          </p:cNvPr>
          <p:cNvSpPr/>
          <p:nvPr/>
        </p:nvSpPr>
        <p:spPr>
          <a:xfrm>
            <a:off x="4604409" y="8886825"/>
            <a:ext cx="1831316" cy="1170916"/>
          </a:xfrm>
          <a:custGeom>
            <a:avLst/>
            <a:gdLst>
              <a:gd name="connsiteX0" fmla="*/ 1831316 w 1831316"/>
              <a:gd name="connsiteY0" fmla="*/ 0 h 1170916"/>
              <a:gd name="connsiteX1" fmla="*/ 1180441 w 1831316"/>
              <a:gd name="connsiteY1" fmla="*/ 492125 h 1170916"/>
              <a:gd name="connsiteX2" fmla="*/ 1228066 w 1831316"/>
              <a:gd name="connsiteY2" fmla="*/ 454025 h 1170916"/>
              <a:gd name="connsiteX3" fmla="*/ 294616 w 1831316"/>
              <a:gd name="connsiteY3" fmla="*/ 1009650 h 1170916"/>
              <a:gd name="connsiteX4" fmla="*/ 18391 w 1831316"/>
              <a:gd name="connsiteY4" fmla="*/ 1162050 h 1170916"/>
              <a:gd name="connsiteX5" fmla="*/ 723241 w 1831316"/>
              <a:gd name="connsiteY5" fmla="*/ 803275 h 1170916"/>
              <a:gd name="connsiteX6" fmla="*/ 1320141 w 1831316"/>
              <a:gd name="connsiteY6" fmla="*/ 387350 h 1170916"/>
              <a:gd name="connsiteX7" fmla="*/ 1240766 w 1831316"/>
              <a:gd name="connsiteY7" fmla="*/ 428625 h 1170916"/>
              <a:gd name="connsiteX8" fmla="*/ 1831316 w 1831316"/>
              <a:gd name="connsiteY8" fmla="*/ 0 h 117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1316" h="1170916">
                <a:moveTo>
                  <a:pt x="1831316" y="0"/>
                </a:moveTo>
                <a:cubicBezTo>
                  <a:pt x="1821262" y="10583"/>
                  <a:pt x="1280983" y="416454"/>
                  <a:pt x="1180441" y="492125"/>
                </a:cubicBezTo>
                <a:cubicBezTo>
                  <a:pt x="1079899" y="567796"/>
                  <a:pt x="1375704" y="367771"/>
                  <a:pt x="1228066" y="454025"/>
                </a:cubicBezTo>
                <a:cubicBezTo>
                  <a:pt x="1080428" y="540279"/>
                  <a:pt x="496228" y="891646"/>
                  <a:pt x="294616" y="1009650"/>
                </a:cubicBezTo>
                <a:cubicBezTo>
                  <a:pt x="93003" y="1127654"/>
                  <a:pt x="-53046" y="1196446"/>
                  <a:pt x="18391" y="1162050"/>
                </a:cubicBezTo>
                <a:cubicBezTo>
                  <a:pt x="89828" y="1127654"/>
                  <a:pt x="506283" y="932392"/>
                  <a:pt x="723241" y="803275"/>
                </a:cubicBezTo>
                <a:cubicBezTo>
                  <a:pt x="940199" y="674158"/>
                  <a:pt x="1233887" y="449792"/>
                  <a:pt x="1320141" y="387350"/>
                </a:cubicBezTo>
                <a:cubicBezTo>
                  <a:pt x="1406395" y="324908"/>
                  <a:pt x="1152395" y="492654"/>
                  <a:pt x="1240766" y="428625"/>
                </a:cubicBezTo>
                <a:lnTo>
                  <a:pt x="183131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2C617007-6471-EEB3-F79A-802EF239971C}"/>
              </a:ext>
            </a:extLst>
          </p:cNvPr>
          <p:cNvSpPr/>
          <p:nvPr/>
        </p:nvSpPr>
        <p:spPr>
          <a:xfrm>
            <a:off x="3311310" y="8627109"/>
            <a:ext cx="1365322" cy="1489958"/>
          </a:xfrm>
          <a:custGeom>
            <a:avLst/>
            <a:gdLst>
              <a:gd name="connsiteX0" fmla="*/ 6565 w 1365322"/>
              <a:gd name="connsiteY0" fmla="*/ 142241 h 1489958"/>
              <a:gd name="connsiteX1" fmla="*/ 549490 w 1365322"/>
              <a:gd name="connsiteY1" fmla="*/ 56516 h 1489958"/>
              <a:gd name="connsiteX2" fmla="*/ 505040 w 1365322"/>
              <a:gd name="connsiteY2" fmla="*/ 107316 h 1489958"/>
              <a:gd name="connsiteX3" fmla="*/ 663790 w 1365322"/>
              <a:gd name="connsiteY3" fmla="*/ 326391 h 1489958"/>
              <a:gd name="connsiteX4" fmla="*/ 647915 w 1365322"/>
              <a:gd name="connsiteY4" fmla="*/ 326391 h 1489958"/>
              <a:gd name="connsiteX5" fmla="*/ 879690 w 1365322"/>
              <a:gd name="connsiteY5" fmla="*/ 745491 h 1489958"/>
              <a:gd name="connsiteX6" fmla="*/ 1362290 w 1365322"/>
              <a:gd name="connsiteY6" fmla="*/ 1472566 h 1489958"/>
              <a:gd name="connsiteX7" fmla="*/ 1054315 w 1365322"/>
              <a:gd name="connsiteY7" fmla="*/ 1164591 h 1489958"/>
              <a:gd name="connsiteX8" fmla="*/ 457415 w 1365322"/>
              <a:gd name="connsiteY8" fmla="*/ 94616 h 1489958"/>
              <a:gd name="connsiteX9" fmla="*/ 263740 w 1365322"/>
              <a:gd name="connsiteY9" fmla="*/ 59691 h 1489958"/>
              <a:gd name="connsiteX10" fmla="*/ 6565 w 1365322"/>
              <a:gd name="connsiteY10" fmla="*/ 142241 h 148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5322" h="1489958">
                <a:moveTo>
                  <a:pt x="6565" y="142241"/>
                </a:moveTo>
                <a:cubicBezTo>
                  <a:pt x="54190" y="141712"/>
                  <a:pt x="466411" y="62337"/>
                  <a:pt x="549490" y="56516"/>
                </a:cubicBezTo>
                <a:cubicBezTo>
                  <a:pt x="632569" y="50695"/>
                  <a:pt x="485990" y="62337"/>
                  <a:pt x="505040" y="107316"/>
                </a:cubicBezTo>
                <a:cubicBezTo>
                  <a:pt x="524090" y="152295"/>
                  <a:pt x="663790" y="326391"/>
                  <a:pt x="663790" y="326391"/>
                </a:cubicBezTo>
                <a:cubicBezTo>
                  <a:pt x="687602" y="362903"/>
                  <a:pt x="611932" y="256541"/>
                  <a:pt x="647915" y="326391"/>
                </a:cubicBezTo>
                <a:cubicBezTo>
                  <a:pt x="683898" y="396241"/>
                  <a:pt x="760627" y="554462"/>
                  <a:pt x="879690" y="745491"/>
                </a:cubicBezTo>
                <a:cubicBezTo>
                  <a:pt x="998753" y="936520"/>
                  <a:pt x="1333186" y="1402716"/>
                  <a:pt x="1362290" y="1472566"/>
                </a:cubicBezTo>
                <a:cubicBezTo>
                  <a:pt x="1391394" y="1542416"/>
                  <a:pt x="1205127" y="1394249"/>
                  <a:pt x="1054315" y="1164591"/>
                </a:cubicBezTo>
                <a:cubicBezTo>
                  <a:pt x="903503" y="934933"/>
                  <a:pt x="589177" y="278766"/>
                  <a:pt x="457415" y="94616"/>
                </a:cubicBezTo>
                <a:cubicBezTo>
                  <a:pt x="325653" y="-89534"/>
                  <a:pt x="344173" y="50166"/>
                  <a:pt x="263740" y="59691"/>
                </a:cubicBezTo>
                <a:cubicBezTo>
                  <a:pt x="183307" y="69216"/>
                  <a:pt x="-41060" y="142770"/>
                  <a:pt x="6565" y="142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EF8B56CF-3797-E114-B379-40FF19C2CC57}"/>
              </a:ext>
            </a:extLst>
          </p:cNvPr>
          <p:cNvSpPr/>
          <p:nvPr/>
        </p:nvSpPr>
        <p:spPr>
          <a:xfrm>
            <a:off x="3947527" y="8667605"/>
            <a:ext cx="739015" cy="1114836"/>
          </a:xfrm>
          <a:custGeom>
            <a:avLst/>
            <a:gdLst>
              <a:gd name="connsiteX0" fmla="*/ 14873 w 739015"/>
              <a:gd name="connsiteY0" fmla="*/ 16020 h 1114836"/>
              <a:gd name="connsiteX1" fmla="*/ 719723 w 739015"/>
              <a:gd name="connsiteY1" fmla="*/ 1082820 h 1114836"/>
              <a:gd name="connsiteX2" fmla="*/ 516523 w 739015"/>
              <a:gd name="connsiteY2" fmla="*/ 803420 h 1114836"/>
              <a:gd name="connsiteX3" fmla="*/ 262523 w 739015"/>
              <a:gd name="connsiteY3" fmla="*/ 466870 h 1114836"/>
              <a:gd name="connsiteX4" fmla="*/ 14873 w 739015"/>
              <a:gd name="connsiteY4" fmla="*/ 16020 h 111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015" h="1114836">
                <a:moveTo>
                  <a:pt x="14873" y="16020"/>
                </a:moveTo>
                <a:cubicBezTo>
                  <a:pt x="91073" y="118678"/>
                  <a:pt x="636115" y="951587"/>
                  <a:pt x="719723" y="1082820"/>
                </a:cubicBezTo>
                <a:cubicBezTo>
                  <a:pt x="803331" y="1214053"/>
                  <a:pt x="592723" y="906078"/>
                  <a:pt x="516523" y="803420"/>
                </a:cubicBezTo>
                <a:cubicBezTo>
                  <a:pt x="440323" y="700762"/>
                  <a:pt x="349306" y="601278"/>
                  <a:pt x="262523" y="466870"/>
                </a:cubicBezTo>
                <a:cubicBezTo>
                  <a:pt x="175740" y="332462"/>
                  <a:pt x="-61327" y="-86638"/>
                  <a:pt x="14873" y="16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E2711953-5A5D-E8FB-A4B7-7C1E495BE1D2}"/>
              </a:ext>
            </a:extLst>
          </p:cNvPr>
          <p:cNvSpPr/>
          <p:nvPr/>
        </p:nvSpPr>
        <p:spPr>
          <a:xfrm>
            <a:off x="4681462" y="8556625"/>
            <a:ext cx="1789799" cy="1223566"/>
          </a:xfrm>
          <a:custGeom>
            <a:avLst/>
            <a:gdLst>
              <a:gd name="connsiteX0" fmla="*/ 1789188 w 1789799"/>
              <a:gd name="connsiteY0" fmla="*/ 0 h 1223566"/>
              <a:gd name="connsiteX1" fmla="*/ 1630438 w 1789799"/>
              <a:gd name="connsiteY1" fmla="*/ 228600 h 1223566"/>
              <a:gd name="connsiteX2" fmla="*/ 1335163 w 1789799"/>
              <a:gd name="connsiteY2" fmla="*/ 450850 h 1223566"/>
              <a:gd name="connsiteX3" fmla="*/ 4838 w 1789799"/>
              <a:gd name="connsiteY3" fmla="*/ 1219200 h 1223566"/>
              <a:gd name="connsiteX4" fmla="*/ 912888 w 1789799"/>
              <a:gd name="connsiteY4" fmla="*/ 739775 h 1223566"/>
              <a:gd name="connsiteX5" fmla="*/ 1576463 w 1789799"/>
              <a:gd name="connsiteY5" fmla="*/ 228600 h 1223566"/>
              <a:gd name="connsiteX6" fmla="*/ 1789188 w 1789799"/>
              <a:gd name="connsiteY6" fmla="*/ 0 h 122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9799" h="1223566">
                <a:moveTo>
                  <a:pt x="1789188" y="0"/>
                </a:moveTo>
                <a:cubicBezTo>
                  <a:pt x="1798184" y="0"/>
                  <a:pt x="1706109" y="153458"/>
                  <a:pt x="1630438" y="228600"/>
                </a:cubicBezTo>
                <a:cubicBezTo>
                  <a:pt x="1554767" y="303742"/>
                  <a:pt x="1606096" y="285750"/>
                  <a:pt x="1335163" y="450850"/>
                </a:cubicBezTo>
                <a:cubicBezTo>
                  <a:pt x="1064230" y="615950"/>
                  <a:pt x="75217" y="1171046"/>
                  <a:pt x="4838" y="1219200"/>
                </a:cubicBezTo>
                <a:cubicBezTo>
                  <a:pt x="-65541" y="1267354"/>
                  <a:pt x="650951" y="904875"/>
                  <a:pt x="912888" y="739775"/>
                </a:cubicBezTo>
                <a:cubicBezTo>
                  <a:pt x="1174825" y="574675"/>
                  <a:pt x="1430942" y="347662"/>
                  <a:pt x="1576463" y="228600"/>
                </a:cubicBezTo>
                <a:cubicBezTo>
                  <a:pt x="1721984" y="109538"/>
                  <a:pt x="1780192" y="0"/>
                  <a:pt x="17891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8359F907-F116-8411-529E-F76DA951E5EF}"/>
              </a:ext>
            </a:extLst>
          </p:cNvPr>
          <p:cNvSpPr/>
          <p:nvPr/>
        </p:nvSpPr>
        <p:spPr>
          <a:xfrm>
            <a:off x="4190947" y="8711978"/>
            <a:ext cx="590275" cy="784039"/>
          </a:xfrm>
          <a:custGeom>
            <a:avLst/>
            <a:gdLst>
              <a:gd name="connsiteX0" fmla="*/ 53 w 590275"/>
              <a:gd name="connsiteY0" fmla="*/ 222 h 784039"/>
              <a:gd name="connsiteX1" fmla="*/ 342953 w 590275"/>
              <a:gd name="connsiteY1" fmla="*/ 489172 h 784039"/>
              <a:gd name="connsiteX2" fmla="*/ 584253 w 590275"/>
              <a:gd name="connsiteY2" fmla="*/ 774922 h 784039"/>
              <a:gd name="connsiteX3" fmla="*/ 504878 w 590275"/>
              <a:gd name="connsiteY3" fmla="*/ 698722 h 784039"/>
              <a:gd name="connsiteX4" fmla="*/ 368353 w 590275"/>
              <a:gd name="connsiteY4" fmla="*/ 552672 h 784039"/>
              <a:gd name="connsiteX5" fmla="*/ 53 w 590275"/>
              <a:gd name="connsiteY5" fmla="*/ 222 h 78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275" h="784039">
                <a:moveTo>
                  <a:pt x="53" y="222"/>
                </a:moveTo>
                <a:cubicBezTo>
                  <a:pt x="-4180" y="-10361"/>
                  <a:pt x="245586" y="360055"/>
                  <a:pt x="342953" y="489172"/>
                </a:cubicBezTo>
                <a:cubicBezTo>
                  <a:pt x="440320" y="618289"/>
                  <a:pt x="557266" y="739997"/>
                  <a:pt x="584253" y="774922"/>
                </a:cubicBezTo>
                <a:cubicBezTo>
                  <a:pt x="611241" y="809847"/>
                  <a:pt x="540861" y="735764"/>
                  <a:pt x="504878" y="698722"/>
                </a:cubicBezTo>
                <a:cubicBezTo>
                  <a:pt x="468895" y="661680"/>
                  <a:pt x="453549" y="668030"/>
                  <a:pt x="368353" y="552672"/>
                </a:cubicBezTo>
                <a:cubicBezTo>
                  <a:pt x="283157" y="437314"/>
                  <a:pt x="4286" y="10805"/>
                  <a:pt x="53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6DEAF3B2-27C8-DA69-9324-F17CF3206AC1}"/>
              </a:ext>
            </a:extLst>
          </p:cNvPr>
          <p:cNvSpPr/>
          <p:nvPr/>
        </p:nvSpPr>
        <p:spPr>
          <a:xfrm>
            <a:off x="4628418" y="8430307"/>
            <a:ext cx="1858850" cy="1145180"/>
          </a:xfrm>
          <a:custGeom>
            <a:avLst/>
            <a:gdLst>
              <a:gd name="connsiteX0" fmla="*/ 1845407 w 1858850"/>
              <a:gd name="connsiteY0" fmla="*/ 8843 h 1145180"/>
              <a:gd name="connsiteX1" fmla="*/ 1258032 w 1858850"/>
              <a:gd name="connsiteY1" fmla="*/ 462868 h 1145180"/>
              <a:gd name="connsiteX2" fmla="*/ 1232632 w 1858850"/>
              <a:gd name="connsiteY2" fmla="*/ 500968 h 1145180"/>
              <a:gd name="connsiteX3" fmla="*/ 254732 w 1858850"/>
              <a:gd name="connsiteY3" fmla="*/ 1047068 h 1145180"/>
              <a:gd name="connsiteX4" fmla="*/ 19782 w 1858850"/>
              <a:gd name="connsiteY4" fmla="*/ 1129618 h 1145180"/>
              <a:gd name="connsiteX5" fmla="*/ 642082 w 1858850"/>
              <a:gd name="connsiteY5" fmla="*/ 862918 h 1145180"/>
              <a:gd name="connsiteX6" fmla="*/ 1581882 w 1858850"/>
              <a:gd name="connsiteY6" fmla="*/ 215218 h 1145180"/>
              <a:gd name="connsiteX7" fmla="*/ 1845407 w 1858850"/>
              <a:gd name="connsiteY7" fmla="*/ 8843 h 114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850" h="1145180">
                <a:moveTo>
                  <a:pt x="1845407" y="8843"/>
                </a:moveTo>
                <a:lnTo>
                  <a:pt x="1258032" y="462868"/>
                </a:lnTo>
                <a:cubicBezTo>
                  <a:pt x="1155903" y="544889"/>
                  <a:pt x="1399849" y="403601"/>
                  <a:pt x="1232632" y="500968"/>
                </a:cubicBezTo>
                <a:cubicBezTo>
                  <a:pt x="1065415" y="598335"/>
                  <a:pt x="456874" y="942293"/>
                  <a:pt x="254732" y="1047068"/>
                </a:cubicBezTo>
                <a:cubicBezTo>
                  <a:pt x="52590" y="1151843"/>
                  <a:pt x="-44776" y="1160310"/>
                  <a:pt x="19782" y="1129618"/>
                </a:cubicBezTo>
                <a:cubicBezTo>
                  <a:pt x="84340" y="1098926"/>
                  <a:pt x="381732" y="1015318"/>
                  <a:pt x="642082" y="862918"/>
                </a:cubicBezTo>
                <a:cubicBezTo>
                  <a:pt x="902432" y="710518"/>
                  <a:pt x="1377094" y="353860"/>
                  <a:pt x="1581882" y="215218"/>
                </a:cubicBezTo>
                <a:cubicBezTo>
                  <a:pt x="1786669" y="76576"/>
                  <a:pt x="1899382" y="-32432"/>
                  <a:pt x="1845407" y="8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E342547-6D5C-1E47-1193-E4D1A5950514}"/>
              </a:ext>
            </a:extLst>
          </p:cNvPr>
          <p:cNvSpPr/>
          <p:nvPr/>
        </p:nvSpPr>
        <p:spPr>
          <a:xfrm>
            <a:off x="4434225" y="8703570"/>
            <a:ext cx="347638" cy="573754"/>
          </a:xfrm>
          <a:custGeom>
            <a:avLst/>
            <a:gdLst>
              <a:gd name="connsiteX0" fmla="*/ 17125 w 347638"/>
              <a:gd name="connsiteY0" fmla="*/ 8630 h 573754"/>
              <a:gd name="connsiteX1" fmla="*/ 334625 w 347638"/>
              <a:gd name="connsiteY1" fmla="*/ 561080 h 573754"/>
              <a:gd name="connsiteX2" fmla="*/ 264775 w 347638"/>
              <a:gd name="connsiteY2" fmla="*/ 383280 h 573754"/>
              <a:gd name="connsiteX3" fmla="*/ 64750 w 347638"/>
              <a:gd name="connsiteY3" fmla="*/ 234055 h 573754"/>
              <a:gd name="connsiteX4" fmla="*/ 17125 w 347638"/>
              <a:gd name="connsiteY4" fmla="*/ 8630 h 57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638" h="573754">
                <a:moveTo>
                  <a:pt x="17125" y="8630"/>
                </a:moveTo>
                <a:cubicBezTo>
                  <a:pt x="62104" y="63134"/>
                  <a:pt x="293350" y="498638"/>
                  <a:pt x="334625" y="561080"/>
                </a:cubicBezTo>
                <a:cubicBezTo>
                  <a:pt x="375900" y="623522"/>
                  <a:pt x="309754" y="437784"/>
                  <a:pt x="264775" y="383280"/>
                </a:cubicBezTo>
                <a:cubicBezTo>
                  <a:pt x="219796" y="328776"/>
                  <a:pt x="103908" y="294909"/>
                  <a:pt x="64750" y="234055"/>
                </a:cubicBezTo>
                <a:cubicBezTo>
                  <a:pt x="25592" y="173201"/>
                  <a:pt x="-27854" y="-45874"/>
                  <a:pt x="17125" y="8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8CD88187-4690-DE37-2EAB-30788C124AC1}"/>
              </a:ext>
            </a:extLst>
          </p:cNvPr>
          <p:cNvSpPr/>
          <p:nvPr/>
        </p:nvSpPr>
        <p:spPr>
          <a:xfrm>
            <a:off x="4755206" y="8755459"/>
            <a:ext cx="1008380" cy="604683"/>
          </a:xfrm>
          <a:custGeom>
            <a:avLst/>
            <a:gdLst>
              <a:gd name="connsiteX0" fmla="*/ 966144 w 1008380"/>
              <a:gd name="connsiteY0" fmla="*/ 42466 h 604683"/>
              <a:gd name="connsiteX1" fmla="*/ 369244 w 1008380"/>
              <a:gd name="connsiteY1" fmla="*/ 382191 h 604683"/>
              <a:gd name="connsiteX2" fmla="*/ 944 w 1008380"/>
              <a:gd name="connsiteY2" fmla="*/ 604441 h 604683"/>
              <a:gd name="connsiteX3" fmla="*/ 283519 w 1008380"/>
              <a:gd name="connsiteY3" fmla="*/ 417116 h 604683"/>
              <a:gd name="connsiteX4" fmla="*/ 880419 w 1008380"/>
              <a:gd name="connsiteY4" fmla="*/ 45641 h 604683"/>
              <a:gd name="connsiteX5" fmla="*/ 966144 w 1008380"/>
              <a:gd name="connsiteY5" fmla="*/ 42466 h 60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8380" h="604683">
                <a:moveTo>
                  <a:pt x="966144" y="42466"/>
                </a:moveTo>
                <a:cubicBezTo>
                  <a:pt x="880948" y="98558"/>
                  <a:pt x="530111" y="288529"/>
                  <a:pt x="369244" y="382191"/>
                </a:cubicBezTo>
                <a:cubicBezTo>
                  <a:pt x="208377" y="475853"/>
                  <a:pt x="15231" y="598620"/>
                  <a:pt x="944" y="604441"/>
                </a:cubicBezTo>
                <a:cubicBezTo>
                  <a:pt x="-13343" y="610262"/>
                  <a:pt x="136940" y="510249"/>
                  <a:pt x="283519" y="417116"/>
                </a:cubicBezTo>
                <a:cubicBezTo>
                  <a:pt x="430098" y="323983"/>
                  <a:pt x="760827" y="107024"/>
                  <a:pt x="880419" y="45641"/>
                </a:cubicBezTo>
                <a:cubicBezTo>
                  <a:pt x="1000011" y="-15742"/>
                  <a:pt x="1051340" y="-13626"/>
                  <a:pt x="966144" y="42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2D798717-0491-9AFB-688E-ABF4B52CFA89}"/>
              </a:ext>
            </a:extLst>
          </p:cNvPr>
          <p:cNvSpPr/>
          <p:nvPr/>
        </p:nvSpPr>
        <p:spPr>
          <a:xfrm>
            <a:off x="4643982" y="8693317"/>
            <a:ext cx="674343" cy="425305"/>
          </a:xfrm>
          <a:custGeom>
            <a:avLst/>
            <a:gdLst>
              <a:gd name="connsiteX0" fmla="*/ 4218 w 674343"/>
              <a:gd name="connsiteY0" fmla="*/ 6183 h 425305"/>
              <a:gd name="connsiteX1" fmla="*/ 182018 w 674343"/>
              <a:gd name="connsiteY1" fmla="*/ 320508 h 425305"/>
              <a:gd name="connsiteX2" fmla="*/ 169318 w 674343"/>
              <a:gd name="connsiteY2" fmla="*/ 425283 h 425305"/>
              <a:gd name="connsiteX3" fmla="*/ 397918 w 674343"/>
              <a:gd name="connsiteY3" fmla="*/ 314158 h 425305"/>
              <a:gd name="connsiteX4" fmla="*/ 674143 w 674343"/>
              <a:gd name="connsiteY4" fmla="*/ 117308 h 425305"/>
              <a:gd name="connsiteX5" fmla="*/ 353468 w 674343"/>
              <a:gd name="connsiteY5" fmla="*/ 349083 h 425305"/>
              <a:gd name="connsiteX6" fmla="*/ 223293 w 674343"/>
              <a:gd name="connsiteY6" fmla="*/ 368133 h 425305"/>
              <a:gd name="connsiteX7" fmla="*/ 162968 w 674343"/>
              <a:gd name="connsiteY7" fmla="*/ 244308 h 425305"/>
              <a:gd name="connsiteX8" fmla="*/ 64543 w 674343"/>
              <a:gd name="connsiteY8" fmla="*/ 120483 h 425305"/>
              <a:gd name="connsiteX9" fmla="*/ 4218 w 674343"/>
              <a:gd name="connsiteY9" fmla="*/ 6183 h 42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343" h="425305">
                <a:moveTo>
                  <a:pt x="4218" y="6183"/>
                </a:moveTo>
                <a:cubicBezTo>
                  <a:pt x="23797" y="39521"/>
                  <a:pt x="154501" y="250658"/>
                  <a:pt x="182018" y="320508"/>
                </a:cubicBezTo>
                <a:cubicBezTo>
                  <a:pt x="209535" y="390358"/>
                  <a:pt x="133335" y="426341"/>
                  <a:pt x="169318" y="425283"/>
                </a:cubicBezTo>
                <a:cubicBezTo>
                  <a:pt x="205301" y="424225"/>
                  <a:pt x="313781" y="365487"/>
                  <a:pt x="397918" y="314158"/>
                </a:cubicBezTo>
                <a:cubicBezTo>
                  <a:pt x="482055" y="262829"/>
                  <a:pt x="681551" y="111487"/>
                  <a:pt x="674143" y="117308"/>
                </a:cubicBezTo>
                <a:cubicBezTo>
                  <a:pt x="666735" y="123129"/>
                  <a:pt x="428610" y="307279"/>
                  <a:pt x="353468" y="349083"/>
                </a:cubicBezTo>
                <a:cubicBezTo>
                  <a:pt x="278326" y="390887"/>
                  <a:pt x="255043" y="385595"/>
                  <a:pt x="223293" y="368133"/>
                </a:cubicBezTo>
                <a:cubicBezTo>
                  <a:pt x="191543" y="350671"/>
                  <a:pt x="189426" y="285583"/>
                  <a:pt x="162968" y="244308"/>
                </a:cubicBezTo>
                <a:cubicBezTo>
                  <a:pt x="136510" y="203033"/>
                  <a:pt x="91001" y="157525"/>
                  <a:pt x="64543" y="120483"/>
                </a:cubicBezTo>
                <a:cubicBezTo>
                  <a:pt x="38085" y="83441"/>
                  <a:pt x="-15361" y="-27155"/>
                  <a:pt x="4218" y="6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6D9E2B5E-5063-4EBF-56AF-DECC68BBB16D}"/>
              </a:ext>
            </a:extLst>
          </p:cNvPr>
          <p:cNvSpPr/>
          <p:nvPr/>
        </p:nvSpPr>
        <p:spPr>
          <a:xfrm>
            <a:off x="4613274" y="8753167"/>
            <a:ext cx="747469" cy="175161"/>
          </a:xfrm>
          <a:custGeom>
            <a:avLst/>
            <a:gdLst>
              <a:gd name="connsiteX0" fmla="*/ 1 w 747469"/>
              <a:gd name="connsiteY0" fmla="*/ 308 h 175161"/>
              <a:gd name="connsiteX1" fmla="*/ 609601 w 747469"/>
              <a:gd name="connsiteY1" fmla="*/ 25708 h 175161"/>
              <a:gd name="connsiteX2" fmla="*/ 742951 w 747469"/>
              <a:gd name="connsiteY2" fmla="*/ 38408 h 175161"/>
              <a:gd name="connsiteX3" fmla="*/ 520701 w 747469"/>
              <a:gd name="connsiteY3" fmla="*/ 174933 h 175161"/>
              <a:gd name="connsiteX4" fmla="*/ 742951 w 747469"/>
              <a:gd name="connsiteY4" fmla="*/ 70158 h 175161"/>
              <a:gd name="connsiteX5" fmla="*/ 615951 w 747469"/>
              <a:gd name="connsiteY5" fmla="*/ 44758 h 175161"/>
              <a:gd name="connsiteX6" fmla="*/ 1 w 747469"/>
              <a:gd name="connsiteY6" fmla="*/ 308 h 1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469" h="175161">
                <a:moveTo>
                  <a:pt x="1" y="308"/>
                </a:moveTo>
                <a:cubicBezTo>
                  <a:pt x="-1057" y="-2867"/>
                  <a:pt x="485776" y="19358"/>
                  <a:pt x="609601" y="25708"/>
                </a:cubicBezTo>
                <a:cubicBezTo>
                  <a:pt x="733426" y="32058"/>
                  <a:pt x="757768" y="13537"/>
                  <a:pt x="742951" y="38408"/>
                </a:cubicBezTo>
                <a:cubicBezTo>
                  <a:pt x="728134" y="63279"/>
                  <a:pt x="520701" y="169641"/>
                  <a:pt x="520701" y="174933"/>
                </a:cubicBezTo>
                <a:cubicBezTo>
                  <a:pt x="520701" y="180225"/>
                  <a:pt x="727076" y="91854"/>
                  <a:pt x="742951" y="70158"/>
                </a:cubicBezTo>
                <a:cubicBezTo>
                  <a:pt x="758826" y="48462"/>
                  <a:pt x="736601" y="55341"/>
                  <a:pt x="615951" y="44758"/>
                </a:cubicBezTo>
                <a:cubicBezTo>
                  <a:pt x="495301" y="34175"/>
                  <a:pt x="1059" y="3483"/>
                  <a:pt x="1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A523F587-AD28-C779-D3CD-AF44DCB43428}"/>
              </a:ext>
            </a:extLst>
          </p:cNvPr>
          <p:cNvSpPr/>
          <p:nvPr/>
        </p:nvSpPr>
        <p:spPr>
          <a:xfrm>
            <a:off x="6326602" y="7724593"/>
            <a:ext cx="104104" cy="399991"/>
          </a:xfrm>
          <a:custGeom>
            <a:avLst/>
            <a:gdLst>
              <a:gd name="connsiteX0" fmla="*/ 96423 w 104104"/>
              <a:gd name="connsiteY0" fmla="*/ 182 h 399991"/>
              <a:gd name="connsiteX1" fmla="*/ 96423 w 104104"/>
              <a:gd name="connsiteY1" fmla="*/ 216082 h 399991"/>
              <a:gd name="connsiteX2" fmla="*/ 1173 w 104104"/>
              <a:gd name="connsiteY2" fmla="*/ 397057 h 399991"/>
              <a:gd name="connsiteX3" fmla="*/ 45623 w 104104"/>
              <a:gd name="connsiteY3" fmla="*/ 317682 h 399991"/>
              <a:gd name="connsiteX4" fmla="*/ 80548 w 104104"/>
              <a:gd name="connsiteY4" fmla="*/ 181157 h 399991"/>
              <a:gd name="connsiteX5" fmla="*/ 96423 w 104104"/>
              <a:gd name="connsiteY5" fmla="*/ 182 h 39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04" h="399991">
                <a:moveTo>
                  <a:pt x="96423" y="182"/>
                </a:moveTo>
                <a:cubicBezTo>
                  <a:pt x="99069" y="6003"/>
                  <a:pt x="112298" y="149936"/>
                  <a:pt x="96423" y="216082"/>
                </a:cubicBezTo>
                <a:cubicBezTo>
                  <a:pt x="80548" y="282228"/>
                  <a:pt x="9640" y="380124"/>
                  <a:pt x="1173" y="397057"/>
                </a:cubicBezTo>
                <a:cubicBezTo>
                  <a:pt x="-7294" y="413990"/>
                  <a:pt x="32394" y="353665"/>
                  <a:pt x="45623" y="317682"/>
                </a:cubicBezTo>
                <a:cubicBezTo>
                  <a:pt x="58852" y="281699"/>
                  <a:pt x="70494" y="233015"/>
                  <a:pt x="80548" y="181157"/>
                </a:cubicBezTo>
                <a:cubicBezTo>
                  <a:pt x="90602" y="129299"/>
                  <a:pt x="93777" y="-5639"/>
                  <a:pt x="96423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A9504A6-2393-0C7A-83AC-AB2BDF871871}"/>
              </a:ext>
            </a:extLst>
          </p:cNvPr>
          <p:cNvSpPr/>
          <p:nvPr/>
        </p:nvSpPr>
        <p:spPr>
          <a:xfrm>
            <a:off x="6305229" y="7662492"/>
            <a:ext cx="195509" cy="849791"/>
          </a:xfrm>
          <a:custGeom>
            <a:avLst/>
            <a:gdLst>
              <a:gd name="connsiteX0" fmla="*/ 190821 w 195509"/>
              <a:gd name="connsiteY0" fmla="*/ 14658 h 849791"/>
              <a:gd name="connsiteX1" fmla="*/ 114621 w 195509"/>
              <a:gd name="connsiteY1" fmla="*/ 411533 h 849791"/>
              <a:gd name="connsiteX2" fmla="*/ 143196 w 195509"/>
              <a:gd name="connsiteY2" fmla="*/ 452808 h 849791"/>
              <a:gd name="connsiteX3" fmla="*/ 178121 w 195509"/>
              <a:gd name="connsiteY3" fmla="*/ 487733 h 849791"/>
              <a:gd name="connsiteX4" fmla="*/ 86046 w 195509"/>
              <a:gd name="connsiteY4" fmla="*/ 605208 h 849791"/>
              <a:gd name="connsiteX5" fmla="*/ 321 w 195509"/>
              <a:gd name="connsiteY5" fmla="*/ 849683 h 849791"/>
              <a:gd name="connsiteX6" fmla="*/ 117796 w 195509"/>
              <a:gd name="connsiteY6" fmla="*/ 573458 h 849791"/>
              <a:gd name="connsiteX7" fmla="*/ 193996 w 195509"/>
              <a:gd name="connsiteY7" fmla="*/ 313108 h 849791"/>
              <a:gd name="connsiteX8" fmla="*/ 168596 w 195509"/>
              <a:gd name="connsiteY8" fmla="*/ 367083 h 849791"/>
              <a:gd name="connsiteX9" fmla="*/ 168596 w 195509"/>
              <a:gd name="connsiteY9" fmla="*/ 119433 h 849791"/>
              <a:gd name="connsiteX10" fmla="*/ 168596 w 195509"/>
              <a:gd name="connsiteY10" fmla="*/ 84508 h 849791"/>
              <a:gd name="connsiteX11" fmla="*/ 190821 w 195509"/>
              <a:gd name="connsiteY11" fmla="*/ 14658 h 84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5509" h="849791">
                <a:moveTo>
                  <a:pt x="190821" y="14658"/>
                </a:moveTo>
                <a:cubicBezTo>
                  <a:pt x="181825" y="69162"/>
                  <a:pt x="122558" y="338508"/>
                  <a:pt x="114621" y="411533"/>
                </a:cubicBezTo>
                <a:cubicBezTo>
                  <a:pt x="106684" y="484558"/>
                  <a:pt x="132613" y="440108"/>
                  <a:pt x="143196" y="452808"/>
                </a:cubicBezTo>
                <a:cubicBezTo>
                  <a:pt x="153779" y="465508"/>
                  <a:pt x="187646" y="462333"/>
                  <a:pt x="178121" y="487733"/>
                </a:cubicBezTo>
                <a:cubicBezTo>
                  <a:pt x="168596" y="513133"/>
                  <a:pt x="115679" y="544883"/>
                  <a:pt x="86046" y="605208"/>
                </a:cubicBezTo>
                <a:cubicBezTo>
                  <a:pt x="56413" y="665533"/>
                  <a:pt x="-4971" y="854975"/>
                  <a:pt x="321" y="849683"/>
                </a:cubicBezTo>
                <a:cubicBezTo>
                  <a:pt x="5613" y="844391"/>
                  <a:pt x="85517" y="662887"/>
                  <a:pt x="117796" y="573458"/>
                </a:cubicBezTo>
                <a:cubicBezTo>
                  <a:pt x="150075" y="484029"/>
                  <a:pt x="185529" y="347504"/>
                  <a:pt x="193996" y="313108"/>
                </a:cubicBezTo>
                <a:cubicBezTo>
                  <a:pt x="202463" y="278712"/>
                  <a:pt x="172829" y="399362"/>
                  <a:pt x="168596" y="367083"/>
                </a:cubicBezTo>
                <a:cubicBezTo>
                  <a:pt x="164363" y="334804"/>
                  <a:pt x="168596" y="119433"/>
                  <a:pt x="168596" y="119433"/>
                </a:cubicBezTo>
                <a:cubicBezTo>
                  <a:pt x="168596" y="72337"/>
                  <a:pt x="167538" y="94562"/>
                  <a:pt x="168596" y="84508"/>
                </a:cubicBezTo>
                <a:cubicBezTo>
                  <a:pt x="169654" y="74454"/>
                  <a:pt x="199817" y="-39846"/>
                  <a:pt x="190821" y="1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5D8460D5-DA6C-6918-D895-D0BD19E34D3A}"/>
              </a:ext>
            </a:extLst>
          </p:cNvPr>
          <p:cNvSpPr/>
          <p:nvPr/>
        </p:nvSpPr>
        <p:spPr>
          <a:xfrm>
            <a:off x="3626292" y="6651158"/>
            <a:ext cx="719138" cy="558631"/>
          </a:xfrm>
          <a:custGeom>
            <a:avLst/>
            <a:gdLst>
              <a:gd name="connsiteX0" fmla="*/ 56708 w 719138"/>
              <a:gd name="connsiteY0" fmla="*/ 467 h 558631"/>
              <a:gd name="connsiteX1" fmla="*/ 224983 w 719138"/>
              <a:gd name="connsiteY1" fmla="*/ 133817 h 558631"/>
              <a:gd name="connsiteX2" fmla="*/ 428183 w 719138"/>
              <a:gd name="connsiteY2" fmla="*/ 152867 h 558631"/>
              <a:gd name="connsiteX3" fmla="*/ 466283 w 719138"/>
              <a:gd name="connsiteY3" fmla="*/ 159217 h 558631"/>
              <a:gd name="connsiteX4" fmla="*/ 574233 w 719138"/>
              <a:gd name="connsiteY4" fmla="*/ 232242 h 558631"/>
              <a:gd name="connsiteX5" fmla="*/ 717108 w 719138"/>
              <a:gd name="connsiteY5" fmla="*/ 552917 h 558631"/>
              <a:gd name="connsiteX6" fmla="*/ 647258 w 719138"/>
              <a:gd name="connsiteY6" fmla="*/ 422742 h 558631"/>
              <a:gd name="connsiteX7" fmla="*/ 494858 w 719138"/>
              <a:gd name="connsiteY7" fmla="*/ 232242 h 558631"/>
              <a:gd name="connsiteX8" fmla="*/ 253558 w 719138"/>
              <a:gd name="connsiteY8" fmla="*/ 222717 h 558631"/>
              <a:gd name="connsiteX9" fmla="*/ 2733 w 719138"/>
              <a:gd name="connsiteY9" fmla="*/ 3642 h 558631"/>
              <a:gd name="connsiteX10" fmla="*/ 117033 w 719138"/>
              <a:gd name="connsiteY10" fmla="*/ 86192 h 558631"/>
              <a:gd name="connsiteX11" fmla="*/ 56708 w 719138"/>
              <a:gd name="connsiteY11" fmla="*/ 467 h 55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9138" h="558631">
                <a:moveTo>
                  <a:pt x="56708" y="467"/>
                </a:moveTo>
                <a:cubicBezTo>
                  <a:pt x="74700" y="8405"/>
                  <a:pt x="163071" y="108417"/>
                  <a:pt x="224983" y="133817"/>
                </a:cubicBezTo>
                <a:cubicBezTo>
                  <a:pt x="286895" y="159217"/>
                  <a:pt x="387966" y="148634"/>
                  <a:pt x="428183" y="152867"/>
                </a:cubicBezTo>
                <a:cubicBezTo>
                  <a:pt x="468400" y="157100"/>
                  <a:pt x="441941" y="145988"/>
                  <a:pt x="466283" y="159217"/>
                </a:cubicBezTo>
                <a:cubicBezTo>
                  <a:pt x="490625" y="172446"/>
                  <a:pt x="532429" y="166625"/>
                  <a:pt x="574233" y="232242"/>
                </a:cubicBezTo>
                <a:cubicBezTo>
                  <a:pt x="616037" y="297859"/>
                  <a:pt x="704937" y="521167"/>
                  <a:pt x="717108" y="552917"/>
                </a:cubicBezTo>
                <a:cubicBezTo>
                  <a:pt x="729279" y="584667"/>
                  <a:pt x="684300" y="476188"/>
                  <a:pt x="647258" y="422742"/>
                </a:cubicBezTo>
                <a:cubicBezTo>
                  <a:pt x="610216" y="369296"/>
                  <a:pt x="560475" y="265580"/>
                  <a:pt x="494858" y="232242"/>
                </a:cubicBezTo>
                <a:cubicBezTo>
                  <a:pt x="429241" y="198905"/>
                  <a:pt x="335579" y="260817"/>
                  <a:pt x="253558" y="222717"/>
                </a:cubicBezTo>
                <a:cubicBezTo>
                  <a:pt x="171537" y="184617"/>
                  <a:pt x="25487" y="26396"/>
                  <a:pt x="2733" y="3642"/>
                </a:cubicBezTo>
                <a:cubicBezTo>
                  <a:pt x="-20021" y="-19112"/>
                  <a:pt x="106450" y="84075"/>
                  <a:pt x="117033" y="86192"/>
                </a:cubicBezTo>
                <a:cubicBezTo>
                  <a:pt x="127616" y="88309"/>
                  <a:pt x="38716" y="-7471"/>
                  <a:pt x="56708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EC532CF6-69A6-65E0-5D2A-9B5311B2CDDA}"/>
              </a:ext>
            </a:extLst>
          </p:cNvPr>
          <p:cNvSpPr/>
          <p:nvPr/>
        </p:nvSpPr>
        <p:spPr>
          <a:xfrm>
            <a:off x="3678365" y="6647291"/>
            <a:ext cx="424236" cy="522214"/>
          </a:xfrm>
          <a:custGeom>
            <a:avLst/>
            <a:gdLst>
              <a:gd name="connsiteX0" fmla="*/ 87185 w 424236"/>
              <a:gd name="connsiteY0" fmla="*/ 1159 h 522214"/>
              <a:gd name="connsiteX1" fmla="*/ 42735 w 424236"/>
              <a:gd name="connsiteY1" fmla="*/ 121809 h 522214"/>
              <a:gd name="connsiteX2" fmla="*/ 157035 w 424236"/>
              <a:gd name="connsiteY2" fmla="*/ 366284 h 522214"/>
              <a:gd name="connsiteX3" fmla="*/ 157035 w 424236"/>
              <a:gd name="connsiteY3" fmla="*/ 385334 h 522214"/>
              <a:gd name="connsiteX4" fmla="*/ 236410 w 424236"/>
              <a:gd name="connsiteY4" fmla="*/ 483759 h 522214"/>
              <a:gd name="connsiteX5" fmla="*/ 45910 w 424236"/>
              <a:gd name="connsiteY5" fmla="*/ 521859 h 522214"/>
              <a:gd name="connsiteX6" fmla="*/ 420560 w 424236"/>
              <a:gd name="connsiteY6" fmla="*/ 464709 h 522214"/>
              <a:gd name="connsiteX7" fmla="*/ 223710 w 424236"/>
              <a:gd name="connsiteY7" fmla="*/ 464709 h 522214"/>
              <a:gd name="connsiteX8" fmla="*/ 4635 w 424236"/>
              <a:gd name="connsiteY8" fmla="*/ 188484 h 522214"/>
              <a:gd name="connsiteX9" fmla="*/ 87185 w 424236"/>
              <a:gd name="connsiteY9" fmla="*/ 1159 h 52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4236" h="522214">
                <a:moveTo>
                  <a:pt x="87185" y="1159"/>
                </a:moveTo>
                <a:cubicBezTo>
                  <a:pt x="93535" y="-9953"/>
                  <a:pt x="31093" y="60955"/>
                  <a:pt x="42735" y="121809"/>
                </a:cubicBezTo>
                <a:cubicBezTo>
                  <a:pt x="54377" y="182663"/>
                  <a:pt x="157035" y="366284"/>
                  <a:pt x="157035" y="366284"/>
                </a:cubicBezTo>
                <a:cubicBezTo>
                  <a:pt x="176085" y="410205"/>
                  <a:pt x="143806" y="365755"/>
                  <a:pt x="157035" y="385334"/>
                </a:cubicBezTo>
                <a:cubicBezTo>
                  <a:pt x="170264" y="404913"/>
                  <a:pt x="254931" y="461005"/>
                  <a:pt x="236410" y="483759"/>
                </a:cubicBezTo>
                <a:cubicBezTo>
                  <a:pt x="217889" y="506513"/>
                  <a:pt x="15218" y="525034"/>
                  <a:pt x="45910" y="521859"/>
                </a:cubicBezTo>
                <a:cubicBezTo>
                  <a:pt x="76602" y="518684"/>
                  <a:pt x="390927" y="474234"/>
                  <a:pt x="420560" y="464709"/>
                </a:cubicBezTo>
                <a:cubicBezTo>
                  <a:pt x="450193" y="455184"/>
                  <a:pt x="293031" y="510746"/>
                  <a:pt x="223710" y="464709"/>
                </a:cubicBezTo>
                <a:cubicBezTo>
                  <a:pt x="154389" y="418672"/>
                  <a:pt x="32152" y="260980"/>
                  <a:pt x="4635" y="188484"/>
                </a:cubicBezTo>
                <a:cubicBezTo>
                  <a:pt x="-22882" y="115988"/>
                  <a:pt x="80835" y="12271"/>
                  <a:pt x="87185" y="1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4122F09F-C25D-C649-0CFF-7F982FEB3AEB}"/>
              </a:ext>
            </a:extLst>
          </p:cNvPr>
          <p:cNvSpPr/>
          <p:nvPr/>
        </p:nvSpPr>
        <p:spPr>
          <a:xfrm>
            <a:off x="3657305" y="7076987"/>
            <a:ext cx="439737" cy="859562"/>
          </a:xfrm>
          <a:custGeom>
            <a:avLst/>
            <a:gdLst>
              <a:gd name="connsiteX0" fmla="*/ 101895 w 439737"/>
              <a:gd name="connsiteY0" fmla="*/ 60413 h 859562"/>
              <a:gd name="connsiteX1" fmla="*/ 422570 w 439737"/>
              <a:gd name="connsiteY1" fmla="*/ 88 h 859562"/>
              <a:gd name="connsiteX2" fmla="*/ 397170 w 439737"/>
              <a:gd name="connsiteY2" fmla="*/ 76288 h 859562"/>
              <a:gd name="connsiteX3" fmla="*/ 406695 w 439737"/>
              <a:gd name="connsiteY3" fmla="*/ 149313 h 859562"/>
              <a:gd name="connsiteX4" fmla="*/ 174920 w 439737"/>
              <a:gd name="connsiteY4" fmla="*/ 517613 h 859562"/>
              <a:gd name="connsiteX5" fmla="*/ 6645 w 439737"/>
              <a:gd name="connsiteY5" fmla="*/ 850988 h 859562"/>
              <a:gd name="connsiteX6" fmla="*/ 41570 w 439737"/>
              <a:gd name="connsiteY6" fmla="*/ 739863 h 859562"/>
              <a:gd name="connsiteX7" fmla="*/ 114595 w 439737"/>
              <a:gd name="connsiteY7" fmla="*/ 511263 h 859562"/>
              <a:gd name="connsiteX8" fmla="*/ 349545 w 439737"/>
              <a:gd name="connsiteY8" fmla="*/ 66763 h 859562"/>
              <a:gd name="connsiteX9" fmla="*/ 149520 w 439737"/>
              <a:gd name="connsiteY9" fmla="*/ 31838 h 859562"/>
              <a:gd name="connsiteX10" fmla="*/ 101895 w 439737"/>
              <a:gd name="connsiteY10" fmla="*/ 60413 h 85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9737" h="859562">
                <a:moveTo>
                  <a:pt x="101895" y="60413"/>
                </a:moveTo>
                <a:cubicBezTo>
                  <a:pt x="147403" y="55121"/>
                  <a:pt x="373358" y="-2558"/>
                  <a:pt x="422570" y="88"/>
                </a:cubicBezTo>
                <a:cubicBezTo>
                  <a:pt x="471783" y="2734"/>
                  <a:pt x="399816" y="51417"/>
                  <a:pt x="397170" y="76288"/>
                </a:cubicBezTo>
                <a:cubicBezTo>
                  <a:pt x="394524" y="101159"/>
                  <a:pt x="443737" y="75759"/>
                  <a:pt x="406695" y="149313"/>
                </a:cubicBezTo>
                <a:cubicBezTo>
                  <a:pt x="369653" y="222867"/>
                  <a:pt x="241595" y="400667"/>
                  <a:pt x="174920" y="517613"/>
                </a:cubicBezTo>
                <a:cubicBezTo>
                  <a:pt x="108245" y="634559"/>
                  <a:pt x="28870" y="813947"/>
                  <a:pt x="6645" y="850988"/>
                </a:cubicBezTo>
                <a:cubicBezTo>
                  <a:pt x="-15580" y="888029"/>
                  <a:pt x="23578" y="796484"/>
                  <a:pt x="41570" y="739863"/>
                </a:cubicBezTo>
                <a:cubicBezTo>
                  <a:pt x="59562" y="683242"/>
                  <a:pt x="63266" y="623446"/>
                  <a:pt x="114595" y="511263"/>
                </a:cubicBezTo>
                <a:cubicBezTo>
                  <a:pt x="165924" y="399080"/>
                  <a:pt x="343724" y="146667"/>
                  <a:pt x="349545" y="66763"/>
                </a:cubicBezTo>
                <a:cubicBezTo>
                  <a:pt x="355366" y="-13141"/>
                  <a:pt x="186562" y="28663"/>
                  <a:pt x="149520" y="31838"/>
                </a:cubicBezTo>
                <a:cubicBezTo>
                  <a:pt x="112478" y="35013"/>
                  <a:pt x="56387" y="65705"/>
                  <a:pt x="101895" y="60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DA378DDE-C2EE-94B3-B7E1-AD00AE948E1E}"/>
              </a:ext>
            </a:extLst>
          </p:cNvPr>
          <p:cNvSpPr/>
          <p:nvPr/>
        </p:nvSpPr>
        <p:spPr>
          <a:xfrm>
            <a:off x="3444265" y="7417651"/>
            <a:ext cx="377731" cy="211319"/>
          </a:xfrm>
          <a:custGeom>
            <a:avLst/>
            <a:gdLst>
              <a:gd name="connsiteX0" fmla="*/ 610 w 377731"/>
              <a:gd name="connsiteY0" fmla="*/ 2324 h 211319"/>
              <a:gd name="connsiteX1" fmla="*/ 343510 w 377731"/>
              <a:gd name="connsiteY1" fmla="*/ 192824 h 211319"/>
              <a:gd name="connsiteX2" fmla="*/ 356210 w 377731"/>
              <a:gd name="connsiteY2" fmla="*/ 192824 h 211319"/>
              <a:gd name="connsiteX3" fmla="*/ 260960 w 377731"/>
              <a:gd name="connsiteY3" fmla="*/ 94399 h 211319"/>
              <a:gd name="connsiteX4" fmla="*/ 610 w 377731"/>
              <a:gd name="connsiteY4" fmla="*/ 2324 h 2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731" h="211319">
                <a:moveTo>
                  <a:pt x="610" y="2324"/>
                </a:moveTo>
                <a:cubicBezTo>
                  <a:pt x="14368" y="18728"/>
                  <a:pt x="284243" y="161074"/>
                  <a:pt x="343510" y="192824"/>
                </a:cubicBezTo>
                <a:cubicBezTo>
                  <a:pt x="402777" y="224574"/>
                  <a:pt x="369968" y="209228"/>
                  <a:pt x="356210" y="192824"/>
                </a:cubicBezTo>
                <a:cubicBezTo>
                  <a:pt x="342452" y="176420"/>
                  <a:pt x="312289" y="128266"/>
                  <a:pt x="260960" y="94399"/>
                </a:cubicBezTo>
                <a:cubicBezTo>
                  <a:pt x="209631" y="60532"/>
                  <a:pt x="-13148" y="-14080"/>
                  <a:pt x="610" y="2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7D3D89E-A56C-E7C8-BFA1-F78CEEA82A4A}"/>
              </a:ext>
            </a:extLst>
          </p:cNvPr>
          <p:cNvSpPr/>
          <p:nvPr/>
        </p:nvSpPr>
        <p:spPr>
          <a:xfrm>
            <a:off x="3301692" y="7421576"/>
            <a:ext cx="285716" cy="644133"/>
          </a:xfrm>
          <a:custGeom>
            <a:avLst/>
            <a:gdLst>
              <a:gd name="connsiteX0" fmla="*/ 282883 w 285716"/>
              <a:gd name="connsiteY0" fmla="*/ 1574 h 644133"/>
              <a:gd name="connsiteX1" fmla="*/ 149533 w 285716"/>
              <a:gd name="connsiteY1" fmla="*/ 192074 h 644133"/>
              <a:gd name="connsiteX2" fmla="*/ 105083 w 285716"/>
              <a:gd name="connsiteY2" fmla="*/ 407974 h 644133"/>
              <a:gd name="connsiteX3" fmla="*/ 70158 w 285716"/>
              <a:gd name="connsiteY3" fmla="*/ 630224 h 644133"/>
              <a:gd name="connsiteX4" fmla="*/ 63808 w 285716"/>
              <a:gd name="connsiteY4" fmla="*/ 585774 h 644133"/>
              <a:gd name="connsiteX5" fmla="*/ 9833 w 285716"/>
              <a:gd name="connsiteY5" fmla="*/ 300024 h 644133"/>
              <a:gd name="connsiteX6" fmla="*/ 282883 w 285716"/>
              <a:gd name="connsiteY6" fmla="*/ 1574 h 64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16" h="644133">
                <a:moveTo>
                  <a:pt x="282883" y="1574"/>
                </a:moveTo>
                <a:cubicBezTo>
                  <a:pt x="306166" y="-16418"/>
                  <a:pt x="179166" y="124341"/>
                  <a:pt x="149533" y="192074"/>
                </a:cubicBezTo>
                <a:cubicBezTo>
                  <a:pt x="119900" y="259807"/>
                  <a:pt x="118312" y="334949"/>
                  <a:pt x="105083" y="407974"/>
                </a:cubicBezTo>
                <a:cubicBezTo>
                  <a:pt x="91854" y="480999"/>
                  <a:pt x="77037" y="600591"/>
                  <a:pt x="70158" y="630224"/>
                </a:cubicBezTo>
                <a:cubicBezTo>
                  <a:pt x="63279" y="659857"/>
                  <a:pt x="73862" y="640807"/>
                  <a:pt x="63808" y="585774"/>
                </a:cubicBezTo>
                <a:cubicBezTo>
                  <a:pt x="53754" y="530741"/>
                  <a:pt x="-27738" y="396332"/>
                  <a:pt x="9833" y="300024"/>
                </a:cubicBezTo>
                <a:cubicBezTo>
                  <a:pt x="47404" y="203716"/>
                  <a:pt x="259600" y="19566"/>
                  <a:pt x="282883" y="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DD7C50E-A9F8-191D-9229-8A504F59ECEC}"/>
              </a:ext>
            </a:extLst>
          </p:cNvPr>
          <p:cNvSpPr/>
          <p:nvPr/>
        </p:nvSpPr>
        <p:spPr>
          <a:xfrm>
            <a:off x="4163747" y="6888962"/>
            <a:ext cx="773396" cy="381951"/>
          </a:xfrm>
          <a:custGeom>
            <a:avLst/>
            <a:gdLst>
              <a:gd name="connsiteX0" fmla="*/ 8203 w 773396"/>
              <a:gd name="connsiteY0" fmla="*/ 343688 h 381951"/>
              <a:gd name="connsiteX1" fmla="*/ 278078 w 773396"/>
              <a:gd name="connsiteY1" fmla="*/ 153188 h 381951"/>
              <a:gd name="connsiteX2" fmla="*/ 427303 w 773396"/>
              <a:gd name="connsiteY2" fmla="*/ 86513 h 381951"/>
              <a:gd name="connsiteX3" fmla="*/ 360628 w 773396"/>
              <a:gd name="connsiteY3" fmla="*/ 48413 h 381951"/>
              <a:gd name="connsiteX4" fmla="*/ 560653 w 773396"/>
              <a:gd name="connsiteY4" fmla="*/ 86513 h 381951"/>
              <a:gd name="connsiteX5" fmla="*/ 509853 w 773396"/>
              <a:gd name="connsiteY5" fmla="*/ 3963 h 381951"/>
              <a:gd name="connsiteX6" fmla="*/ 694003 w 773396"/>
              <a:gd name="connsiteY6" fmla="*/ 235738 h 381951"/>
              <a:gd name="connsiteX7" fmla="*/ 773378 w 773396"/>
              <a:gd name="connsiteY7" fmla="*/ 381788 h 381951"/>
              <a:gd name="connsiteX8" fmla="*/ 700353 w 773396"/>
              <a:gd name="connsiteY8" fmla="*/ 261138 h 381951"/>
              <a:gd name="connsiteX9" fmla="*/ 595578 w 773396"/>
              <a:gd name="connsiteY9" fmla="*/ 105563 h 381951"/>
              <a:gd name="connsiteX10" fmla="*/ 376503 w 773396"/>
              <a:gd name="connsiteY10" fmla="*/ 175413 h 381951"/>
              <a:gd name="connsiteX11" fmla="*/ 93928 w 773396"/>
              <a:gd name="connsiteY11" fmla="*/ 308763 h 381951"/>
              <a:gd name="connsiteX12" fmla="*/ 8203 w 773396"/>
              <a:gd name="connsiteY12" fmla="*/ 343688 h 38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3396" h="381951">
                <a:moveTo>
                  <a:pt x="8203" y="343688"/>
                </a:moveTo>
                <a:cubicBezTo>
                  <a:pt x="38895" y="317759"/>
                  <a:pt x="208228" y="196051"/>
                  <a:pt x="278078" y="153188"/>
                </a:cubicBezTo>
                <a:cubicBezTo>
                  <a:pt x="347928" y="110325"/>
                  <a:pt x="413545" y="103975"/>
                  <a:pt x="427303" y="86513"/>
                </a:cubicBezTo>
                <a:cubicBezTo>
                  <a:pt x="441061" y="69051"/>
                  <a:pt x="338403" y="48413"/>
                  <a:pt x="360628" y="48413"/>
                </a:cubicBezTo>
                <a:cubicBezTo>
                  <a:pt x="382853" y="48413"/>
                  <a:pt x="535782" y="93921"/>
                  <a:pt x="560653" y="86513"/>
                </a:cubicBezTo>
                <a:cubicBezTo>
                  <a:pt x="585524" y="79105"/>
                  <a:pt x="487628" y="-20908"/>
                  <a:pt x="509853" y="3963"/>
                </a:cubicBezTo>
                <a:cubicBezTo>
                  <a:pt x="532078" y="28834"/>
                  <a:pt x="650082" y="172767"/>
                  <a:pt x="694003" y="235738"/>
                </a:cubicBezTo>
                <a:cubicBezTo>
                  <a:pt x="737924" y="298709"/>
                  <a:pt x="772320" y="377555"/>
                  <a:pt x="773378" y="381788"/>
                </a:cubicBezTo>
                <a:cubicBezTo>
                  <a:pt x="774436" y="386021"/>
                  <a:pt x="729986" y="307175"/>
                  <a:pt x="700353" y="261138"/>
                </a:cubicBezTo>
                <a:cubicBezTo>
                  <a:pt x="670720" y="215101"/>
                  <a:pt x="649553" y="119850"/>
                  <a:pt x="595578" y="105563"/>
                </a:cubicBezTo>
                <a:cubicBezTo>
                  <a:pt x="541603" y="91275"/>
                  <a:pt x="460111" y="141546"/>
                  <a:pt x="376503" y="175413"/>
                </a:cubicBezTo>
                <a:cubicBezTo>
                  <a:pt x="292895" y="209280"/>
                  <a:pt x="148961" y="284421"/>
                  <a:pt x="93928" y="308763"/>
                </a:cubicBezTo>
                <a:cubicBezTo>
                  <a:pt x="38895" y="333105"/>
                  <a:pt x="-22489" y="369617"/>
                  <a:pt x="8203" y="343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F5667BFC-3E14-D45A-4F24-D5628F628267}"/>
              </a:ext>
            </a:extLst>
          </p:cNvPr>
          <p:cNvSpPr/>
          <p:nvPr/>
        </p:nvSpPr>
        <p:spPr>
          <a:xfrm>
            <a:off x="3243215" y="7606753"/>
            <a:ext cx="896851" cy="585517"/>
          </a:xfrm>
          <a:custGeom>
            <a:avLst/>
            <a:gdLst>
              <a:gd name="connsiteX0" fmla="*/ 890635 w 896851"/>
              <a:gd name="connsiteY0" fmla="*/ 547 h 585517"/>
              <a:gd name="connsiteX1" fmla="*/ 738235 w 896851"/>
              <a:gd name="connsiteY1" fmla="*/ 229147 h 585517"/>
              <a:gd name="connsiteX2" fmla="*/ 490585 w 896851"/>
              <a:gd name="connsiteY2" fmla="*/ 473622 h 585517"/>
              <a:gd name="connsiteX3" fmla="*/ 328660 w 896851"/>
              <a:gd name="connsiteY3" fmla="*/ 568872 h 585517"/>
              <a:gd name="connsiteX4" fmla="*/ 268335 w 896851"/>
              <a:gd name="connsiteY4" fmla="*/ 562522 h 585517"/>
              <a:gd name="connsiteX5" fmla="*/ 1635 w 896851"/>
              <a:gd name="connsiteY5" fmla="*/ 343447 h 585517"/>
              <a:gd name="connsiteX6" fmla="*/ 163560 w 896851"/>
              <a:gd name="connsiteY6" fmla="*/ 422822 h 585517"/>
              <a:gd name="connsiteX7" fmla="*/ 315960 w 896851"/>
              <a:gd name="connsiteY7" fmla="*/ 527597 h 585517"/>
              <a:gd name="connsiteX8" fmla="*/ 566785 w 896851"/>
              <a:gd name="connsiteY8" fmla="*/ 384722 h 585517"/>
              <a:gd name="connsiteX9" fmla="*/ 585835 w 896851"/>
              <a:gd name="connsiteY9" fmla="*/ 305347 h 585517"/>
              <a:gd name="connsiteX10" fmla="*/ 528685 w 896851"/>
              <a:gd name="connsiteY10" fmla="*/ 295822 h 585517"/>
              <a:gd name="connsiteX11" fmla="*/ 890635 w 896851"/>
              <a:gd name="connsiteY11" fmla="*/ 547 h 5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6851" h="585517">
                <a:moveTo>
                  <a:pt x="890635" y="547"/>
                </a:moveTo>
                <a:cubicBezTo>
                  <a:pt x="925560" y="-10566"/>
                  <a:pt x="804910" y="150301"/>
                  <a:pt x="738235" y="229147"/>
                </a:cubicBezTo>
                <a:cubicBezTo>
                  <a:pt x="671560" y="307993"/>
                  <a:pt x="558847" y="417001"/>
                  <a:pt x="490585" y="473622"/>
                </a:cubicBezTo>
                <a:cubicBezTo>
                  <a:pt x="422322" y="530243"/>
                  <a:pt x="365702" y="554055"/>
                  <a:pt x="328660" y="568872"/>
                </a:cubicBezTo>
                <a:cubicBezTo>
                  <a:pt x="291618" y="583689"/>
                  <a:pt x="322839" y="600093"/>
                  <a:pt x="268335" y="562522"/>
                </a:cubicBezTo>
                <a:cubicBezTo>
                  <a:pt x="213831" y="524951"/>
                  <a:pt x="19097" y="366730"/>
                  <a:pt x="1635" y="343447"/>
                </a:cubicBezTo>
                <a:cubicBezTo>
                  <a:pt x="-15828" y="320164"/>
                  <a:pt x="111173" y="392130"/>
                  <a:pt x="163560" y="422822"/>
                </a:cubicBezTo>
                <a:cubicBezTo>
                  <a:pt x="215947" y="453514"/>
                  <a:pt x="248756" y="533947"/>
                  <a:pt x="315960" y="527597"/>
                </a:cubicBezTo>
                <a:cubicBezTo>
                  <a:pt x="383164" y="521247"/>
                  <a:pt x="521806" y="421764"/>
                  <a:pt x="566785" y="384722"/>
                </a:cubicBezTo>
                <a:cubicBezTo>
                  <a:pt x="611764" y="347680"/>
                  <a:pt x="592185" y="320164"/>
                  <a:pt x="585835" y="305347"/>
                </a:cubicBezTo>
                <a:cubicBezTo>
                  <a:pt x="579485" y="290530"/>
                  <a:pt x="474181" y="342918"/>
                  <a:pt x="528685" y="295822"/>
                </a:cubicBezTo>
                <a:cubicBezTo>
                  <a:pt x="583189" y="248726"/>
                  <a:pt x="855710" y="11660"/>
                  <a:pt x="890635" y="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AC0A63A8-50C2-CE50-48B7-7C31C77679E9}"/>
              </a:ext>
            </a:extLst>
          </p:cNvPr>
          <p:cNvSpPr/>
          <p:nvPr/>
        </p:nvSpPr>
        <p:spPr>
          <a:xfrm>
            <a:off x="4294110" y="6964428"/>
            <a:ext cx="626251" cy="586562"/>
          </a:xfrm>
          <a:custGeom>
            <a:avLst/>
            <a:gdLst>
              <a:gd name="connsiteX0" fmla="*/ 411240 w 626251"/>
              <a:gd name="connsiteY0" fmla="*/ 11047 h 586562"/>
              <a:gd name="connsiteX1" fmla="*/ 528715 w 626251"/>
              <a:gd name="connsiteY1" fmla="*/ 245997 h 586562"/>
              <a:gd name="connsiteX2" fmla="*/ 554115 w 626251"/>
              <a:gd name="connsiteY2" fmla="*/ 271397 h 586562"/>
              <a:gd name="connsiteX3" fmla="*/ 395365 w 626251"/>
              <a:gd name="connsiteY3" fmla="*/ 338072 h 586562"/>
              <a:gd name="connsiteX4" fmla="*/ 474740 w 626251"/>
              <a:gd name="connsiteY4" fmla="*/ 322197 h 586562"/>
              <a:gd name="connsiteX5" fmla="*/ 11190 w 626251"/>
              <a:gd name="connsiteY5" fmla="*/ 573022 h 586562"/>
              <a:gd name="connsiteX6" fmla="*/ 157240 w 626251"/>
              <a:gd name="connsiteY6" fmla="*/ 534922 h 586562"/>
              <a:gd name="connsiteX7" fmla="*/ 309640 w 626251"/>
              <a:gd name="connsiteY7" fmla="*/ 382522 h 586562"/>
              <a:gd name="connsiteX8" fmla="*/ 611265 w 626251"/>
              <a:gd name="connsiteY8" fmla="*/ 357122 h 586562"/>
              <a:gd name="connsiteX9" fmla="*/ 582690 w 626251"/>
              <a:gd name="connsiteY9" fmla="*/ 293622 h 586562"/>
              <a:gd name="connsiteX10" fmla="*/ 601740 w 626251"/>
              <a:gd name="connsiteY10" fmla="*/ 188847 h 586562"/>
              <a:gd name="connsiteX11" fmla="*/ 439815 w 626251"/>
              <a:gd name="connsiteY11" fmla="*/ 52322 h 586562"/>
              <a:gd name="connsiteX12" fmla="*/ 411240 w 626251"/>
              <a:gd name="connsiteY12" fmla="*/ 11047 h 58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6251" h="586562">
                <a:moveTo>
                  <a:pt x="411240" y="11047"/>
                </a:moveTo>
                <a:cubicBezTo>
                  <a:pt x="426057" y="43326"/>
                  <a:pt x="504902" y="202605"/>
                  <a:pt x="528715" y="245997"/>
                </a:cubicBezTo>
                <a:cubicBezTo>
                  <a:pt x="552528" y="289389"/>
                  <a:pt x="576340" y="256051"/>
                  <a:pt x="554115" y="271397"/>
                </a:cubicBezTo>
                <a:cubicBezTo>
                  <a:pt x="531890" y="286743"/>
                  <a:pt x="408594" y="329605"/>
                  <a:pt x="395365" y="338072"/>
                </a:cubicBezTo>
                <a:cubicBezTo>
                  <a:pt x="382136" y="346539"/>
                  <a:pt x="538769" y="283039"/>
                  <a:pt x="474740" y="322197"/>
                </a:cubicBezTo>
                <a:cubicBezTo>
                  <a:pt x="410711" y="361355"/>
                  <a:pt x="64107" y="537568"/>
                  <a:pt x="11190" y="573022"/>
                </a:cubicBezTo>
                <a:cubicBezTo>
                  <a:pt x="-41727" y="608476"/>
                  <a:pt x="107498" y="566672"/>
                  <a:pt x="157240" y="534922"/>
                </a:cubicBezTo>
                <a:cubicBezTo>
                  <a:pt x="206982" y="503172"/>
                  <a:pt x="233969" y="412155"/>
                  <a:pt x="309640" y="382522"/>
                </a:cubicBezTo>
                <a:cubicBezTo>
                  <a:pt x="385311" y="352889"/>
                  <a:pt x="565757" y="371939"/>
                  <a:pt x="611265" y="357122"/>
                </a:cubicBezTo>
                <a:cubicBezTo>
                  <a:pt x="656773" y="342305"/>
                  <a:pt x="584277" y="321668"/>
                  <a:pt x="582690" y="293622"/>
                </a:cubicBezTo>
                <a:cubicBezTo>
                  <a:pt x="581103" y="265576"/>
                  <a:pt x="625553" y="229064"/>
                  <a:pt x="601740" y="188847"/>
                </a:cubicBezTo>
                <a:cubicBezTo>
                  <a:pt x="577927" y="148630"/>
                  <a:pt x="473153" y="79839"/>
                  <a:pt x="439815" y="52322"/>
                </a:cubicBezTo>
                <a:cubicBezTo>
                  <a:pt x="406477" y="24805"/>
                  <a:pt x="396423" y="-21232"/>
                  <a:pt x="411240" y="11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E72EDE27-18ED-114F-28C1-C4F52F19B80E}"/>
              </a:ext>
            </a:extLst>
          </p:cNvPr>
          <p:cNvSpPr/>
          <p:nvPr/>
        </p:nvSpPr>
        <p:spPr>
          <a:xfrm>
            <a:off x="4081007" y="7565887"/>
            <a:ext cx="542137" cy="669279"/>
          </a:xfrm>
          <a:custGeom>
            <a:avLst/>
            <a:gdLst>
              <a:gd name="connsiteX0" fmla="*/ 56018 w 542137"/>
              <a:gd name="connsiteY0" fmla="*/ 138 h 669279"/>
              <a:gd name="connsiteX1" fmla="*/ 40143 w 542137"/>
              <a:gd name="connsiteY1" fmla="*/ 241438 h 669279"/>
              <a:gd name="connsiteX2" fmla="*/ 59193 w 542137"/>
              <a:gd name="connsiteY2" fmla="*/ 431938 h 669279"/>
              <a:gd name="connsiteX3" fmla="*/ 2043 w 542137"/>
              <a:gd name="connsiteY3" fmla="*/ 470038 h 669279"/>
              <a:gd name="connsiteX4" fmla="*/ 144918 w 542137"/>
              <a:gd name="connsiteY4" fmla="*/ 574813 h 669279"/>
              <a:gd name="connsiteX5" fmla="*/ 119518 w 542137"/>
              <a:gd name="connsiteY5" fmla="*/ 597038 h 669279"/>
              <a:gd name="connsiteX6" fmla="*/ 348118 w 542137"/>
              <a:gd name="connsiteY6" fmla="*/ 644663 h 669279"/>
              <a:gd name="connsiteX7" fmla="*/ 541793 w 542137"/>
              <a:gd name="connsiteY7" fmla="*/ 619263 h 669279"/>
              <a:gd name="connsiteX8" fmla="*/ 300493 w 542137"/>
              <a:gd name="connsiteY8" fmla="*/ 666888 h 669279"/>
              <a:gd name="connsiteX9" fmla="*/ 160793 w 542137"/>
              <a:gd name="connsiteY9" fmla="*/ 530363 h 669279"/>
              <a:gd name="connsiteX10" fmla="*/ 40143 w 542137"/>
              <a:gd name="connsiteY10" fmla="*/ 390663 h 669279"/>
              <a:gd name="connsiteX11" fmla="*/ 87768 w 542137"/>
              <a:gd name="connsiteY11" fmla="*/ 209688 h 669279"/>
              <a:gd name="connsiteX12" fmla="*/ 56018 w 542137"/>
              <a:gd name="connsiteY12" fmla="*/ 138 h 66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2137" h="669279">
                <a:moveTo>
                  <a:pt x="56018" y="138"/>
                </a:moveTo>
                <a:cubicBezTo>
                  <a:pt x="48081" y="5430"/>
                  <a:pt x="39614" y="169471"/>
                  <a:pt x="40143" y="241438"/>
                </a:cubicBezTo>
                <a:cubicBezTo>
                  <a:pt x="40672" y="313405"/>
                  <a:pt x="65543" y="393838"/>
                  <a:pt x="59193" y="431938"/>
                </a:cubicBezTo>
                <a:cubicBezTo>
                  <a:pt x="52843" y="470038"/>
                  <a:pt x="-12244" y="446226"/>
                  <a:pt x="2043" y="470038"/>
                </a:cubicBezTo>
                <a:cubicBezTo>
                  <a:pt x="16330" y="493850"/>
                  <a:pt x="125339" y="553646"/>
                  <a:pt x="144918" y="574813"/>
                </a:cubicBezTo>
                <a:cubicBezTo>
                  <a:pt x="164497" y="595980"/>
                  <a:pt x="85651" y="585396"/>
                  <a:pt x="119518" y="597038"/>
                </a:cubicBezTo>
                <a:cubicBezTo>
                  <a:pt x="153385" y="608680"/>
                  <a:pt x="277739" y="640959"/>
                  <a:pt x="348118" y="644663"/>
                </a:cubicBezTo>
                <a:cubicBezTo>
                  <a:pt x="418497" y="648367"/>
                  <a:pt x="549730" y="615559"/>
                  <a:pt x="541793" y="619263"/>
                </a:cubicBezTo>
                <a:cubicBezTo>
                  <a:pt x="533856" y="622967"/>
                  <a:pt x="363993" y="681705"/>
                  <a:pt x="300493" y="666888"/>
                </a:cubicBezTo>
                <a:cubicBezTo>
                  <a:pt x="236993" y="652071"/>
                  <a:pt x="204185" y="576400"/>
                  <a:pt x="160793" y="530363"/>
                </a:cubicBezTo>
                <a:cubicBezTo>
                  <a:pt x="117401" y="484326"/>
                  <a:pt x="52314" y="444109"/>
                  <a:pt x="40143" y="390663"/>
                </a:cubicBezTo>
                <a:cubicBezTo>
                  <a:pt x="27972" y="337217"/>
                  <a:pt x="82476" y="276363"/>
                  <a:pt x="87768" y="209688"/>
                </a:cubicBezTo>
                <a:cubicBezTo>
                  <a:pt x="93060" y="143013"/>
                  <a:pt x="63955" y="-5154"/>
                  <a:pt x="56018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AFF43FB5-A61D-1ECB-852E-228E86B64F75}"/>
              </a:ext>
            </a:extLst>
          </p:cNvPr>
          <p:cNvSpPr/>
          <p:nvPr/>
        </p:nvSpPr>
        <p:spPr>
          <a:xfrm>
            <a:off x="4270345" y="7413613"/>
            <a:ext cx="528047" cy="666621"/>
          </a:xfrm>
          <a:custGeom>
            <a:avLst/>
            <a:gdLst>
              <a:gd name="connsiteX0" fmla="*/ 30 w 528047"/>
              <a:gd name="connsiteY0" fmla="*/ 12 h 666621"/>
              <a:gd name="connsiteX1" fmla="*/ 123855 w 528047"/>
              <a:gd name="connsiteY1" fmla="*/ 231787 h 666621"/>
              <a:gd name="connsiteX2" fmla="*/ 98455 w 528047"/>
              <a:gd name="connsiteY2" fmla="*/ 517537 h 666621"/>
              <a:gd name="connsiteX3" fmla="*/ 184180 w 528047"/>
              <a:gd name="connsiteY3" fmla="*/ 533412 h 666621"/>
              <a:gd name="connsiteX4" fmla="*/ 247680 w 528047"/>
              <a:gd name="connsiteY4" fmla="*/ 434987 h 666621"/>
              <a:gd name="connsiteX5" fmla="*/ 288955 w 528047"/>
              <a:gd name="connsiteY5" fmla="*/ 282587 h 666621"/>
              <a:gd name="connsiteX6" fmla="*/ 419130 w 528047"/>
              <a:gd name="connsiteY6" fmla="*/ 231787 h 666621"/>
              <a:gd name="connsiteX7" fmla="*/ 527080 w 528047"/>
              <a:gd name="connsiteY7" fmla="*/ 225437 h 666621"/>
              <a:gd name="connsiteX8" fmla="*/ 355630 w 528047"/>
              <a:gd name="connsiteY8" fmla="*/ 365137 h 666621"/>
              <a:gd name="connsiteX9" fmla="*/ 196880 w 528047"/>
              <a:gd name="connsiteY9" fmla="*/ 587387 h 666621"/>
              <a:gd name="connsiteX10" fmla="*/ 57180 w 528047"/>
              <a:gd name="connsiteY10" fmla="*/ 644537 h 666621"/>
              <a:gd name="connsiteX11" fmla="*/ 111155 w 528047"/>
              <a:gd name="connsiteY11" fmla="*/ 241312 h 666621"/>
              <a:gd name="connsiteX12" fmla="*/ 30 w 528047"/>
              <a:gd name="connsiteY12" fmla="*/ 12 h 66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8047" h="666621">
                <a:moveTo>
                  <a:pt x="30" y="12"/>
                </a:moveTo>
                <a:cubicBezTo>
                  <a:pt x="2147" y="-1576"/>
                  <a:pt x="107451" y="145533"/>
                  <a:pt x="123855" y="231787"/>
                </a:cubicBezTo>
                <a:cubicBezTo>
                  <a:pt x="140259" y="318041"/>
                  <a:pt x="88401" y="467266"/>
                  <a:pt x="98455" y="517537"/>
                </a:cubicBezTo>
                <a:cubicBezTo>
                  <a:pt x="108509" y="567808"/>
                  <a:pt x="159309" y="547170"/>
                  <a:pt x="184180" y="533412"/>
                </a:cubicBezTo>
                <a:cubicBezTo>
                  <a:pt x="209051" y="519654"/>
                  <a:pt x="230218" y="476791"/>
                  <a:pt x="247680" y="434987"/>
                </a:cubicBezTo>
                <a:cubicBezTo>
                  <a:pt x="265142" y="393183"/>
                  <a:pt x="260380" y="316454"/>
                  <a:pt x="288955" y="282587"/>
                </a:cubicBezTo>
                <a:cubicBezTo>
                  <a:pt x="317530" y="248720"/>
                  <a:pt x="379443" y="241312"/>
                  <a:pt x="419130" y="231787"/>
                </a:cubicBezTo>
                <a:cubicBezTo>
                  <a:pt x="458818" y="222262"/>
                  <a:pt x="537663" y="203212"/>
                  <a:pt x="527080" y="225437"/>
                </a:cubicBezTo>
                <a:cubicBezTo>
                  <a:pt x="516497" y="247662"/>
                  <a:pt x="410663" y="304812"/>
                  <a:pt x="355630" y="365137"/>
                </a:cubicBezTo>
                <a:cubicBezTo>
                  <a:pt x="300597" y="425462"/>
                  <a:pt x="246621" y="540821"/>
                  <a:pt x="196880" y="587387"/>
                </a:cubicBezTo>
                <a:cubicBezTo>
                  <a:pt x="147139" y="633953"/>
                  <a:pt x="71467" y="702216"/>
                  <a:pt x="57180" y="644537"/>
                </a:cubicBezTo>
                <a:cubicBezTo>
                  <a:pt x="42893" y="586858"/>
                  <a:pt x="114859" y="346087"/>
                  <a:pt x="111155" y="241312"/>
                </a:cubicBezTo>
                <a:cubicBezTo>
                  <a:pt x="107451" y="136537"/>
                  <a:pt x="-2087" y="1600"/>
                  <a:pt x="3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F1E1DB02-977B-8ADE-72BF-F607150FB96D}"/>
              </a:ext>
            </a:extLst>
          </p:cNvPr>
          <p:cNvSpPr/>
          <p:nvPr/>
        </p:nvSpPr>
        <p:spPr>
          <a:xfrm>
            <a:off x="4793481" y="7619465"/>
            <a:ext cx="265967" cy="549788"/>
          </a:xfrm>
          <a:custGeom>
            <a:avLst/>
            <a:gdLst>
              <a:gd name="connsiteX0" fmla="*/ 7119 w 265967"/>
              <a:gd name="connsiteY0" fmla="*/ 535 h 549788"/>
              <a:gd name="connsiteX1" fmla="*/ 175394 w 265967"/>
              <a:gd name="connsiteY1" fmla="*/ 127535 h 549788"/>
              <a:gd name="connsiteX2" fmla="*/ 235719 w 265967"/>
              <a:gd name="connsiteY2" fmla="*/ 187860 h 549788"/>
              <a:gd name="connsiteX3" fmla="*/ 251594 w 265967"/>
              <a:gd name="connsiteY3" fmla="*/ 327560 h 549788"/>
              <a:gd name="connsiteX4" fmla="*/ 26169 w 265967"/>
              <a:gd name="connsiteY4" fmla="*/ 546635 h 549788"/>
              <a:gd name="connsiteX5" fmla="*/ 89669 w 265967"/>
              <a:gd name="connsiteY5" fmla="*/ 445035 h 549788"/>
              <a:gd name="connsiteX6" fmla="*/ 175394 w 265967"/>
              <a:gd name="connsiteY6" fmla="*/ 276760 h 549788"/>
              <a:gd name="connsiteX7" fmla="*/ 45219 w 265967"/>
              <a:gd name="connsiteY7" fmla="*/ 89435 h 549788"/>
              <a:gd name="connsiteX8" fmla="*/ 7119 w 265967"/>
              <a:gd name="connsiteY8" fmla="*/ 535 h 54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967" h="549788">
                <a:moveTo>
                  <a:pt x="7119" y="535"/>
                </a:moveTo>
                <a:cubicBezTo>
                  <a:pt x="28815" y="6885"/>
                  <a:pt x="137294" y="96314"/>
                  <a:pt x="175394" y="127535"/>
                </a:cubicBezTo>
                <a:cubicBezTo>
                  <a:pt x="213494" y="158756"/>
                  <a:pt x="223019" y="154523"/>
                  <a:pt x="235719" y="187860"/>
                </a:cubicBezTo>
                <a:cubicBezTo>
                  <a:pt x="248419" y="221198"/>
                  <a:pt x="286519" y="267764"/>
                  <a:pt x="251594" y="327560"/>
                </a:cubicBezTo>
                <a:cubicBezTo>
                  <a:pt x="216669" y="387356"/>
                  <a:pt x="53156" y="527056"/>
                  <a:pt x="26169" y="546635"/>
                </a:cubicBezTo>
                <a:cubicBezTo>
                  <a:pt x="-818" y="566214"/>
                  <a:pt x="64798" y="490014"/>
                  <a:pt x="89669" y="445035"/>
                </a:cubicBezTo>
                <a:cubicBezTo>
                  <a:pt x="114540" y="400056"/>
                  <a:pt x="182802" y="336027"/>
                  <a:pt x="175394" y="276760"/>
                </a:cubicBezTo>
                <a:cubicBezTo>
                  <a:pt x="167986" y="217493"/>
                  <a:pt x="72736" y="133356"/>
                  <a:pt x="45219" y="89435"/>
                </a:cubicBezTo>
                <a:cubicBezTo>
                  <a:pt x="17702" y="45514"/>
                  <a:pt x="-14577" y="-5815"/>
                  <a:pt x="7119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9FBB9536-F6A2-980E-54FF-C36AF8BAFFC1}"/>
              </a:ext>
            </a:extLst>
          </p:cNvPr>
          <p:cNvSpPr/>
          <p:nvPr/>
        </p:nvSpPr>
        <p:spPr>
          <a:xfrm>
            <a:off x="4660898" y="7790903"/>
            <a:ext cx="162664" cy="200463"/>
          </a:xfrm>
          <a:custGeom>
            <a:avLst/>
            <a:gdLst>
              <a:gd name="connsiteX0" fmla="*/ 2 w 162664"/>
              <a:gd name="connsiteY0" fmla="*/ 191047 h 200463"/>
              <a:gd name="connsiteX1" fmla="*/ 98427 w 162664"/>
              <a:gd name="connsiteY1" fmla="*/ 54522 h 200463"/>
              <a:gd name="connsiteX2" fmla="*/ 60327 w 162664"/>
              <a:gd name="connsiteY2" fmla="*/ 547 h 200463"/>
              <a:gd name="connsiteX3" fmla="*/ 161927 w 162664"/>
              <a:gd name="connsiteY3" fmla="*/ 83097 h 200463"/>
              <a:gd name="connsiteX4" fmla="*/ 101602 w 162664"/>
              <a:gd name="connsiteY4" fmla="*/ 181522 h 200463"/>
              <a:gd name="connsiteX5" fmla="*/ 2 w 162664"/>
              <a:gd name="connsiteY5" fmla="*/ 191047 h 20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64" h="200463">
                <a:moveTo>
                  <a:pt x="2" y="191047"/>
                </a:moveTo>
                <a:cubicBezTo>
                  <a:pt x="-527" y="169880"/>
                  <a:pt x="88373" y="86272"/>
                  <a:pt x="98427" y="54522"/>
                </a:cubicBezTo>
                <a:cubicBezTo>
                  <a:pt x="108481" y="22772"/>
                  <a:pt x="49744" y="-4216"/>
                  <a:pt x="60327" y="547"/>
                </a:cubicBezTo>
                <a:cubicBezTo>
                  <a:pt x="70910" y="5309"/>
                  <a:pt x="155048" y="52935"/>
                  <a:pt x="161927" y="83097"/>
                </a:cubicBezTo>
                <a:cubicBezTo>
                  <a:pt x="168806" y="113259"/>
                  <a:pt x="125944" y="170410"/>
                  <a:pt x="101602" y="181522"/>
                </a:cubicBezTo>
                <a:cubicBezTo>
                  <a:pt x="77260" y="192634"/>
                  <a:pt x="531" y="212214"/>
                  <a:pt x="2" y="191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E12B32F9-A43C-948D-1CAA-6A550A043AA0}"/>
              </a:ext>
            </a:extLst>
          </p:cNvPr>
          <p:cNvSpPr/>
          <p:nvPr/>
        </p:nvSpPr>
        <p:spPr>
          <a:xfrm>
            <a:off x="4583140" y="8146217"/>
            <a:ext cx="568288" cy="185456"/>
          </a:xfrm>
          <a:custGeom>
            <a:avLst/>
            <a:gdLst>
              <a:gd name="connsiteX0" fmla="*/ 4735 w 568288"/>
              <a:gd name="connsiteY0" fmla="*/ 833 h 185456"/>
              <a:gd name="connsiteX1" fmla="*/ 36485 w 568288"/>
              <a:gd name="connsiteY1" fmla="*/ 42108 h 185456"/>
              <a:gd name="connsiteX2" fmla="*/ 188885 w 568288"/>
              <a:gd name="connsiteY2" fmla="*/ 156408 h 185456"/>
              <a:gd name="connsiteX3" fmla="*/ 293660 w 568288"/>
              <a:gd name="connsiteY3" fmla="*/ 156408 h 185456"/>
              <a:gd name="connsiteX4" fmla="*/ 560360 w 568288"/>
              <a:gd name="connsiteY4" fmla="*/ 64333 h 185456"/>
              <a:gd name="connsiteX5" fmla="*/ 484160 w 568288"/>
              <a:gd name="connsiteY5" fmla="*/ 111958 h 185456"/>
              <a:gd name="connsiteX6" fmla="*/ 341285 w 568288"/>
              <a:gd name="connsiteY6" fmla="*/ 184983 h 185456"/>
              <a:gd name="connsiteX7" fmla="*/ 39660 w 568288"/>
              <a:gd name="connsiteY7" fmla="*/ 73858 h 185456"/>
              <a:gd name="connsiteX8" fmla="*/ 4735 w 568288"/>
              <a:gd name="connsiteY8" fmla="*/ 833 h 18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288" h="185456">
                <a:moveTo>
                  <a:pt x="4735" y="833"/>
                </a:moveTo>
                <a:cubicBezTo>
                  <a:pt x="4206" y="-4459"/>
                  <a:pt x="5793" y="16179"/>
                  <a:pt x="36485" y="42108"/>
                </a:cubicBezTo>
                <a:cubicBezTo>
                  <a:pt x="67177" y="68037"/>
                  <a:pt x="146023" y="137358"/>
                  <a:pt x="188885" y="156408"/>
                </a:cubicBezTo>
                <a:cubicBezTo>
                  <a:pt x="231748" y="175458"/>
                  <a:pt x="231748" y="171754"/>
                  <a:pt x="293660" y="156408"/>
                </a:cubicBezTo>
                <a:cubicBezTo>
                  <a:pt x="355572" y="141062"/>
                  <a:pt x="528610" y="71741"/>
                  <a:pt x="560360" y="64333"/>
                </a:cubicBezTo>
                <a:cubicBezTo>
                  <a:pt x="592110" y="56925"/>
                  <a:pt x="520673" y="91850"/>
                  <a:pt x="484160" y="111958"/>
                </a:cubicBezTo>
                <a:cubicBezTo>
                  <a:pt x="447647" y="132066"/>
                  <a:pt x="415368" y="191333"/>
                  <a:pt x="341285" y="184983"/>
                </a:cubicBezTo>
                <a:cubicBezTo>
                  <a:pt x="267202" y="178633"/>
                  <a:pt x="98927" y="99787"/>
                  <a:pt x="39660" y="73858"/>
                </a:cubicBezTo>
                <a:cubicBezTo>
                  <a:pt x="-19607" y="47929"/>
                  <a:pt x="5264" y="6125"/>
                  <a:pt x="4735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7172A897-4F7B-6AA7-3D53-0735F8D8AF17}"/>
              </a:ext>
            </a:extLst>
          </p:cNvPr>
          <p:cNvSpPr/>
          <p:nvPr/>
        </p:nvSpPr>
        <p:spPr>
          <a:xfrm>
            <a:off x="4952077" y="7403989"/>
            <a:ext cx="350475" cy="357853"/>
          </a:xfrm>
          <a:custGeom>
            <a:avLst/>
            <a:gdLst>
              <a:gd name="connsiteX0" fmla="*/ 350173 w 350475"/>
              <a:gd name="connsiteY0" fmla="*/ 79486 h 357853"/>
              <a:gd name="connsiteX1" fmla="*/ 134273 w 350475"/>
              <a:gd name="connsiteY1" fmla="*/ 76311 h 357853"/>
              <a:gd name="connsiteX2" fmla="*/ 99348 w 350475"/>
              <a:gd name="connsiteY2" fmla="*/ 222361 h 357853"/>
              <a:gd name="connsiteX3" fmla="*/ 159673 w 350475"/>
              <a:gd name="connsiteY3" fmla="*/ 355711 h 357853"/>
              <a:gd name="connsiteX4" fmla="*/ 23148 w 350475"/>
              <a:gd name="connsiteY4" fmla="*/ 295386 h 357853"/>
              <a:gd name="connsiteX5" fmla="*/ 923 w 350475"/>
              <a:gd name="connsiteY5" fmla="*/ 174736 h 357853"/>
              <a:gd name="connsiteX6" fmla="*/ 32673 w 350475"/>
              <a:gd name="connsiteY6" fmla="*/ 89011 h 357853"/>
              <a:gd name="connsiteX7" fmla="*/ 29498 w 350475"/>
              <a:gd name="connsiteY7" fmla="*/ 57261 h 357853"/>
              <a:gd name="connsiteX8" fmla="*/ 178723 w 350475"/>
              <a:gd name="connsiteY8" fmla="*/ 111 h 357853"/>
              <a:gd name="connsiteX9" fmla="*/ 350173 w 350475"/>
              <a:gd name="connsiteY9" fmla="*/ 79486 h 35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475" h="357853">
                <a:moveTo>
                  <a:pt x="350173" y="79486"/>
                </a:moveTo>
                <a:cubicBezTo>
                  <a:pt x="342765" y="92186"/>
                  <a:pt x="176077" y="52498"/>
                  <a:pt x="134273" y="76311"/>
                </a:cubicBezTo>
                <a:cubicBezTo>
                  <a:pt x="92469" y="100124"/>
                  <a:pt x="95115" y="175794"/>
                  <a:pt x="99348" y="222361"/>
                </a:cubicBezTo>
                <a:cubicBezTo>
                  <a:pt x="103581" y="268928"/>
                  <a:pt x="172373" y="343540"/>
                  <a:pt x="159673" y="355711"/>
                </a:cubicBezTo>
                <a:cubicBezTo>
                  <a:pt x="146973" y="367882"/>
                  <a:pt x="49606" y="325548"/>
                  <a:pt x="23148" y="295386"/>
                </a:cubicBezTo>
                <a:cubicBezTo>
                  <a:pt x="-3310" y="265224"/>
                  <a:pt x="-665" y="209132"/>
                  <a:pt x="923" y="174736"/>
                </a:cubicBezTo>
                <a:cubicBezTo>
                  <a:pt x="2510" y="140340"/>
                  <a:pt x="27911" y="108590"/>
                  <a:pt x="32673" y="89011"/>
                </a:cubicBezTo>
                <a:cubicBezTo>
                  <a:pt x="37435" y="69432"/>
                  <a:pt x="5156" y="72078"/>
                  <a:pt x="29498" y="57261"/>
                </a:cubicBezTo>
                <a:cubicBezTo>
                  <a:pt x="53840" y="42444"/>
                  <a:pt x="130569" y="-2535"/>
                  <a:pt x="178723" y="111"/>
                </a:cubicBezTo>
                <a:cubicBezTo>
                  <a:pt x="226877" y="2757"/>
                  <a:pt x="357581" y="66786"/>
                  <a:pt x="350173" y="79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8DE626B7-CD9B-4F58-0D2A-E39F8520DED7}"/>
              </a:ext>
            </a:extLst>
          </p:cNvPr>
          <p:cNvSpPr/>
          <p:nvPr/>
        </p:nvSpPr>
        <p:spPr>
          <a:xfrm>
            <a:off x="5279334" y="7419538"/>
            <a:ext cx="131806" cy="422188"/>
          </a:xfrm>
          <a:custGeom>
            <a:avLst/>
            <a:gdLst>
              <a:gd name="connsiteX0" fmla="*/ 691 w 131806"/>
              <a:gd name="connsiteY0" fmla="*/ 437 h 422188"/>
              <a:gd name="connsiteX1" fmla="*/ 92766 w 131806"/>
              <a:gd name="connsiteY1" fmla="*/ 133787 h 422188"/>
              <a:gd name="connsiteX2" fmla="*/ 130866 w 131806"/>
              <a:gd name="connsiteY2" fmla="*/ 235387 h 422188"/>
              <a:gd name="connsiteX3" fmla="*/ 57841 w 131806"/>
              <a:gd name="connsiteY3" fmla="*/ 381437 h 422188"/>
              <a:gd name="connsiteX4" fmla="*/ 19741 w 131806"/>
              <a:gd name="connsiteY4" fmla="*/ 419537 h 422188"/>
              <a:gd name="connsiteX5" fmla="*/ 35616 w 131806"/>
              <a:gd name="connsiteY5" fmla="*/ 324287 h 422188"/>
              <a:gd name="connsiteX6" fmla="*/ 48316 w 131806"/>
              <a:gd name="connsiteY6" fmla="*/ 181412 h 422188"/>
              <a:gd name="connsiteX7" fmla="*/ 691 w 131806"/>
              <a:gd name="connsiteY7" fmla="*/ 437 h 42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806" h="422188">
                <a:moveTo>
                  <a:pt x="691" y="437"/>
                </a:moveTo>
                <a:cubicBezTo>
                  <a:pt x="8099" y="-7501"/>
                  <a:pt x="71070" y="94629"/>
                  <a:pt x="92766" y="133787"/>
                </a:cubicBezTo>
                <a:cubicBezTo>
                  <a:pt x="114462" y="172945"/>
                  <a:pt x="136687" y="194112"/>
                  <a:pt x="130866" y="235387"/>
                </a:cubicBezTo>
                <a:cubicBezTo>
                  <a:pt x="125045" y="276662"/>
                  <a:pt x="76362" y="350746"/>
                  <a:pt x="57841" y="381437"/>
                </a:cubicBezTo>
                <a:cubicBezTo>
                  <a:pt x="39320" y="412128"/>
                  <a:pt x="23445" y="429062"/>
                  <a:pt x="19741" y="419537"/>
                </a:cubicBezTo>
                <a:cubicBezTo>
                  <a:pt x="16037" y="410012"/>
                  <a:pt x="30854" y="363975"/>
                  <a:pt x="35616" y="324287"/>
                </a:cubicBezTo>
                <a:cubicBezTo>
                  <a:pt x="40379" y="284600"/>
                  <a:pt x="48845" y="233270"/>
                  <a:pt x="48316" y="181412"/>
                </a:cubicBezTo>
                <a:cubicBezTo>
                  <a:pt x="47787" y="129554"/>
                  <a:pt x="-6717" y="8375"/>
                  <a:pt x="691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B12741AE-1215-8569-17D1-940B31B13FB0}"/>
              </a:ext>
            </a:extLst>
          </p:cNvPr>
          <p:cNvSpPr/>
          <p:nvPr/>
        </p:nvSpPr>
        <p:spPr>
          <a:xfrm>
            <a:off x="4959338" y="7737334"/>
            <a:ext cx="422886" cy="101741"/>
          </a:xfrm>
          <a:custGeom>
            <a:avLst/>
            <a:gdLst>
              <a:gd name="connsiteX0" fmla="*/ 12 w 422886"/>
              <a:gd name="connsiteY0" fmla="*/ 12841 h 101741"/>
              <a:gd name="connsiteX1" fmla="*/ 212737 w 422886"/>
              <a:gd name="connsiteY1" fmla="*/ 22366 h 101741"/>
              <a:gd name="connsiteX2" fmla="*/ 400062 w 422886"/>
              <a:gd name="connsiteY2" fmla="*/ 141 h 101741"/>
              <a:gd name="connsiteX3" fmla="*/ 400062 w 422886"/>
              <a:gd name="connsiteY3" fmla="*/ 35066 h 101741"/>
              <a:gd name="connsiteX4" fmla="*/ 222262 w 422886"/>
              <a:gd name="connsiteY4" fmla="*/ 101741 h 101741"/>
              <a:gd name="connsiteX5" fmla="*/ 12 w 422886"/>
              <a:gd name="connsiteY5" fmla="*/ 12841 h 10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886" h="101741">
                <a:moveTo>
                  <a:pt x="12" y="12841"/>
                </a:moveTo>
                <a:cubicBezTo>
                  <a:pt x="-1575" y="-388"/>
                  <a:pt x="146062" y="24483"/>
                  <a:pt x="212737" y="22366"/>
                </a:cubicBezTo>
                <a:cubicBezTo>
                  <a:pt x="279412" y="20249"/>
                  <a:pt x="368841" y="-1976"/>
                  <a:pt x="400062" y="141"/>
                </a:cubicBezTo>
                <a:cubicBezTo>
                  <a:pt x="431283" y="2258"/>
                  <a:pt x="429695" y="18133"/>
                  <a:pt x="400062" y="35066"/>
                </a:cubicBezTo>
                <a:cubicBezTo>
                  <a:pt x="370429" y="51999"/>
                  <a:pt x="282058" y="101741"/>
                  <a:pt x="222262" y="101741"/>
                </a:cubicBezTo>
                <a:cubicBezTo>
                  <a:pt x="162466" y="101741"/>
                  <a:pt x="1599" y="26070"/>
                  <a:pt x="12" y="12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72F5057C-5034-3379-99E6-03D32567278A}"/>
              </a:ext>
            </a:extLst>
          </p:cNvPr>
          <p:cNvSpPr/>
          <p:nvPr/>
        </p:nvSpPr>
        <p:spPr>
          <a:xfrm>
            <a:off x="5288827" y="7619862"/>
            <a:ext cx="574209" cy="489061"/>
          </a:xfrm>
          <a:custGeom>
            <a:avLst/>
            <a:gdLst>
              <a:gd name="connsiteX0" fmla="*/ 13423 w 574209"/>
              <a:gd name="connsiteY0" fmla="*/ 98563 h 489061"/>
              <a:gd name="connsiteX1" fmla="*/ 723 w 574209"/>
              <a:gd name="connsiteY1" fmla="*/ 371613 h 489061"/>
              <a:gd name="connsiteX2" fmla="*/ 19773 w 574209"/>
              <a:gd name="connsiteY2" fmla="*/ 450988 h 489061"/>
              <a:gd name="connsiteX3" fmla="*/ 134073 w 574209"/>
              <a:gd name="connsiteY3" fmla="*/ 485913 h 489061"/>
              <a:gd name="connsiteX4" fmla="*/ 181698 w 574209"/>
              <a:gd name="connsiteY4" fmla="*/ 374788 h 489061"/>
              <a:gd name="connsiteX5" fmla="*/ 261073 w 574209"/>
              <a:gd name="connsiteY5" fmla="*/ 168413 h 489061"/>
              <a:gd name="connsiteX6" fmla="*/ 572223 w 574209"/>
              <a:gd name="connsiteY6" fmla="*/ 44588 h 489061"/>
              <a:gd name="connsiteX7" fmla="*/ 384898 w 574209"/>
              <a:gd name="connsiteY7" fmla="*/ 12838 h 489061"/>
              <a:gd name="connsiteX8" fmla="*/ 197573 w 574209"/>
              <a:gd name="connsiteY8" fmla="*/ 244613 h 489061"/>
              <a:gd name="connsiteX9" fmla="*/ 89623 w 574209"/>
              <a:gd name="connsiteY9" fmla="*/ 460513 h 489061"/>
              <a:gd name="connsiteX10" fmla="*/ 95973 w 574209"/>
              <a:gd name="connsiteY10" fmla="*/ 216038 h 489061"/>
              <a:gd name="connsiteX11" fmla="*/ 13423 w 574209"/>
              <a:gd name="connsiteY11" fmla="*/ 98563 h 48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4209" h="489061">
                <a:moveTo>
                  <a:pt x="13423" y="98563"/>
                </a:moveTo>
                <a:cubicBezTo>
                  <a:pt x="-2452" y="124492"/>
                  <a:pt x="-335" y="312876"/>
                  <a:pt x="723" y="371613"/>
                </a:cubicBezTo>
                <a:cubicBezTo>
                  <a:pt x="1781" y="430350"/>
                  <a:pt x="-2452" y="431938"/>
                  <a:pt x="19773" y="450988"/>
                </a:cubicBezTo>
                <a:cubicBezTo>
                  <a:pt x="41998" y="470038"/>
                  <a:pt x="107086" y="498613"/>
                  <a:pt x="134073" y="485913"/>
                </a:cubicBezTo>
                <a:cubicBezTo>
                  <a:pt x="161060" y="473213"/>
                  <a:pt x="160531" y="427705"/>
                  <a:pt x="181698" y="374788"/>
                </a:cubicBezTo>
                <a:cubicBezTo>
                  <a:pt x="202865" y="321871"/>
                  <a:pt x="195986" y="223446"/>
                  <a:pt x="261073" y="168413"/>
                </a:cubicBezTo>
                <a:cubicBezTo>
                  <a:pt x="326161" y="113380"/>
                  <a:pt x="551586" y="70517"/>
                  <a:pt x="572223" y="44588"/>
                </a:cubicBezTo>
                <a:cubicBezTo>
                  <a:pt x="592861" y="18659"/>
                  <a:pt x="447340" y="-20499"/>
                  <a:pt x="384898" y="12838"/>
                </a:cubicBezTo>
                <a:cubicBezTo>
                  <a:pt x="322456" y="46175"/>
                  <a:pt x="246785" y="170001"/>
                  <a:pt x="197573" y="244613"/>
                </a:cubicBezTo>
                <a:cubicBezTo>
                  <a:pt x="148361" y="319225"/>
                  <a:pt x="106556" y="465275"/>
                  <a:pt x="89623" y="460513"/>
                </a:cubicBezTo>
                <a:cubicBezTo>
                  <a:pt x="72690" y="455751"/>
                  <a:pt x="107085" y="270013"/>
                  <a:pt x="95973" y="216038"/>
                </a:cubicBezTo>
                <a:cubicBezTo>
                  <a:pt x="84861" y="162063"/>
                  <a:pt x="29298" y="72634"/>
                  <a:pt x="13423" y="98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B6D1A1F6-A0F5-A84D-5AD1-5260DCB21DD1}"/>
              </a:ext>
            </a:extLst>
          </p:cNvPr>
          <p:cNvSpPr/>
          <p:nvPr/>
        </p:nvSpPr>
        <p:spPr>
          <a:xfrm>
            <a:off x="5053731" y="8079678"/>
            <a:ext cx="1033500" cy="378043"/>
          </a:xfrm>
          <a:custGeom>
            <a:avLst/>
            <a:gdLst>
              <a:gd name="connsiteX0" fmla="*/ 869 w 1033500"/>
              <a:gd name="connsiteY0" fmla="*/ 105472 h 378043"/>
              <a:gd name="connsiteX1" fmla="*/ 340594 w 1033500"/>
              <a:gd name="connsiteY1" fmla="*/ 286447 h 378043"/>
              <a:gd name="connsiteX2" fmla="*/ 502519 w 1033500"/>
              <a:gd name="connsiteY2" fmla="*/ 235647 h 378043"/>
              <a:gd name="connsiteX3" fmla="*/ 734294 w 1033500"/>
              <a:gd name="connsiteY3" fmla="*/ 318197 h 378043"/>
              <a:gd name="connsiteX4" fmla="*/ 762869 w 1033500"/>
              <a:gd name="connsiteY4" fmla="*/ 337247 h 378043"/>
              <a:gd name="connsiteX5" fmla="*/ 893044 w 1033500"/>
              <a:gd name="connsiteY5" fmla="*/ 188022 h 378043"/>
              <a:gd name="connsiteX6" fmla="*/ 1007344 w 1033500"/>
              <a:gd name="connsiteY6" fmla="*/ 697 h 378043"/>
              <a:gd name="connsiteX7" fmla="*/ 1004169 w 1033500"/>
              <a:gd name="connsiteY7" fmla="*/ 134047 h 378043"/>
              <a:gd name="connsiteX8" fmla="*/ 689844 w 1033500"/>
              <a:gd name="connsiteY8" fmla="*/ 375347 h 378043"/>
              <a:gd name="connsiteX9" fmla="*/ 527919 w 1033500"/>
              <a:gd name="connsiteY9" fmla="*/ 267397 h 378043"/>
              <a:gd name="connsiteX10" fmla="*/ 251694 w 1033500"/>
              <a:gd name="connsiteY10" fmla="*/ 327722 h 378043"/>
              <a:gd name="connsiteX11" fmla="*/ 869 w 1033500"/>
              <a:gd name="connsiteY11" fmla="*/ 105472 h 37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3500" h="378043">
                <a:moveTo>
                  <a:pt x="869" y="105472"/>
                </a:moveTo>
                <a:cubicBezTo>
                  <a:pt x="15686" y="98593"/>
                  <a:pt x="256986" y="264751"/>
                  <a:pt x="340594" y="286447"/>
                </a:cubicBezTo>
                <a:cubicBezTo>
                  <a:pt x="424202" y="308143"/>
                  <a:pt x="436902" y="230355"/>
                  <a:pt x="502519" y="235647"/>
                </a:cubicBezTo>
                <a:cubicBezTo>
                  <a:pt x="568136" y="240939"/>
                  <a:pt x="690902" y="301264"/>
                  <a:pt x="734294" y="318197"/>
                </a:cubicBezTo>
                <a:cubicBezTo>
                  <a:pt x="777686" y="335130"/>
                  <a:pt x="736411" y="358943"/>
                  <a:pt x="762869" y="337247"/>
                </a:cubicBezTo>
                <a:cubicBezTo>
                  <a:pt x="789327" y="315551"/>
                  <a:pt x="852298" y="244114"/>
                  <a:pt x="893044" y="188022"/>
                </a:cubicBezTo>
                <a:cubicBezTo>
                  <a:pt x="933790" y="131930"/>
                  <a:pt x="988823" y="9693"/>
                  <a:pt x="1007344" y="697"/>
                </a:cubicBezTo>
                <a:cubicBezTo>
                  <a:pt x="1025865" y="-8299"/>
                  <a:pt x="1057086" y="71605"/>
                  <a:pt x="1004169" y="134047"/>
                </a:cubicBezTo>
                <a:cubicBezTo>
                  <a:pt x="951252" y="196489"/>
                  <a:pt x="769219" y="353122"/>
                  <a:pt x="689844" y="375347"/>
                </a:cubicBezTo>
                <a:cubicBezTo>
                  <a:pt x="610469" y="397572"/>
                  <a:pt x="600944" y="275334"/>
                  <a:pt x="527919" y="267397"/>
                </a:cubicBezTo>
                <a:cubicBezTo>
                  <a:pt x="454894" y="259460"/>
                  <a:pt x="339007" y="355239"/>
                  <a:pt x="251694" y="327722"/>
                </a:cubicBezTo>
                <a:cubicBezTo>
                  <a:pt x="164382" y="300205"/>
                  <a:pt x="-13948" y="112351"/>
                  <a:pt x="869" y="105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B714D91E-E73B-199F-2FEE-C52E9C6319B9}"/>
              </a:ext>
            </a:extLst>
          </p:cNvPr>
          <p:cNvSpPr/>
          <p:nvPr/>
        </p:nvSpPr>
        <p:spPr>
          <a:xfrm>
            <a:off x="5685931" y="7863994"/>
            <a:ext cx="201408" cy="127112"/>
          </a:xfrm>
          <a:custGeom>
            <a:avLst/>
            <a:gdLst>
              <a:gd name="connsiteX0" fmla="*/ 494 w 201408"/>
              <a:gd name="connsiteY0" fmla="*/ 83031 h 127112"/>
              <a:gd name="connsiteX1" fmla="*/ 140194 w 201408"/>
              <a:gd name="connsiteY1" fmla="*/ 481 h 127112"/>
              <a:gd name="connsiteX2" fmla="*/ 194169 w 201408"/>
              <a:gd name="connsiteY2" fmla="*/ 124306 h 127112"/>
              <a:gd name="connsiteX3" fmla="*/ 494 w 201408"/>
              <a:gd name="connsiteY3" fmla="*/ 83031 h 12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408" h="127112">
                <a:moveTo>
                  <a:pt x="494" y="83031"/>
                </a:moveTo>
                <a:cubicBezTo>
                  <a:pt x="-8502" y="62393"/>
                  <a:pt x="107915" y="-6398"/>
                  <a:pt x="140194" y="481"/>
                </a:cubicBezTo>
                <a:cubicBezTo>
                  <a:pt x="172473" y="7360"/>
                  <a:pt x="219569" y="111606"/>
                  <a:pt x="194169" y="124306"/>
                </a:cubicBezTo>
                <a:cubicBezTo>
                  <a:pt x="168769" y="137006"/>
                  <a:pt x="9490" y="103669"/>
                  <a:pt x="494" y="83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99D2F410-61B7-3E2B-6236-75C57FAB2858}"/>
              </a:ext>
            </a:extLst>
          </p:cNvPr>
          <p:cNvSpPr/>
          <p:nvPr/>
        </p:nvSpPr>
        <p:spPr>
          <a:xfrm>
            <a:off x="5663830" y="8129674"/>
            <a:ext cx="249047" cy="125058"/>
          </a:xfrm>
          <a:custGeom>
            <a:avLst/>
            <a:gdLst>
              <a:gd name="connsiteX0" fmla="*/ 370 w 249047"/>
              <a:gd name="connsiteY0" fmla="*/ 1501 h 125058"/>
              <a:gd name="connsiteX1" fmla="*/ 171820 w 249047"/>
              <a:gd name="connsiteY1" fmla="*/ 52301 h 125058"/>
              <a:gd name="connsiteX2" fmla="*/ 248020 w 249047"/>
              <a:gd name="connsiteY2" fmla="*/ 17376 h 125058"/>
              <a:gd name="connsiteX3" fmla="*/ 209920 w 249047"/>
              <a:gd name="connsiteY3" fmla="*/ 90401 h 125058"/>
              <a:gd name="connsiteX4" fmla="*/ 127370 w 249047"/>
              <a:gd name="connsiteY4" fmla="*/ 122151 h 125058"/>
              <a:gd name="connsiteX5" fmla="*/ 370 w 249047"/>
              <a:gd name="connsiteY5" fmla="*/ 1501 h 12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047" h="125058">
                <a:moveTo>
                  <a:pt x="370" y="1501"/>
                </a:moveTo>
                <a:cubicBezTo>
                  <a:pt x="7778" y="-10141"/>
                  <a:pt x="130545" y="49655"/>
                  <a:pt x="171820" y="52301"/>
                </a:cubicBezTo>
                <a:cubicBezTo>
                  <a:pt x="213095" y="54947"/>
                  <a:pt x="241670" y="11026"/>
                  <a:pt x="248020" y="17376"/>
                </a:cubicBezTo>
                <a:cubicBezTo>
                  <a:pt x="254370" y="23726"/>
                  <a:pt x="230028" y="72939"/>
                  <a:pt x="209920" y="90401"/>
                </a:cubicBezTo>
                <a:cubicBezTo>
                  <a:pt x="189812" y="107863"/>
                  <a:pt x="155945" y="133793"/>
                  <a:pt x="127370" y="122151"/>
                </a:cubicBezTo>
                <a:cubicBezTo>
                  <a:pt x="98795" y="110509"/>
                  <a:pt x="-7038" y="13143"/>
                  <a:pt x="370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538EDAB2-318C-EC32-A4CB-3E9155BE727A}"/>
              </a:ext>
            </a:extLst>
          </p:cNvPr>
          <p:cNvSpPr/>
          <p:nvPr/>
        </p:nvSpPr>
        <p:spPr>
          <a:xfrm>
            <a:off x="5711534" y="7510815"/>
            <a:ext cx="667925" cy="1135995"/>
          </a:xfrm>
          <a:custGeom>
            <a:avLst/>
            <a:gdLst>
              <a:gd name="connsiteX0" fmla="*/ 291 w 667925"/>
              <a:gd name="connsiteY0" fmla="*/ 4410 h 1135995"/>
              <a:gd name="connsiteX1" fmla="*/ 308266 w 667925"/>
              <a:gd name="connsiteY1" fmla="*/ 290160 h 1135995"/>
              <a:gd name="connsiteX2" fmla="*/ 451141 w 667925"/>
              <a:gd name="connsiteY2" fmla="*/ 337785 h 1135995"/>
              <a:gd name="connsiteX3" fmla="*/ 578141 w 667925"/>
              <a:gd name="connsiteY3" fmla="*/ 474310 h 1135995"/>
              <a:gd name="connsiteX4" fmla="*/ 641641 w 667925"/>
              <a:gd name="connsiteY4" fmla="*/ 601310 h 1135995"/>
              <a:gd name="connsiteX5" fmla="*/ 660691 w 667925"/>
              <a:gd name="connsiteY5" fmla="*/ 820385 h 1135995"/>
              <a:gd name="connsiteX6" fmla="*/ 524166 w 667925"/>
              <a:gd name="connsiteY6" fmla="*/ 1134710 h 1135995"/>
              <a:gd name="connsiteX7" fmla="*/ 590841 w 667925"/>
              <a:gd name="connsiteY7" fmla="*/ 912460 h 1135995"/>
              <a:gd name="connsiteX8" fmla="*/ 501941 w 667925"/>
              <a:gd name="connsiteY8" fmla="*/ 458435 h 1135995"/>
              <a:gd name="connsiteX9" fmla="*/ 549566 w 667925"/>
              <a:gd name="connsiteY9" fmla="*/ 591785 h 1135995"/>
              <a:gd name="connsiteX10" fmla="*/ 387641 w 667925"/>
              <a:gd name="connsiteY10" fmla="*/ 401285 h 1135995"/>
              <a:gd name="connsiteX11" fmla="*/ 225716 w 667925"/>
              <a:gd name="connsiteY11" fmla="*/ 328260 h 1135995"/>
              <a:gd name="connsiteX12" fmla="*/ 251116 w 667925"/>
              <a:gd name="connsiteY12" fmla="*/ 131410 h 1135995"/>
              <a:gd name="connsiteX13" fmla="*/ 291 w 667925"/>
              <a:gd name="connsiteY13" fmla="*/ 4410 h 113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7925" h="1135995">
                <a:moveTo>
                  <a:pt x="291" y="4410"/>
                </a:moveTo>
                <a:cubicBezTo>
                  <a:pt x="9816" y="30868"/>
                  <a:pt x="233124" y="234598"/>
                  <a:pt x="308266" y="290160"/>
                </a:cubicBezTo>
                <a:cubicBezTo>
                  <a:pt x="383408" y="345722"/>
                  <a:pt x="406162" y="307093"/>
                  <a:pt x="451141" y="337785"/>
                </a:cubicBezTo>
                <a:cubicBezTo>
                  <a:pt x="496120" y="368477"/>
                  <a:pt x="546391" y="430389"/>
                  <a:pt x="578141" y="474310"/>
                </a:cubicBezTo>
                <a:cubicBezTo>
                  <a:pt x="609891" y="518231"/>
                  <a:pt x="627883" y="543631"/>
                  <a:pt x="641641" y="601310"/>
                </a:cubicBezTo>
                <a:cubicBezTo>
                  <a:pt x="655399" y="658989"/>
                  <a:pt x="680270" y="731485"/>
                  <a:pt x="660691" y="820385"/>
                </a:cubicBezTo>
                <a:cubicBezTo>
                  <a:pt x="641112" y="909285"/>
                  <a:pt x="535808" y="1119364"/>
                  <a:pt x="524166" y="1134710"/>
                </a:cubicBezTo>
                <a:cubicBezTo>
                  <a:pt x="512524" y="1150056"/>
                  <a:pt x="594545" y="1025172"/>
                  <a:pt x="590841" y="912460"/>
                </a:cubicBezTo>
                <a:cubicBezTo>
                  <a:pt x="587137" y="799748"/>
                  <a:pt x="508820" y="511881"/>
                  <a:pt x="501941" y="458435"/>
                </a:cubicBezTo>
                <a:cubicBezTo>
                  <a:pt x="495062" y="404989"/>
                  <a:pt x="568616" y="601310"/>
                  <a:pt x="549566" y="591785"/>
                </a:cubicBezTo>
                <a:cubicBezTo>
                  <a:pt x="530516" y="582260"/>
                  <a:pt x="441616" y="445206"/>
                  <a:pt x="387641" y="401285"/>
                </a:cubicBezTo>
                <a:cubicBezTo>
                  <a:pt x="333666" y="357364"/>
                  <a:pt x="248470" y="373239"/>
                  <a:pt x="225716" y="328260"/>
                </a:cubicBezTo>
                <a:cubicBezTo>
                  <a:pt x="202962" y="283281"/>
                  <a:pt x="284983" y="185914"/>
                  <a:pt x="251116" y="131410"/>
                </a:cubicBezTo>
                <a:cubicBezTo>
                  <a:pt x="217249" y="76906"/>
                  <a:pt x="-9234" y="-22048"/>
                  <a:pt x="291" y="4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4CE45237-5D18-5B6F-B70C-167300B4B500}"/>
              </a:ext>
            </a:extLst>
          </p:cNvPr>
          <p:cNvSpPr/>
          <p:nvPr/>
        </p:nvSpPr>
        <p:spPr>
          <a:xfrm>
            <a:off x="4010022" y="7990866"/>
            <a:ext cx="2158833" cy="473684"/>
          </a:xfrm>
          <a:custGeom>
            <a:avLst/>
            <a:gdLst>
              <a:gd name="connsiteX0" fmla="*/ 1987553 w 2158833"/>
              <a:gd name="connsiteY0" fmla="*/ 609 h 473684"/>
              <a:gd name="connsiteX1" fmla="*/ 2136778 w 2158833"/>
              <a:gd name="connsiteY1" fmla="*/ 213334 h 473684"/>
              <a:gd name="connsiteX2" fmla="*/ 2032003 w 2158833"/>
              <a:gd name="connsiteY2" fmla="*/ 397484 h 473684"/>
              <a:gd name="connsiteX3" fmla="*/ 1736728 w 2158833"/>
              <a:gd name="connsiteY3" fmla="*/ 473684 h 473684"/>
              <a:gd name="connsiteX4" fmla="*/ 923928 w 2158833"/>
              <a:gd name="connsiteY4" fmla="*/ 397484 h 473684"/>
              <a:gd name="connsiteX5" fmla="*/ 12703 w 2158833"/>
              <a:gd name="connsiteY5" fmla="*/ 238734 h 473684"/>
              <a:gd name="connsiteX6" fmla="*/ 501653 w 2158833"/>
              <a:gd name="connsiteY6" fmla="*/ 378434 h 473684"/>
              <a:gd name="connsiteX7" fmla="*/ 1987553 w 2158833"/>
              <a:gd name="connsiteY7" fmla="*/ 470509 h 473684"/>
              <a:gd name="connsiteX8" fmla="*/ 2130428 w 2158833"/>
              <a:gd name="connsiteY8" fmla="*/ 283184 h 473684"/>
              <a:gd name="connsiteX9" fmla="*/ 1987553 w 2158833"/>
              <a:gd name="connsiteY9" fmla="*/ 609 h 47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8833" h="473684">
                <a:moveTo>
                  <a:pt x="1987553" y="609"/>
                </a:moveTo>
                <a:cubicBezTo>
                  <a:pt x="1988611" y="-11033"/>
                  <a:pt x="2129370" y="147188"/>
                  <a:pt x="2136778" y="213334"/>
                </a:cubicBezTo>
                <a:cubicBezTo>
                  <a:pt x="2144186" y="279480"/>
                  <a:pt x="2098678" y="354092"/>
                  <a:pt x="2032003" y="397484"/>
                </a:cubicBezTo>
                <a:cubicBezTo>
                  <a:pt x="1965328" y="440876"/>
                  <a:pt x="1921407" y="473684"/>
                  <a:pt x="1736728" y="473684"/>
                </a:cubicBezTo>
                <a:cubicBezTo>
                  <a:pt x="1552049" y="473684"/>
                  <a:pt x="1211265" y="436642"/>
                  <a:pt x="923928" y="397484"/>
                </a:cubicBezTo>
                <a:cubicBezTo>
                  <a:pt x="636591" y="358326"/>
                  <a:pt x="83082" y="241909"/>
                  <a:pt x="12703" y="238734"/>
                </a:cubicBezTo>
                <a:cubicBezTo>
                  <a:pt x="-57676" y="235559"/>
                  <a:pt x="172511" y="339805"/>
                  <a:pt x="501653" y="378434"/>
                </a:cubicBezTo>
                <a:cubicBezTo>
                  <a:pt x="830795" y="417063"/>
                  <a:pt x="1716091" y="486384"/>
                  <a:pt x="1987553" y="470509"/>
                </a:cubicBezTo>
                <a:cubicBezTo>
                  <a:pt x="2259015" y="454634"/>
                  <a:pt x="2125136" y="362559"/>
                  <a:pt x="2130428" y="283184"/>
                </a:cubicBezTo>
                <a:cubicBezTo>
                  <a:pt x="2135720" y="203809"/>
                  <a:pt x="1986495" y="12251"/>
                  <a:pt x="198755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4C61DF24-DF6F-C644-E271-4232F32F35DE}"/>
              </a:ext>
            </a:extLst>
          </p:cNvPr>
          <p:cNvSpPr/>
          <p:nvPr/>
        </p:nvSpPr>
        <p:spPr>
          <a:xfrm>
            <a:off x="3068895" y="8140690"/>
            <a:ext cx="1158268" cy="686467"/>
          </a:xfrm>
          <a:custGeom>
            <a:avLst/>
            <a:gdLst>
              <a:gd name="connsiteX0" fmla="*/ 58480 w 1158268"/>
              <a:gd name="connsiteY0" fmla="*/ 682635 h 686467"/>
              <a:gd name="connsiteX1" fmla="*/ 150555 w 1158268"/>
              <a:gd name="connsiteY1" fmla="*/ 250835 h 686467"/>
              <a:gd name="connsiteX2" fmla="*/ 528380 w 1158268"/>
              <a:gd name="connsiteY2" fmla="*/ 111135 h 686467"/>
              <a:gd name="connsiteX3" fmla="*/ 429955 w 1158268"/>
              <a:gd name="connsiteY3" fmla="*/ 133360 h 686467"/>
              <a:gd name="connsiteX4" fmla="*/ 1122105 w 1158268"/>
              <a:gd name="connsiteY4" fmla="*/ 79385 h 686467"/>
              <a:gd name="connsiteX5" fmla="*/ 1004630 w 1158268"/>
              <a:gd name="connsiteY5" fmla="*/ 82560 h 686467"/>
              <a:gd name="connsiteX6" fmla="*/ 525205 w 1158268"/>
              <a:gd name="connsiteY6" fmla="*/ 57160 h 686467"/>
              <a:gd name="connsiteX7" fmla="*/ 426780 w 1158268"/>
              <a:gd name="connsiteY7" fmla="*/ 10 h 686467"/>
              <a:gd name="connsiteX8" fmla="*/ 445830 w 1158268"/>
              <a:gd name="connsiteY8" fmla="*/ 53985 h 686467"/>
              <a:gd name="connsiteX9" fmla="*/ 61655 w 1158268"/>
              <a:gd name="connsiteY9" fmla="*/ 206385 h 686467"/>
              <a:gd name="connsiteX10" fmla="*/ 1330 w 1158268"/>
              <a:gd name="connsiteY10" fmla="*/ 431810 h 686467"/>
              <a:gd name="connsiteX11" fmla="*/ 23555 w 1158268"/>
              <a:gd name="connsiteY11" fmla="*/ 317510 h 686467"/>
              <a:gd name="connsiteX12" fmla="*/ 1330 w 1158268"/>
              <a:gd name="connsiteY12" fmla="*/ 454035 h 686467"/>
              <a:gd name="connsiteX13" fmla="*/ 58480 w 1158268"/>
              <a:gd name="connsiteY13" fmla="*/ 682635 h 68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8268" h="686467">
                <a:moveTo>
                  <a:pt x="58480" y="682635"/>
                </a:moveTo>
                <a:cubicBezTo>
                  <a:pt x="83351" y="648768"/>
                  <a:pt x="72238" y="346085"/>
                  <a:pt x="150555" y="250835"/>
                </a:cubicBezTo>
                <a:cubicBezTo>
                  <a:pt x="228872" y="155585"/>
                  <a:pt x="481813" y="130714"/>
                  <a:pt x="528380" y="111135"/>
                </a:cubicBezTo>
                <a:cubicBezTo>
                  <a:pt x="574947" y="91556"/>
                  <a:pt x="331001" y="138652"/>
                  <a:pt x="429955" y="133360"/>
                </a:cubicBezTo>
                <a:cubicBezTo>
                  <a:pt x="528909" y="128068"/>
                  <a:pt x="1026326" y="87852"/>
                  <a:pt x="1122105" y="79385"/>
                </a:cubicBezTo>
                <a:cubicBezTo>
                  <a:pt x="1217884" y="70918"/>
                  <a:pt x="1104113" y="86264"/>
                  <a:pt x="1004630" y="82560"/>
                </a:cubicBezTo>
                <a:cubicBezTo>
                  <a:pt x="905147" y="78856"/>
                  <a:pt x="621513" y="70918"/>
                  <a:pt x="525205" y="57160"/>
                </a:cubicBezTo>
                <a:cubicBezTo>
                  <a:pt x="428897" y="43402"/>
                  <a:pt x="440009" y="539"/>
                  <a:pt x="426780" y="10"/>
                </a:cubicBezTo>
                <a:cubicBezTo>
                  <a:pt x="413551" y="-519"/>
                  <a:pt x="506684" y="19589"/>
                  <a:pt x="445830" y="53985"/>
                </a:cubicBezTo>
                <a:cubicBezTo>
                  <a:pt x="384976" y="88381"/>
                  <a:pt x="135738" y="143414"/>
                  <a:pt x="61655" y="206385"/>
                </a:cubicBezTo>
                <a:cubicBezTo>
                  <a:pt x="-12428" y="269356"/>
                  <a:pt x="7680" y="413289"/>
                  <a:pt x="1330" y="431810"/>
                </a:cubicBezTo>
                <a:cubicBezTo>
                  <a:pt x="-5020" y="450331"/>
                  <a:pt x="23555" y="313806"/>
                  <a:pt x="23555" y="317510"/>
                </a:cubicBezTo>
                <a:cubicBezTo>
                  <a:pt x="23555" y="321214"/>
                  <a:pt x="-6607" y="391593"/>
                  <a:pt x="1330" y="454035"/>
                </a:cubicBezTo>
                <a:cubicBezTo>
                  <a:pt x="9267" y="516477"/>
                  <a:pt x="33609" y="716502"/>
                  <a:pt x="58480" y="682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F593B316-AFB8-8258-E064-28A34CD53A7A}"/>
              </a:ext>
            </a:extLst>
          </p:cNvPr>
          <p:cNvSpPr/>
          <p:nvPr/>
        </p:nvSpPr>
        <p:spPr>
          <a:xfrm>
            <a:off x="2948359" y="8592961"/>
            <a:ext cx="2177792" cy="323131"/>
          </a:xfrm>
          <a:custGeom>
            <a:avLst/>
            <a:gdLst>
              <a:gd name="connsiteX0" fmla="*/ 17091 w 2177792"/>
              <a:gd name="connsiteY0" fmla="*/ 322439 h 323131"/>
              <a:gd name="connsiteX1" fmla="*/ 880691 w 2177792"/>
              <a:gd name="connsiteY1" fmla="*/ 52564 h 323131"/>
              <a:gd name="connsiteX2" fmla="*/ 2144341 w 2177792"/>
              <a:gd name="connsiteY2" fmla="*/ 109714 h 323131"/>
              <a:gd name="connsiteX3" fmla="*/ 1731591 w 2177792"/>
              <a:gd name="connsiteY3" fmla="*/ 112889 h 323131"/>
              <a:gd name="connsiteX4" fmla="*/ 867991 w 2177792"/>
              <a:gd name="connsiteY4" fmla="*/ 1764 h 323131"/>
              <a:gd name="connsiteX5" fmla="*/ 264741 w 2177792"/>
              <a:gd name="connsiteY5" fmla="*/ 214489 h 323131"/>
              <a:gd name="connsiteX6" fmla="*/ 302841 w 2177792"/>
              <a:gd name="connsiteY6" fmla="*/ 131939 h 323131"/>
              <a:gd name="connsiteX7" fmla="*/ 17091 w 2177792"/>
              <a:gd name="connsiteY7" fmla="*/ 322439 h 32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7792" h="323131">
                <a:moveTo>
                  <a:pt x="17091" y="322439"/>
                </a:moveTo>
                <a:cubicBezTo>
                  <a:pt x="113399" y="309210"/>
                  <a:pt x="526149" y="88018"/>
                  <a:pt x="880691" y="52564"/>
                </a:cubicBezTo>
                <a:cubicBezTo>
                  <a:pt x="1235233" y="17110"/>
                  <a:pt x="2002524" y="99660"/>
                  <a:pt x="2144341" y="109714"/>
                </a:cubicBezTo>
                <a:cubicBezTo>
                  <a:pt x="2286158" y="119768"/>
                  <a:pt x="1944316" y="130881"/>
                  <a:pt x="1731591" y="112889"/>
                </a:cubicBezTo>
                <a:cubicBezTo>
                  <a:pt x="1518866" y="94897"/>
                  <a:pt x="1112466" y="-15169"/>
                  <a:pt x="867991" y="1764"/>
                </a:cubicBezTo>
                <a:cubicBezTo>
                  <a:pt x="623516" y="18697"/>
                  <a:pt x="358933" y="192793"/>
                  <a:pt x="264741" y="214489"/>
                </a:cubicBezTo>
                <a:cubicBezTo>
                  <a:pt x="170549" y="236185"/>
                  <a:pt x="344645" y="108656"/>
                  <a:pt x="302841" y="131939"/>
                </a:cubicBezTo>
                <a:cubicBezTo>
                  <a:pt x="261037" y="155222"/>
                  <a:pt x="-79217" y="335668"/>
                  <a:pt x="17091" y="322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3F08B537-004C-FD79-D0DF-6E5868308F3F}"/>
              </a:ext>
            </a:extLst>
          </p:cNvPr>
          <p:cNvSpPr/>
          <p:nvPr/>
        </p:nvSpPr>
        <p:spPr>
          <a:xfrm>
            <a:off x="4849668" y="8440564"/>
            <a:ext cx="1458315" cy="310844"/>
          </a:xfrm>
          <a:custGeom>
            <a:avLst/>
            <a:gdLst>
              <a:gd name="connsiteX0" fmla="*/ 106507 w 1458315"/>
              <a:gd name="connsiteY0" fmla="*/ 309736 h 310844"/>
              <a:gd name="connsiteX1" fmla="*/ 814532 w 1458315"/>
              <a:gd name="connsiteY1" fmla="*/ 274811 h 310844"/>
              <a:gd name="connsiteX2" fmla="*/ 1097107 w 1458315"/>
              <a:gd name="connsiteY2" fmla="*/ 246236 h 310844"/>
              <a:gd name="connsiteX3" fmla="*/ 1443182 w 1458315"/>
              <a:gd name="connsiteY3" fmla="*/ 11286 h 310844"/>
              <a:gd name="connsiteX4" fmla="*/ 1382857 w 1458315"/>
              <a:gd name="connsiteY4" fmla="*/ 55736 h 310844"/>
              <a:gd name="connsiteX5" fmla="*/ 1259032 w 1458315"/>
              <a:gd name="connsiteY5" fmla="*/ 217661 h 310844"/>
              <a:gd name="connsiteX6" fmla="*/ 957407 w 1458315"/>
              <a:gd name="connsiteY6" fmla="*/ 227186 h 310844"/>
              <a:gd name="connsiteX7" fmla="*/ 160482 w 1458315"/>
              <a:gd name="connsiteY7" fmla="*/ 246236 h 310844"/>
              <a:gd name="connsiteX8" fmla="*/ 1732 w 1458315"/>
              <a:gd name="connsiteY8" fmla="*/ 201786 h 310844"/>
              <a:gd name="connsiteX9" fmla="*/ 201757 w 1458315"/>
              <a:gd name="connsiteY9" fmla="*/ 230361 h 310844"/>
              <a:gd name="connsiteX10" fmla="*/ 106507 w 1458315"/>
              <a:gd name="connsiteY10" fmla="*/ 309736 h 31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8315" h="310844">
                <a:moveTo>
                  <a:pt x="106507" y="309736"/>
                </a:moveTo>
                <a:cubicBezTo>
                  <a:pt x="208636" y="317144"/>
                  <a:pt x="649432" y="285394"/>
                  <a:pt x="814532" y="274811"/>
                </a:cubicBezTo>
                <a:cubicBezTo>
                  <a:pt x="979632" y="264228"/>
                  <a:pt x="992332" y="290157"/>
                  <a:pt x="1097107" y="246236"/>
                </a:cubicBezTo>
                <a:cubicBezTo>
                  <a:pt x="1201882" y="202315"/>
                  <a:pt x="1395557" y="43036"/>
                  <a:pt x="1443182" y="11286"/>
                </a:cubicBezTo>
                <a:cubicBezTo>
                  <a:pt x="1490807" y="-20464"/>
                  <a:pt x="1413549" y="21340"/>
                  <a:pt x="1382857" y="55736"/>
                </a:cubicBezTo>
                <a:cubicBezTo>
                  <a:pt x="1352165" y="90132"/>
                  <a:pt x="1329940" y="189086"/>
                  <a:pt x="1259032" y="217661"/>
                </a:cubicBezTo>
                <a:cubicBezTo>
                  <a:pt x="1188124" y="246236"/>
                  <a:pt x="957407" y="227186"/>
                  <a:pt x="957407" y="227186"/>
                </a:cubicBezTo>
                <a:cubicBezTo>
                  <a:pt x="774315" y="231948"/>
                  <a:pt x="319761" y="250469"/>
                  <a:pt x="160482" y="246236"/>
                </a:cubicBezTo>
                <a:cubicBezTo>
                  <a:pt x="1203" y="242003"/>
                  <a:pt x="-5147" y="204432"/>
                  <a:pt x="1732" y="201786"/>
                </a:cubicBezTo>
                <a:cubicBezTo>
                  <a:pt x="8611" y="199140"/>
                  <a:pt x="190115" y="211840"/>
                  <a:pt x="201757" y="230361"/>
                </a:cubicBezTo>
                <a:cubicBezTo>
                  <a:pt x="213399" y="248882"/>
                  <a:pt x="4378" y="302328"/>
                  <a:pt x="106507" y="309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0E4B564A-012F-9796-44C7-72EB2CF5502A}"/>
              </a:ext>
            </a:extLst>
          </p:cNvPr>
          <p:cNvSpPr/>
          <p:nvPr/>
        </p:nvSpPr>
        <p:spPr>
          <a:xfrm>
            <a:off x="2565991" y="7783295"/>
            <a:ext cx="121433" cy="1300627"/>
          </a:xfrm>
          <a:custGeom>
            <a:avLst/>
            <a:gdLst>
              <a:gd name="connsiteX0" fmla="*/ 101009 w 121433"/>
              <a:gd name="connsiteY0" fmla="*/ 74830 h 1300627"/>
              <a:gd name="connsiteX1" fmla="*/ 40684 w 121433"/>
              <a:gd name="connsiteY1" fmla="*/ 1024155 h 1300627"/>
              <a:gd name="connsiteX2" fmla="*/ 2584 w 121433"/>
              <a:gd name="connsiteY2" fmla="*/ 1249580 h 1300627"/>
              <a:gd name="connsiteX3" fmla="*/ 113709 w 121433"/>
              <a:gd name="connsiteY3" fmla="*/ 189130 h 1300627"/>
              <a:gd name="connsiteX4" fmla="*/ 101009 w 121433"/>
              <a:gd name="connsiteY4" fmla="*/ 74830 h 130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33" h="1300627">
                <a:moveTo>
                  <a:pt x="101009" y="74830"/>
                </a:moveTo>
                <a:cubicBezTo>
                  <a:pt x="88838" y="214001"/>
                  <a:pt x="57088" y="828363"/>
                  <a:pt x="40684" y="1024155"/>
                </a:cubicBezTo>
                <a:cubicBezTo>
                  <a:pt x="24280" y="1219947"/>
                  <a:pt x="-9587" y="1388751"/>
                  <a:pt x="2584" y="1249580"/>
                </a:cubicBezTo>
                <a:cubicBezTo>
                  <a:pt x="14755" y="1110409"/>
                  <a:pt x="95188" y="378042"/>
                  <a:pt x="113709" y="189130"/>
                </a:cubicBezTo>
                <a:cubicBezTo>
                  <a:pt x="132230" y="218"/>
                  <a:pt x="113180" y="-64341"/>
                  <a:pt x="101009" y="74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E36C8318-4FAB-7C1F-D175-5A94F854AFEC}"/>
              </a:ext>
            </a:extLst>
          </p:cNvPr>
          <p:cNvSpPr/>
          <p:nvPr/>
        </p:nvSpPr>
        <p:spPr>
          <a:xfrm>
            <a:off x="2847367" y="7953235"/>
            <a:ext cx="255182" cy="848022"/>
          </a:xfrm>
          <a:custGeom>
            <a:avLst/>
            <a:gdLst>
              <a:gd name="connsiteX0" fmla="*/ 608 w 255182"/>
              <a:gd name="connsiteY0" fmla="*/ 140 h 848022"/>
              <a:gd name="connsiteX1" fmla="*/ 153008 w 255182"/>
              <a:gd name="connsiteY1" fmla="*/ 333515 h 848022"/>
              <a:gd name="connsiteX2" fmla="*/ 114908 w 255182"/>
              <a:gd name="connsiteY2" fmla="*/ 774840 h 848022"/>
              <a:gd name="connsiteX3" fmla="*/ 143483 w 255182"/>
              <a:gd name="connsiteY3" fmla="*/ 711340 h 848022"/>
              <a:gd name="connsiteX4" fmla="*/ 175233 w 255182"/>
              <a:gd name="connsiteY4" fmla="*/ 847865 h 848022"/>
              <a:gd name="connsiteX5" fmla="*/ 172058 w 255182"/>
              <a:gd name="connsiteY5" fmla="*/ 679590 h 848022"/>
              <a:gd name="connsiteX6" fmla="*/ 251433 w 255182"/>
              <a:gd name="connsiteY6" fmla="*/ 314465 h 848022"/>
              <a:gd name="connsiteX7" fmla="*/ 219683 w 255182"/>
              <a:gd name="connsiteY7" fmla="*/ 371615 h 848022"/>
              <a:gd name="connsiteX8" fmla="*/ 608 w 255182"/>
              <a:gd name="connsiteY8" fmla="*/ 140 h 84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182" h="848022">
                <a:moveTo>
                  <a:pt x="608" y="140"/>
                </a:moveTo>
                <a:cubicBezTo>
                  <a:pt x="-10504" y="-6210"/>
                  <a:pt x="133958" y="204398"/>
                  <a:pt x="153008" y="333515"/>
                </a:cubicBezTo>
                <a:cubicBezTo>
                  <a:pt x="172058" y="462632"/>
                  <a:pt x="116495" y="711869"/>
                  <a:pt x="114908" y="774840"/>
                </a:cubicBezTo>
                <a:cubicBezTo>
                  <a:pt x="113321" y="837811"/>
                  <a:pt x="133429" y="699169"/>
                  <a:pt x="143483" y="711340"/>
                </a:cubicBezTo>
                <a:cubicBezTo>
                  <a:pt x="153537" y="723511"/>
                  <a:pt x="170471" y="853157"/>
                  <a:pt x="175233" y="847865"/>
                </a:cubicBezTo>
                <a:cubicBezTo>
                  <a:pt x="179996" y="842573"/>
                  <a:pt x="159358" y="768490"/>
                  <a:pt x="172058" y="679590"/>
                </a:cubicBezTo>
                <a:cubicBezTo>
                  <a:pt x="184758" y="590690"/>
                  <a:pt x="243496" y="365794"/>
                  <a:pt x="251433" y="314465"/>
                </a:cubicBezTo>
                <a:cubicBezTo>
                  <a:pt x="259371" y="263136"/>
                  <a:pt x="257254" y="419240"/>
                  <a:pt x="219683" y="371615"/>
                </a:cubicBezTo>
                <a:cubicBezTo>
                  <a:pt x="182112" y="323990"/>
                  <a:pt x="11720" y="6490"/>
                  <a:pt x="608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A518D23F-A540-601F-35B1-F51A2E8AA69B}"/>
              </a:ext>
            </a:extLst>
          </p:cNvPr>
          <p:cNvSpPr/>
          <p:nvPr/>
        </p:nvSpPr>
        <p:spPr>
          <a:xfrm>
            <a:off x="2660644" y="9139170"/>
            <a:ext cx="82565" cy="1421244"/>
          </a:xfrm>
          <a:custGeom>
            <a:avLst/>
            <a:gdLst>
              <a:gd name="connsiteX0" fmla="*/ 82556 w 82565"/>
              <a:gd name="connsiteY0" fmla="*/ 11180 h 1421244"/>
              <a:gd name="connsiteX1" fmla="*/ 44456 w 82565"/>
              <a:gd name="connsiteY1" fmla="*/ 903355 h 1421244"/>
              <a:gd name="connsiteX2" fmla="*/ 6 w 82565"/>
              <a:gd name="connsiteY2" fmla="*/ 1411355 h 1421244"/>
              <a:gd name="connsiteX3" fmla="*/ 47631 w 82565"/>
              <a:gd name="connsiteY3" fmla="*/ 465205 h 1421244"/>
              <a:gd name="connsiteX4" fmla="*/ 82556 w 82565"/>
              <a:gd name="connsiteY4" fmla="*/ 11180 h 142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65" h="1421244">
                <a:moveTo>
                  <a:pt x="82556" y="11180"/>
                </a:moveTo>
                <a:cubicBezTo>
                  <a:pt x="82027" y="84205"/>
                  <a:pt x="58214" y="669993"/>
                  <a:pt x="44456" y="903355"/>
                </a:cubicBezTo>
                <a:cubicBezTo>
                  <a:pt x="30698" y="1136717"/>
                  <a:pt x="-523" y="1484380"/>
                  <a:pt x="6" y="1411355"/>
                </a:cubicBezTo>
                <a:cubicBezTo>
                  <a:pt x="535" y="1338330"/>
                  <a:pt x="34402" y="692218"/>
                  <a:pt x="47631" y="465205"/>
                </a:cubicBezTo>
                <a:cubicBezTo>
                  <a:pt x="60860" y="238193"/>
                  <a:pt x="83085" y="-61845"/>
                  <a:pt x="82556" y="11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18105E92-41B4-330E-97FF-50A595B3FBE3}"/>
              </a:ext>
            </a:extLst>
          </p:cNvPr>
          <p:cNvSpPr/>
          <p:nvPr/>
        </p:nvSpPr>
        <p:spPr>
          <a:xfrm>
            <a:off x="3139881" y="9127201"/>
            <a:ext cx="1171633" cy="1252399"/>
          </a:xfrm>
          <a:custGeom>
            <a:avLst/>
            <a:gdLst>
              <a:gd name="connsiteX0" fmla="*/ 194 w 1171633"/>
              <a:gd name="connsiteY0" fmla="*/ 924 h 1252399"/>
              <a:gd name="connsiteX1" fmla="*/ 251019 w 1171633"/>
              <a:gd name="connsiteY1" fmla="*/ 293024 h 1252399"/>
              <a:gd name="connsiteX2" fmla="*/ 482794 w 1171633"/>
              <a:gd name="connsiteY2" fmla="*/ 845474 h 1252399"/>
              <a:gd name="connsiteX3" fmla="*/ 425644 w 1171633"/>
              <a:gd name="connsiteY3" fmla="*/ 750224 h 1252399"/>
              <a:gd name="connsiteX4" fmla="*/ 1162244 w 1171633"/>
              <a:gd name="connsiteY4" fmla="*/ 1245524 h 1252399"/>
              <a:gd name="connsiteX5" fmla="*/ 806644 w 1171633"/>
              <a:gd name="connsiteY5" fmla="*/ 994699 h 1252399"/>
              <a:gd name="connsiteX6" fmla="*/ 292294 w 1171633"/>
              <a:gd name="connsiteY6" fmla="*/ 381924 h 1252399"/>
              <a:gd name="connsiteX7" fmla="*/ 194 w 1171633"/>
              <a:gd name="connsiteY7" fmla="*/ 924 h 12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1633" h="1252399">
                <a:moveTo>
                  <a:pt x="194" y="924"/>
                </a:moveTo>
                <a:cubicBezTo>
                  <a:pt x="-6685" y="-13893"/>
                  <a:pt x="170586" y="152266"/>
                  <a:pt x="251019" y="293024"/>
                </a:cubicBezTo>
                <a:cubicBezTo>
                  <a:pt x="331452" y="433782"/>
                  <a:pt x="453690" y="769274"/>
                  <a:pt x="482794" y="845474"/>
                </a:cubicBezTo>
                <a:cubicBezTo>
                  <a:pt x="511898" y="921674"/>
                  <a:pt x="312402" y="683549"/>
                  <a:pt x="425644" y="750224"/>
                </a:cubicBezTo>
                <a:cubicBezTo>
                  <a:pt x="538886" y="816899"/>
                  <a:pt x="1098744" y="1204778"/>
                  <a:pt x="1162244" y="1245524"/>
                </a:cubicBezTo>
                <a:cubicBezTo>
                  <a:pt x="1225744" y="1286270"/>
                  <a:pt x="951636" y="1138632"/>
                  <a:pt x="806644" y="994699"/>
                </a:cubicBezTo>
                <a:cubicBezTo>
                  <a:pt x="661652" y="850766"/>
                  <a:pt x="425115" y="550728"/>
                  <a:pt x="292294" y="381924"/>
                </a:cubicBezTo>
                <a:cubicBezTo>
                  <a:pt x="159473" y="213120"/>
                  <a:pt x="7073" y="15741"/>
                  <a:pt x="194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0722B23-5F72-F801-68EC-8B72E5FDAF7F}"/>
              </a:ext>
            </a:extLst>
          </p:cNvPr>
          <p:cNvSpPr/>
          <p:nvPr/>
        </p:nvSpPr>
        <p:spPr>
          <a:xfrm>
            <a:off x="2616251" y="10306011"/>
            <a:ext cx="203149" cy="947333"/>
          </a:xfrm>
          <a:custGeom>
            <a:avLst/>
            <a:gdLst>
              <a:gd name="connsiteX0" fmla="*/ 203149 w 203149"/>
              <a:gd name="connsiteY0" fmla="*/ 54014 h 947333"/>
              <a:gd name="connsiteX1" fmla="*/ 92024 w 203149"/>
              <a:gd name="connsiteY1" fmla="*/ 650914 h 947333"/>
              <a:gd name="connsiteX2" fmla="*/ 3124 w 203149"/>
              <a:gd name="connsiteY2" fmla="*/ 943014 h 947333"/>
              <a:gd name="connsiteX3" fmla="*/ 25349 w 203149"/>
              <a:gd name="connsiteY3" fmla="*/ 765214 h 947333"/>
              <a:gd name="connsiteX4" fmla="*/ 76149 w 203149"/>
              <a:gd name="connsiteY4" fmla="*/ 9564 h 947333"/>
              <a:gd name="connsiteX5" fmla="*/ 92024 w 203149"/>
              <a:gd name="connsiteY5" fmla="*/ 320714 h 947333"/>
              <a:gd name="connsiteX6" fmla="*/ 203149 w 203149"/>
              <a:gd name="connsiteY6" fmla="*/ 54014 h 94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149" h="947333">
                <a:moveTo>
                  <a:pt x="203149" y="54014"/>
                </a:moveTo>
                <a:cubicBezTo>
                  <a:pt x="203149" y="109047"/>
                  <a:pt x="125361" y="502747"/>
                  <a:pt x="92024" y="650914"/>
                </a:cubicBezTo>
                <a:cubicBezTo>
                  <a:pt x="58687" y="799081"/>
                  <a:pt x="14236" y="923964"/>
                  <a:pt x="3124" y="943014"/>
                </a:cubicBezTo>
                <a:cubicBezTo>
                  <a:pt x="-7988" y="962064"/>
                  <a:pt x="13178" y="920789"/>
                  <a:pt x="25349" y="765214"/>
                </a:cubicBezTo>
                <a:cubicBezTo>
                  <a:pt x="37520" y="609639"/>
                  <a:pt x="65036" y="83647"/>
                  <a:pt x="76149" y="9564"/>
                </a:cubicBezTo>
                <a:cubicBezTo>
                  <a:pt x="87262" y="-64519"/>
                  <a:pt x="72974" y="315952"/>
                  <a:pt x="92024" y="320714"/>
                </a:cubicBezTo>
                <a:cubicBezTo>
                  <a:pt x="111074" y="325476"/>
                  <a:pt x="203149" y="-1019"/>
                  <a:pt x="203149" y="54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8D1715AB-389C-C686-3127-816923C2C98B}"/>
              </a:ext>
            </a:extLst>
          </p:cNvPr>
          <p:cNvSpPr/>
          <p:nvPr/>
        </p:nvSpPr>
        <p:spPr>
          <a:xfrm>
            <a:off x="1975120" y="10596336"/>
            <a:ext cx="603008" cy="1295716"/>
          </a:xfrm>
          <a:custGeom>
            <a:avLst/>
            <a:gdLst>
              <a:gd name="connsiteX0" fmla="*/ 536305 w 603008"/>
              <a:gd name="connsiteY0" fmla="*/ 1814 h 1295716"/>
              <a:gd name="connsiteX1" fmla="*/ 514080 w 603008"/>
              <a:gd name="connsiteY1" fmla="*/ 643164 h 1295716"/>
              <a:gd name="connsiteX2" fmla="*/ 234680 w 603008"/>
              <a:gd name="connsiteY2" fmla="*/ 1100364 h 1295716"/>
              <a:gd name="connsiteX3" fmla="*/ 2905 w 603008"/>
              <a:gd name="connsiteY3" fmla="*/ 1294039 h 1295716"/>
              <a:gd name="connsiteX4" fmla="*/ 123555 w 603008"/>
              <a:gd name="connsiteY4" fmla="*/ 1176564 h 1295716"/>
              <a:gd name="connsiteX5" fmla="*/ 396605 w 603008"/>
              <a:gd name="connsiteY5" fmla="*/ 881289 h 1295716"/>
              <a:gd name="connsiteX6" fmla="*/ 275955 w 603008"/>
              <a:gd name="connsiteY6" fmla="*/ 1265464 h 1295716"/>
              <a:gd name="connsiteX7" fmla="*/ 434705 w 603008"/>
              <a:gd name="connsiteY7" fmla="*/ 1020989 h 1295716"/>
              <a:gd name="connsiteX8" fmla="*/ 602980 w 603008"/>
              <a:gd name="connsiteY8" fmla="*/ 605064 h 1295716"/>
              <a:gd name="connsiteX9" fmla="*/ 422005 w 603008"/>
              <a:gd name="connsiteY9" fmla="*/ 855889 h 1295716"/>
              <a:gd name="connsiteX10" fmla="*/ 536305 w 603008"/>
              <a:gd name="connsiteY10" fmla="*/ 1814 h 129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3008" h="1295716">
                <a:moveTo>
                  <a:pt x="536305" y="1814"/>
                </a:moveTo>
                <a:cubicBezTo>
                  <a:pt x="551651" y="-33640"/>
                  <a:pt x="564351" y="460072"/>
                  <a:pt x="514080" y="643164"/>
                </a:cubicBezTo>
                <a:cubicBezTo>
                  <a:pt x="463809" y="826256"/>
                  <a:pt x="319876" y="991885"/>
                  <a:pt x="234680" y="1100364"/>
                </a:cubicBezTo>
                <a:cubicBezTo>
                  <a:pt x="149484" y="1208843"/>
                  <a:pt x="21426" y="1281339"/>
                  <a:pt x="2905" y="1294039"/>
                </a:cubicBezTo>
                <a:cubicBezTo>
                  <a:pt x="-15616" y="1306739"/>
                  <a:pt x="57938" y="1245356"/>
                  <a:pt x="123555" y="1176564"/>
                </a:cubicBezTo>
                <a:cubicBezTo>
                  <a:pt x="189172" y="1107772"/>
                  <a:pt x="371205" y="866472"/>
                  <a:pt x="396605" y="881289"/>
                </a:cubicBezTo>
                <a:cubicBezTo>
                  <a:pt x="422005" y="896106"/>
                  <a:pt x="269605" y="1242181"/>
                  <a:pt x="275955" y="1265464"/>
                </a:cubicBezTo>
                <a:cubicBezTo>
                  <a:pt x="282305" y="1288747"/>
                  <a:pt x="380201" y="1131056"/>
                  <a:pt x="434705" y="1020989"/>
                </a:cubicBezTo>
                <a:cubicBezTo>
                  <a:pt x="489209" y="910922"/>
                  <a:pt x="605097" y="632581"/>
                  <a:pt x="602980" y="605064"/>
                </a:cubicBezTo>
                <a:cubicBezTo>
                  <a:pt x="600863" y="577547"/>
                  <a:pt x="436292" y="955372"/>
                  <a:pt x="422005" y="855889"/>
                </a:cubicBezTo>
                <a:cubicBezTo>
                  <a:pt x="407717" y="756406"/>
                  <a:pt x="520959" y="37268"/>
                  <a:pt x="536305" y="1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29C8F58A-47AE-499C-F2DD-439F3DD087EE}"/>
              </a:ext>
            </a:extLst>
          </p:cNvPr>
          <p:cNvSpPr/>
          <p:nvPr/>
        </p:nvSpPr>
        <p:spPr>
          <a:xfrm>
            <a:off x="1847742" y="11840617"/>
            <a:ext cx="1139935" cy="183484"/>
          </a:xfrm>
          <a:custGeom>
            <a:avLst/>
            <a:gdLst>
              <a:gd name="connsiteX0" fmla="*/ 108 w 1139935"/>
              <a:gd name="connsiteY0" fmla="*/ 78333 h 183484"/>
              <a:gd name="connsiteX1" fmla="*/ 508108 w 1139935"/>
              <a:gd name="connsiteY1" fmla="*/ 46583 h 183484"/>
              <a:gd name="connsiteX2" fmla="*/ 847833 w 1139935"/>
              <a:gd name="connsiteY2" fmla="*/ 122783 h 183484"/>
              <a:gd name="connsiteX3" fmla="*/ 790683 w 1139935"/>
              <a:gd name="connsiteY3" fmla="*/ 59283 h 183484"/>
              <a:gd name="connsiteX4" fmla="*/ 981183 w 1139935"/>
              <a:gd name="connsiteY4" fmla="*/ 141833 h 183484"/>
              <a:gd name="connsiteX5" fmla="*/ 1139933 w 1139935"/>
              <a:gd name="connsiteY5" fmla="*/ 183108 h 183484"/>
              <a:gd name="connsiteX6" fmla="*/ 984358 w 1139935"/>
              <a:gd name="connsiteY6" fmla="*/ 119608 h 183484"/>
              <a:gd name="connsiteX7" fmla="*/ 695433 w 1139935"/>
              <a:gd name="connsiteY7" fmla="*/ 46583 h 183484"/>
              <a:gd name="connsiteX8" fmla="*/ 736708 w 1139935"/>
              <a:gd name="connsiteY8" fmla="*/ 65633 h 183484"/>
              <a:gd name="connsiteX9" fmla="*/ 470008 w 1139935"/>
              <a:gd name="connsiteY9" fmla="*/ 2133 h 183484"/>
              <a:gd name="connsiteX10" fmla="*/ 552558 w 1139935"/>
              <a:gd name="connsiteY10" fmla="*/ 21183 h 183484"/>
              <a:gd name="connsiteX11" fmla="*/ 108 w 1139935"/>
              <a:gd name="connsiteY11" fmla="*/ 78333 h 18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9935" h="183484">
                <a:moveTo>
                  <a:pt x="108" y="78333"/>
                </a:moveTo>
                <a:cubicBezTo>
                  <a:pt x="-7300" y="82566"/>
                  <a:pt x="366821" y="39175"/>
                  <a:pt x="508108" y="46583"/>
                </a:cubicBezTo>
                <a:cubicBezTo>
                  <a:pt x="649396" y="53991"/>
                  <a:pt x="800737" y="120666"/>
                  <a:pt x="847833" y="122783"/>
                </a:cubicBezTo>
                <a:cubicBezTo>
                  <a:pt x="894929" y="124900"/>
                  <a:pt x="768458" y="56108"/>
                  <a:pt x="790683" y="59283"/>
                </a:cubicBezTo>
                <a:cubicBezTo>
                  <a:pt x="812908" y="62458"/>
                  <a:pt x="922975" y="121196"/>
                  <a:pt x="981183" y="141833"/>
                </a:cubicBezTo>
                <a:cubicBezTo>
                  <a:pt x="1039391" y="162470"/>
                  <a:pt x="1139404" y="186812"/>
                  <a:pt x="1139933" y="183108"/>
                </a:cubicBezTo>
                <a:cubicBezTo>
                  <a:pt x="1140462" y="179404"/>
                  <a:pt x="1058441" y="142362"/>
                  <a:pt x="984358" y="119608"/>
                </a:cubicBezTo>
                <a:cubicBezTo>
                  <a:pt x="910275" y="96854"/>
                  <a:pt x="736708" y="55579"/>
                  <a:pt x="695433" y="46583"/>
                </a:cubicBezTo>
                <a:cubicBezTo>
                  <a:pt x="654158" y="37587"/>
                  <a:pt x="774279" y="73041"/>
                  <a:pt x="736708" y="65633"/>
                </a:cubicBezTo>
                <a:cubicBezTo>
                  <a:pt x="699137" y="58225"/>
                  <a:pt x="500700" y="9541"/>
                  <a:pt x="470008" y="2133"/>
                </a:cubicBezTo>
                <a:cubicBezTo>
                  <a:pt x="439316" y="-5275"/>
                  <a:pt x="628229" y="7954"/>
                  <a:pt x="552558" y="21183"/>
                </a:cubicBezTo>
                <a:cubicBezTo>
                  <a:pt x="476887" y="34412"/>
                  <a:pt x="7516" y="74100"/>
                  <a:pt x="108" y="78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983CFEFC-7092-15D9-7205-0431DADE299B}"/>
              </a:ext>
            </a:extLst>
          </p:cNvPr>
          <p:cNvSpPr/>
          <p:nvPr/>
        </p:nvSpPr>
        <p:spPr>
          <a:xfrm>
            <a:off x="2268965" y="11959894"/>
            <a:ext cx="1649166" cy="537236"/>
          </a:xfrm>
          <a:custGeom>
            <a:avLst/>
            <a:gdLst>
              <a:gd name="connsiteX0" fmla="*/ 1160 w 1649166"/>
              <a:gd name="connsiteY0" fmla="*/ 95581 h 537236"/>
              <a:gd name="connsiteX1" fmla="*/ 836185 w 1649166"/>
              <a:gd name="connsiteY1" fmla="*/ 143206 h 537236"/>
              <a:gd name="connsiteX2" fmla="*/ 1344185 w 1649166"/>
              <a:gd name="connsiteY2" fmla="*/ 355931 h 537236"/>
              <a:gd name="connsiteX3" fmla="*/ 1258460 w 1649166"/>
              <a:gd name="connsiteY3" fmla="*/ 298781 h 537236"/>
              <a:gd name="connsiteX4" fmla="*/ 1645810 w 1649166"/>
              <a:gd name="connsiteY4" fmla="*/ 533731 h 537236"/>
              <a:gd name="connsiteX5" fmla="*/ 1420385 w 1649166"/>
              <a:gd name="connsiteY5" fmla="*/ 416256 h 537236"/>
              <a:gd name="connsiteX6" fmla="*/ 979060 w 1649166"/>
              <a:gd name="connsiteY6" fmla="*/ 105106 h 537236"/>
              <a:gd name="connsiteX7" fmla="*/ 963185 w 1649166"/>
              <a:gd name="connsiteY7" fmla="*/ 117806 h 537236"/>
              <a:gd name="connsiteX8" fmla="*/ 452010 w 1649166"/>
              <a:gd name="connsiteY8" fmla="*/ 331 h 537236"/>
              <a:gd name="connsiteX9" fmla="*/ 648860 w 1649166"/>
              <a:gd name="connsiteY9" fmla="*/ 82881 h 537236"/>
              <a:gd name="connsiteX10" fmla="*/ 1160 w 1649166"/>
              <a:gd name="connsiteY10" fmla="*/ 95581 h 53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9166" h="537236">
                <a:moveTo>
                  <a:pt x="1160" y="95581"/>
                </a:moveTo>
                <a:cubicBezTo>
                  <a:pt x="32381" y="105635"/>
                  <a:pt x="612348" y="99814"/>
                  <a:pt x="836185" y="143206"/>
                </a:cubicBezTo>
                <a:cubicBezTo>
                  <a:pt x="1060022" y="186598"/>
                  <a:pt x="1273806" y="330002"/>
                  <a:pt x="1344185" y="355931"/>
                </a:cubicBezTo>
                <a:cubicBezTo>
                  <a:pt x="1414564" y="381860"/>
                  <a:pt x="1208189" y="269148"/>
                  <a:pt x="1258460" y="298781"/>
                </a:cubicBezTo>
                <a:cubicBezTo>
                  <a:pt x="1308731" y="328414"/>
                  <a:pt x="1618823" y="514152"/>
                  <a:pt x="1645810" y="533731"/>
                </a:cubicBezTo>
                <a:cubicBezTo>
                  <a:pt x="1672797" y="553310"/>
                  <a:pt x="1531510" y="487693"/>
                  <a:pt x="1420385" y="416256"/>
                </a:cubicBezTo>
                <a:cubicBezTo>
                  <a:pt x="1309260" y="344819"/>
                  <a:pt x="1055260" y="154848"/>
                  <a:pt x="979060" y="105106"/>
                </a:cubicBezTo>
                <a:cubicBezTo>
                  <a:pt x="902860" y="55364"/>
                  <a:pt x="1051027" y="135269"/>
                  <a:pt x="963185" y="117806"/>
                </a:cubicBezTo>
                <a:cubicBezTo>
                  <a:pt x="875343" y="100344"/>
                  <a:pt x="504397" y="6152"/>
                  <a:pt x="452010" y="331"/>
                </a:cubicBezTo>
                <a:cubicBezTo>
                  <a:pt x="399623" y="-5490"/>
                  <a:pt x="719239" y="67006"/>
                  <a:pt x="648860" y="82881"/>
                </a:cubicBezTo>
                <a:cubicBezTo>
                  <a:pt x="578481" y="98756"/>
                  <a:pt x="-30061" y="85527"/>
                  <a:pt x="1160" y="95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D91D1CC2-0EE1-5925-6013-6148FF48F1F8}"/>
              </a:ext>
            </a:extLst>
          </p:cNvPr>
          <p:cNvSpPr/>
          <p:nvPr/>
        </p:nvSpPr>
        <p:spPr>
          <a:xfrm>
            <a:off x="2774359" y="12135686"/>
            <a:ext cx="1138337" cy="463340"/>
          </a:xfrm>
          <a:custGeom>
            <a:avLst/>
            <a:gdLst>
              <a:gd name="connsiteX0" fmla="*/ 591 w 1138337"/>
              <a:gd name="connsiteY0" fmla="*/ 53139 h 463340"/>
              <a:gd name="connsiteX1" fmla="*/ 448266 w 1138337"/>
              <a:gd name="connsiteY1" fmla="*/ 151564 h 463340"/>
              <a:gd name="connsiteX2" fmla="*/ 753066 w 1138337"/>
              <a:gd name="connsiteY2" fmla="*/ 348414 h 463340"/>
              <a:gd name="connsiteX3" fmla="*/ 721316 w 1138337"/>
              <a:gd name="connsiteY3" fmla="*/ 249989 h 463340"/>
              <a:gd name="connsiteX4" fmla="*/ 1137241 w 1138337"/>
              <a:gd name="connsiteY4" fmla="*/ 462714 h 463340"/>
              <a:gd name="connsiteX5" fmla="*/ 851491 w 1138337"/>
              <a:gd name="connsiteY5" fmla="*/ 319839 h 463340"/>
              <a:gd name="connsiteX6" fmla="*/ 235541 w 1138337"/>
              <a:gd name="connsiteY6" fmla="*/ 8689 h 463340"/>
              <a:gd name="connsiteX7" fmla="*/ 349841 w 1138337"/>
              <a:gd name="connsiteY7" fmla="*/ 84889 h 463340"/>
              <a:gd name="connsiteX8" fmla="*/ 591 w 1138337"/>
              <a:gd name="connsiteY8" fmla="*/ 53139 h 46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337" h="463340">
                <a:moveTo>
                  <a:pt x="591" y="53139"/>
                </a:moveTo>
                <a:cubicBezTo>
                  <a:pt x="16995" y="64251"/>
                  <a:pt x="322854" y="102352"/>
                  <a:pt x="448266" y="151564"/>
                </a:cubicBezTo>
                <a:cubicBezTo>
                  <a:pt x="573678" y="200776"/>
                  <a:pt x="707558" y="332010"/>
                  <a:pt x="753066" y="348414"/>
                </a:cubicBezTo>
                <a:cubicBezTo>
                  <a:pt x="798574" y="364818"/>
                  <a:pt x="657287" y="230939"/>
                  <a:pt x="721316" y="249989"/>
                </a:cubicBezTo>
                <a:cubicBezTo>
                  <a:pt x="785345" y="269039"/>
                  <a:pt x="1115545" y="451072"/>
                  <a:pt x="1137241" y="462714"/>
                </a:cubicBezTo>
                <a:cubicBezTo>
                  <a:pt x="1158937" y="474356"/>
                  <a:pt x="851491" y="319839"/>
                  <a:pt x="851491" y="319839"/>
                </a:cubicBezTo>
                <a:lnTo>
                  <a:pt x="235541" y="8689"/>
                </a:lnTo>
                <a:cubicBezTo>
                  <a:pt x="151933" y="-30469"/>
                  <a:pt x="385295" y="74835"/>
                  <a:pt x="349841" y="84889"/>
                </a:cubicBezTo>
                <a:cubicBezTo>
                  <a:pt x="314387" y="94943"/>
                  <a:pt x="-15813" y="42027"/>
                  <a:pt x="591" y="53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C5154508-BAC4-EFBA-BDDF-33B531ED9169}"/>
              </a:ext>
            </a:extLst>
          </p:cNvPr>
          <p:cNvSpPr/>
          <p:nvPr/>
        </p:nvSpPr>
        <p:spPr>
          <a:xfrm>
            <a:off x="4456289" y="9874238"/>
            <a:ext cx="1331226" cy="552527"/>
          </a:xfrm>
          <a:custGeom>
            <a:avLst/>
            <a:gdLst>
              <a:gd name="connsiteX0" fmla="*/ 1411 w 1331226"/>
              <a:gd name="connsiteY0" fmla="*/ 552462 h 552527"/>
              <a:gd name="connsiteX1" fmla="*/ 642761 w 1331226"/>
              <a:gd name="connsiteY1" fmla="*/ 323862 h 552527"/>
              <a:gd name="connsiteX2" fmla="*/ 515761 w 1331226"/>
              <a:gd name="connsiteY2" fmla="*/ 371487 h 552527"/>
              <a:gd name="connsiteX3" fmla="*/ 1011061 w 1331226"/>
              <a:gd name="connsiteY3" fmla="*/ 120662 h 552527"/>
              <a:gd name="connsiteX4" fmla="*/ 912636 w 1331226"/>
              <a:gd name="connsiteY4" fmla="*/ 130187 h 552527"/>
              <a:gd name="connsiteX5" fmla="*/ 1128536 w 1331226"/>
              <a:gd name="connsiteY5" fmla="*/ 38112 h 552527"/>
              <a:gd name="connsiteX6" fmla="*/ 1328561 w 1331226"/>
              <a:gd name="connsiteY6" fmla="*/ 12 h 552527"/>
              <a:gd name="connsiteX7" fmla="*/ 979311 w 1331226"/>
              <a:gd name="connsiteY7" fmla="*/ 41287 h 552527"/>
              <a:gd name="connsiteX8" fmla="*/ 944386 w 1331226"/>
              <a:gd name="connsiteY8" fmla="*/ 53987 h 552527"/>
              <a:gd name="connsiteX9" fmla="*/ 912636 w 1331226"/>
              <a:gd name="connsiteY9" fmla="*/ 149237 h 552527"/>
              <a:gd name="connsiteX10" fmla="*/ 484011 w 1331226"/>
              <a:gd name="connsiteY10" fmla="*/ 298462 h 552527"/>
              <a:gd name="connsiteX11" fmla="*/ 1411 w 1331226"/>
              <a:gd name="connsiteY11" fmla="*/ 552462 h 55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1226" h="552527">
                <a:moveTo>
                  <a:pt x="1411" y="552462"/>
                </a:moveTo>
                <a:cubicBezTo>
                  <a:pt x="27869" y="556695"/>
                  <a:pt x="557036" y="354024"/>
                  <a:pt x="642761" y="323862"/>
                </a:cubicBezTo>
                <a:cubicBezTo>
                  <a:pt x="728486" y="293699"/>
                  <a:pt x="454378" y="405354"/>
                  <a:pt x="515761" y="371487"/>
                </a:cubicBezTo>
                <a:cubicBezTo>
                  <a:pt x="577144" y="337620"/>
                  <a:pt x="944915" y="160879"/>
                  <a:pt x="1011061" y="120662"/>
                </a:cubicBezTo>
                <a:cubicBezTo>
                  <a:pt x="1077207" y="80445"/>
                  <a:pt x="893057" y="143945"/>
                  <a:pt x="912636" y="130187"/>
                </a:cubicBezTo>
                <a:cubicBezTo>
                  <a:pt x="932215" y="116429"/>
                  <a:pt x="1059215" y="59808"/>
                  <a:pt x="1128536" y="38112"/>
                </a:cubicBezTo>
                <a:cubicBezTo>
                  <a:pt x="1197857" y="16416"/>
                  <a:pt x="1353432" y="-517"/>
                  <a:pt x="1328561" y="12"/>
                </a:cubicBezTo>
                <a:cubicBezTo>
                  <a:pt x="1303690" y="541"/>
                  <a:pt x="1043340" y="32291"/>
                  <a:pt x="979311" y="41287"/>
                </a:cubicBezTo>
                <a:cubicBezTo>
                  <a:pt x="915282" y="50283"/>
                  <a:pt x="955498" y="35996"/>
                  <a:pt x="944386" y="53987"/>
                </a:cubicBezTo>
                <a:cubicBezTo>
                  <a:pt x="933274" y="71978"/>
                  <a:pt x="989365" y="108491"/>
                  <a:pt x="912636" y="149237"/>
                </a:cubicBezTo>
                <a:cubicBezTo>
                  <a:pt x="835907" y="189983"/>
                  <a:pt x="640644" y="229141"/>
                  <a:pt x="484011" y="298462"/>
                </a:cubicBezTo>
                <a:cubicBezTo>
                  <a:pt x="327378" y="367783"/>
                  <a:pt x="-25047" y="548229"/>
                  <a:pt x="1411" y="552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8B87AFF3-F41B-5FF8-2DB6-A0D663A31592}"/>
              </a:ext>
            </a:extLst>
          </p:cNvPr>
          <p:cNvSpPr/>
          <p:nvPr/>
        </p:nvSpPr>
        <p:spPr>
          <a:xfrm>
            <a:off x="6418896" y="6575404"/>
            <a:ext cx="83533" cy="461768"/>
          </a:xfrm>
          <a:custGeom>
            <a:avLst/>
            <a:gdLst>
              <a:gd name="connsiteX0" fmla="*/ 954 w 83533"/>
              <a:gd name="connsiteY0" fmla="*/ 6371 h 461768"/>
              <a:gd name="connsiteX1" fmla="*/ 45404 w 83533"/>
              <a:gd name="connsiteY1" fmla="*/ 358796 h 461768"/>
              <a:gd name="connsiteX2" fmla="*/ 83504 w 83533"/>
              <a:gd name="connsiteY2" fmla="*/ 457221 h 461768"/>
              <a:gd name="connsiteX3" fmla="*/ 51754 w 83533"/>
              <a:gd name="connsiteY3" fmla="*/ 244496 h 461768"/>
              <a:gd name="connsiteX4" fmla="*/ 54929 w 83533"/>
              <a:gd name="connsiteY4" fmla="*/ 92096 h 461768"/>
              <a:gd name="connsiteX5" fmla="*/ 16829 w 83533"/>
              <a:gd name="connsiteY5" fmla="*/ 127021 h 461768"/>
              <a:gd name="connsiteX6" fmla="*/ 954 w 83533"/>
              <a:gd name="connsiteY6" fmla="*/ 6371 h 4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33" h="461768">
                <a:moveTo>
                  <a:pt x="954" y="6371"/>
                </a:moveTo>
                <a:cubicBezTo>
                  <a:pt x="5716" y="45000"/>
                  <a:pt x="31646" y="283654"/>
                  <a:pt x="45404" y="358796"/>
                </a:cubicBezTo>
                <a:cubicBezTo>
                  <a:pt x="59162" y="433938"/>
                  <a:pt x="82446" y="476271"/>
                  <a:pt x="83504" y="457221"/>
                </a:cubicBezTo>
                <a:cubicBezTo>
                  <a:pt x="84562" y="438171"/>
                  <a:pt x="56516" y="305350"/>
                  <a:pt x="51754" y="244496"/>
                </a:cubicBezTo>
                <a:cubicBezTo>
                  <a:pt x="46992" y="183642"/>
                  <a:pt x="60750" y="111675"/>
                  <a:pt x="54929" y="92096"/>
                </a:cubicBezTo>
                <a:cubicBezTo>
                  <a:pt x="49108" y="72517"/>
                  <a:pt x="23179" y="137075"/>
                  <a:pt x="16829" y="127021"/>
                </a:cubicBezTo>
                <a:cubicBezTo>
                  <a:pt x="10479" y="116967"/>
                  <a:pt x="-3808" y="-32258"/>
                  <a:pt x="954" y="6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D6CBE533-1BDD-B6CD-093A-4D29A69678A4}"/>
              </a:ext>
            </a:extLst>
          </p:cNvPr>
          <p:cNvSpPr/>
          <p:nvPr/>
        </p:nvSpPr>
        <p:spPr>
          <a:xfrm>
            <a:off x="6702417" y="6876046"/>
            <a:ext cx="492840" cy="474693"/>
          </a:xfrm>
          <a:custGeom>
            <a:avLst/>
            <a:gdLst>
              <a:gd name="connsiteX0" fmla="*/ 8 w 492840"/>
              <a:gd name="connsiteY0" fmla="*/ 105779 h 474693"/>
              <a:gd name="connsiteX1" fmla="*/ 263533 w 492840"/>
              <a:gd name="connsiteY1" fmla="*/ 213729 h 474693"/>
              <a:gd name="connsiteX2" fmla="*/ 492133 w 492840"/>
              <a:gd name="connsiteY2" fmla="*/ 474079 h 474693"/>
              <a:gd name="connsiteX3" fmla="*/ 333383 w 492840"/>
              <a:gd name="connsiteY3" fmla="*/ 277229 h 474693"/>
              <a:gd name="connsiteX4" fmla="*/ 282583 w 492840"/>
              <a:gd name="connsiteY4" fmla="*/ 1004 h 474693"/>
              <a:gd name="connsiteX5" fmla="*/ 254008 w 492840"/>
              <a:gd name="connsiteY5" fmla="*/ 181979 h 474693"/>
              <a:gd name="connsiteX6" fmla="*/ 8 w 492840"/>
              <a:gd name="connsiteY6" fmla="*/ 105779 h 47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840" h="474693">
                <a:moveTo>
                  <a:pt x="8" y="105779"/>
                </a:moveTo>
                <a:cubicBezTo>
                  <a:pt x="1595" y="111071"/>
                  <a:pt x="181512" y="152346"/>
                  <a:pt x="263533" y="213729"/>
                </a:cubicBezTo>
                <a:cubicBezTo>
                  <a:pt x="345554" y="275112"/>
                  <a:pt x="480491" y="463496"/>
                  <a:pt x="492133" y="474079"/>
                </a:cubicBezTo>
                <a:cubicBezTo>
                  <a:pt x="503775" y="484662"/>
                  <a:pt x="368308" y="356075"/>
                  <a:pt x="333383" y="277229"/>
                </a:cubicBezTo>
                <a:cubicBezTo>
                  <a:pt x="298458" y="198383"/>
                  <a:pt x="295812" y="16879"/>
                  <a:pt x="282583" y="1004"/>
                </a:cubicBezTo>
                <a:cubicBezTo>
                  <a:pt x="269354" y="-14871"/>
                  <a:pt x="300046" y="162400"/>
                  <a:pt x="254008" y="181979"/>
                </a:cubicBezTo>
                <a:cubicBezTo>
                  <a:pt x="207971" y="201558"/>
                  <a:pt x="-1579" y="100487"/>
                  <a:pt x="8" y="105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35A94C05-DB5D-C733-B628-0377F65D8142}"/>
              </a:ext>
            </a:extLst>
          </p:cNvPr>
          <p:cNvSpPr/>
          <p:nvPr/>
        </p:nvSpPr>
        <p:spPr>
          <a:xfrm>
            <a:off x="6673432" y="7768726"/>
            <a:ext cx="309354" cy="545417"/>
          </a:xfrm>
          <a:custGeom>
            <a:avLst/>
            <a:gdLst>
              <a:gd name="connsiteX0" fmla="*/ 98843 w 309354"/>
              <a:gd name="connsiteY0" fmla="*/ 499 h 545417"/>
              <a:gd name="connsiteX1" fmla="*/ 175043 w 309354"/>
              <a:gd name="connsiteY1" fmla="*/ 273549 h 545417"/>
              <a:gd name="connsiteX2" fmla="*/ 308393 w 309354"/>
              <a:gd name="connsiteY2" fmla="*/ 540249 h 545417"/>
              <a:gd name="connsiteX3" fmla="*/ 222668 w 309354"/>
              <a:gd name="connsiteY3" fmla="*/ 438649 h 545417"/>
              <a:gd name="connsiteX4" fmla="*/ 418 w 309354"/>
              <a:gd name="connsiteY4" fmla="*/ 302124 h 545417"/>
              <a:gd name="connsiteX5" fmla="*/ 165518 w 309354"/>
              <a:gd name="connsiteY5" fmla="*/ 343399 h 545417"/>
              <a:gd name="connsiteX6" fmla="*/ 98843 w 309354"/>
              <a:gd name="connsiteY6" fmla="*/ 499 h 54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354" h="545417">
                <a:moveTo>
                  <a:pt x="98843" y="499"/>
                </a:moveTo>
                <a:cubicBezTo>
                  <a:pt x="100430" y="-11143"/>
                  <a:pt x="140118" y="183591"/>
                  <a:pt x="175043" y="273549"/>
                </a:cubicBezTo>
                <a:cubicBezTo>
                  <a:pt x="209968" y="363507"/>
                  <a:pt x="300456" y="512733"/>
                  <a:pt x="308393" y="540249"/>
                </a:cubicBezTo>
                <a:cubicBezTo>
                  <a:pt x="316330" y="567765"/>
                  <a:pt x="273997" y="478336"/>
                  <a:pt x="222668" y="438649"/>
                </a:cubicBezTo>
                <a:cubicBezTo>
                  <a:pt x="171339" y="398962"/>
                  <a:pt x="9943" y="317999"/>
                  <a:pt x="418" y="302124"/>
                </a:cubicBezTo>
                <a:cubicBezTo>
                  <a:pt x="-9107" y="286249"/>
                  <a:pt x="146997" y="389436"/>
                  <a:pt x="165518" y="343399"/>
                </a:cubicBezTo>
                <a:cubicBezTo>
                  <a:pt x="184039" y="297362"/>
                  <a:pt x="97256" y="12141"/>
                  <a:pt x="98843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CBC76448-691A-0F9E-DB9D-3A40CA5770F2}"/>
              </a:ext>
            </a:extLst>
          </p:cNvPr>
          <p:cNvSpPr/>
          <p:nvPr/>
        </p:nvSpPr>
        <p:spPr>
          <a:xfrm>
            <a:off x="7045121" y="7591363"/>
            <a:ext cx="747336" cy="689302"/>
          </a:xfrm>
          <a:custGeom>
            <a:avLst/>
            <a:gdLst>
              <a:gd name="connsiteX0" fmla="*/ 204 w 747336"/>
              <a:gd name="connsiteY0" fmla="*/ 62 h 689302"/>
              <a:gd name="connsiteX1" fmla="*/ 346279 w 747336"/>
              <a:gd name="connsiteY1" fmla="*/ 123887 h 689302"/>
              <a:gd name="connsiteX2" fmla="*/ 355804 w 747336"/>
              <a:gd name="connsiteY2" fmla="*/ 320737 h 689302"/>
              <a:gd name="connsiteX3" fmla="*/ 743154 w 747336"/>
              <a:gd name="connsiteY3" fmla="*/ 682687 h 689302"/>
              <a:gd name="connsiteX4" fmla="*/ 546304 w 747336"/>
              <a:gd name="connsiteY4" fmla="*/ 527112 h 689302"/>
              <a:gd name="connsiteX5" fmla="*/ 314529 w 747336"/>
              <a:gd name="connsiteY5" fmla="*/ 184212 h 689302"/>
              <a:gd name="connsiteX6" fmla="*/ 295479 w 747336"/>
              <a:gd name="connsiteY6" fmla="*/ 108012 h 689302"/>
              <a:gd name="connsiteX7" fmla="*/ 204 w 747336"/>
              <a:gd name="connsiteY7" fmla="*/ 62 h 6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336" h="689302">
                <a:moveTo>
                  <a:pt x="204" y="62"/>
                </a:moveTo>
                <a:cubicBezTo>
                  <a:pt x="8671" y="2708"/>
                  <a:pt x="287012" y="70441"/>
                  <a:pt x="346279" y="123887"/>
                </a:cubicBezTo>
                <a:cubicBezTo>
                  <a:pt x="405546" y="177333"/>
                  <a:pt x="289658" y="227604"/>
                  <a:pt x="355804" y="320737"/>
                </a:cubicBezTo>
                <a:cubicBezTo>
                  <a:pt x="421950" y="413870"/>
                  <a:pt x="711404" y="648291"/>
                  <a:pt x="743154" y="682687"/>
                </a:cubicBezTo>
                <a:cubicBezTo>
                  <a:pt x="774904" y="717083"/>
                  <a:pt x="617741" y="610191"/>
                  <a:pt x="546304" y="527112"/>
                </a:cubicBezTo>
                <a:cubicBezTo>
                  <a:pt x="474867" y="444033"/>
                  <a:pt x="356333" y="254062"/>
                  <a:pt x="314529" y="184212"/>
                </a:cubicBezTo>
                <a:cubicBezTo>
                  <a:pt x="272725" y="114362"/>
                  <a:pt x="342046" y="137116"/>
                  <a:pt x="295479" y="108012"/>
                </a:cubicBezTo>
                <a:cubicBezTo>
                  <a:pt x="248912" y="78908"/>
                  <a:pt x="-8263" y="-2584"/>
                  <a:pt x="204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799EAC2F-3872-52DB-E5A0-D39E57A72253}"/>
              </a:ext>
            </a:extLst>
          </p:cNvPr>
          <p:cNvSpPr/>
          <p:nvPr/>
        </p:nvSpPr>
        <p:spPr>
          <a:xfrm>
            <a:off x="7208450" y="8330918"/>
            <a:ext cx="315439" cy="441589"/>
          </a:xfrm>
          <a:custGeom>
            <a:avLst/>
            <a:gdLst>
              <a:gd name="connsiteX0" fmla="*/ 27375 w 315439"/>
              <a:gd name="connsiteY0" fmla="*/ 282 h 441589"/>
              <a:gd name="connsiteX1" fmla="*/ 52775 w 315439"/>
              <a:gd name="connsiteY1" fmla="*/ 187607 h 441589"/>
              <a:gd name="connsiteX2" fmla="*/ 309950 w 315439"/>
              <a:gd name="connsiteY2" fmla="*/ 435257 h 441589"/>
              <a:gd name="connsiteX3" fmla="*/ 211525 w 315439"/>
              <a:gd name="connsiteY3" fmla="*/ 349532 h 441589"/>
              <a:gd name="connsiteX4" fmla="*/ 11500 w 315439"/>
              <a:gd name="connsiteY4" fmla="*/ 149507 h 441589"/>
              <a:gd name="connsiteX5" fmla="*/ 27375 w 315439"/>
              <a:gd name="connsiteY5" fmla="*/ 282 h 44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439" h="441589">
                <a:moveTo>
                  <a:pt x="27375" y="282"/>
                </a:moveTo>
                <a:cubicBezTo>
                  <a:pt x="34254" y="6632"/>
                  <a:pt x="5679" y="115111"/>
                  <a:pt x="52775" y="187607"/>
                </a:cubicBezTo>
                <a:cubicBezTo>
                  <a:pt x="99871" y="260103"/>
                  <a:pt x="283492" y="408269"/>
                  <a:pt x="309950" y="435257"/>
                </a:cubicBezTo>
                <a:cubicBezTo>
                  <a:pt x="336408" y="462245"/>
                  <a:pt x="261267" y="397157"/>
                  <a:pt x="211525" y="349532"/>
                </a:cubicBezTo>
                <a:cubicBezTo>
                  <a:pt x="161783" y="301907"/>
                  <a:pt x="42192" y="202953"/>
                  <a:pt x="11500" y="149507"/>
                </a:cubicBezTo>
                <a:cubicBezTo>
                  <a:pt x="-19192" y="96061"/>
                  <a:pt x="20496" y="-6068"/>
                  <a:pt x="27375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0F47790C-6658-E925-8939-0128986801E1}"/>
              </a:ext>
            </a:extLst>
          </p:cNvPr>
          <p:cNvSpPr/>
          <p:nvPr/>
        </p:nvSpPr>
        <p:spPr>
          <a:xfrm>
            <a:off x="7539713" y="8719392"/>
            <a:ext cx="512143" cy="859358"/>
          </a:xfrm>
          <a:custGeom>
            <a:avLst/>
            <a:gdLst>
              <a:gd name="connsiteX0" fmla="*/ 912 w 512143"/>
              <a:gd name="connsiteY0" fmla="*/ 196008 h 859358"/>
              <a:gd name="connsiteX1" fmla="*/ 381912 w 512143"/>
              <a:gd name="connsiteY1" fmla="*/ 453183 h 859358"/>
              <a:gd name="connsiteX2" fmla="*/ 505737 w 512143"/>
              <a:gd name="connsiteY2" fmla="*/ 834183 h 859358"/>
              <a:gd name="connsiteX3" fmla="*/ 480337 w 512143"/>
              <a:gd name="connsiteY3" fmla="*/ 732583 h 859358"/>
              <a:gd name="connsiteX4" fmla="*/ 512087 w 512143"/>
              <a:gd name="connsiteY4" fmla="*/ 2333 h 859358"/>
              <a:gd name="connsiteX5" fmla="*/ 470812 w 512143"/>
              <a:gd name="connsiteY5" fmla="*/ 494458 h 859358"/>
              <a:gd name="connsiteX6" fmla="*/ 280312 w 512143"/>
              <a:gd name="connsiteY6" fmla="*/ 319833 h 859358"/>
              <a:gd name="connsiteX7" fmla="*/ 912 w 512143"/>
              <a:gd name="connsiteY7" fmla="*/ 196008 h 85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143" h="859358">
                <a:moveTo>
                  <a:pt x="912" y="196008"/>
                </a:moveTo>
                <a:cubicBezTo>
                  <a:pt x="17845" y="218233"/>
                  <a:pt x="297775" y="346821"/>
                  <a:pt x="381912" y="453183"/>
                </a:cubicBezTo>
                <a:cubicBezTo>
                  <a:pt x="466050" y="559546"/>
                  <a:pt x="489333" y="787616"/>
                  <a:pt x="505737" y="834183"/>
                </a:cubicBezTo>
                <a:cubicBezTo>
                  <a:pt x="522141" y="880750"/>
                  <a:pt x="479279" y="871225"/>
                  <a:pt x="480337" y="732583"/>
                </a:cubicBezTo>
                <a:cubicBezTo>
                  <a:pt x="481395" y="593941"/>
                  <a:pt x="513674" y="42020"/>
                  <a:pt x="512087" y="2333"/>
                </a:cubicBezTo>
                <a:cubicBezTo>
                  <a:pt x="510500" y="-37354"/>
                  <a:pt x="509441" y="441541"/>
                  <a:pt x="470812" y="494458"/>
                </a:cubicBezTo>
                <a:cubicBezTo>
                  <a:pt x="432183" y="547375"/>
                  <a:pt x="353337" y="364283"/>
                  <a:pt x="280312" y="319833"/>
                </a:cubicBezTo>
                <a:cubicBezTo>
                  <a:pt x="207287" y="275383"/>
                  <a:pt x="-16021" y="173783"/>
                  <a:pt x="912" y="196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7CE13599-2256-0217-C532-2BC046160103}"/>
              </a:ext>
            </a:extLst>
          </p:cNvPr>
          <p:cNvSpPr/>
          <p:nvPr/>
        </p:nvSpPr>
        <p:spPr>
          <a:xfrm>
            <a:off x="7346950" y="9055100"/>
            <a:ext cx="436268" cy="540362"/>
          </a:xfrm>
          <a:custGeom>
            <a:avLst/>
            <a:gdLst>
              <a:gd name="connsiteX0" fmla="*/ 0 w 436268"/>
              <a:gd name="connsiteY0" fmla="*/ 0 h 540362"/>
              <a:gd name="connsiteX1" fmla="*/ 428625 w 436268"/>
              <a:gd name="connsiteY1" fmla="*/ 530225 h 540362"/>
              <a:gd name="connsiteX2" fmla="*/ 285750 w 436268"/>
              <a:gd name="connsiteY2" fmla="*/ 361950 h 540362"/>
              <a:gd name="connsiteX3" fmla="*/ 0 w 436268"/>
              <a:gd name="connsiteY3" fmla="*/ 0 h 54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268" h="540362">
                <a:moveTo>
                  <a:pt x="0" y="0"/>
                </a:moveTo>
                <a:lnTo>
                  <a:pt x="428625" y="530225"/>
                </a:lnTo>
                <a:cubicBezTo>
                  <a:pt x="476250" y="590550"/>
                  <a:pt x="285750" y="361950"/>
                  <a:pt x="285750" y="3619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0C0C795D-06F3-EC8E-C53F-0741ADA0809C}"/>
              </a:ext>
            </a:extLst>
          </p:cNvPr>
          <p:cNvSpPr/>
          <p:nvPr/>
        </p:nvSpPr>
        <p:spPr>
          <a:xfrm>
            <a:off x="8188299" y="9022824"/>
            <a:ext cx="324610" cy="436652"/>
          </a:xfrm>
          <a:custGeom>
            <a:avLst/>
            <a:gdLst>
              <a:gd name="connsiteX0" fmla="*/ 63526 w 324610"/>
              <a:gd name="connsiteY0" fmla="*/ 526 h 436652"/>
              <a:gd name="connsiteX1" fmla="*/ 25426 w 324610"/>
              <a:gd name="connsiteY1" fmla="*/ 292626 h 436652"/>
              <a:gd name="connsiteX2" fmla="*/ 149251 w 324610"/>
              <a:gd name="connsiteY2" fmla="*/ 333901 h 436652"/>
              <a:gd name="connsiteX3" fmla="*/ 66701 w 324610"/>
              <a:gd name="connsiteY3" fmla="*/ 365651 h 436652"/>
              <a:gd name="connsiteX4" fmla="*/ 323876 w 324610"/>
              <a:gd name="connsiteY4" fmla="*/ 435501 h 436652"/>
              <a:gd name="connsiteX5" fmla="*/ 139726 w 324610"/>
              <a:gd name="connsiteY5" fmla="*/ 410101 h 436652"/>
              <a:gd name="connsiteX6" fmla="*/ 26 w 324610"/>
              <a:gd name="connsiteY6" fmla="*/ 422801 h 436652"/>
              <a:gd name="connsiteX7" fmla="*/ 127026 w 324610"/>
              <a:gd name="connsiteY7" fmla="*/ 397401 h 436652"/>
              <a:gd name="connsiteX8" fmla="*/ 19076 w 324610"/>
              <a:gd name="connsiteY8" fmla="*/ 327551 h 436652"/>
              <a:gd name="connsiteX9" fmla="*/ 34951 w 324610"/>
              <a:gd name="connsiteY9" fmla="*/ 222776 h 436652"/>
              <a:gd name="connsiteX10" fmla="*/ 63526 w 324610"/>
              <a:gd name="connsiteY10" fmla="*/ 526 h 43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610" h="436652">
                <a:moveTo>
                  <a:pt x="63526" y="526"/>
                </a:moveTo>
                <a:cubicBezTo>
                  <a:pt x="61939" y="12168"/>
                  <a:pt x="11138" y="237064"/>
                  <a:pt x="25426" y="292626"/>
                </a:cubicBezTo>
                <a:cubicBezTo>
                  <a:pt x="39713" y="348189"/>
                  <a:pt x="142372" y="321730"/>
                  <a:pt x="149251" y="333901"/>
                </a:cubicBezTo>
                <a:cubicBezTo>
                  <a:pt x="156130" y="346072"/>
                  <a:pt x="37597" y="348718"/>
                  <a:pt x="66701" y="365651"/>
                </a:cubicBezTo>
                <a:cubicBezTo>
                  <a:pt x="95805" y="382584"/>
                  <a:pt x="311705" y="428093"/>
                  <a:pt x="323876" y="435501"/>
                </a:cubicBezTo>
                <a:cubicBezTo>
                  <a:pt x="336047" y="442909"/>
                  <a:pt x="193701" y="412218"/>
                  <a:pt x="139726" y="410101"/>
                </a:cubicBezTo>
                <a:cubicBezTo>
                  <a:pt x="85751" y="407984"/>
                  <a:pt x="2143" y="424918"/>
                  <a:pt x="26" y="422801"/>
                </a:cubicBezTo>
                <a:cubicBezTo>
                  <a:pt x="-2091" y="420684"/>
                  <a:pt x="123851" y="413276"/>
                  <a:pt x="127026" y="397401"/>
                </a:cubicBezTo>
                <a:cubicBezTo>
                  <a:pt x="130201" y="381526"/>
                  <a:pt x="34422" y="356655"/>
                  <a:pt x="19076" y="327551"/>
                </a:cubicBezTo>
                <a:cubicBezTo>
                  <a:pt x="3730" y="298447"/>
                  <a:pt x="24368" y="271988"/>
                  <a:pt x="34951" y="222776"/>
                </a:cubicBezTo>
                <a:cubicBezTo>
                  <a:pt x="45534" y="173564"/>
                  <a:pt x="65113" y="-11116"/>
                  <a:pt x="63526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72AC9E1C-E371-D397-613A-8F6E04A5282E}"/>
              </a:ext>
            </a:extLst>
          </p:cNvPr>
          <p:cNvSpPr/>
          <p:nvPr/>
        </p:nvSpPr>
        <p:spPr>
          <a:xfrm>
            <a:off x="8205960" y="9844802"/>
            <a:ext cx="313460" cy="805844"/>
          </a:xfrm>
          <a:custGeom>
            <a:avLst/>
            <a:gdLst>
              <a:gd name="connsiteX0" fmla="*/ 198265 w 313460"/>
              <a:gd name="connsiteY0" fmla="*/ 873 h 805844"/>
              <a:gd name="connsiteX1" fmla="*/ 233190 w 313460"/>
              <a:gd name="connsiteY1" fmla="*/ 261223 h 805844"/>
              <a:gd name="connsiteX2" fmla="*/ 68090 w 313460"/>
              <a:gd name="connsiteY2" fmla="*/ 588248 h 805844"/>
              <a:gd name="connsiteX3" fmla="*/ 141115 w 313460"/>
              <a:gd name="connsiteY3" fmla="*/ 556498 h 805844"/>
              <a:gd name="connsiteX4" fmla="*/ 4590 w 313460"/>
              <a:gd name="connsiteY4" fmla="*/ 804148 h 805844"/>
              <a:gd name="connsiteX5" fmla="*/ 58565 w 313460"/>
              <a:gd name="connsiteY5" fmla="*/ 645398 h 805844"/>
              <a:gd name="connsiteX6" fmla="*/ 309390 w 313460"/>
              <a:gd name="connsiteY6" fmla="*/ 270748 h 805844"/>
              <a:gd name="connsiteX7" fmla="*/ 214140 w 313460"/>
              <a:gd name="connsiteY7" fmla="*/ 350123 h 805844"/>
              <a:gd name="connsiteX8" fmla="*/ 198265 w 313460"/>
              <a:gd name="connsiteY8" fmla="*/ 873 h 80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460" h="805844">
                <a:moveTo>
                  <a:pt x="198265" y="873"/>
                </a:moveTo>
                <a:cubicBezTo>
                  <a:pt x="201440" y="-13944"/>
                  <a:pt x="254886" y="163327"/>
                  <a:pt x="233190" y="261223"/>
                </a:cubicBezTo>
                <a:cubicBezTo>
                  <a:pt x="211494" y="359119"/>
                  <a:pt x="83436" y="539035"/>
                  <a:pt x="68090" y="588248"/>
                </a:cubicBezTo>
                <a:cubicBezTo>
                  <a:pt x="52744" y="637461"/>
                  <a:pt x="151698" y="520515"/>
                  <a:pt x="141115" y="556498"/>
                </a:cubicBezTo>
                <a:cubicBezTo>
                  <a:pt x="130532" y="592481"/>
                  <a:pt x="18348" y="789331"/>
                  <a:pt x="4590" y="804148"/>
                </a:cubicBezTo>
                <a:cubicBezTo>
                  <a:pt x="-9168" y="818965"/>
                  <a:pt x="7765" y="734298"/>
                  <a:pt x="58565" y="645398"/>
                </a:cubicBezTo>
                <a:cubicBezTo>
                  <a:pt x="109365" y="556498"/>
                  <a:pt x="283461" y="319960"/>
                  <a:pt x="309390" y="270748"/>
                </a:cubicBezTo>
                <a:cubicBezTo>
                  <a:pt x="335319" y="221536"/>
                  <a:pt x="229486" y="391398"/>
                  <a:pt x="214140" y="350123"/>
                </a:cubicBezTo>
                <a:cubicBezTo>
                  <a:pt x="198794" y="308848"/>
                  <a:pt x="195090" y="15690"/>
                  <a:pt x="198265" y="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E014D572-C667-66EC-573A-C20801B935F4}"/>
              </a:ext>
            </a:extLst>
          </p:cNvPr>
          <p:cNvSpPr/>
          <p:nvPr/>
        </p:nvSpPr>
        <p:spPr>
          <a:xfrm>
            <a:off x="7771882" y="9988474"/>
            <a:ext cx="403028" cy="663152"/>
          </a:xfrm>
          <a:custGeom>
            <a:avLst/>
            <a:gdLst>
              <a:gd name="connsiteX0" fmla="*/ 159268 w 403028"/>
              <a:gd name="connsiteY0" fmla="*/ 76 h 663152"/>
              <a:gd name="connsiteX1" fmla="*/ 203718 w 403028"/>
              <a:gd name="connsiteY1" fmla="*/ 238201 h 663152"/>
              <a:gd name="connsiteX2" fmla="*/ 3693 w 403028"/>
              <a:gd name="connsiteY2" fmla="*/ 654126 h 663152"/>
              <a:gd name="connsiteX3" fmla="*/ 98943 w 403028"/>
              <a:gd name="connsiteY3" fmla="*/ 482676 h 663152"/>
              <a:gd name="connsiteX4" fmla="*/ 400568 w 403028"/>
              <a:gd name="connsiteY4" fmla="*/ 6426 h 663152"/>
              <a:gd name="connsiteX5" fmla="*/ 238643 w 403028"/>
              <a:gd name="connsiteY5" fmla="*/ 209626 h 663152"/>
              <a:gd name="connsiteX6" fmla="*/ 159268 w 403028"/>
              <a:gd name="connsiteY6" fmla="*/ 76 h 66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028" h="663152">
                <a:moveTo>
                  <a:pt x="159268" y="76"/>
                </a:moveTo>
                <a:cubicBezTo>
                  <a:pt x="153447" y="4838"/>
                  <a:pt x="229647" y="129193"/>
                  <a:pt x="203718" y="238201"/>
                </a:cubicBezTo>
                <a:cubicBezTo>
                  <a:pt x="177789" y="347209"/>
                  <a:pt x="21155" y="613380"/>
                  <a:pt x="3693" y="654126"/>
                </a:cubicBezTo>
                <a:cubicBezTo>
                  <a:pt x="-13770" y="694872"/>
                  <a:pt x="32797" y="590626"/>
                  <a:pt x="98943" y="482676"/>
                </a:cubicBezTo>
                <a:cubicBezTo>
                  <a:pt x="165089" y="374726"/>
                  <a:pt x="377285" y="51934"/>
                  <a:pt x="400568" y="6426"/>
                </a:cubicBezTo>
                <a:cubicBezTo>
                  <a:pt x="423851" y="-39082"/>
                  <a:pt x="275155" y="205922"/>
                  <a:pt x="238643" y="209626"/>
                </a:cubicBezTo>
                <a:cubicBezTo>
                  <a:pt x="202131" y="213330"/>
                  <a:pt x="165089" y="-4686"/>
                  <a:pt x="159268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EE6C3B49-7213-E220-1DB7-BF67704F1AEE}"/>
              </a:ext>
            </a:extLst>
          </p:cNvPr>
          <p:cNvSpPr/>
          <p:nvPr/>
        </p:nvSpPr>
        <p:spPr>
          <a:xfrm>
            <a:off x="6761715" y="10823744"/>
            <a:ext cx="975834" cy="1045744"/>
          </a:xfrm>
          <a:custGeom>
            <a:avLst/>
            <a:gdLst>
              <a:gd name="connsiteX0" fmla="*/ 105810 w 975834"/>
              <a:gd name="connsiteY0" fmla="*/ 930106 h 1045744"/>
              <a:gd name="connsiteX1" fmla="*/ 969410 w 975834"/>
              <a:gd name="connsiteY1" fmla="*/ 6181 h 1045744"/>
              <a:gd name="connsiteX2" fmla="*/ 477285 w 975834"/>
              <a:gd name="connsiteY2" fmla="*/ 549106 h 1045744"/>
              <a:gd name="connsiteX3" fmla="*/ 58185 w 975834"/>
              <a:gd name="connsiteY3" fmla="*/ 987256 h 1045744"/>
              <a:gd name="connsiteX4" fmla="*/ 105810 w 975834"/>
              <a:gd name="connsiteY4" fmla="*/ 930106 h 104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5834" h="1045744">
                <a:moveTo>
                  <a:pt x="105810" y="930106"/>
                </a:moveTo>
                <a:lnTo>
                  <a:pt x="969410" y="6181"/>
                </a:lnTo>
                <a:cubicBezTo>
                  <a:pt x="1031322" y="-57319"/>
                  <a:pt x="629156" y="385594"/>
                  <a:pt x="477285" y="549106"/>
                </a:cubicBezTo>
                <a:cubicBezTo>
                  <a:pt x="325414" y="712618"/>
                  <a:pt x="124860" y="918993"/>
                  <a:pt x="58185" y="987256"/>
                </a:cubicBezTo>
                <a:cubicBezTo>
                  <a:pt x="-8490" y="1055519"/>
                  <a:pt x="-46061" y="1093618"/>
                  <a:pt x="105810" y="930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FEA9E88D-0CC5-0597-34E7-7CF508F6669A}"/>
              </a:ext>
            </a:extLst>
          </p:cNvPr>
          <p:cNvSpPr/>
          <p:nvPr/>
        </p:nvSpPr>
        <p:spPr>
          <a:xfrm>
            <a:off x="6642034" y="11747370"/>
            <a:ext cx="1120850" cy="419260"/>
          </a:xfrm>
          <a:custGeom>
            <a:avLst/>
            <a:gdLst>
              <a:gd name="connsiteX0" fmla="*/ 66 w 1120850"/>
              <a:gd name="connsiteY0" fmla="*/ 320805 h 419260"/>
              <a:gd name="connsiteX1" fmla="*/ 831916 w 1120850"/>
              <a:gd name="connsiteY1" fmla="*/ 60455 h 419260"/>
              <a:gd name="connsiteX2" fmla="*/ 812866 w 1120850"/>
              <a:gd name="connsiteY2" fmla="*/ 82680 h 419260"/>
              <a:gd name="connsiteX3" fmla="*/ 1120841 w 1120850"/>
              <a:gd name="connsiteY3" fmla="*/ 130 h 419260"/>
              <a:gd name="connsiteX4" fmla="*/ 822391 w 1120850"/>
              <a:gd name="connsiteY4" fmla="*/ 104905 h 419260"/>
              <a:gd name="connsiteX5" fmla="*/ 530291 w 1120850"/>
              <a:gd name="connsiteY5" fmla="*/ 419230 h 419260"/>
              <a:gd name="connsiteX6" fmla="*/ 784291 w 1120850"/>
              <a:gd name="connsiteY6" fmla="*/ 85855 h 419260"/>
              <a:gd name="connsiteX7" fmla="*/ 66 w 1120850"/>
              <a:gd name="connsiteY7" fmla="*/ 320805 h 41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0850" h="419260">
                <a:moveTo>
                  <a:pt x="66" y="320805"/>
                </a:moveTo>
                <a:cubicBezTo>
                  <a:pt x="8003" y="316572"/>
                  <a:pt x="696449" y="100142"/>
                  <a:pt x="831916" y="60455"/>
                </a:cubicBezTo>
                <a:cubicBezTo>
                  <a:pt x="967383" y="20768"/>
                  <a:pt x="764712" y="92734"/>
                  <a:pt x="812866" y="82680"/>
                </a:cubicBezTo>
                <a:cubicBezTo>
                  <a:pt x="861020" y="72626"/>
                  <a:pt x="1119254" y="-3574"/>
                  <a:pt x="1120841" y="130"/>
                </a:cubicBezTo>
                <a:cubicBezTo>
                  <a:pt x="1122428" y="3834"/>
                  <a:pt x="920816" y="35055"/>
                  <a:pt x="822391" y="104905"/>
                </a:cubicBezTo>
                <a:cubicBezTo>
                  <a:pt x="723966" y="174755"/>
                  <a:pt x="536641" y="422405"/>
                  <a:pt x="530291" y="419230"/>
                </a:cubicBezTo>
                <a:cubicBezTo>
                  <a:pt x="523941" y="416055"/>
                  <a:pt x="875308" y="102259"/>
                  <a:pt x="784291" y="85855"/>
                </a:cubicBezTo>
                <a:cubicBezTo>
                  <a:pt x="693274" y="69451"/>
                  <a:pt x="-7871" y="325038"/>
                  <a:pt x="66" y="320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16404E68-9933-8EB6-54C8-37E65B0D6033}"/>
              </a:ext>
            </a:extLst>
          </p:cNvPr>
          <p:cNvSpPr/>
          <p:nvPr/>
        </p:nvSpPr>
        <p:spPr>
          <a:xfrm>
            <a:off x="7074424" y="8329720"/>
            <a:ext cx="1042434" cy="1190149"/>
          </a:xfrm>
          <a:custGeom>
            <a:avLst/>
            <a:gdLst>
              <a:gd name="connsiteX0" fmla="*/ 9001 w 1042434"/>
              <a:gd name="connsiteY0" fmla="*/ 7830 h 1190149"/>
              <a:gd name="connsiteX1" fmla="*/ 675751 w 1042434"/>
              <a:gd name="connsiteY1" fmla="*/ 785705 h 1190149"/>
              <a:gd name="connsiteX2" fmla="*/ 605901 w 1042434"/>
              <a:gd name="connsiteY2" fmla="*/ 725380 h 1190149"/>
              <a:gd name="connsiteX3" fmla="*/ 948801 w 1042434"/>
              <a:gd name="connsiteY3" fmla="*/ 1100030 h 1190149"/>
              <a:gd name="connsiteX4" fmla="*/ 1034526 w 1042434"/>
              <a:gd name="connsiteY4" fmla="*/ 1179405 h 1190149"/>
              <a:gd name="connsiteX5" fmla="*/ 793226 w 1042434"/>
              <a:gd name="connsiteY5" fmla="*/ 922230 h 1190149"/>
              <a:gd name="connsiteX6" fmla="*/ 174101 w 1042434"/>
              <a:gd name="connsiteY6" fmla="*/ 306280 h 1190149"/>
              <a:gd name="connsiteX7" fmla="*/ 282051 w 1042434"/>
              <a:gd name="connsiteY7" fmla="*/ 379305 h 1190149"/>
              <a:gd name="connsiteX8" fmla="*/ 9001 w 1042434"/>
              <a:gd name="connsiteY8" fmla="*/ 7830 h 1190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2434" h="1190149">
                <a:moveTo>
                  <a:pt x="9001" y="7830"/>
                </a:moveTo>
                <a:cubicBezTo>
                  <a:pt x="74618" y="75563"/>
                  <a:pt x="576268" y="666113"/>
                  <a:pt x="675751" y="785705"/>
                </a:cubicBezTo>
                <a:cubicBezTo>
                  <a:pt x="775234" y="905297"/>
                  <a:pt x="560393" y="672993"/>
                  <a:pt x="605901" y="725380"/>
                </a:cubicBezTo>
                <a:cubicBezTo>
                  <a:pt x="651409" y="777767"/>
                  <a:pt x="877364" y="1024359"/>
                  <a:pt x="948801" y="1100030"/>
                </a:cubicBezTo>
                <a:cubicBezTo>
                  <a:pt x="1020239" y="1175701"/>
                  <a:pt x="1060455" y="1209038"/>
                  <a:pt x="1034526" y="1179405"/>
                </a:cubicBezTo>
                <a:cubicBezTo>
                  <a:pt x="1008597" y="1149772"/>
                  <a:pt x="936630" y="1067751"/>
                  <a:pt x="793226" y="922230"/>
                </a:cubicBezTo>
                <a:cubicBezTo>
                  <a:pt x="649822" y="776709"/>
                  <a:pt x="259297" y="396768"/>
                  <a:pt x="174101" y="306280"/>
                </a:cubicBezTo>
                <a:cubicBezTo>
                  <a:pt x="88905" y="215792"/>
                  <a:pt x="306922" y="425872"/>
                  <a:pt x="282051" y="379305"/>
                </a:cubicBezTo>
                <a:cubicBezTo>
                  <a:pt x="257180" y="332738"/>
                  <a:pt x="-56616" y="-59903"/>
                  <a:pt x="9001" y="7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D9B34399-DEE4-48BD-A12A-0C6BEB462601}"/>
              </a:ext>
            </a:extLst>
          </p:cNvPr>
          <p:cNvSpPr/>
          <p:nvPr/>
        </p:nvSpPr>
        <p:spPr>
          <a:xfrm>
            <a:off x="7313307" y="9022211"/>
            <a:ext cx="536972" cy="725761"/>
          </a:xfrm>
          <a:custGeom>
            <a:avLst/>
            <a:gdLst>
              <a:gd name="connsiteX0" fmla="*/ 1893 w 536972"/>
              <a:gd name="connsiteY0" fmla="*/ 1139 h 725761"/>
              <a:gd name="connsiteX1" fmla="*/ 500368 w 536972"/>
              <a:gd name="connsiteY1" fmla="*/ 613914 h 725761"/>
              <a:gd name="connsiteX2" fmla="*/ 436868 w 536972"/>
              <a:gd name="connsiteY2" fmla="*/ 547239 h 725761"/>
              <a:gd name="connsiteX3" fmla="*/ 535293 w 536972"/>
              <a:gd name="connsiteY3" fmla="*/ 725039 h 725761"/>
              <a:gd name="connsiteX4" fmla="*/ 338443 w 536972"/>
              <a:gd name="connsiteY4" fmla="*/ 467864 h 725761"/>
              <a:gd name="connsiteX5" fmla="*/ 1893 w 536972"/>
              <a:gd name="connsiteY5" fmla="*/ 1139 h 72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972" h="725761">
                <a:moveTo>
                  <a:pt x="1893" y="1139"/>
                </a:moveTo>
                <a:cubicBezTo>
                  <a:pt x="28880" y="25481"/>
                  <a:pt x="427872" y="522897"/>
                  <a:pt x="500368" y="613914"/>
                </a:cubicBezTo>
                <a:cubicBezTo>
                  <a:pt x="572864" y="704931"/>
                  <a:pt x="431047" y="528718"/>
                  <a:pt x="436868" y="547239"/>
                </a:cubicBezTo>
                <a:cubicBezTo>
                  <a:pt x="442689" y="565760"/>
                  <a:pt x="551697" y="738268"/>
                  <a:pt x="535293" y="725039"/>
                </a:cubicBezTo>
                <a:cubicBezTo>
                  <a:pt x="518889" y="711810"/>
                  <a:pt x="433164" y="586397"/>
                  <a:pt x="338443" y="467864"/>
                </a:cubicBezTo>
                <a:cubicBezTo>
                  <a:pt x="243722" y="349331"/>
                  <a:pt x="-25094" y="-23203"/>
                  <a:pt x="1893" y="1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5DD7EBD2-FDD5-DAAE-D150-DE507955044A}"/>
              </a:ext>
            </a:extLst>
          </p:cNvPr>
          <p:cNvSpPr/>
          <p:nvPr/>
        </p:nvSpPr>
        <p:spPr>
          <a:xfrm>
            <a:off x="2829776" y="170988"/>
            <a:ext cx="1460087" cy="2803508"/>
          </a:xfrm>
          <a:custGeom>
            <a:avLst/>
            <a:gdLst>
              <a:gd name="connsiteX0" fmla="*/ 1457089 w 1460087"/>
              <a:gd name="connsiteY0" fmla="*/ 35489 h 2803508"/>
              <a:gd name="connsiteX1" fmla="*/ 1004805 w 1460087"/>
              <a:gd name="connsiteY1" fmla="*/ 1647980 h 2803508"/>
              <a:gd name="connsiteX2" fmla="*/ 1034301 w 1460087"/>
              <a:gd name="connsiteY2" fmla="*/ 1392341 h 2803508"/>
              <a:gd name="connsiteX3" fmla="*/ 857321 w 1460087"/>
              <a:gd name="connsiteY3" fmla="*/ 2788522 h 2803508"/>
              <a:gd name="connsiteX4" fmla="*/ 719669 w 1460087"/>
              <a:gd name="connsiteY4" fmla="*/ 2080599 h 2803508"/>
              <a:gd name="connsiteX5" fmla="*/ 572185 w 1460087"/>
              <a:gd name="connsiteY5" fmla="*/ 1294018 h 2803508"/>
              <a:gd name="connsiteX6" fmla="*/ 1914 w 1460087"/>
              <a:gd name="connsiteY6" fmla="*/ 2788522 h 2803508"/>
              <a:gd name="connsiteX7" fmla="*/ 395205 w 1460087"/>
              <a:gd name="connsiteY7" fmla="*/ 1382509 h 2803508"/>
              <a:gd name="connsiteX8" fmla="*/ 621347 w 1460087"/>
              <a:gd name="connsiteY8" fmla="*/ 202638 h 2803508"/>
              <a:gd name="connsiteX9" fmla="*/ 483695 w 1460087"/>
              <a:gd name="connsiteY9" fmla="*/ 713915 h 2803508"/>
              <a:gd name="connsiteX10" fmla="*/ 965476 w 1460087"/>
              <a:gd name="connsiteY10" fmla="*/ 94483 h 2803508"/>
              <a:gd name="connsiteX11" fmla="*/ 749166 w 1460087"/>
              <a:gd name="connsiteY11" fmla="*/ 497606 h 2803508"/>
              <a:gd name="connsiteX12" fmla="*/ 1457089 w 1460087"/>
              <a:gd name="connsiteY12" fmla="*/ 35489 h 280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0087" h="2803508">
                <a:moveTo>
                  <a:pt x="1457089" y="35489"/>
                </a:moveTo>
                <a:cubicBezTo>
                  <a:pt x="1499696" y="227218"/>
                  <a:pt x="1075270" y="1421838"/>
                  <a:pt x="1004805" y="1647980"/>
                </a:cubicBezTo>
                <a:cubicBezTo>
                  <a:pt x="934340" y="1874122"/>
                  <a:pt x="1058882" y="1202251"/>
                  <a:pt x="1034301" y="1392341"/>
                </a:cubicBezTo>
                <a:cubicBezTo>
                  <a:pt x="1009720" y="1582431"/>
                  <a:pt x="909760" y="2673812"/>
                  <a:pt x="857321" y="2788522"/>
                </a:cubicBezTo>
                <a:cubicBezTo>
                  <a:pt x="804882" y="2903232"/>
                  <a:pt x="767192" y="2329683"/>
                  <a:pt x="719669" y="2080599"/>
                </a:cubicBezTo>
                <a:cubicBezTo>
                  <a:pt x="672146" y="1831515"/>
                  <a:pt x="691811" y="1176031"/>
                  <a:pt x="572185" y="1294018"/>
                </a:cubicBezTo>
                <a:cubicBezTo>
                  <a:pt x="452559" y="1412005"/>
                  <a:pt x="31411" y="2773774"/>
                  <a:pt x="1914" y="2788522"/>
                </a:cubicBezTo>
                <a:cubicBezTo>
                  <a:pt x="-27583" y="2803270"/>
                  <a:pt x="291966" y="1813490"/>
                  <a:pt x="395205" y="1382509"/>
                </a:cubicBezTo>
                <a:cubicBezTo>
                  <a:pt x="498444" y="951528"/>
                  <a:pt x="606599" y="314070"/>
                  <a:pt x="621347" y="202638"/>
                </a:cubicBezTo>
                <a:cubicBezTo>
                  <a:pt x="636095" y="91206"/>
                  <a:pt x="426340" y="731941"/>
                  <a:pt x="483695" y="713915"/>
                </a:cubicBezTo>
                <a:cubicBezTo>
                  <a:pt x="541050" y="695889"/>
                  <a:pt x="921231" y="130534"/>
                  <a:pt x="965476" y="94483"/>
                </a:cubicBezTo>
                <a:cubicBezTo>
                  <a:pt x="1009721" y="58432"/>
                  <a:pt x="667231" y="504161"/>
                  <a:pt x="749166" y="497606"/>
                </a:cubicBezTo>
                <a:cubicBezTo>
                  <a:pt x="831101" y="491051"/>
                  <a:pt x="1414482" y="-156240"/>
                  <a:pt x="1457089" y="35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DFAEC507-5ADF-AE01-A394-6E886435FF01}"/>
              </a:ext>
            </a:extLst>
          </p:cNvPr>
          <p:cNvSpPr/>
          <p:nvPr/>
        </p:nvSpPr>
        <p:spPr>
          <a:xfrm>
            <a:off x="2624754" y="1198438"/>
            <a:ext cx="542817" cy="1683311"/>
          </a:xfrm>
          <a:custGeom>
            <a:avLst/>
            <a:gdLst>
              <a:gd name="connsiteX0" fmla="*/ 541233 w 542817"/>
              <a:gd name="connsiteY0" fmla="*/ 1097 h 1683311"/>
              <a:gd name="connsiteX1" fmla="*/ 265930 w 542817"/>
              <a:gd name="connsiteY1" fmla="*/ 895833 h 1683311"/>
              <a:gd name="connsiteX2" fmla="*/ 147943 w 542817"/>
              <a:gd name="connsiteY2" fmla="*/ 1613588 h 1683311"/>
              <a:gd name="connsiteX3" fmla="*/ 226601 w 542817"/>
              <a:gd name="connsiteY3" fmla="*/ 1269459 h 1683311"/>
              <a:gd name="connsiteX4" fmla="*/ 459 w 542817"/>
              <a:gd name="connsiteY4" fmla="*/ 1682414 h 1683311"/>
              <a:gd name="connsiteX5" fmla="*/ 167607 w 542817"/>
              <a:gd name="connsiteY5" fmla="*/ 1131807 h 1683311"/>
              <a:gd name="connsiteX6" fmla="*/ 157775 w 542817"/>
              <a:gd name="connsiteY6" fmla="*/ 620530 h 1683311"/>
              <a:gd name="connsiteX7" fmla="*/ 128278 w 542817"/>
              <a:gd name="connsiteY7" fmla="*/ 709020 h 1683311"/>
              <a:gd name="connsiteX8" fmla="*/ 541233 w 542817"/>
              <a:gd name="connsiteY8" fmla="*/ 1097 h 168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817" h="1683311">
                <a:moveTo>
                  <a:pt x="541233" y="1097"/>
                </a:moveTo>
                <a:cubicBezTo>
                  <a:pt x="564175" y="32232"/>
                  <a:pt x="331478" y="627085"/>
                  <a:pt x="265930" y="895833"/>
                </a:cubicBezTo>
                <a:cubicBezTo>
                  <a:pt x="200382" y="1164582"/>
                  <a:pt x="154498" y="1551317"/>
                  <a:pt x="147943" y="1613588"/>
                </a:cubicBezTo>
                <a:cubicBezTo>
                  <a:pt x="141388" y="1675859"/>
                  <a:pt x="251182" y="1257988"/>
                  <a:pt x="226601" y="1269459"/>
                </a:cubicBezTo>
                <a:cubicBezTo>
                  <a:pt x="202020" y="1280930"/>
                  <a:pt x="10291" y="1705356"/>
                  <a:pt x="459" y="1682414"/>
                </a:cubicBezTo>
                <a:cubicBezTo>
                  <a:pt x="-9373" y="1659472"/>
                  <a:pt x="141388" y="1308787"/>
                  <a:pt x="167607" y="1131807"/>
                </a:cubicBezTo>
                <a:cubicBezTo>
                  <a:pt x="193826" y="954827"/>
                  <a:pt x="164330" y="690994"/>
                  <a:pt x="157775" y="620530"/>
                </a:cubicBezTo>
                <a:cubicBezTo>
                  <a:pt x="151220" y="550066"/>
                  <a:pt x="64368" y="807343"/>
                  <a:pt x="128278" y="709020"/>
                </a:cubicBezTo>
                <a:cubicBezTo>
                  <a:pt x="192188" y="610697"/>
                  <a:pt x="518291" y="-30038"/>
                  <a:pt x="541233" y="1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FCFD909C-5304-D3C8-D3B6-FEB240856706}"/>
              </a:ext>
            </a:extLst>
          </p:cNvPr>
          <p:cNvSpPr/>
          <p:nvPr/>
        </p:nvSpPr>
        <p:spPr>
          <a:xfrm>
            <a:off x="1880241" y="2353272"/>
            <a:ext cx="1610368" cy="3453738"/>
          </a:xfrm>
          <a:custGeom>
            <a:avLst/>
            <a:gdLst>
              <a:gd name="connsiteX0" fmla="*/ 1610211 w 1610368"/>
              <a:gd name="connsiteY0" fmla="*/ 16302 h 3453738"/>
              <a:gd name="connsiteX1" fmla="*/ 1197256 w 1610368"/>
              <a:gd name="connsiteY1" fmla="*/ 1422315 h 3453738"/>
              <a:gd name="connsiteX2" fmla="*/ 1207088 w 1610368"/>
              <a:gd name="connsiteY2" fmla="*/ 1422315 h 3453738"/>
              <a:gd name="connsiteX3" fmla="*/ 646649 w 1610368"/>
              <a:gd name="connsiteY3" fmla="*/ 2199063 h 3453738"/>
              <a:gd name="connsiteX4" fmla="*/ 7553 w 1610368"/>
              <a:gd name="connsiteY4" fmla="*/ 3437928 h 3453738"/>
              <a:gd name="connsiteX5" fmla="*/ 332017 w 1610368"/>
              <a:gd name="connsiteY5" fmla="*/ 2769334 h 3453738"/>
              <a:gd name="connsiteX6" fmla="*/ 872791 w 1610368"/>
              <a:gd name="connsiteY6" fmla="*/ 940534 h 3453738"/>
              <a:gd name="connsiteX7" fmla="*/ 941617 w 1610368"/>
              <a:gd name="connsiteY7" fmla="*/ 606238 h 3453738"/>
              <a:gd name="connsiteX8" fmla="*/ 902288 w 1610368"/>
              <a:gd name="connsiteY8" fmla="*/ 1314160 h 3453738"/>
              <a:gd name="connsiteX9" fmla="*/ 872791 w 1610368"/>
              <a:gd name="connsiteY9" fmla="*/ 1491141 h 3453738"/>
              <a:gd name="connsiteX10" fmla="*/ 1256249 w 1610368"/>
              <a:gd name="connsiteY10" fmla="*/ 1166676 h 3453738"/>
              <a:gd name="connsiteX11" fmla="*/ 1236585 w 1610368"/>
              <a:gd name="connsiteY11" fmla="*/ 498083 h 3453738"/>
              <a:gd name="connsiteX12" fmla="*/ 1246417 w 1610368"/>
              <a:gd name="connsiteY12" fmla="*/ 645567 h 3453738"/>
              <a:gd name="connsiteX13" fmla="*/ 1610211 w 1610368"/>
              <a:gd name="connsiteY13" fmla="*/ 16302 h 345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10368" h="3453738">
                <a:moveTo>
                  <a:pt x="1610211" y="16302"/>
                </a:moveTo>
                <a:cubicBezTo>
                  <a:pt x="1602018" y="145760"/>
                  <a:pt x="1197256" y="1422315"/>
                  <a:pt x="1197256" y="1422315"/>
                </a:cubicBezTo>
                <a:cubicBezTo>
                  <a:pt x="1130069" y="1656651"/>
                  <a:pt x="1298856" y="1292857"/>
                  <a:pt x="1207088" y="1422315"/>
                </a:cubicBezTo>
                <a:cubicBezTo>
                  <a:pt x="1115320" y="1551773"/>
                  <a:pt x="846571" y="1863128"/>
                  <a:pt x="646649" y="2199063"/>
                </a:cubicBezTo>
                <a:cubicBezTo>
                  <a:pt x="446726" y="2534999"/>
                  <a:pt x="59992" y="3342883"/>
                  <a:pt x="7553" y="3437928"/>
                </a:cubicBezTo>
                <a:cubicBezTo>
                  <a:pt x="-44886" y="3532973"/>
                  <a:pt x="187811" y="3185566"/>
                  <a:pt x="332017" y="2769334"/>
                </a:cubicBezTo>
                <a:cubicBezTo>
                  <a:pt x="476223" y="2353102"/>
                  <a:pt x="771191" y="1301050"/>
                  <a:pt x="872791" y="940534"/>
                </a:cubicBezTo>
                <a:cubicBezTo>
                  <a:pt x="974391" y="580018"/>
                  <a:pt x="936701" y="543967"/>
                  <a:pt x="941617" y="606238"/>
                </a:cubicBezTo>
                <a:cubicBezTo>
                  <a:pt x="946533" y="668509"/>
                  <a:pt x="913759" y="1166676"/>
                  <a:pt x="902288" y="1314160"/>
                </a:cubicBezTo>
                <a:cubicBezTo>
                  <a:pt x="890817" y="1461644"/>
                  <a:pt x="813797" y="1515722"/>
                  <a:pt x="872791" y="1491141"/>
                </a:cubicBezTo>
                <a:cubicBezTo>
                  <a:pt x="931785" y="1466560"/>
                  <a:pt x="1195617" y="1332186"/>
                  <a:pt x="1256249" y="1166676"/>
                </a:cubicBezTo>
                <a:cubicBezTo>
                  <a:pt x="1316881" y="1001166"/>
                  <a:pt x="1238224" y="584934"/>
                  <a:pt x="1236585" y="498083"/>
                </a:cubicBezTo>
                <a:cubicBezTo>
                  <a:pt x="1234946" y="411232"/>
                  <a:pt x="1189062" y="722586"/>
                  <a:pt x="1246417" y="645567"/>
                </a:cubicBezTo>
                <a:cubicBezTo>
                  <a:pt x="1303772" y="568548"/>
                  <a:pt x="1618404" y="-113156"/>
                  <a:pt x="1610211" y="16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CCD5448D-3130-7AB0-849A-B09F09446E13}"/>
              </a:ext>
            </a:extLst>
          </p:cNvPr>
          <p:cNvSpPr/>
          <p:nvPr/>
        </p:nvSpPr>
        <p:spPr>
          <a:xfrm>
            <a:off x="2556609" y="5268690"/>
            <a:ext cx="228174" cy="1135017"/>
          </a:xfrm>
          <a:custGeom>
            <a:avLst/>
            <a:gdLst>
              <a:gd name="connsiteX0" fmla="*/ 225920 w 228174"/>
              <a:gd name="connsiteY0" fmla="*/ 1400 h 1135017"/>
              <a:gd name="connsiteX1" fmla="*/ 117765 w 228174"/>
              <a:gd name="connsiteY1" fmla="*/ 650329 h 1135017"/>
              <a:gd name="connsiteX2" fmla="*/ 39107 w 228174"/>
              <a:gd name="connsiteY2" fmla="*/ 1132110 h 1135017"/>
              <a:gd name="connsiteX3" fmla="*/ 78436 w 228174"/>
              <a:gd name="connsiteY3" fmla="*/ 827310 h 1135017"/>
              <a:gd name="connsiteX4" fmla="*/ 48939 w 228174"/>
              <a:gd name="connsiteY4" fmla="*/ 335697 h 1135017"/>
              <a:gd name="connsiteX5" fmla="*/ 9610 w 228174"/>
              <a:gd name="connsiteY5" fmla="*/ 473349 h 1135017"/>
              <a:gd name="connsiteX6" fmla="*/ 225920 w 228174"/>
              <a:gd name="connsiteY6" fmla="*/ 1400 h 113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174" h="1135017">
                <a:moveTo>
                  <a:pt x="225920" y="1400"/>
                </a:moveTo>
                <a:cubicBezTo>
                  <a:pt x="243946" y="30897"/>
                  <a:pt x="148900" y="461877"/>
                  <a:pt x="117765" y="650329"/>
                </a:cubicBezTo>
                <a:cubicBezTo>
                  <a:pt x="86629" y="838781"/>
                  <a:pt x="45662" y="1102613"/>
                  <a:pt x="39107" y="1132110"/>
                </a:cubicBezTo>
                <a:cubicBezTo>
                  <a:pt x="32552" y="1161607"/>
                  <a:pt x="76797" y="960045"/>
                  <a:pt x="78436" y="827310"/>
                </a:cubicBezTo>
                <a:cubicBezTo>
                  <a:pt x="80075" y="694575"/>
                  <a:pt x="60410" y="394690"/>
                  <a:pt x="48939" y="335697"/>
                </a:cubicBezTo>
                <a:cubicBezTo>
                  <a:pt x="37468" y="276704"/>
                  <a:pt x="-23164" y="529065"/>
                  <a:pt x="9610" y="473349"/>
                </a:cubicBezTo>
                <a:cubicBezTo>
                  <a:pt x="42384" y="417633"/>
                  <a:pt x="207894" y="-28097"/>
                  <a:pt x="225920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FFE818F6-0226-33B2-C943-A604464FDA22}"/>
              </a:ext>
            </a:extLst>
          </p:cNvPr>
          <p:cNvSpPr/>
          <p:nvPr/>
        </p:nvSpPr>
        <p:spPr>
          <a:xfrm>
            <a:off x="1405402" y="5078237"/>
            <a:ext cx="338516" cy="1728989"/>
          </a:xfrm>
          <a:custGeom>
            <a:avLst/>
            <a:gdLst>
              <a:gd name="connsiteX0" fmla="*/ 334908 w 338516"/>
              <a:gd name="connsiteY0" fmla="*/ 5040 h 1728989"/>
              <a:gd name="connsiteX1" fmla="*/ 226753 w 338516"/>
              <a:gd name="connsiteY1" fmla="*/ 712963 h 1728989"/>
              <a:gd name="connsiteX2" fmla="*/ 187424 w 338516"/>
              <a:gd name="connsiteY2" fmla="*/ 1411053 h 1728989"/>
              <a:gd name="connsiteX3" fmla="*/ 295579 w 338516"/>
              <a:gd name="connsiteY3" fmla="*/ 1057092 h 1728989"/>
              <a:gd name="connsiteX4" fmla="*/ 59604 w 338516"/>
              <a:gd name="connsiteY4" fmla="*/ 1715853 h 1728989"/>
              <a:gd name="connsiteX5" fmla="*/ 39940 w 338516"/>
              <a:gd name="connsiteY5" fmla="*/ 1489711 h 1728989"/>
              <a:gd name="connsiteX6" fmla="*/ 148095 w 338516"/>
              <a:gd name="connsiteY6" fmla="*/ 1401221 h 1728989"/>
              <a:gd name="connsiteX7" fmla="*/ 108766 w 338516"/>
              <a:gd name="connsiteY7" fmla="*/ 604808 h 1728989"/>
              <a:gd name="connsiteX8" fmla="*/ 611 w 338516"/>
              <a:gd name="connsiteY8" fmla="*/ 683466 h 1728989"/>
              <a:gd name="connsiteX9" fmla="*/ 79269 w 338516"/>
              <a:gd name="connsiteY9" fmla="*/ 408163 h 1728989"/>
              <a:gd name="connsiteX10" fmla="*/ 334908 w 338516"/>
              <a:gd name="connsiteY10" fmla="*/ 5040 h 172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8516" h="1728989">
                <a:moveTo>
                  <a:pt x="334908" y="5040"/>
                </a:moveTo>
                <a:cubicBezTo>
                  <a:pt x="359489" y="55840"/>
                  <a:pt x="251334" y="478628"/>
                  <a:pt x="226753" y="712963"/>
                </a:cubicBezTo>
                <a:cubicBezTo>
                  <a:pt x="202172" y="947298"/>
                  <a:pt x="175953" y="1353698"/>
                  <a:pt x="187424" y="1411053"/>
                </a:cubicBezTo>
                <a:cubicBezTo>
                  <a:pt x="198895" y="1468408"/>
                  <a:pt x="316882" y="1006292"/>
                  <a:pt x="295579" y="1057092"/>
                </a:cubicBezTo>
                <a:cubicBezTo>
                  <a:pt x="274276" y="1107892"/>
                  <a:pt x="102210" y="1643750"/>
                  <a:pt x="59604" y="1715853"/>
                </a:cubicBezTo>
                <a:cubicBezTo>
                  <a:pt x="16997" y="1787956"/>
                  <a:pt x="25192" y="1542150"/>
                  <a:pt x="39940" y="1489711"/>
                </a:cubicBezTo>
                <a:cubicBezTo>
                  <a:pt x="54688" y="1437272"/>
                  <a:pt x="136624" y="1548705"/>
                  <a:pt x="148095" y="1401221"/>
                </a:cubicBezTo>
                <a:cubicBezTo>
                  <a:pt x="159566" y="1253737"/>
                  <a:pt x="133347" y="724434"/>
                  <a:pt x="108766" y="604808"/>
                </a:cubicBezTo>
                <a:cubicBezTo>
                  <a:pt x="84185" y="485182"/>
                  <a:pt x="5527" y="716240"/>
                  <a:pt x="611" y="683466"/>
                </a:cubicBezTo>
                <a:cubicBezTo>
                  <a:pt x="-4305" y="650692"/>
                  <a:pt x="20276" y="514679"/>
                  <a:pt x="79269" y="408163"/>
                </a:cubicBezTo>
                <a:cubicBezTo>
                  <a:pt x="138262" y="301647"/>
                  <a:pt x="310327" y="-45760"/>
                  <a:pt x="334908" y="5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D6E68715-449A-3D9D-5D61-E025AF61F2E1}"/>
              </a:ext>
            </a:extLst>
          </p:cNvPr>
          <p:cNvSpPr/>
          <p:nvPr/>
        </p:nvSpPr>
        <p:spPr>
          <a:xfrm>
            <a:off x="4718345" y="5820697"/>
            <a:ext cx="283220" cy="714508"/>
          </a:xfrm>
          <a:custGeom>
            <a:avLst/>
            <a:gdLst>
              <a:gd name="connsiteX0" fmla="*/ 1139 w 283220"/>
              <a:gd name="connsiteY0" fmla="*/ 0 h 714508"/>
              <a:gd name="connsiteX1" fmla="*/ 266610 w 283220"/>
              <a:gd name="connsiteY1" fmla="*/ 334297 h 714508"/>
              <a:gd name="connsiteX2" fmla="*/ 246945 w 283220"/>
              <a:gd name="connsiteY2" fmla="*/ 688258 h 714508"/>
              <a:gd name="connsiteX3" fmla="*/ 178120 w 283220"/>
              <a:gd name="connsiteY3" fmla="*/ 658761 h 714508"/>
              <a:gd name="connsiteX4" fmla="*/ 109294 w 283220"/>
              <a:gd name="connsiteY4" fmla="*/ 422787 h 714508"/>
              <a:gd name="connsiteX5" fmla="*/ 168287 w 283220"/>
              <a:gd name="connsiteY5" fmla="*/ 334297 h 714508"/>
              <a:gd name="connsiteX6" fmla="*/ 1139 w 283220"/>
              <a:gd name="connsiteY6" fmla="*/ 0 h 71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220" h="714508">
                <a:moveTo>
                  <a:pt x="1139" y="0"/>
                </a:moveTo>
                <a:cubicBezTo>
                  <a:pt x="17526" y="0"/>
                  <a:pt x="225642" y="219587"/>
                  <a:pt x="266610" y="334297"/>
                </a:cubicBezTo>
                <a:cubicBezTo>
                  <a:pt x="307578" y="449007"/>
                  <a:pt x="261693" y="634181"/>
                  <a:pt x="246945" y="688258"/>
                </a:cubicBezTo>
                <a:cubicBezTo>
                  <a:pt x="232197" y="742335"/>
                  <a:pt x="201062" y="703006"/>
                  <a:pt x="178120" y="658761"/>
                </a:cubicBezTo>
                <a:cubicBezTo>
                  <a:pt x="155178" y="614516"/>
                  <a:pt x="110933" y="476864"/>
                  <a:pt x="109294" y="422787"/>
                </a:cubicBezTo>
                <a:cubicBezTo>
                  <a:pt x="107655" y="368710"/>
                  <a:pt x="186313" y="401484"/>
                  <a:pt x="168287" y="334297"/>
                </a:cubicBezTo>
                <a:cubicBezTo>
                  <a:pt x="150261" y="267110"/>
                  <a:pt x="-15248" y="0"/>
                  <a:pt x="11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B144F114-436D-3158-6AB3-C65729D61AFF}"/>
              </a:ext>
            </a:extLst>
          </p:cNvPr>
          <p:cNvSpPr/>
          <p:nvPr/>
        </p:nvSpPr>
        <p:spPr>
          <a:xfrm>
            <a:off x="3655125" y="4169708"/>
            <a:ext cx="492822" cy="1731287"/>
          </a:xfrm>
          <a:custGeom>
            <a:avLst/>
            <a:gdLst>
              <a:gd name="connsiteX0" fmla="*/ 12307 w 492822"/>
              <a:gd name="connsiteY0" fmla="*/ 18834 h 1731287"/>
              <a:gd name="connsiteX1" fmla="*/ 31972 w 492822"/>
              <a:gd name="connsiteY1" fmla="*/ 97492 h 1731287"/>
              <a:gd name="connsiteX2" fmla="*/ 297443 w 492822"/>
              <a:gd name="connsiteY2" fmla="*/ 559608 h 1731287"/>
              <a:gd name="connsiteX3" fmla="*/ 484256 w 492822"/>
              <a:gd name="connsiteY3" fmla="*/ 1650989 h 1731287"/>
              <a:gd name="connsiteX4" fmla="*/ 454759 w 492822"/>
              <a:gd name="connsiteY4" fmla="*/ 1503505 h 1731287"/>
              <a:gd name="connsiteX5" fmla="*/ 395765 w 492822"/>
              <a:gd name="connsiteY5" fmla="*/ 343298 h 1731287"/>
              <a:gd name="connsiteX6" fmla="*/ 444927 w 492822"/>
              <a:gd name="connsiteY6" fmla="*/ 667763 h 1731287"/>
              <a:gd name="connsiteX7" fmla="*/ 22140 w 492822"/>
              <a:gd name="connsiteY7" fmla="*/ 235144 h 1731287"/>
              <a:gd name="connsiteX8" fmla="*/ 100798 w 492822"/>
              <a:gd name="connsiteY8" fmla="*/ 353131 h 1731287"/>
              <a:gd name="connsiteX9" fmla="*/ 12307 w 492822"/>
              <a:gd name="connsiteY9" fmla="*/ 18834 h 173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822" h="1731287">
                <a:moveTo>
                  <a:pt x="12307" y="18834"/>
                </a:moveTo>
                <a:cubicBezTo>
                  <a:pt x="836" y="-23772"/>
                  <a:pt x="-15551" y="7363"/>
                  <a:pt x="31972" y="97492"/>
                </a:cubicBezTo>
                <a:cubicBezTo>
                  <a:pt x="79495" y="187621"/>
                  <a:pt x="222062" y="300692"/>
                  <a:pt x="297443" y="559608"/>
                </a:cubicBezTo>
                <a:cubicBezTo>
                  <a:pt x="372824" y="818524"/>
                  <a:pt x="458037" y="1493673"/>
                  <a:pt x="484256" y="1650989"/>
                </a:cubicBezTo>
                <a:cubicBezTo>
                  <a:pt x="510475" y="1808305"/>
                  <a:pt x="469507" y="1721453"/>
                  <a:pt x="454759" y="1503505"/>
                </a:cubicBezTo>
                <a:cubicBezTo>
                  <a:pt x="440011" y="1285557"/>
                  <a:pt x="397404" y="482588"/>
                  <a:pt x="395765" y="343298"/>
                </a:cubicBezTo>
                <a:cubicBezTo>
                  <a:pt x="394126" y="204008"/>
                  <a:pt x="507198" y="685789"/>
                  <a:pt x="444927" y="667763"/>
                </a:cubicBezTo>
                <a:cubicBezTo>
                  <a:pt x="382656" y="649737"/>
                  <a:pt x="79495" y="287583"/>
                  <a:pt x="22140" y="235144"/>
                </a:cubicBezTo>
                <a:cubicBezTo>
                  <a:pt x="-35215" y="182705"/>
                  <a:pt x="107353" y="385905"/>
                  <a:pt x="100798" y="353131"/>
                </a:cubicBezTo>
                <a:cubicBezTo>
                  <a:pt x="94243" y="320357"/>
                  <a:pt x="23778" y="61440"/>
                  <a:pt x="12307" y="18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8E98A515-7B52-3049-E3DF-1A3DB547CC52}"/>
              </a:ext>
            </a:extLst>
          </p:cNvPr>
          <p:cNvSpPr/>
          <p:nvPr/>
        </p:nvSpPr>
        <p:spPr>
          <a:xfrm>
            <a:off x="4158819" y="5601225"/>
            <a:ext cx="504738" cy="1056116"/>
          </a:xfrm>
          <a:custGeom>
            <a:avLst/>
            <a:gdLst>
              <a:gd name="connsiteX0" fmla="*/ 501671 w 504738"/>
              <a:gd name="connsiteY0" fmla="*/ 3162 h 1056116"/>
              <a:gd name="connsiteX1" fmla="*/ 334523 w 504738"/>
              <a:gd name="connsiteY1" fmla="*/ 593098 h 1056116"/>
              <a:gd name="connsiteX2" fmla="*/ 354187 w 504738"/>
              <a:gd name="connsiteY2" fmla="*/ 1055214 h 1056116"/>
              <a:gd name="connsiteX3" fmla="*/ 285362 w 504738"/>
              <a:gd name="connsiteY3" fmla="*/ 475110 h 1056116"/>
              <a:gd name="connsiteX4" fmla="*/ 226 w 504738"/>
              <a:gd name="connsiteY4" fmla="*/ 770078 h 1056116"/>
              <a:gd name="connsiteX5" fmla="*/ 236200 w 504738"/>
              <a:gd name="connsiteY5" fmla="*/ 130981 h 1056116"/>
              <a:gd name="connsiteX6" fmla="*/ 167375 w 504738"/>
              <a:gd name="connsiteY6" fmla="*/ 347291 h 1056116"/>
              <a:gd name="connsiteX7" fmla="*/ 501671 w 504738"/>
              <a:gd name="connsiteY7" fmla="*/ 3162 h 105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738" h="1056116">
                <a:moveTo>
                  <a:pt x="501671" y="3162"/>
                </a:moveTo>
                <a:cubicBezTo>
                  <a:pt x="529529" y="44130"/>
                  <a:pt x="359104" y="417756"/>
                  <a:pt x="334523" y="593098"/>
                </a:cubicBezTo>
                <a:cubicBezTo>
                  <a:pt x="309942" y="768440"/>
                  <a:pt x="362380" y="1074879"/>
                  <a:pt x="354187" y="1055214"/>
                </a:cubicBezTo>
                <a:cubicBezTo>
                  <a:pt x="345993" y="1035549"/>
                  <a:pt x="344355" y="522633"/>
                  <a:pt x="285362" y="475110"/>
                </a:cubicBezTo>
                <a:cubicBezTo>
                  <a:pt x="226368" y="427587"/>
                  <a:pt x="8420" y="827433"/>
                  <a:pt x="226" y="770078"/>
                </a:cubicBezTo>
                <a:cubicBezTo>
                  <a:pt x="-7968" y="712723"/>
                  <a:pt x="208342" y="201445"/>
                  <a:pt x="236200" y="130981"/>
                </a:cubicBezTo>
                <a:cubicBezTo>
                  <a:pt x="264058" y="60517"/>
                  <a:pt x="118214" y="362039"/>
                  <a:pt x="167375" y="347291"/>
                </a:cubicBezTo>
                <a:cubicBezTo>
                  <a:pt x="216536" y="332543"/>
                  <a:pt x="473813" y="-37806"/>
                  <a:pt x="501671" y="3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344E9660-3513-0CEF-AF06-CC0A4D5FC0BA}"/>
              </a:ext>
            </a:extLst>
          </p:cNvPr>
          <p:cNvSpPr/>
          <p:nvPr/>
        </p:nvSpPr>
        <p:spPr>
          <a:xfrm>
            <a:off x="5248331" y="4028346"/>
            <a:ext cx="316711" cy="180451"/>
          </a:xfrm>
          <a:custGeom>
            <a:avLst/>
            <a:gdLst>
              <a:gd name="connsiteX0" fmla="*/ 3119 w 316711"/>
              <a:gd name="connsiteY0" fmla="*/ 118204 h 180451"/>
              <a:gd name="connsiteX1" fmla="*/ 152344 w 316711"/>
              <a:gd name="connsiteY1" fmla="*/ 729 h 180451"/>
              <a:gd name="connsiteX2" fmla="*/ 263469 w 316711"/>
              <a:gd name="connsiteY2" fmla="*/ 73754 h 180451"/>
              <a:gd name="connsiteX3" fmla="*/ 307919 w 316711"/>
              <a:gd name="connsiteY3" fmla="*/ 178529 h 180451"/>
              <a:gd name="connsiteX4" fmla="*/ 288869 w 316711"/>
              <a:gd name="connsiteY4" fmla="*/ 143604 h 180451"/>
              <a:gd name="connsiteX5" fmla="*/ 301569 w 316711"/>
              <a:gd name="connsiteY5" fmla="*/ 169004 h 180451"/>
              <a:gd name="connsiteX6" fmla="*/ 3119 w 316711"/>
              <a:gd name="connsiteY6" fmla="*/ 118204 h 18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711" h="180451">
                <a:moveTo>
                  <a:pt x="3119" y="118204"/>
                </a:moveTo>
                <a:cubicBezTo>
                  <a:pt x="-21752" y="90158"/>
                  <a:pt x="108952" y="8137"/>
                  <a:pt x="152344" y="729"/>
                </a:cubicBezTo>
                <a:cubicBezTo>
                  <a:pt x="195736" y="-6679"/>
                  <a:pt x="237540" y="44121"/>
                  <a:pt x="263469" y="73754"/>
                </a:cubicBezTo>
                <a:cubicBezTo>
                  <a:pt x="289398" y="103387"/>
                  <a:pt x="303686" y="166887"/>
                  <a:pt x="307919" y="178529"/>
                </a:cubicBezTo>
                <a:cubicBezTo>
                  <a:pt x="312152" y="190171"/>
                  <a:pt x="289927" y="145192"/>
                  <a:pt x="288869" y="143604"/>
                </a:cubicBezTo>
                <a:cubicBezTo>
                  <a:pt x="287811" y="142016"/>
                  <a:pt x="342315" y="171650"/>
                  <a:pt x="301569" y="169004"/>
                </a:cubicBezTo>
                <a:cubicBezTo>
                  <a:pt x="260823" y="166358"/>
                  <a:pt x="27990" y="146250"/>
                  <a:pt x="3119" y="118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37981C78-CE16-98D4-6AAC-9DA58328B686}"/>
              </a:ext>
            </a:extLst>
          </p:cNvPr>
          <p:cNvSpPr/>
          <p:nvPr/>
        </p:nvSpPr>
        <p:spPr>
          <a:xfrm>
            <a:off x="5530348" y="4339364"/>
            <a:ext cx="178632" cy="576043"/>
          </a:xfrm>
          <a:custGeom>
            <a:avLst/>
            <a:gdLst>
              <a:gd name="connsiteX0" fmla="*/ 143377 w 178632"/>
              <a:gd name="connsiteY0" fmla="*/ 861 h 576043"/>
              <a:gd name="connsiteX1" fmla="*/ 92577 w 178632"/>
              <a:gd name="connsiteY1" fmla="*/ 118336 h 576043"/>
              <a:gd name="connsiteX2" fmla="*/ 143377 w 178632"/>
              <a:gd name="connsiteY2" fmla="*/ 334236 h 576043"/>
              <a:gd name="connsiteX3" fmla="*/ 105277 w 178632"/>
              <a:gd name="connsiteY3" fmla="*/ 334236 h 576043"/>
              <a:gd name="connsiteX4" fmla="*/ 178302 w 178632"/>
              <a:gd name="connsiteY4" fmla="*/ 575536 h 576043"/>
              <a:gd name="connsiteX5" fmla="*/ 70352 w 178632"/>
              <a:gd name="connsiteY5" fmla="*/ 391386 h 576043"/>
              <a:gd name="connsiteX6" fmla="*/ 502 w 178632"/>
              <a:gd name="connsiteY6" fmla="*/ 175486 h 576043"/>
              <a:gd name="connsiteX7" fmla="*/ 143377 w 178632"/>
              <a:gd name="connsiteY7" fmla="*/ 861 h 57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632" h="576043">
                <a:moveTo>
                  <a:pt x="143377" y="861"/>
                </a:moveTo>
                <a:cubicBezTo>
                  <a:pt x="158723" y="-8664"/>
                  <a:pt x="92577" y="62774"/>
                  <a:pt x="92577" y="118336"/>
                </a:cubicBezTo>
                <a:cubicBezTo>
                  <a:pt x="92577" y="173898"/>
                  <a:pt x="141260" y="298253"/>
                  <a:pt x="143377" y="334236"/>
                </a:cubicBezTo>
                <a:cubicBezTo>
                  <a:pt x="145494" y="370219"/>
                  <a:pt x="99456" y="294019"/>
                  <a:pt x="105277" y="334236"/>
                </a:cubicBezTo>
                <a:cubicBezTo>
                  <a:pt x="111098" y="374453"/>
                  <a:pt x="184123" y="566011"/>
                  <a:pt x="178302" y="575536"/>
                </a:cubicBezTo>
                <a:cubicBezTo>
                  <a:pt x="172481" y="585061"/>
                  <a:pt x="99985" y="458061"/>
                  <a:pt x="70352" y="391386"/>
                </a:cubicBezTo>
                <a:cubicBezTo>
                  <a:pt x="40719" y="324711"/>
                  <a:pt x="-5319" y="237398"/>
                  <a:pt x="502" y="175486"/>
                </a:cubicBezTo>
                <a:cubicBezTo>
                  <a:pt x="6323" y="113574"/>
                  <a:pt x="128031" y="10386"/>
                  <a:pt x="143377" y="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061C5F7B-17AB-DE34-B222-77A21D46B395}"/>
              </a:ext>
            </a:extLst>
          </p:cNvPr>
          <p:cNvSpPr/>
          <p:nvPr/>
        </p:nvSpPr>
        <p:spPr>
          <a:xfrm>
            <a:off x="4739474" y="2406586"/>
            <a:ext cx="409208" cy="246272"/>
          </a:xfrm>
          <a:custGeom>
            <a:avLst/>
            <a:gdLst>
              <a:gd name="connsiteX0" fmla="*/ 801 w 409208"/>
              <a:gd name="connsiteY0" fmla="*/ 155639 h 246272"/>
              <a:gd name="connsiteX1" fmla="*/ 286551 w 409208"/>
              <a:gd name="connsiteY1" fmla="*/ 171514 h 246272"/>
              <a:gd name="connsiteX2" fmla="*/ 124626 w 409208"/>
              <a:gd name="connsiteY2" fmla="*/ 64 h 246272"/>
              <a:gd name="connsiteX3" fmla="*/ 299251 w 409208"/>
              <a:gd name="connsiteY3" fmla="*/ 152464 h 246272"/>
              <a:gd name="connsiteX4" fmla="*/ 407201 w 409208"/>
              <a:gd name="connsiteY4" fmla="*/ 244539 h 246272"/>
              <a:gd name="connsiteX5" fmla="*/ 207176 w 409208"/>
              <a:gd name="connsiteY5" fmla="*/ 209614 h 246272"/>
              <a:gd name="connsiteX6" fmla="*/ 801 w 409208"/>
              <a:gd name="connsiteY6" fmla="*/ 155639 h 24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208" h="246272">
                <a:moveTo>
                  <a:pt x="801" y="155639"/>
                </a:moveTo>
                <a:cubicBezTo>
                  <a:pt x="14030" y="149289"/>
                  <a:pt x="265914" y="197443"/>
                  <a:pt x="286551" y="171514"/>
                </a:cubicBezTo>
                <a:cubicBezTo>
                  <a:pt x="307189" y="145585"/>
                  <a:pt x="122509" y="3239"/>
                  <a:pt x="124626" y="64"/>
                </a:cubicBezTo>
                <a:cubicBezTo>
                  <a:pt x="126743" y="-3111"/>
                  <a:pt x="252155" y="111718"/>
                  <a:pt x="299251" y="152464"/>
                </a:cubicBezTo>
                <a:cubicBezTo>
                  <a:pt x="346347" y="193210"/>
                  <a:pt x="422547" y="235014"/>
                  <a:pt x="407201" y="244539"/>
                </a:cubicBezTo>
                <a:cubicBezTo>
                  <a:pt x="391855" y="254064"/>
                  <a:pt x="272793" y="221785"/>
                  <a:pt x="207176" y="209614"/>
                </a:cubicBezTo>
                <a:cubicBezTo>
                  <a:pt x="141559" y="197443"/>
                  <a:pt x="-12428" y="161989"/>
                  <a:pt x="801" y="155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4304FB3F-3401-A43E-B3E4-0046261E4443}"/>
              </a:ext>
            </a:extLst>
          </p:cNvPr>
          <p:cNvSpPr/>
          <p:nvPr/>
        </p:nvSpPr>
        <p:spPr>
          <a:xfrm>
            <a:off x="4336165" y="4888199"/>
            <a:ext cx="1324966" cy="395081"/>
          </a:xfrm>
          <a:custGeom>
            <a:avLst/>
            <a:gdLst>
              <a:gd name="connsiteX0" fmla="*/ 29460 w 1324966"/>
              <a:gd name="connsiteY0" fmla="*/ 296576 h 395081"/>
              <a:gd name="connsiteX1" fmla="*/ 950210 w 1324966"/>
              <a:gd name="connsiteY1" fmla="*/ 106076 h 395081"/>
              <a:gd name="connsiteX2" fmla="*/ 1280410 w 1324966"/>
              <a:gd name="connsiteY2" fmla="*/ 1301 h 395081"/>
              <a:gd name="connsiteX3" fmla="*/ 1220085 w 1324966"/>
              <a:gd name="connsiteY3" fmla="*/ 48926 h 395081"/>
              <a:gd name="connsiteX4" fmla="*/ 1296285 w 1324966"/>
              <a:gd name="connsiteY4" fmla="*/ 71151 h 395081"/>
              <a:gd name="connsiteX5" fmla="*/ 654935 w 1324966"/>
              <a:gd name="connsiteY5" fmla="*/ 280701 h 395081"/>
              <a:gd name="connsiteX6" fmla="*/ 454910 w 1324966"/>
              <a:gd name="connsiteY6" fmla="*/ 395001 h 395081"/>
              <a:gd name="connsiteX7" fmla="*/ 620010 w 1324966"/>
              <a:gd name="connsiteY7" fmla="*/ 264826 h 395081"/>
              <a:gd name="connsiteX8" fmla="*/ 261235 w 1324966"/>
              <a:gd name="connsiteY8" fmla="*/ 268001 h 395081"/>
              <a:gd name="connsiteX9" fmla="*/ 29460 w 1324966"/>
              <a:gd name="connsiteY9" fmla="*/ 296576 h 39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4966" h="395081">
                <a:moveTo>
                  <a:pt x="29460" y="296576"/>
                </a:moveTo>
                <a:cubicBezTo>
                  <a:pt x="144289" y="269589"/>
                  <a:pt x="741718" y="155288"/>
                  <a:pt x="950210" y="106076"/>
                </a:cubicBezTo>
                <a:cubicBezTo>
                  <a:pt x="1158702" y="56863"/>
                  <a:pt x="1235431" y="10826"/>
                  <a:pt x="1280410" y="1301"/>
                </a:cubicBezTo>
                <a:cubicBezTo>
                  <a:pt x="1325389" y="-8224"/>
                  <a:pt x="1217439" y="37284"/>
                  <a:pt x="1220085" y="48926"/>
                </a:cubicBezTo>
                <a:cubicBezTo>
                  <a:pt x="1222731" y="60568"/>
                  <a:pt x="1390477" y="32522"/>
                  <a:pt x="1296285" y="71151"/>
                </a:cubicBezTo>
                <a:cubicBezTo>
                  <a:pt x="1202093" y="109780"/>
                  <a:pt x="795164" y="226726"/>
                  <a:pt x="654935" y="280701"/>
                </a:cubicBezTo>
                <a:cubicBezTo>
                  <a:pt x="514706" y="334676"/>
                  <a:pt x="460731" y="397647"/>
                  <a:pt x="454910" y="395001"/>
                </a:cubicBezTo>
                <a:cubicBezTo>
                  <a:pt x="449089" y="392355"/>
                  <a:pt x="652289" y="285993"/>
                  <a:pt x="620010" y="264826"/>
                </a:cubicBezTo>
                <a:cubicBezTo>
                  <a:pt x="587731" y="243659"/>
                  <a:pt x="356485" y="261651"/>
                  <a:pt x="261235" y="268001"/>
                </a:cubicBezTo>
                <a:cubicBezTo>
                  <a:pt x="165985" y="274351"/>
                  <a:pt x="-85369" y="323563"/>
                  <a:pt x="29460" y="296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42B38387-5994-E6CB-EF34-02045C8A7ADE}"/>
              </a:ext>
            </a:extLst>
          </p:cNvPr>
          <p:cNvSpPr/>
          <p:nvPr/>
        </p:nvSpPr>
        <p:spPr>
          <a:xfrm>
            <a:off x="3361539" y="4695610"/>
            <a:ext cx="381812" cy="1047271"/>
          </a:xfrm>
          <a:custGeom>
            <a:avLst/>
            <a:gdLst>
              <a:gd name="connsiteX0" fmla="*/ 264311 w 381812"/>
              <a:gd name="connsiteY0" fmla="*/ 215 h 1047271"/>
              <a:gd name="connsiteX1" fmla="*/ 242086 w 381812"/>
              <a:gd name="connsiteY1" fmla="*/ 358990 h 1047271"/>
              <a:gd name="connsiteX2" fmla="*/ 362736 w 381812"/>
              <a:gd name="connsiteY2" fmla="*/ 746340 h 1047271"/>
              <a:gd name="connsiteX3" fmla="*/ 308761 w 381812"/>
              <a:gd name="connsiteY3" fmla="*/ 720940 h 1047271"/>
              <a:gd name="connsiteX4" fmla="*/ 381786 w 381812"/>
              <a:gd name="connsiteY4" fmla="*/ 1041615 h 1047271"/>
              <a:gd name="connsiteX5" fmla="*/ 299236 w 381812"/>
              <a:gd name="connsiteY5" fmla="*/ 901915 h 1047271"/>
              <a:gd name="connsiteX6" fmla="*/ 786 w 381812"/>
              <a:gd name="connsiteY6" fmla="*/ 603465 h 1047271"/>
              <a:gd name="connsiteX7" fmla="*/ 213511 w 381812"/>
              <a:gd name="connsiteY7" fmla="*/ 679665 h 1047271"/>
              <a:gd name="connsiteX8" fmla="*/ 254786 w 381812"/>
              <a:gd name="connsiteY8" fmla="*/ 597115 h 1047271"/>
              <a:gd name="connsiteX9" fmla="*/ 191286 w 381812"/>
              <a:gd name="connsiteY9" fmla="*/ 409790 h 1047271"/>
              <a:gd name="connsiteX10" fmla="*/ 264311 w 381812"/>
              <a:gd name="connsiteY10" fmla="*/ 215 h 104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1812" h="1047271">
                <a:moveTo>
                  <a:pt x="264311" y="215"/>
                </a:moveTo>
                <a:cubicBezTo>
                  <a:pt x="272778" y="-8252"/>
                  <a:pt x="225682" y="234636"/>
                  <a:pt x="242086" y="358990"/>
                </a:cubicBezTo>
                <a:cubicBezTo>
                  <a:pt x="258490" y="483344"/>
                  <a:pt x="351624" y="686015"/>
                  <a:pt x="362736" y="746340"/>
                </a:cubicBezTo>
                <a:cubicBezTo>
                  <a:pt x="373848" y="806665"/>
                  <a:pt x="305586" y="671728"/>
                  <a:pt x="308761" y="720940"/>
                </a:cubicBezTo>
                <a:cubicBezTo>
                  <a:pt x="311936" y="770152"/>
                  <a:pt x="383373" y="1011453"/>
                  <a:pt x="381786" y="1041615"/>
                </a:cubicBezTo>
                <a:cubicBezTo>
                  <a:pt x="380199" y="1071777"/>
                  <a:pt x="362736" y="974940"/>
                  <a:pt x="299236" y="901915"/>
                </a:cubicBezTo>
                <a:cubicBezTo>
                  <a:pt x="235736" y="828890"/>
                  <a:pt x="15073" y="640507"/>
                  <a:pt x="786" y="603465"/>
                </a:cubicBezTo>
                <a:cubicBezTo>
                  <a:pt x="-13502" y="566423"/>
                  <a:pt x="171178" y="680723"/>
                  <a:pt x="213511" y="679665"/>
                </a:cubicBezTo>
                <a:cubicBezTo>
                  <a:pt x="255844" y="678607"/>
                  <a:pt x="258490" y="642094"/>
                  <a:pt x="254786" y="597115"/>
                </a:cubicBezTo>
                <a:cubicBezTo>
                  <a:pt x="251082" y="552136"/>
                  <a:pt x="189169" y="503982"/>
                  <a:pt x="191286" y="409790"/>
                </a:cubicBezTo>
                <a:cubicBezTo>
                  <a:pt x="193403" y="315598"/>
                  <a:pt x="255844" y="8682"/>
                  <a:pt x="264311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2A167095-234A-D922-C14D-4F6522FBCA29}"/>
              </a:ext>
            </a:extLst>
          </p:cNvPr>
          <p:cNvSpPr/>
          <p:nvPr/>
        </p:nvSpPr>
        <p:spPr>
          <a:xfrm>
            <a:off x="6427604" y="7772138"/>
            <a:ext cx="645246" cy="959254"/>
          </a:xfrm>
          <a:custGeom>
            <a:avLst/>
            <a:gdLst>
              <a:gd name="connsiteX0" fmla="*/ 138296 w 645246"/>
              <a:gd name="connsiteY0" fmla="*/ 262 h 959254"/>
              <a:gd name="connsiteX1" fmla="*/ 217671 w 645246"/>
              <a:gd name="connsiteY1" fmla="*/ 289187 h 959254"/>
              <a:gd name="connsiteX2" fmla="*/ 287521 w 645246"/>
              <a:gd name="connsiteY2" fmla="*/ 511437 h 959254"/>
              <a:gd name="connsiteX3" fmla="*/ 230371 w 645246"/>
              <a:gd name="connsiteY3" fmla="*/ 492387 h 959254"/>
              <a:gd name="connsiteX4" fmla="*/ 639946 w 645246"/>
              <a:gd name="connsiteY4" fmla="*/ 949587 h 959254"/>
              <a:gd name="connsiteX5" fmla="*/ 433571 w 645246"/>
              <a:gd name="connsiteY5" fmla="*/ 778137 h 959254"/>
              <a:gd name="connsiteX6" fmla="*/ 11296 w 645246"/>
              <a:gd name="connsiteY6" fmla="*/ 473337 h 959254"/>
              <a:gd name="connsiteX7" fmla="*/ 122421 w 645246"/>
              <a:gd name="connsiteY7" fmla="*/ 241562 h 959254"/>
              <a:gd name="connsiteX8" fmla="*/ 138296 w 645246"/>
              <a:gd name="connsiteY8" fmla="*/ 262 h 959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246" h="959254">
                <a:moveTo>
                  <a:pt x="138296" y="262"/>
                </a:moveTo>
                <a:cubicBezTo>
                  <a:pt x="154171" y="8199"/>
                  <a:pt x="192800" y="203991"/>
                  <a:pt x="217671" y="289187"/>
                </a:cubicBezTo>
                <a:cubicBezTo>
                  <a:pt x="242542" y="374383"/>
                  <a:pt x="285404" y="477570"/>
                  <a:pt x="287521" y="511437"/>
                </a:cubicBezTo>
                <a:cubicBezTo>
                  <a:pt x="289638" y="545304"/>
                  <a:pt x="171634" y="419362"/>
                  <a:pt x="230371" y="492387"/>
                </a:cubicBezTo>
                <a:cubicBezTo>
                  <a:pt x="289108" y="565412"/>
                  <a:pt x="606079" y="901962"/>
                  <a:pt x="639946" y="949587"/>
                </a:cubicBezTo>
                <a:cubicBezTo>
                  <a:pt x="673813" y="997212"/>
                  <a:pt x="538346" y="857512"/>
                  <a:pt x="433571" y="778137"/>
                </a:cubicBezTo>
                <a:cubicBezTo>
                  <a:pt x="328796" y="698762"/>
                  <a:pt x="63154" y="562766"/>
                  <a:pt x="11296" y="473337"/>
                </a:cubicBezTo>
                <a:cubicBezTo>
                  <a:pt x="-40562" y="383908"/>
                  <a:pt x="101783" y="316704"/>
                  <a:pt x="122421" y="241562"/>
                </a:cubicBezTo>
                <a:cubicBezTo>
                  <a:pt x="143059" y="166420"/>
                  <a:pt x="122421" y="-7675"/>
                  <a:pt x="138296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75E3845B-E21A-2F6E-81A6-9E8891B6B333}"/>
              </a:ext>
            </a:extLst>
          </p:cNvPr>
          <p:cNvSpPr/>
          <p:nvPr/>
        </p:nvSpPr>
        <p:spPr>
          <a:xfrm>
            <a:off x="7731101" y="9568126"/>
            <a:ext cx="549871" cy="330507"/>
          </a:xfrm>
          <a:custGeom>
            <a:avLst/>
            <a:gdLst>
              <a:gd name="connsiteX0" fmla="*/ 24 w 549871"/>
              <a:gd name="connsiteY0" fmla="*/ 160074 h 330507"/>
              <a:gd name="connsiteX1" fmla="*/ 158774 w 549871"/>
              <a:gd name="connsiteY1" fmla="*/ 48949 h 330507"/>
              <a:gd name="connsiteX2" fmla="*/ 142899 w 549871"/>
              <a:gd name="connsiteY2" fmla="*/ 1324 h 330507"/>
              <a:gd name="connsiteX3" fmla="*/ 542949 w 549871"/>
              <a:gd name="connsiteY3" fmla="*/ 17199 h 330507"/>
              <a:gd name="connsiteX4" fmla="*/ 381024 w 549871"/>
              <a:gd name="connsiteY4" fmla="*/ 58474 h 330507"/>
              <a:gd name="connsiteX5" fmla="*/ 180999 w 549871"/>
              <a:gd name="connsiteY5" fmla="*/ 258499 h 330507"/>
              <a:gd name="connsiteX6" fmla="*/ 104799 w 549871"/>
              <a:gd name="connsiteY6" fmla="*/ 325174 h 330507"/>
              <a:gd name="connsiteX7" fmla="*/ 171474 w 549871"/>
              <a:gd name="connsiteY7" fmla="*/ 134674 h 330507"/>
              <a:gd name="connsiteX8" fmla="*/ 24 w 549871"/>
              <a:gd name="connsiteY8" fmla="*/ 160074 h 33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871" h="330507">
                <a:moveTo>
                  <a:pt x="24" y="160074"/>
                </a:moveTo>
                <a:cubicBezTo>
                  <a:pt x="-2093" y="145786"/>
                  <a:pt x="134962" y="75407"/>
                  <a:pt x="158774" y="48949"/>
                </a:cubicBezTo>
                <a:cubicBezTo>
                  <a:pt x="182586" y="22491"/>
                  <a:pt x="78870" y="6616"/>
                  <a:pt x="142899" y="1324"/>
                </a:cubicBezTo>
                <a:cubicBezTo>
                  <a:pt x="206928" y="-3968"/>
                  <a:pt x="503262" y="7674"/>
                  <a:pt x="542949" y="17199"/>
                </a:cubicBezTo>
                <a:cubicBezTo>
                  <a:pt x="582637" y="26724"/>
                  <a:pt x="441349" y="18257"/>
                  <a:pt x="381024" y="58474"/>
                </a:cubicBezTo>
                <a:cubicBezTo>
                  <a:pt x="320699" y="98691"/>
                  <a:pt x="227036" y="214049"/>
                  <a:pt x="180999" y="258499"/>
                </a:cubicBezTo>
                <a:cubicBezTo>
                  <a:pt x="134962" y="302949"/>
                  <a:pt x="106386" y="345811"/>
                  <a:pt x="104799" y="325174"/>
                </a:cubicBezTo>
                <a:cubicBezTo>
                  <a:pt x="103212" y="304537"/>
                  <a:pt x="183645" y="164836"/>
                  <a:pt x="171474" y="134674"/>
                </a:cubicBezTo>
                <a:cubicBezTo>
                  <a:pt x="159303" y="104512"/>
                  <a:pt x="2141" y="174362"/>
                  <a:pt x="24" y="160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2E8D4393-F203-DED9-0BCA-D0E127D81BA6}"/>
              </a:ext>
            </a:extLst>
          </p:cNvPr>
          <p:cNvSpPr/>
          <p:nvPr/>
        </p:nvSpPr>
        <p:spPr>
          <a:xfrm>
            <a:off x="6915048" y="7734715"/>
            <a:ext cx="983715" cy="927733"/>
          </a:xfrm>
          <a:custGeom>
            <a:avLst/>
            <a:gdLst>
              <a:gd name="connsiteX0" fmla="*/ 102 w 983715"/>
              <a:gd name="connsiteY0" fmla="*/ 5935 h 927733"/>
              <a:gd name="connsiteX1" fmla="*/ 244577 w 983715"/>
              <a:gd name="connsiteY1" fmla="*/ 91660 h 927733"/>
              <a:gd name="connsiteX2" fmla="*/ 108052 w 983715"/>
              <a:gd name="connsiteY2" fmla="*/ 231360 h 927733"/>
              <a:gd name="connsiteX3" fmla="*/ 498577 w 983715"/>
              <a:gd name="connsiteY3" fmla="*/ 463135 h 927733"/>
              <a:gd name="connsiteX4" fmla="*/ 425552 w 983715"/>
              <a:gd name="connsiteY4" fmla="*/ 532985 h 927733"/>
              <a:gd name="connsiteX5" fmla="*/ 866877 w 983715"/>
              <a:gd name="connsiteY5" fmla="*/ 729835 h 927733"/>
              <a:gd name="connsiteX6" fmla="*/ 978002 w 983715"/>
              <a:gd name="connsiteY6" fmla="*/ 926685 h 927733"/>
              <a:gd name="connsiteX7" fmla="*/ 736702 w 983715"/>
              <a:gd name="connsiteY7" fmla="*/ 640935 h 927733"/>
              <a:gd name="connsiteX8" fmla="*/ 377927 w 983715"/>
              <a:gd name="connsiteY8" fmla="*/ 320260 h 927733"/>
              <a:gd name="connsiteX9" fmla="*/ 216002 w 983715"/>
              <a:gd name="connsiteY9" fmla="*/ 40860 h 927733"/>
              <a:gd name="connsiteX10" fmla="*/ 102 w 983715"/>
              <a:gd name="connsiteY10" fmla="*/ 5935 h 92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3715" h="927733">
                <a:moveTo>
                  <a:pt x="102" y="5935"/>
                </a:moveTo>
                <a:cubicBezTo>
                  <a:pt x="4865" y="14402"/>
                  <a:pt x="226585" y="54089"/>
                  <a:pt x="244577" y="91660"/>
                </a:cubicBezTo>
                <a:cubicBezTo>
                  <a:pt x="262569" y="129231"/>
                  <a:pt x="65719" y="169448"/>
                  <a:pt x="108052" y="231360"/>
                </a:cubicBezTo>
                <a:cubicBezTo>
                  <a:pt x="150385" y="293272"/>
                  <a:pt x="445660" y="412864"/>
                  <a:pt x="498577" y="463135"/>
                </a:cubicBezTo>
                <a:cubicBezTo>
                  <a:pt x="551494" y="513406"/>
                  <a:pt x="364169" y="488535"/>
                  <a:pt x="425552" y="532985"/>
                </a:cubicBezTo>
                <a:cubicBezTo>
                  <a:pt x="486935" y="577435"/>
                  <a:pt x="774802" y="664218"/>
                  <a:pt x="866877" y="729835"/>
                </a:cubicBezTo>
                <a:cubicBezTo>
                  <a:pt x="958952" y="795452"/>
                  <a:pt x="999698" y="941502"/>
                  <a:pt x="978002" y="926685"/>
                </a:cubicBezTo>
                <a:cubicBezTo>
                  <a:pt x="956306" y="911868"/>
                  <a:pt x="836714" y="742006"/>
                  <a:pt x="736702" y="640935"/>
                </a:cubicBezTo>
                <a:cubicBezTo>
                  <a:pt x="636690" y="539864"/>
                  <a:pt x="464710" y="420273"/>
                  <a:pt x="377927" y="320260"/>
                </a:cubicBezTo>
                <a:cubicBezTo>
                  <a:pt x="291144" y="220248"/>
                  <a:pt x="274210" y="91131"/>
                  <a:pt x="216002" y="40860"/>
                </a:cubicBezTo>
                <a:cubicBezTo>
                  <a:pt x="157794" y="-9411"/>
                  <a:pt x="-4661" y="-2532"/>
                  <a:pt x="102" y="5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5050E61E-95C4-AD24-8DF4-240A91FDCAE2}"/>
              </a:ext>
            </a:extLst>
          </p:cNvPr>
          <p:cNvSpPr/>
          <p:nvPr/>
        </p:nvSpPr>
        <p:spPr>
          <a:xfrm>
            <a:off x="8432200" y="9651996"/>
            <a:ext cx="299939" cy="1086477"/>
          </a:xfrm>
          <a:custGeom>
            <a:avLst/>
            <a:gdLst>
              <a:gd name="connsiteX0" fmla="*/ 83150 w 299939"/>
              <a:gd name="connsiteY0" fmla="*/ 19054 h 1086477"/>
              <a:gd name="connsiteX1" fmla="*/ 121250 w 299939"/>
              <a:gd name="connsiteY1" fmla="*/ 520704 h 1086477"/>
              <a:gd name="connsiteX2" fmla="*/ 3775 w 299939"/>
              <a:gd name="connsiteY2" fmla="*/ 819154 h 1086477"/>
              <a:gd name="connsiteX3" fmla="*/ 165700 w 299939"/>
              <a:gd name="connsiteY3" fmla="*/ 765179 h 1086477"/>
              <a:gd name="connsiteX4" fmla="*/ 600 w 299939"/>
              <a:gd name="connsiteY4" fmla="*/ 1085854 h 1086477"/>
              <a:gd name="connsiteX5" fmla="*/ 238725 w 299939"/>
              <a:gd name="connsiteY5" fmla="*/ 669929 h 1086477"/>
              <a:gd name="connsiteX6" fmla="*/ 295875 w 299939"/>
              <a:gd name="connsiteY6" fmla="*/ 219079 h 1086477"/>
              <a:gd name="connsiteX7" fmla="*/ 156175 w 299939"/>
              <a:gd name="connsiteY7" fmla="*/ 4 h 1086477"/>
              <a:gd name="connsiteX8" fmla="*/ 210150 w 299939"/>
              <a:gd name="connsiteY8" fmla="*/ 212729 h 1086477"/>
              <a:gd name="connsiteX9" fmla="*/ 83150 w 299939"/>
              <a:gd name="connsiteY9" fmla="*/ 19054 h 108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939" h="1086477">
                <a:moveTo>
                  <a:pt x="83150" y="19054"/>
                </a:moveTo>
                <a:cubicBezTo>
                  <a:pt x="68333" y="70383"/>
                  <a:pt x="134479" y="387354"/>
                  <a:pt x="121250" y="520704"/>
                </a:cubicBezTo>
                <a:cubicBezTo>
                  <a:pt x="108021" y="654054"/>
                  <a:pt x="-3633" y="778408"/>
                  <a:pt x="3775" y="819154"/>
                </a:cubicBezTo>
                <a:cubicBezTo>
                  <a:pt x="11183" y="859900"/>
                  <a:pt x="166229" y="720729"/>
                  <a:pt x="165700" y="765179"/>
                </a:cubicBezTo>
                <a:cubicBezTo>
                  <a:pt x="165171" y="809629"/>
                  <a:pt x="-11571" y="1101729"/>
                  <a:pt x="600" y="1085854"/>
                </a:cubicBezTo>
                <a:cubicBezTo>
                  <a:pt x="12771" y="1069979"/>
                  <a:pt x="189512" y="814392"/>
                  <a:pt x="238725" y="669929"/>
                </a:cubicBezTo>
                <a:cubicBezTo>
                  <a:pt x="287938" y="525466"/>
                  <a:pt x="309633" y="330733"/>
                  <a:pt x="295875" y="219079"/>
                </a:cubicBezTo>
                <a:cubicBezTo>
                  <a:pt x="282117" y="107425"/>
                  <a:pt x="170462" y="1062"/>
                  <a:pt x="156175" y="4"/>
                </a:cubicBezTo>
                <a:cubicBezTo>
                  <a:pt x="141888" y="-1054"/>
                  <a:pt x="220204" y="204262"/>
                  <a:pt x="210150" y="212729"/>
                </a:cubicBezTo>
                <a:cubicBezTo>
                  <a:pt x="200096" y="221196"/>
                  <a:pt x="97967" y="-32275"/>
                  <a:pt x="83150" y="19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8B3B59B8-04A7-A6B3-A859-EA2D7900C430}"/>
              </a:ext>
            </a:extLst>
          </p:cNvPr>
          <p:cNvSpPr/>
          <p:nvPr/>
        </p:nvSpPr>
        <p:spPr>
          <a:xfrm>
            <a:off x="7644300" y="10981731"/>
            <a:ext cx="483341" cy="725756"/>
          </a:xfrm>
          <a:custGeom>
            <a:avLst/>
            <a:gdLst>
              <a:gd name="connsiteX0" fmla="*/ 353525 w 483341"/>
              <a:gd name="connsiteY0" fmla="*/ 594 h 725756"/>
              <a:gd name="connsiteX1" fmla="*/ 93175 w 483341"/>
              <a:gd name="connsiteY1" fmla="*/ 470494 h 725756"/>
              <a:gd name="connsiteX2" fmla="*/ 7450 w 483341"/>
              <a:gd name="connsiteY2" fmla="*/ 721319 h 725756"/>
              <a:gd name="connsiteX3" fmla="*/ 261450 w 483341"/>
              <a:gd name="connsiteY3" fmla="*/ 607019 h 725756"/>
              <a:gd name="connsiteX4" fmla="*/ 480525 w 483341"/>
              <a:gd name="connsiteY4" fmla="*/ 311744 h 725756"/>
              <a:gd name="connsiteX5" fmla="*/ 102700 w 483341"/>
              <a:gd name="connsiteY5" fmla="*/ 638769 h 725756"/>
              <a:gd name="connsiteX6" fmla="*/ 245575 w 483341"/>
              <a:gd name="connsiteY6" fmla="*/ 378419 h 725756"/>
              <a:gd name="connsiteX7" fmla="*/ 353525 w 483341"/>
              <a:gd name="connsiteY7" fmla="*/ 594 h 72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341" h="725756">
                <a:moveTo>
                  <a:pt x="353525" y="594"/>
                </a:moveTo>
                <a:cubicBezTo>
                  <a:pt x="328125" y="15940"/>
                  <a:pt x="150854" y="350373"/>
                  <a:pt x="93175" y="470494"/>
                </a:cubicBezTo>
                <a:cubicBezTo>
                  <a:pt x="35496" y="590615"/>
                  <a:pt x="-20596" y="698565"/>
                  <a:pt x="7450" y="721319"/>
                </a:cubicBezTo>
                <a:cubicBezTo>
                  <a:pt x="35496" y="744073"/>
                  <a:pt x="182604" y="675281"/>
                  <a:pt x="261450" y="607019"/>
                </a:cubicBezTo>
                <a:cubicBezTo>
                  <a:pt x="340296" y="538757"/>
                  <a:pt x="506983" y="306452"/>
                  <a:pt x="480525" y="311744"/>
                </a:cubicBezTo>
                <a:cubicBezTo>
                  <a:pt x="454067" y="317036"/>
                  <a:pt x="141858" y="627657"/>
                  <a:pt x="102700" y="638769"/>
                </a:cubicBezTo>
                <a:cubicBezTo>
                  <a:pt x="63542" y="649882"/>
                  <a:pt x="202713" y="485840"/>
                  <a:pt x="245575" y="378419"/>
                </a:cubicBezTo>
                <a:cubicBezTo>
                  <a:pt x="288437" y="270998"/>
                  <a:pt x="378925" y="-14752"/>
                  <a:pt x="353525" y="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A41CBAB1-C36D-EDD5-7526-460DAFD141D5}"/>
              </a:ext>
            </a:extLst>
          </p:cNvPr>
          <p:cNvSpPr/>
          <p:nvPr/>
        </p:nvSpPr>
        <p:spPr>
          <a:xfrm>
            <a:off x="6643923" y="12038921"/>
            <a:ext cx="817171" cy="632505"/>
          </a:xfrm>
          <a:custGeom>
            <a:avLst/>
            <a:gdLst>
              <a:gd name="connsiteX0" fmla="*/ 4527 w 817171"/>
              <a:gd name="connsiteY0" fmla="*/ 340404 h 632505"/>
              <a:gd name="connsiteX1" fmla="*/ 356952 w 817171"/>
              <a:gd name="connsiteY1" fmla="*/ 308654 h 632505"/>
              <a:gd name="connsiteX2" fmla="*/ 464902 w 817171"/>
              <a:gd name="connsiteY2" fmla="*/ 248329 h 632505"/>
              <a:gd name="connsiteX3" fmla="*/ 388702 w 817171"/>
              <a:gd name="connsiteY3" fmla="*/ 299129 h 632505"/>
              <a:gd name="connsiteX4" fmla="*/ 814152 w 817171"/>
              <a:gd name="connsiteY4" fmla="*/ 3854 h 632505"/>
              <a:gd name="connsiteX5" fmla="*/ 582377 w 817171"/>
              <a:gd name="connsiteY5" fmla="*/ 137204 h 632505"/>
              <a:gd name="connsiteX6" fmla="*/ 649052 w 817171"/>
              <a:gd name="connsiteY6" fmla="*/ 232454 h 632505"/>
              <a:gd name="connsiteX7" fmla="*/ 493477 w 817171"/>
              <a:gd name="connsiteY7" fmla="*/ 445179 h 632505"/>
              <a:gd name="connsiteX8" fmla="*/ 182327 w 817171"/>
              <a:gd name="connsiteY8" fmla="*/ 632504 h 632505"/>
              <a:gd name="connsiteX9" fmla="*/ 156927 w 817171"/>
              <a:gd name="connsiteY9" fmla="*/ 448354 h 632505"/>
              <a:gd name="connsiteX10" fmla="*/ 4527 w 817171"/>
              <a:gd name="connsiteY10" fmla="*/ 340404 h 63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7171" h="632505">
                <a:moveTo>
                  <a:pt x="4527" y="340404"/>
                </a:moveTo>
                <a:cubicBezTo>
                  <a:pt x="37864" y="317121"/>
                  <a:pt x="280223" y="324000"/>
                  <a:pt x="356952" y="308654"/>
                </a:cubicBezTo>
                <a:cubicBezTo>
                  <a:pt x="433681" y="293308"/>
                  <a:pt x="459610" y="249916"/>
                  <a:pt x="464902" y="248329"/>
                </a:cubicBezTo>
                <a:cubicBezTo>
                  <a:pt x="470194" y="246742"/>
                  <a:pt x="388702" y="299129"/>
                  <a:pt x="388702" y="299129"/>
                </a:cubicBezTo>
                <a:cubicBezTo>
                  <a:pt x="446910" y="258383"/>
                  <a:pt x="781873" y="30841"/>
                  <a:pt x="814152" y="3854"/>
                </a:cubicBezTo>
                <a:cubicBezTo>
                  <a:pt x="846431" y="-23133"/>
                  <a:pt x="609894" y="99104"/>
                  <a:pt x="582377" y="137204"/>
                </a:cubicBezTo>
                <a:cubicBezTo>
                  <a:pt x="554860" y="175304"/>
                  <a:pt x="663869" y="181125"/>
                  <a:pt x="649052" y="232454"/>
                </a:cubicBezTo>
                <a:cubicBezTo>
                  <a:pt x="634235" y="283783"/>
                  <a:pt x="571265" y="378504"/>
                  <a:pt x="493477" y="445179"/>
                </a:cubicBezTo>
                <a:cubicBezTo>
                  <a:pt x="415690" y="511854"/>
                  <a:pt x="238419" y="631975"/>
                  <a:pt x="182327" y="632504"/>
                </a:cubicBezTo>
                <a:cubicBezTo>
                  <a:pt x="126235" y="633033"/>
                  <a:pt x="181798" y="494921"/>
                  <a:pt x="156927" y="448354"/>
                </a:cubicBezTo>
                <a:cubicBezTo>
                  <a:pt x="132056" y="401787"/>
                  <a:pt x="-28810" y="363687"/>
                  <a:pt x="4527" y="340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729B1C2D-C90A-EE40-D0BD-4BB811820951}"/>
              </a:ext>
            </a:extLst>
          </p:cNvPr>
          <p:cNvSpPr/>
          <p:nvPr/>
        </p:nvSpPr>
        <p:spPr>
          <a:xfrm>
            <a:off x="2875757" y="8816774"/>
            <a:ext cx="141538" cy="1274483"/>
          </a:xfrm>
          <a:custGeom>
            <a:avLst/>
            <a:gdLst>
              <a:gd name="connsiteX0" fmla="*/ 7143 w 141538"/>
              <a:gd name="connsiteY0" fmla="*/ 201 h 1274483"/>
              <a:gd name="connsiteX1" fmla="*/ 57943 w 141538"/>
              <a:gd name="connsiteY1" fmla="*/ 866976 h 1274483"/>
              <a:gd name="connsiteX2" fmla="*/ 86518 w 141538"/>
              <a:gd name="connsiteY2" fmla="*/ 778076 h 1274483"/>
              <a:gd name="connsiteX3" fmla="*/ 137318 w 141538"/>
              <a:gd name="connsiteY3" fmla="*/ 1047951 h 1274483"/>
              <a:gd name="connsiteX4" fmla="*/ 124618 w 141538"/>
              <a:gd name="connsiteY4" fmla="*/ 1273376 h 1274483"/>
              <a:gd name="connsiteX5" fmla="*/ 13493 w 141538"/>
              <a:gd name="connsiteY5" fmla="*/ 952701 h 1274483"/>
              <a:gd name="connsiteX6" fmla="*/ 7143 w 141538"/>
              <a:gd name="connsiteY6" fmla="*/ 201 h 127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38" h="1274483">
                <a:moveTo>
                  <a:pt x="7143" y="201"/>
                </a:moveTo>
                <a:cubicBezTo>
                  <a:pt x="14551" y="-14086"/>
                  <a:pt x="44714" y="737330"/>
                  <a:pt x="57943" y="866976"/>
                </a:cubicBezTo>
                <a:cubicBezTo>
                  <a:pt x="71172" y="996622"/>
                  <a:pt x="73289" y="747914"/>
                  <a:pt x="86518" y="778076"/>
                </a:cubicBezTo>
                <a:cubicBezTo>
                  <a:pt x="99747" y="808238"/>
                  <a:pt x="130968" y="965401"/>
                  <a:pt x="137318" y="1047951"/>
                </a:cubicBezTo>
                <a:cubicBezTo>
                  <a:pt x="143668" y="1130501"/>
                  <a:pt x="145256" y="1289251"/>
                  <a:pt x="124618" y="1273376"/>
                </a:cubicBezTo>
                <a:cubicBezTo>
                  <a:pt x="103981" y="1257501"/>
                  <a:pt x="33601" y="1159076"/>
                  <a:pt x="13493" y="952701"/>
                </a:cubicBezTo>
                <a:cubicBezTo>
                  <a:pt x="-6615" y="746326"/>
                  <a:pt x="-265" y="14488"/>
                  <a:pt x="7143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207C5FB3-E102-3FE8-8911-0119B57F4766}"/>
              </a:ext>
            </a:extLst>
          </p:cNvPr>
          <p:cNvSpPr/>
          <p:nvPr/>
        </p:nvSpPr>
        <p:spPr>
          <a:xfrm>
            <a:off x="2431873" y="10566255"/>
            <a:ext cx="1589760" cy="1407658"/>
          </a:xfrm>
          <a:custGeom>
            <a:avLst/>
            <a:gdLst>
              <a:gd name="connsiteX0" fmla="*/ 555802 w 1589760"/>
              <a:gd name="connsiteY0" fmla="*/ 145 h 1407658"/>
              <a:gd name="connsiteX1" fmla="*/ 447852 w 1589760"/>
              <a:gd name="connsiteY1" fmla="*/ 581170 h 1407658"/>
              <a:gd name="connsiteX2" fmla="*/ 177 w 1589760"/>
              <a:gd name="connsiteY2" fmla="*/ 1159020 h 1407658"/>
              <a:gd name="connsiteX3" fmla="*/ 403402 w 1589760"/>
              <a:gd name="connsiteY3" fmla="*/ 1187595 h 1407658"/>
              <a:gd name="connsiteX4" fmla="*/ 1111427 w 1589760"/>
              <a:gd name="connsiteY4" fmla="*/ 1279670 h 1407658"/>
              <a:gd name="connsiteX5" fmla="*/ 1587677 w 1589760"/>
              <a:gd name="connsiteY5" fmla="*/ 1397145 h 1407658"/>
              <a:gd name="connsiteX6" fmla="*/ 1286052 w 1589760"/>
              <a:gd name="connsiteY6" fmla="*/ 1257445 h 1407658"/>
              <a:gd name="connsiteX7" fmla="*/ 1311452 w 1589760"/>
              <a:gd name="connsiteY7" fmla="*/ 120795 h 1407658"/>
              <a:gd name="connsiteX8" fmla="*/ 1213027 w 1589760"/>
              <a:gd name="connsiteY8" fmla="*/ 346220 h 1407658"/>
              <a:gd name="connsiteX9" fmla="*/ 924102 w 1589760"/>
              <a:gd name="connsiteY9" fmla="*/ 120795 h 1407658"/>
              <a:gd name="connsiteX10" fmla="*/ 800277 w 1589760"/>
              <a:gd name="connsiteY10" fmla="*/ 520845 h 1407658"/>
              <a:gd name="connsiteX11" fmla="*/ 555802 w 1589760"/>
              <a:gd name="connsiteY11" fmla="*/ 145 h 140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9760" h="1407658">
                <a:moveTo>
                  <a:pt x="555802" y="145"/>
                </a:moveTo>
                <a:cubicBezTo>
                  <a:pt x="497065" y="10199"/>
                  <a:pt x="540456" y="388024"/>
                  <a:pt x="447852" y="581170"/>
                </a:cubicBezTo>
                <a:cubicBezTo>
                  <a:pt x="355248" y="774316"/>
                  <a:pt x="7585" y="1057949"/>
                  <a:pt x="177" y="1159020"/>
                </a:cubicBezTo>
                <a:cubicBezTo>
                  <a:pt x="-7231" y="1260091"/>
                  <a:pt x="218194" y="1167487"/>
                  <a:pt x="403402" y="1187595"/>
                </a:cubicBezTo>
                <a:cubicBezTo>
                  <a:pt x="588610" y="1207703"/>
                  <a:pt x="914048" y="1244745"/>
                  <a:pt x="1111427" y="1279670"/>
                </a:cubicBezTo>
                <a:cubicBezTo>
                  <a:pt x="1308806" y="1314595"/>
                  <a:pt x="1558573" y="1400849"/>
                  <a:pt x="1587677" y="1397145"/>
                </a:cubicBezTo>
                <a:cubicBezTo>
                  <a:pt x="1616781" y="1393441"/>
                  <a:pt x="1332090" y="1470170"/>
                  <a:pt x="1286052" y="1257445"/>
                </a:cubicBezTo>
                <a:cubicBezTo>
                  <a:pt x="1240015" y="1044720"/>
                  <a:pt x="1323623" y="272666"/>
                  <a:pt x="1311452" y="120795"/>
                </a:cubicBezTo>
                <a:cubicBezTo>
                  <a:pt x="1299281" y="-31076"/>
                  <a:pt x="1277585" y="346220"/>
                  <a:pt x="1213027" y="346220"/>
                </a:cubicBezTo>
                <a:cubicBezTo>
                  <a:pt x="1148469" y="346220"/>
                  <a:pt x="992894" y="91691"/>
                  <a:pt x="924102" y="120795"/>
                </a:cubicBezTo>
                <a:cubicBezTo>
                  <a:pt x="855310" y="149899"/>
                  <a:pt x="856369" y="537778"/>
                  <a:pt x="800277" y="520845"/>
                </a:cubicBezTo>
                <a:cubicBezTo>
                  <a:pt x="744185" y="503912"/>
                  <a:pt x="614539" y="-9909"/>
                  <a:pt x="555802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F55F209-5B9E-7013-426E-834B3ADB9BAA}"/>
              </a:ext>
            </a:extLst>
          </p:cNvPr>
          <p:cNvSpPr/>
          <p:nvPr/>
        </p:nvSpPr>
        <p:spPr>
          <a:xfrm>
            <a:off x="5599732" y="9744661"/>
            <a:ext cx="443723" cy="1380568"/>
          </a:xfrm>
          <a:custGeom>
            <a:avLst/>
            <a:gdLst>
              <a:gd name="connsiteX0" fmla="*/ 420068 w 443723"/>
              <a:gd name="connsiteY0" fmla="*/ 50214 h 1380568"/>
              <a:gd name="connsiteX1" fmla="*/ 401018 w 443723"/>
              <a:gd name="connsiteY1" fmla="*/ 110539 h 1380568"/>
              <a:gd name="connsiteX2" fmla="*/ 289893 w 443723"/>
              <a:gd name="connsiteY2" fmla="*/ 961439 h 1380568"/>
              <a:gd name="connsiteX3" fmla="*/ 280368 w 443723"/>
              <a:gd name="connsiteY3" fmla="*/ 1332914 h 1380568"/>
              <a:gd name="connsiteX4" fmla="*/ 235918 w 443723"/>
              <a:gd name="connsiteY4" fmla="*/ 513764 h 1380568"/>
              <a:gd name="connsiteX5" fmla="*/ 10493 w 443723"/>
              <a:gd name="connsiteY5" fmla="*/ 1380539 h 1380568"/>
              <a:gd name="connsiteX6" fmla="*/ 80343 w 443723"/>
              <a:gd name="connsiteY6" fmla="*/ 478839 h 1380568"/>
              <a:gd name="connsiteX7" fmla="*/ 420068 w 443723"/>
              <a:gd name="connsiteY7" fmla="*/ 50214 h 138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723" h="1380568">
                <a:moveTo>
                  <a:pt x="420068" y="50214"/>
                </a:moveTo>
                <a:cubicBezTo>
                  <a:pt x="473514" y="-11169"/>
                  <a:pt x="422714" y="-41332"/>
                  <a:pt x="401018" y="110539"/>
                </a:cubicBezTo>
                <a:cubicBezTo>
                  <a:pt x="379322" y="262410"/>
                  <a:pt x="310001" y="757710"/>
                  <a:pt x="289893" y="961439"/>
                </a:cubicBezTo>
                <a:cubicBezTo>
                  <a:pt x="269785" y="1165168"/>
                  <a:pt x="289364" y="1407526"/>
                  <a:pt x="280368" y="1332914"/>
                </a:cubicBezTo>
                <a:cubicBezTo>
                  <a:pt x="271372" y="1258302"/>
                  <a:pt x="280897" y="505826"/>
                  <a:pt x="235918" y="513764"/>
                </a:cubicBezTo>
                <a:cubicBezTo>
                  <a:pt x="190939" y="521702"/>
                  <a:pt x="36422" y="1386360"/>
                  <a:pt x="10493" y="1380539"/>
                </a:cubicBezTo>
                <a:cubicBezTo>
                  <a:pt x="-15436" y="1374718"/>
                  <a:pt x="6260" y="704264"/>
                  <a:pt x="80343" y="478839"/>
                </a:cubicBezTo>
                <a:cubicBezTo>
                  <a:pt x="154426" y="253414"/>
                  <a:pt x="366622" y="111597"/>
                  <a:pt x="420068" y="50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E23A41ED-70BA-188E-4763-F29C08934DD2}"/>
              </a:ext>
            </a:extLst>
          </p:cNvPr>
          <p:cNvSpPr/>
          <p:nvPr/>
        </p:nvSpPr>
        <p:spPr>
          <a:xfrm>
            <a:off x="4156055" y="10290125"/>
            <a:ext cx="1215163" cy="1095426"/>
          </a:xfrm>
          <a:custGeom>
            <a:avLst/>
            <a:gdLst>
              <a:gd name="connsiteX0" fmla="*/ 161945 w 1215163"/>
              <a:gd name="connsiteY0" fmla="*/ 400100 h 1095426"/>
              <a:gd name="connsiteX1" fmla="*/ 857270 w 1215163"/>
              <a:gd name="connsiteY1" fmla="*/ 54025 h 1095426"/>
              <a:gd name="connsiteX2" fmla="*/ 685820 w 1215163"/>
              <a:gd name="connsiteY2" fmla="*/ 168325 h 1095426"/>
              <a:gd name="connsiteX3" fmla="*/ 1155720 w 1215163"/>
              <a:gd name="connsiteY3" fmla="*/ 50 h 1095426"/>
              <a:gd name="connsiteX4" fmla="*/ 908070 w 1215163"/>
              <a:gd name="connsiteY4" fmla="*/ 152450 h 1095426"/>
              <a:gd name="connsiteX5" fmla="*/ 1076345 w 1215163"/>
              <a:gd name="connsiteY5" fmla="*/ 323900 h 1095426"/>
              <a:gd name="connsiteX6" fmla="*/ 984270 w 1215163"/>
              <a:gd name="connsiteY6" fmla="*/ 479475 h 1095426"/>
              <a:gd name="connsiteX7" fmla="*/ 1212870 w 1215163"/>
              <a:gd name="connsiteY7" fmla="*/ 736650 h 1095426"/>
              <a:gd name="connsiteX8" fmla="*/ 1108095 w 1215163"/>
              <a:gd name="connsiteY8" fmla="*/ 765225 h 1095426"/>
              <a:gd name="connsiteX9" fmla="*/ 679470 w 1215163"/>
              <a:gd name="connsiteY9" fmla="*/ 876350 h 1095426"/>
              <a:gd name="connsiteX10" fmla="*/ 539770 w 1215163"/>
              <a:gd name="connsiteY10" fmla="*/ 1095425 h 1095426"/>
              <a:gd name="connsiteX11" fmla="*/ 546120 w 1215163"/>
              <a:gd name="connsiteY11" fmla="*/ 879525 h 1095426"/>
              <a:gd name="connsiteX12" fmla="*/ 20 w 1215163"/>
              <a:gd name="connsiteY12" fmla="*/ 447725 h 1095426"/>
              <a:gd name="connsiteX13" fmla="*/ 523895 w 1215163"/>
              <a:gd name="connsiteY13" fmla="*/ 584250 h 1095426"/>
              <a:gd name="connsiteX14" fmla="*/ 161945 w 1215163"/>
              <a:gd name="connsiteY14" fmla="*/ 400100 h 109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5163" h="1095426">
                <a:moveTo>
                  <a:pt x="161945" y="400100"/>
                </a:moveTo>
                <a:cubicBezTo>
                  <a:pt x="217507" y="311729"/>
                  <a:pt x="769958" y="92654"/>
                  <a:pt x="857270" y="54025"/>
                </a:cubicBezTo>
                <a:cubicBezTo>
                  <a:pt x="944582" y="15396"/>
                  <a:pt x="636078" y="177321"/>
                  <a:pt x="685820" y="168325"/>
                </a:cubicBezTo>
                <a:cubicBezTo>
                  <a:pt x="735562" y="159329"/>
                  <a:pt x="1118678" y="2696"/>
                  <a:pt x="1155720" y="50"/>
                </a:cubicBezTo>
                <a:cubicBezTo>
                  <a:pt x="1192762" y="-2596"/>
                  <a:pt x="921299" y="98475"/>
                  <a:pt x="908070" y="152450"/>
                </a:cubicBezTo>
                <a:cubicBezTo>
                  <a:pt x="894841" y="206425"/>
                  <a:pt x="1063645" y="269396"/>
                  <a:pt x="1076345" y="323900"/>
                </a:cubicBezTo>
                <a:cubicBezTo>
                  <a:pt x="1089045" y="378404"/>
                  <a:pt x="961516" y="410683"/>
                  <a:pt x="984270" y="479475"/>
                </a:cubicBezTo>
                <a:cubicBezTo>
                  <a:pt x="1007024" y="548267"/>
                  <a:pt x="1192233" y="689025"/>
                  <a:pt x="1212870" y="736650"/>
                </a:cubicBezTo>
                <a:cubicBezTo>
                  <a:pt x="1233508" y="784275"/>
                  <a:pt x="1108095" y="765225"/>
                  <a:pt x="1108095" y="765225"/>
                </a:cubicBezTo>
                <a:cubicBezTo>
                  <a:pt x="1019195" y="788508"/>
                  <a:pt x="774191" y="821317"/>
                  <a:pt x="679470" y="876350"/>
                </a:cubicBezTo>
                <a:cubicBezTo>
                  <a:pt x="584749" y="931383"/>
                  <a:pt x="561995" y="1094896"/>
                  <a:pt x="539770" y="1095425"/>
                </a:cubicBezTo>
                <a:cubicBezTo>
                  <a:pt x="517545" y="1095954"/>
                  <a:pt x="636078" y="987475"/>
                  <a:pt x="546120" y="879525"/>
                </a:cubicBezTo>
                <a:cubicBezTo>
                  <a:pt x="456162" y="771575"/>
                  <a:pt x="3724" y="496938"/>
                  <a:pt x="20" y="447725"/>
                </a:cubicBezTo>
                <a:cubicBezTo>
                  <a:pt x="-3684" y="398512"/>
                  <a:pt x="490557" y="591129"/>
                  <a:pt x="523895" y="584250"/>
                </a:cubicBezTo>
                <a:cubicBezTo>
                  <a:pt x="557233" y="577371"/>
                  <a:pt x="106383" y="488471"/>
                  <a:pt x="161945" y="400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56F01269-78A9-3507-BF3A-F4E7704E6FB1}"/>
              </a:ext>
            </a:extLst>
          </p:cNvPr>
          <p:cNvSpPr/>
          <p:nvPr/>
        </p:nvSpPr>
        <p:spPr>
          <a:xfrm>
            <a:off x="3027663" y="5514912"/>
            <a:ext cx="368767" cy="111188"/>
          </a:xfrm>
          <a:custGeom>
            <a:avLst/>
            <a:gdLst>
              <a:gd name="connsiteX0" fmla="*/ 7637 w 368767"/>
              <a:gd name="connsiteY0" fmla="*/ 111188 h 111188"/>
              <a:gd name="connsiteX1" fmla="*/ 306087 w 368767"/>
              <a:gd name="connsiteY1" fmla="*/ 47688 h 111188"/>
              <a:gd name="connsiteX2" fmla="*/ 347362 w 368767"/>
              <a:gd name="connsiteY2" fmla="*/ 44513 h 111188"/>
              <a:gd name="connsiteX3" fmla="*/ 42562 w 368767"/>
              <a:gd name="connsiteY3" fmla="*/ 63 h 111188"/>
              <a:gd name="connsiteX4" fmla="*/ 26687 w 368767"/>
              <a:gd name="connsiteY4" fmla="*/ 34988 h 111188"/>
              <a:gd name="connsiteX5" fmla="*/ 83837 w 368767"/>
              <a:gd name="connsiteY5" fmla="*/ 47688 h 111188"/>
              <a:gd name="connsiteX6" fmla="*/ 7637 w 368767"/>
              <a:gd name="connsiteY6" fmla="*/ 111188 h 11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767" h="111188">
                <a:moveTo>
                  <a:pt x="7637" y="111188"/>
                </a:moveTo>
                <a:cubicBezTo>
                  <a:pt x="44679" y="111188"/>
                  <a:pt x="249466" y="58800"/>
                  <a:pt x="306087" y="47688"/>
                </a:cubicBezTo>
                <a:cubicBezTo>
                  <a:pt x="362708" y="36576"/>
                  <a:pt x="391283" y="52450"/>
                  <a:pt x="347362" y="44513"/>
                </a:cubicBezTo>
                <a:cubicBezTo>
                  <a:pt x="303441" y="36575"/>
                  <a:pt x="96008" y="1650"/>
                  <a:pt x="42562" y="63"/>
                </a:cubicBezTo>
                <a:cubicBezTo>
                  <a:pt x="-10884" y="-1524"/>
                  <a:pt x="19808" y="27050"/>
                  <a:pt x="26687" y="34988"/>
                </a:cubicBezTo>
                <a:cubicBezTo>
                  <a:pt x="33566" y="42926"/>
                  <a:pt x="87541" y="36046"/>
                  <a:pt x="83837" y="47688"/>
                </a:cubicBezTo>
                <a:cubicBezTo>
                  <a:pt x="80133" y="59330"/>
                  <a:pt x="-29405" y="111188"/>
                  <a:pt x="7637" y="11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100510F4-B10E-BB98-A9E5-A694948EA938}"/>
              </a:ext>
            </a:extLst>
          </p:cNvPr>
          <p:cNvSpPr/>
          <p:nvPr/>
        </p:nvSpPr>
        <p:spPr>
          <a:xfrm>
            <a:off x="2766138" y="5895641"/>
            <a:ext cx="887760" cy="1237425"/>
          </a:xfrm>
          <a:custGeom>
            <a:avLst/>
            <a:gdLst>
              <a:gd name="connsiteX0" fmla="*/ 358062 w 887760"/>
              <a:gd name="connsiteY0" fmla="*/ 334 h 1237425"/>
              <a:gd name="connsiteX1" fmla="*/ 246937 w 887760"/>
              <a:gd name="connsiteY1" fmla="*/ 247984 h 1237425"/>
              <a:gd name="connsiteX2" fmla="*/ 361237 w 887760"/>
              <a:gd name="connsiteY2" fmla="*/ 362284 h 1237425"/>
              <a:gd name="connsiteX3" fmla="*/ 212012 w 887760"/>
              <a:gd name="connsiteY3" fmla="*/ 492459 h 1237425"/>
              <a:gd name="connsiteX4" fmla="*/ 510462 w 887760"/>
              <a:gd name="connsiteY4" fmla="*/ 708359 h 1237425"/>
              <a:gd name="connsiteX5" fmla="*/ 275512 w 887760"/>
              <a:gd name="connsiteY5" fmla="*/ 676609 h 1237425"/>
              <a:gd name="connsiteX6" fmla="*/ 634287 w 887760"/>
              <a:gd name="connsiteY6" fmla="*/ 787734 h 1237425"/>
              <a:gd name="connsiteX7" fmla="*/ 700962 w 887760"/>
              <a:gd name="connsiteY7" fmla="*/ 1003634 h 1237425"/>
              <a:gd name="connsiteX8" fmla="*/ 767637 w 887760"/>
              <a:gd name="connsiteY8" fmla="*/ 994109 h 1237425"/>
              <a:gd name="connsiteX9" fmla="*/ 843837 w 887760"/>
              <a:gd name="connsiteY9" fmla="*/ 1225884 h 1237425"/>
              <a:gd name="connsiteX10" fmla="*/ 21512 w 887760"/>
              <a:gd name="connsiteY10" fmla="*/ 578184 h 1237425"/>
              <a:gd name="connsiteX11" fmla="*/ 231062 w 887760"/>
              <a:gd name="connsiteY11" fmla="*/ 482934 h 1237425"/>
              <a:gd name="connsiteX12" fmla="*/ 129462 w 887760"/>
              <a:gd name="connsiteY12" fmla="*/ 305134 h 1237425"/>
              <a:gd name="connsiteX13" fmla="*/ 358062 w 887760"/>
              <a:gd name="connsiteY13" fmla="*/ 334 h 123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7760" h="1237425">
                <a:moveTo>
                  <a:pt x="358062" y="334"/>
                </a:moveTo>
                <a:cubicBezTo>
                  <a:pt x="377641" y="-9191"/>
                  <a:pt x="246408" y="187659"/>
                  <a:pt x="246937" y="247984"/>
                </a:cubicBezTo>
                <a:cubicBezTo>
                  <a:pt x="247466" y="308309"/>
                  <a:pt x="367058" y="321538"/>
                  <a:pt x="361237" y="362284"/>
                </a:cubicBezTo>
                <a:cubicBezTo>
                  <a:pt x="355416" y="403030"/>
                  <a:pt x="187141" y="434780"/>
                  <a:pt x="212012" y="492459"/>
                </a:cubicBezTo>
                <a:cubicBezTo>
                  <a:pt x="236883" y="550138"/>
                  <a:pt x="499879" y="677667"/>
                  <a:pt x="510462" y="708359"/>
                </a:cubicBezTo>
                <a:cubicBezTo>
                  <a:pt x="521045" y="739051"/>
                  <a:pt x="254874" y="663380"/>
                  <a:pt x="275512" y="676609"/>
                </a:cubicBezTo>
                <a:cubicBezTo>
                  <a:pt x="296150" y="689838"/>
                  <a:pt x="563379" y="733230"/>
                  <a:pt x="634287" y="787734"/>
                </a:cubicBezTo>
                <a:cubicBezTo>
                  <a:pt x="705195" y="842238"/>
                  <a:pt x="678737" y="969238"/>
                  <a:pt x="700962" y="1003634"/>
                </a:cubicBezTo>
                <a:cubicBezTo>
                  <a:pt x="723187" y="1038030"/>
                  <a:pt x="743825" y="957067"/>
                  <a:pt x="767637" y="994109"/>
                </a:cubicBezTo>
                <a:cubicBezTo>
                  <a:pt x="791449" y="1031151"/>
                  <a:pt x="968191" y="1295205"/>
                  <a:pt x="843837" y="1225884"/>
                </a:cubicBezTo>
                <a:cubicBezTo>
                  <a:pt x="719483" y="1156563"/>
                  <a:pt x="123641" y="702009"/>
                  <a:pt x="21512" y="578184"/>
                </a:cubicBezTo>
                <a:cubicBezTo>
                  <a:pt x="-80617" y="454359"/>
                  <a:pt x="213070" y="528442"/>
                  <a:pt x="231062" y="482934"/>
                </a:cubicBezTo>
                <a:cubicBezTo>
                  <a:pt x="249054" y="437426"/>
                  <a:pt x="111470" y="386626"/>
                  <a:pt x="129462" y="305134"/>
                </a:cubicBezTo>
                <a:cubicBezTo>
                  <a:pt x="147454" y="223642"/>
                  <a:pt x="338483" y="9859"/>
                  <a:pt x="358062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D18D31B6-243A-2F0D-A06B-AF0BF18D4AB8}"/>
              </a:ext>
            </a:extLst>
          </p:cNvPr>
          <p:cNvSpPr/>
          <p:nvPr/>
        </p:nvSpPr>
        <p:spPr>
          <a:xfrm>
            <a:off x="3825153" y="6425400"/>
            <a:ext cx="585168" cy="585378"/>
          </a:xfrm>
          <a:custGeom>
            <a:avLst/>
            <a:gdLst>
              <a:gd name="connsiteX0" fmla="*/ 115022 w 585168"/>
              <a:gd name="connsiteY0" fmla="*/ 800 h 585378"/>
              <a:gd name="connsiteX1" fmla="*/ 134072 w 585168"/>
              <a:gd name="connsiteY1" fmla="*/ 311950 h 585378"/>
              <a:gd name="connsiteX2" fmla="*/ 384897 w 585168"/>
              <a:gd name="connsiteY2" fmla="*/ 350050 h 585378"/>
              <a:gd name="connsiteX3" fmla="*/ 581747 w 585168"/>
              <a:gd name="connsiteY3" fmla="*/ 581825 h 585378"/>
              <a:gd name="connsiteX4" fmla="*/ 476972 w 585168"/>
              <a:gd name="connsiteY4" fmla="*/ 477050 h 585378"/>
              <a:gd name="connsiteX5" fmla="*/ 80097 w 585168"/>
              <a:gd name="connsiteY5" fmla="*/ 296075 h 585378"/>
              <a:gd name="connsiteX6" fmla="*/ 722 w 585168"/>
              <a:gd name="connsiteY6" fmla="*/ 159550 h 585378"/>
              <a:gd name="connsiteX7" fmla="*/ 45172 w 585168"/>
              <a:gd name="connsiteY7" fmla="*/ 219875 h 585378"/>
              <a:gd name="connsiteX8" fmla="*/ 115022 w 585168"/>
              <a:gd name="connsiteY8" fmla="*/ 800 h 58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168" h="585378">
                <a:moveTo>
                  <a:pt x="115022" y="800"/>
                </a:moveTo>
                <a:cubicBezTo>
                  <a:pt x="129839" y="16146"/>
                  <a:pt x="89093" y="253742"/>
                  <a:pt x="134072" y="311950"/>
                </a:cubicBezTo>
                <a:cubicBezTo>
                  <a:pt x="179051" y="370158"/>
                  <a:pt x="310285" y="305071"/>
                  <a:pt x="384897" y="350050"/>
                </a:cubicBezTo>
                <a:cubicBezTo>
                  <a:pt x="459509" y="395029"/>
                  <a:pt x="566401" y="560658"/>
                  <a:pt x="581747" y="581825"/>
                </a:cubicBezTo>
                <a:cubicBezTo>
                  <a:pt x="597093" y="602992"/>
                  <a:pt x="560580" y="524675"/>
                  <a:pt x="476972" y="477050"/>
                </a:cubicBezTo>
                <a:cubicBezTo>
                  <a:pt x="393364" y="429425"/>
                  <a:pt x="159472" y="348992"/>
                  <a:pt x="80097" y="296075"/>
                </a:cubicBezTo>
                <a:cubicBezTo>
                  <a:pt x="722" y="243158"/>
                  <a:pt x="6543" y="172250"/>
                  <a:pt x="722" y="159550"/>
                </a:cubicBezTo>
                <a:cubicBezTo>
                  <a:pt x="-5099" y="146850"/>
                  <a:pt x="25593" y="244217"/>
                  <a:pt x="45172" y="219875"/>
                </a:cubicBezTo>
                <a:cubicBezTo>
                  <a:pt x="64751" y="195533"/>
                  <a:pt x="100205" y="-14546"/>
                  <a:pt x="115022" y="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F1706F11-7F56-8636-4CB4-36423D0DEC0A}"/>
              </a:ext>
            </a:extLst>
          </p:cNvPr>
          <p:cNvSpPr/>
          <p:nvPr/>
        </p:nvSpPr>
        <p:spPr>
          <a:xfrm>
            <a:off x="5237497" y="6099393"/>
            <a:ext cx="897181" cy="196654"/>
          </a:xfrm>
          <a:custGeom>
            <a:avLst/>
            <a:gdLst>
              <a:gd name="connsiteX0" fmla="*/ 1253 w 897181"/>
              <a:gd name="connsiteY0" fmla="*/ 22007 h 196654"/>
              <a:gd name="connsiteX1" fmla="*/ 414003 w 897181"/>
              <a:gd name="connsiteY1" fmla="*/ 44232 h 196654"/>
              <a:gd name="connsiteX2" fmla="*/ 207628 w 897181"/>
              <a:gd name="connsiteY2" fmla="*/ 155357 h 196654"/>
              <a:gd name="connsiteX3" fmla="*/ 471153 w 897181"/>
              <a:gd name="connsiteY3" fmla="*/ 107732 h 196654"/>
              <a:gd name="connsiteX4" fmla="*/ 896603 w 897181"/>
              <a:gd name="connsiteY4" fmla="*/ 196632 h 196654"/>
              <a:gd name="connsiteX5" fmla="*/ 556878 w 897181"/>
              <a:gd name="connsiteY5" fmla="*/ 98207 h 196654"/>
              <a:gd name="connsiteX6" fmla="*/ 296528 w 897181"/>
              <a:gd name="connsiteY6" fmla="*/ 2957 h 196654"/>
              <a:gd name="connsiteX7" fmla="*/ 1253 w 897181"/>
              <a:gd name="connsiteY7" fmla="*/ 22007 h 19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181" h="196654">
                <a:moveTo>
                  <a:pt x="1253" y="22007"/>
                </a:moveTo>
                <a:cubicBezTo>
                  <a:pt x="20832" y="28886"/>
                  <a:pt x="379607" y="22007"/>
                  <a:pt x="414003" y="44232"/>
                </a:cubicBezTo>
                <a:cubicBezTo>
                  <a:pt x="448399" y="66457"/>
                  <a:pt x="198103" y="144774"/>
                  <a:pt x="207628" y="155357"/>
                </a:cubicBezTo>
                <a:cubicBezTo>
                  <a:pt x="217153" y="165940"/>
                  <a:pt x="356324" y="100853"/>
                  <a:pt x="471153" y="107732"/>
                </a:cubicBezTo>
                <a:cubicBezTo>
                  <a:pt x="585982" y="114611"/>
                  <a:pt x="882316" y="198219"/>
                  <a:pt x="896603" y="196632"/>
                </a:cubicBezTo>
                <a:cubicBezTo>
                  <a:pt x="910890" y="195045"/>
                  <a:pt x="656890" y="130486"/>
                  <a:pt x="556878" y="98207"/>
                </a:cubicBezTo>
                <a:cubicBezTo>
                  <a:pt x="456866" y="65928"/>
                  <a:pt x="396540" y="14069"/>
                  <a:pt x="296528" y="2957"/>
                </a:cubicBezTo>
                <a:cubicBezTo>
                  <a:pt x="196516" y="-8155"/>
                  <a:pt x="-18326" y="15128"/>
                  <a:pt x="1253" y="22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721B3E56-9826-3685-28BC-07BF312596EE}"/>
              </a:ext>
            </a:extLst>
          </p:cNvPr>
          <p:cNvSpPr/>
          <p:nvPr/>
        </p:nvSpPr>
        <p:spPr>
          <a:xfrm>
            <a:off x="4767589" y="6441928"/>
            <a:ext cx="1157654" cy="1052443"/>
          </a:xfrm>
          <a:custGeom>
            <a:avLst/>
            <a:gdLst>
              <a:gd name="connsiteX0" fmla="*/ 248911 w 1157654"/>
              <a:gd name="connsiteY0" fmla="*/ 362097 h 1052443"/>
              <a:gd name="connsiteX1" fmla="*/ 414011 w 1157654"/>
              <a:gd name="connsiteY1" fmla="*/ 222397 h 1052443"/>
              <a:gd name="connsiteX2" fmla="*/ 471161 w 1157654"/>
              <a:gd name="connsiteY2" fmla="*/ 147 h 1052443"/>
              <a:gd name="connsiteX3" fmla="*/ 461636 w 1157654"/>
              <a:gd name="connsiteY3" fmla="*/ 257322 h 1052443"/>
              <a:gd name="connsiteX4" fmla="*/ 775961 w 1157654"/>
              <a:gd name="connsiteY4" fmla="*/ 628797 h 1052443"/>
              <a:gd name="connsiteX5" fmla="*/ 648961 w 1157654"/>
              <a:gd name="connsiteY5" fmla="*/ 549422 h 1052443"/>
              <a:gd name="connsiteX6" fmla="*/ 1042661 w 1157654"/>
              <a:gd name="connsiteY6" fmla="*/ 619272 h 1052443"/>
              <a:gd name="connsiteX7" fmla="*/ 941061 w 1157654"/>
              <a:gd name="connsiteY7" fmla="*/ 543072 h 1052443"/>
              <a:gd name="connsiteX8" fmla="*/ 1156961 w 1157654"/>
              <a:gd name="connsiteY8" fmla="*/ 1047897 h 1052443"/>
              <a:gd name="connsiteX9" fmla="*/ 855336 w 1157654"/>
              <a:gd name="connsiteY9" fmla="*/ 787547 h 1052443"/>
              <a:gd name="connsiteX10" fmla="*/ 375911 w 1157654"/>
              <a:gd name="connsiteY10" fmla="*/ 711347 h 1052443"/>
              <a:gd name="connsiteX11" fmla="*/ 242561 w 1157654"/>
              <a:gd name="connsiteY11" fmla="*/ 797072 h 1052443"/>
              <a:gd name="connsiteX12" fmla="*/ 252086 w 1157654"/>
              <a:gd name="connsiteY12" fmla="*/ 568472 h 1052443"/>
              <a:gd name="connsiteX13" fmla="*/ 121911 w 1157654"/>
              <a:gd name="connsiteY13" fmla="*/ 622447 h 1052443"/>
              <a:gd name="connsiteX14" fmla="*/ 153661 w 1157654"/>
              <a:gd name="connsiteY14" fmla="*/ 463697 h 1052443"/>
              <a:gd name="connsiteX15" fmla="*/ 1261 w 1157654"/>
              <a:gd name="connsiteY15" fmla="*/ 612922 h 1052443"/>
              <a:gd name="connsiteX16" fmla="*/ 248911 w 1157654"/>
              <a:gd name="connsiteY16" fmla="*/ 362097 h 105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57654" h="1052443">
                <a:moveTo>
                  <a:pt x="248911" y="362097"/>
                </a:moveTo>
                <a:cubicBezTo>
                  <a:pt x="317703" y="297010"/>
                  <a:pt x="376969" y="282722"/>
                  <a:pt x="414011" y="222397"/>
                </a:cubicBezTo>
                <a:cubicBezTo>
                  <a:pt x="451053" y="162072"/>
                  <a:pt x="463224" y="-5674"/>
                  <a:pt x="471161" y="147"/>
                </a:cubicBezTo>
                <a:cubicBezTo>
                  <a:pt x="479098" y="5968"/>
                  <a:pt x="410836" y="152547"/>
                  <a:pt x="461636" y="257322"/>
                </a:cubicBezTo>
                <a:cubicBezTo>
                  <a:pt x="512436" y="362097"/>
                  <a:pt x="744740" y="580114"/>
                  <a:pt x="775961" y="628797"/>
                </a:cubicBezTo>
                <a:cubicBezTo>
                  <a:pt x="807182" y="677480"/>
                  <a:pt x="604511" y="551010"/>
                  <a:pt x="648961" y="549422"/>
                </a:cubicBezTo>
                <a:cubicBezTo>
                  <a:pt x="693411" y="547835"/>
                  <a:pt x="993978" y="620330"/>
                  <a:pt x="1042661" y="619272"/>
                </a:cubicBezTo>
                <a:cubicBezTo>
                  <a:pt x="1091344" y="618214"/>
                  <a:pt x="922011" y="471635"/>
                  <a:pt x="941061" y="543072"/>
                </a:cubicBezTo>
                <a:cubicBezTo>
                  <a:pt x="960111" y="614510"/>
                  <a:pt x="1171248" y="1007151"/>
                  <a:pt x="1156961" y="1047897"/>
                </a:cubicBezTo>
                <a:cubicBezTo>
                  <a:pt x="1142674" y="1088643"/>
                  <a:pt x="985511" y="843639"/>
                  <a:pt x="855336" y="787547"/>
                </a:cubicBezTo>
                <a:cubicBezTo>
                  <a:pt x="725161" y="731455"/>
                  <a:pt x="478040" y="709760"/>
                  <a:pt x="375911" y="711347"/>
                </a:cubicBezTo>
                <a:cubicBezTo>
                  <a:pt x="273782" y="712934"/>
                  <a:pt x="263198" y="820884"/>
                  <a:pt x="242561" y="797072"/>
                </a:cubicBezTo>
                <a:cubicBezTo>
                  <a:pt x="221924" y="773260"/>
                  <a:pt x="272194" y="597576"/>
                  <a:pt x="252086" y="568472"/>
                </a:cubicBezTo>
                <a:cubicBezTo>
                  <a:pt x="231978" y="539368"/>
                  <a:pt x="138315" y="639910"/>
                  <a:pt x="121911" y="622447"/>
                </a:cubicBezTo>
                <a:cubicBezTo>
                  <a:pt x="105507" y="604985"/>
                  <a:pt x="173769" y="465285"/>
                  <a:pt x="153661" y="463697"/>
                </a:cubicBezTo>
                <a:cubicBezTo>
                  <a:pt x="133553" y="462110"/>
                  <a:pt x="-15143" y="625093"/>
                  <a:pt x="1261" y="612922"/>
                </a:cubicBezTo>
                <a:cubicBezTo>
                  <a:pt x="17665" y="600751"/>
                  <a:pt x="180119" y="427184"/>
                  <a:pt x="248911" y="362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5C78CF2A-9A6A-3290-7DF4-E80DAE4B737A}"/>
              </a:ext>
            </a:extLst>
          </p:cNvPr>
          <p:cNvSpPr/>
          <p:nvPr/>
        </p:nvSpPr>
        <p:spPr>
          <a:xfrm>
            <a:off x="5964945" y="7508166"/>
            <a:ext cx="406587" cy="548310"/>
          </a:xfrm>
          <a:custGeom>
            <a:avLst/>
            <a:gdLst>
              <a:gd name="connsiteX0" fmla="*/ 880 w 406587"/>
              <a:gd name="connsiteY0" fmla="*/ 709 h 548310"/>
              <a:gd name="connsiteX1" fmla="*/ 38980 w 406587"/>
              <a:gd name="connsiteY1" fmla="*/ 99134 h 548310"/>
              <a:gd name="connsiteX2" fmla="*/ 169155 w 406587"/>
              <a:gd name="connsiteY2" fmla="*/ 51509 h 548310"/>
              <a:gd name="connsiteX3" fmla="*/ 143755 w 406587"/>
              <a:gd name="connsiteY3" fmla="*/ 146759 h 548310"/>
              <a:gd name="connsiteX4" fmla="*/ 213605 w 406587"/>
              <a:gd name="connsiteY4" fmla="*/ 242009 h 548310"/>
              <a:gd name="connsiteX5" fmla="*/ 334255 w 406587"/>
              <a:gd name="connsiteY5" fmla="*/ 311859 h 548310"/>
              <a:gd name="connsiteX6" fmla="*/ 356480 w 406587"/>
              <a:gd name="connsiteY6" fmla="*/ 413459 h 548310"/>
              <a:gd name="connsiteX7" fmla="*/ 388230 w 406587"/>
              <a:gd name="connsiteY7" fmla="*/ 184859 h 548310"/>
              <a:gd name="connsiteX8" fmla="*/ 394580 w 406587"/>
              <a:gd name="connsiteY8" fmla="*/ 546809 h 548310"/>
              <a:gd name="connsiteX9" fmla="*/ 223130 w 406587"/>
              <a:gd name="connsiteY9" fmla="*/ 308684 h 548310"/>
              <a:gd name="connsiteX10" fmla="*/ 45330 w 406587"/>
              <a:gd name="connsiteY10" fmla="*/ 181684 h 548310"/>
              <a:gd name="connsiteX11" fmla="*/ 67555 w 406587"/>
              <a:gd name="connsiteY11" fmla="*/ 159459 h 548310"/>
              <a:gd name="connsiteX12" fmla="*/ 880 w 406587"/>
              <a:gd name="connsiteY12" fmla="*/ 709 h 54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587" h="548310">
                <a:moveTo>
                  <a:pt x="880" y="709"/>
                </a:moveTo>
                <a:cubicBezTo>
                  <a:pt x="-3883" y="-9345"/>
                  <a:pt x="10934" y="90667"/>
                  <a:pt x="38980" y="99134"/>
                </a:cubicBezTo>
                <a:cubicBezTo>
                  <a:pt x="67026" y="107601"/>
                  <a:pt x="151693" y="43572"/>
                  <a:pt x="169155" y="51509"/>
                </a:cubicBezTo>
                <a:cubicBezTo>
                  <a:pt x="186617" y="59446"/>
                  <a:pt x="136347" y="115009"/>
                  <a:pt x="143755" y="146759"/>
                </a:cubicBezTo>
                <a:cubicBezTo>
                  <a:pt x="151163" y="178509"/>
                  <a:pt x="181855" y="214492"/>
                  <a:pt x="213605" y="242009"/>
                </a:cubicBezTo>
                <a:cubicBezTo>
                  <a:pt x="245355" y="269526"/>
                  <a:pt x="310443" y="283284"/>
                  <a:pt x="334255" y="311859"/>
                </a:cubicBezTo>
                <a:cubicBezTo>
                  <a:pt x="358067" y="340434"/>
                  <a:pt x="347484" y="434626"/>
                  <a:pt x="356480" y="413459"/>
                </a:cubicBezTo>
                <a:cubicBezTo>
                  <a:pt x="365476" y="392292"/>
                  <a:pt x="381880" y="162634"/>
                  <a:pt x="388230" y="184859"/>
                </a:cubicBezTo>
                <a:cubicBezTo>
                  <a:pt x="394580" y="207084"/>
                  <a:pt x="422097" y="526172"/>
                  <a:pt x="394580" y="546809"/>
                </a:cubicBezTo>
                <a:cubicBezTo>
                  <a:pt x="367063" y="567446"/>
                  <a:pt x="281338" y="369538"/>
                  <a:pt x="223130" y="308684"/>
                </a:cubicBezTo>
                <a:cubicBezTo>
                  <a:pt x="164922" y="247830"/>
                  <a:pt x="71259" y="206555"/>
                  <a:pt x="45330" y="181684"/>
                </a:cubicBezTo>
                <a:cubicBezTo>
                  <a:pt x="19401" y="156813"/>
                  <a:pt x="74434" y="185388"/>
                  <a:pt x="67555" y="159459"/>
                </a:cubicBezTo>
                <a:cubicBezTo>
                  <a:pt x="60676" y="133530"/>
                  <a:pt x="5643" y="10763"/>
                  <a:pt x="880" y="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B8BBE9D4-A2AA-68B1-CA70-E059704B7BA2}"/>
              </a:ext>
            </a:extLst>
          </p:cNvPr>
          <p:cNvSpPr/>
          <p:nvPr/>
        </p:nvSpPr>
        <p:spPr>
          <a:xfrm>
            <a:off x="5086324" y="2225275"/>
            <a:ext cx="421399" cy="956505"/>
          </a:xfrm>
          <a:custGeom>
            <a:avLst/>
            <a:gdLst>
              <a:gd name="connsiteX0" fmla="*/ 26 w 421399"/>
              <a:gd name="connsiteY0" fmla="*/ 400 h 956505"/>
              <a:gd name="connsiteX1" fmla="*/ 54001 w 421399"/>
              <a:gd name="connsiteY1" fmla="*/ 356000 h 956505"/>
              <a:gd name="connsiteX2" fmla="*/ 146076 w 421399"/>
              <a:gd name="connsiteY2" fmla="*/ 616350 h 956505"/>
              <a:gd name="connsiteX3" fmla="*/ 95276 w 421399"/>
              <a:gd name="connsiteY3" fmla="*/ 581425 h 956505"/>
              <a:gd name="connsiteX4" fmla="*/ 234976 w 421399"/>
              <a:gd name="connsiteY4" fmla="*/ 762400 h 956505"/>
              <a:gd name="connsiteX5" fmla="*/ 168301 w 421399"/>
              <a:gd name="connsiteY5" fmla="*/ 733825 h 956505"/>
              <a:gd name="connsiteX6" fmla="*/ 412776 w 421399"/>
              <a:gd name="connsiteY6" fmla="*/ 946550 h 956505"/>
              <a:gd name="connsiteX7" fmla="*/ 339751 w 421399"/>
              <a:gd name="connsiteY7" fmla="*/ 892575 h 956505"/>
              <a:gd name="connsiteX8" fmla="*/ 85751 w 421399"/>
              <a:gd name="connsiteY8" fmla="*/ 638575 h 956505"/>
              <a:gd name="connsiteX9" fmla="*/ 101626 w 421399"/>
              <a:gd name="connsiteY9" fmla="*/ 457600 h 956505"/>
              <a:gd name="connsiteX10" fmla="*/ 60351 w 421399"/>
              <a:gd name="connsiteY10" fmla="*/ 289325 h 956505"/>
              <a:gd name="connsiteX11" fmla="*/ 26 w 421399"/>
              <a:gd name="connsiteY11" fmla="*/ 400 h 956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1399" h="956505">
                <a:moveTo>
                  <a:pt x="26" y="400"/>
                </a:moveTo>
                <a:cubicBezTo>
                  <a:pt x="-1032" y="11512"/>
                  <a:pt x="29659" y="253342"/>
                  <a:pt x="54001" y="356000"/>
                </a:cubicBezTo>
                <a:cubicBezTo>
                  <a:pt x="78343" y="458658"/>
                  <a:pt x="139197" y="578779"/>
                  <a:pt x="146076" y="616350"/>
                </a:cubicBezTo>
                <a:cubicBezTo>
                  <a:pt x="152955" y="653921"/>
                  <a:pt x="80459" y="557083"/>
                  <a:pt x="95276" y="581425"/>
                </a:cubicBezTo>
                <a:cubicBezTo>
                  <a:pt x="110093" y="605767"/>
                  <a:pt x="222805" y="737000"/>
                  <a:pt x="234976" y="762400"/>
                </a:cubicBezTo>
                <a:cubicBezTo>
                  <a:pt x="247147" y="787800"/>
                  <a:pt x="138668" y="703133"/>
                  <a:pt x="168301" y="733825"/>
                </a:cubicBezTo>
                <a:cubicBezTo>
                  <a:pt x="197934" y="764517"/>
                  <a:pt x="384201" y="920092"/>
                  <a:pt x="412776" y="946550"/>
                </a:cubicBezTo>
                <a:cubicBezTo>
                  <a:pt x="441351" y="973008"/>
                  <a:pt x="394255" y="943904"/>
                  <a:pt x="339751" y="892575"/>
                </a:cubicBezTo>
                <a:cubicBezTo>
                  <a:pt x="285247" y="841246"/>
                  <a:pt x="125439" y="711071"/>
                  <a:pt x="85751" y="638575"/>
                </a:cubicBezTo>
                <a:cubicBezTo>
                  <a:pt x="46064" y="566079"/>
                  <a:pt x="105859" y="515808"/>
                  <a:pt x="101626" y="457600"/>
                </a:cubicBezTo>
                <a:cubicBezTo>
                  <a:pt x="97393" y="399392"/>
                  <a:pt x="73580" y="366054"/>
                  <a:pt x="60351" y="289325"/>
                </a:cubicBezTo>
                <a:cubicBezTo>
                  <a:pt x="47122" y="212596"/>
                  <a:pt x="1084" y="-10712"/>
                  <a:pt x="26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B25F498D-88BA-E3EB-7EA8-D86F2D24B978}"/>
              </a:ext>
            </a:extLst>
          </p:cNvPr>
          <p:cNvSpPr/>
          <p:nvPr/>
        </p:nvSpPr>
        <p:spPr>
          <a:xfrm>
            <a:off x="5397100" y="6245064"/>
            <a:ext cx="953603" cy="1038481"/>
          </a:xfrm>
          <a:custGeom>
            <a:avLst/>
            <a:gdLst>
              <a:gd name="connsiteX0" fmla="*/ 3575 w 953603"/>
              <a:gd name="connsiteY0" fmla="*/ 161 h 1038481"/>
              <a:gd name="connsiteX1" fmla="*/ 533800 w 953603"/>
              <a:gd name="connsiteY1" fmla="*/ 181136 h 1038481"/>
              <a:gd name="connsiteX2" fmla="*/ 552850 w 953603"/>
              <a:gd name="connsiteY2" fmla="*/ 203361 h 1038481"/>
              <a:gd name="connsiteX3" fmla="*/ 629050 w 953603"/>
              <a:gd name="connsiteY3" fmla="*/ 400211 h 1038481"/>
              <a:gd name="connsiteX4" fmla="*/ 413150 w 953603"/>
              <a:gd name="connsiteY4" fmla="*/ 546261 h 1038481"/>
              <a:gd name="connsiteX5" fmla="*/ 670325 w 953603"/>
              <a:gd name="connsiteY5" fmla="*/ 685961 h 1038481"/>
              <a:gd name="connsiteX6" fmla="*/ 952900 w 953603"/>
              <a:gd name="connsiteY6" fmla="*/ 1038386 h 1038481"/>
              <a:gd name="connsiteX7" fmla="*/ 584600 w 953603"/>
              <a:gd name="connsiteY7" fmla="*/ 717711 h 1038481"/>
              <a:gd name="connsiteX8" fmla="*/ 38500 w 953603"/>
              <a:gd name="connsiteY8" fmla="*/ 377986 h 1038481"/>
              <a:gd name="connsiteX9" fmla="*/ 124225 w 953603"/>
              <a:gd name="connsiteY9" fmla="*/ 304961 h 1038481"/>
              <a:gd name="connsiteX10" fmla="*/ 194075 w 953603"/>
              <a:gd name="connsiteY10" fmla="*/ 216061 h 1038481"/>
              <a:gd name="connsiteX11" fmla="*/ 295675 w 953603"/>
              <a:gd name="connsiteY11" fmla="*/ 216061 h 1038481"/>
              <a:gd name="connsiteX12" fmla="*/ 3575 w 953603"/>
              <a:gd name="connsiteY12" fmla="*/ 161 h 103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3603" h="1038481">
                <a:moveTo>
                  <a:pt x="3575" y="161"/>
                </a:moveTo>
                <a:cubicBezTo>
                  <a:pt x="43262" y="-5660"/>
                  <a:pt x="442254" y="147269"/>
                  <a:pt x="533800" y="181136"/>
                </a:cubicBezTo>
                <a:cubicBezTo>
                  <a:pt x="625346" y="215003"/>
                  <a:pt x="536975" y="166849"/>
                  <a:pt x="552850" y="203361"/>
                </a:cubicBezTo>
                <a:cubicBezTo>
                  <a:pt x="568725" y="239874"/>
                  <a:pt x="652333" y="343061"/>
                  <a:pt x="629050" y="400211"/>
                </a:cubicBezTo>
                <a:cubicBezTo>
                  <a:pt x="605767" y="457361"/>
                  <a:pt x="406271" y="498636"/>
                  <a:pt x="413150" y="546261"/>
                </a:cubicBezTo>
                <a:cubicBezTo>
                  <a:pt x="420029" y="593886"/>
                  <a:pt x="580367" y="603940"/>
                  <a:pt x="670325" y="685961"/>
                </a:cubicBezTo>
                <a:cubicBezTo>
                  <a:pt x="760283" y="767982"/>
                  <a:pt x="967187" y="1033094"/>
                  <a:pt x="952900" y="1038386"/>
                </a:cubicBezTo>
                <a:cubicBezTo>
                  <a:pt x="938613" y="1043678"/>
                  <a:pt x="737000" y="827778"/>
                  <a:pt x="584600" y="717711"/>
                </a:cubicBezTo>
                <a:cubicBezTo>
                  <a:pt x="432200" y="607644"/>
                  <a:pt x="115229" y="446778"/>
                  <a:pt x="38500" y="377986"/>
                </a:cubicBezTo>
                <a:cubicBezTo>
                  <a:pt x="-38229" y="309194"/>
                  <a:pt x="98296" y="331948"/>
                  <a:pt x="124225" y="304961"/>
                </a:cubicBezTo>
                <a:cubicBezTo>
                  <a:pt x="150154" y="277974"/>
                  <a:pt x="165500" y="230878"/>
                  <a:pt x="194075" y="216061"/>
                </a:cubicBezTo>
                <a:cubicBezTo>
                  <a:pt x="222650" y="201244"/>
                  <a:pt x="324250" y="249399"/>
                  <a:pt x="295675" y="216061"/>
                </a:cubicBezTo>
                <a:cubicBezTo>
                  <a:pt x="267100" y="182724"/>
                  <a:pt x="-36112" y="5982"/>
                  <a:pt x="3575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8233A2E6-823A-A048-7D9A-9D4E7A30E0CA}"/>
              </a:ext>
            </a:extLst>
          </p:cNvPr>
          <p:cNvSpPr/>
          <p:nvPr/>
        </p:nvSpPr>
        <p:spPr>
          <a:xfrm>
            <a:off x="3263597" y="5749911"/>
            <a:ext cx="608579" cy="911250"/>
          </a:xfrm>
          <a:custGeom>
            <a:avLst/>
            <a:gdLst>
              <a:gd name="connsiteX0" fmla="*/ 111428 w 608579"/>
              <a:gd name="connsiteY0" fmla="*/ 14 h 911250"/>
              <a:gd name="connsiteX1" fmla="*/ 600378 w 608579"/>
              <a:gd name="connsiteY1" fmla="*/ 450864 h 911250"/>
              <a:gd name="connsiteX2" fmla="*/ 419403 w 608579"/>
              <a:gd name="connsiteY2" fmla="*/ 561989 h 911250"/>
              <a:gd name="connsiteX3" fmla="*/ 438453 w 608579"/>
              <a:gd name="connsiteY3" fmla="*/ 650889 h 911250"/>
              <a:gd name="connsiteX4" fmla="*/ 314628 w 608579"/>
              <a:gd name="connsiteY4" fmla="*/ 911239 h 911250"/>
              <a:gd name="connsiteX5" fmla="*/ 311453 w 608579"/>
              <a:gd name="connsiteY5" fmla="*/ 660414 h 911250"/>
              <a:gd name="connsiteX6" fmla="*/ 303 w 608579"/>
              <a:gd name="connsiteY6" fmla="*/ 371489 h 911250"/>
              <a:gd name="connsiteX7" fmla="*/ 374953 w 608579"/>
              <a:gd name="connsiteY7" fmla="*/ 466739 h 911250"/>
              <a:gd name="connsiteX8" fmla="*/ 111428 w 608579"/>
              <a:gd name="connsiteY8" fmla="*/ 14 h 9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8579" h="911250">
                <a:moveTo>
                  <a:pt x="111428" y="14"/>
                </a:moveTo>
                <a:cubicBezTo>
                  <a:pt x="148999" y="-2632"/>
                  <a:pt x="549049" y="357202"/>
                  <a:pt x="600378" y="450864"/>
                </a:cubicBezTo>
                <a:cubicBezTo>
                  <a:pt x="651707" y="544526"/>
                  <a:pt x="446391" y="528652"/>
                  <a:pt x="419403" y="561989"/>
                </a:cubicBezTo>
                <a:cubicBezTo>
                  <a:pt x="392416" y="595327"/>
                  <a:pt x="455915" y="592681"/>
                  <a:pt x="438453" y="650889"/>
                </a:cubicBezTo>
                <a:cubicBezTo>
                  <a:pt x="420991" y="709097"/>
                  <a:pt x="335795" y="909652"/>
                  <a:pt x="314628" y="911239"/>
                </a:cubicBezTo>
                <a:cubicBezTo>
                  <a:pt x="293461" y="912826"/>
                  <a:pt x="363840" y="750372"/>
                  <a:pt x="311453" y="660414"/>
                </a:cubicBezTo>
                <a:cubicBezTo>
                  <a:pt x="259066" y="570456"/>
                  <a:pt x="-10280" y="403768"/>
                  <a:pt x="303" y="371489"/>
                </a:cubicBezTo>
                <a:cubicBezTo>
                  <a:pt x="10886" y="339210"/>
                  <a:pt x="357490" y="531297"/>
                  <a:pt x="374953" y="466739"/>
                </a:cubicBezTo>
                <a:cubicBezTo>
                  <a:pt x="392416" y="402181"/>
                  <a:pt x="73857" y="2660"/>
                  <a:pt x="11142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A97B11CD-C8AE-6EF5-EDEE-C6E0DDE60A20}"/>
              </a:ext>
            </a:extLst>
          </p:cNvPr>
          <p:cNvSpPr/>
          <p:nvPr/>
        </p:nvSpPr>
        <p:spPr>
          <a:xfrm>
            <a:off x="4169968" y="10517444"/>
            <a:ext cx="879276" cy="1050384"/>
          </a:xfrm>
          <a:custGeom>
            <a:avLst/>
            <a:gdLst>
              <a:gd name="connsiteX0" fmla="*/ 87707 w 879276"/>
              <a:gd name="connsiteY0" fmla="*/ 1331 h 1050384"/>
              <a:gd name="connsiteX1" fmla="*/ 376632 w 879276"/>
              <a:gd name="connsiteY1" fmla="*/ 576006 h 1050384"/>
              <a:gd name="connsiteX2" fmla="*/ 652857 w 879276"/>
              <a:gd name="connsiteY2" fmla="*/ 874456 h 1050384"/>
              <a:gd name="connsiteX3" fmla="*/ 554432 w 879276"/>
              <a:gd name="connsiteY3" fmla="*/ 925256 h 1050384"/>
              <a:gd name="connsiteX4" fmla="*/ 878282 w 879276"/>
              <a:gd name="connsiteY4" fmla="*/ 1045906 h 1050384"/>
              <a:gd name="connsiteX5" fmla="*/ 430607 w 879276"/>
              <a:gd name="connsiteY5" fmla="*/ 750631 h 1050384"/>
              <a:gd name="connsiteX6" fmla="*/ 21032 w 879276"/>
              <a:gd name="connsiteY6" fmla="*/ 426781 h 1050384"/>
              <a:gd name="connsiteX7" fmla="*/ 87707 w 879276"/>
              <a:gd name="connsiteY7" fmla="*/ 1331 h 105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276" h="1050384">
                <a:moveTo>
                  <a:pt x="87707" y="1331"/>
                </a:moveTo>
                <a:cubicBezTo>
                  <a:pt x="146974" y="26202"/>
                  <a:pt x="282440" y="430485"/>
                  <a:pt x="376632" y="576006"/>
                </a:cubicBezTo>
                <a:cubicBezTo>
                  <a:pt x="470824" y="721527"/>
                  <a:pt x="623224" y="816248"/>
                  <a:pt x="652857" y="874456"/>
                </a:cubicBezTo>
                <a:cubicBezTo>
                  <a:pt x="682490" y="932664"/>
                  <a:pt x="516861" y="896681"/>
                  <a:pt x="554432" y="925256"/>
                </a:cubicBezTo>
                <a:cubicBezTo>
                  <a:pt x="592003" y="953831"/>
                  <a:pt x="898920" y="1075010"/>
                  <a:pt x="878282" y="1045906"/>
                </a:cubicBezTo>
                <a:cubicBezTo>
                  <a:pt x="857645" y="1016802"/>
                  <a:pt x="573482" y="853819"/>
                  <a:pt x="430607" y="750631"/>
                </a:cubicBezTo>
                <a:cubicBezTo>
                  <a:pt x="287732" y="647444"/>
                  <a:pt x="75536" y="546902"/>
                  <a:pt x="21032" y="426781"/>
                </a:cubicBezTo>
                <a:cubicBezTo>
                  <a:pt x="-33472" y="306660"/>
                  <a:pt x="28440" y="-23540"/>
                  <a:pt x="87707" y="1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5FC32B35-4D1B-2757-F938-E1D5F9619DEF}"/>
              </a:ext>
            </a:extLst>
          </p:cNvPr>
          <p:cNvSpPr/>
          <p:nvPr/>
        </p:nvSpPr>
        <p:spPr>
          <a:xfrm>
            <a:off x="3460132" y="11957791"/>
            <a:ext cx="1777731" cy="596347"/>
          </a:xfrm>
          <a:custGeom>
            <a:avLst/>
            <a:gdLst>
              <a:gd name="connsiteX0" fmla="*/ 13318 w 1777731"/>
              <a:gd name="connsiteY0" fmla="*/ 18309 h 596347"/>
              <a:gd name="connsiteX1" fmla="*/ 79993 w 1777731"/>
              <a:gd name="connsiteY1" fmla="*/ 46884 h 596347"/>
              <a:gd name="connsiteX2" fmla="*/ 857868 w 1777731"/>
              <a:gd name="connsiteY2" fmla="*/ 386609 h 596347"/>
              <a:gd name="connsiteX3" fmla="*/ 1756393 w 1777731"/>
              <a:gd name="connsiteY3" fmla="*/ 532659 h 596347"/>
              <a:gd name="connsiteX4" fmla="*/ 1388093 w 1777731"/>
              <a:gd name="connsiteY4" fmla="*/ 519959 h 596347"/>
              <a:gd name="connsiteX5" fmla="*/ 206993 w 1777731"/>
              <a:gd name="connsiteY5" fmla="*/ 596159 h 596347"/>
              <a:gd name="connsiteX6" fmla="*/ 651493 w 1777731"/>
              <a:gd name="connsiteY6" fmla="*/ 535834 h 596347"/>
              <a:gd name="connsiteX7" fmla="*/ 394318 w 1777731"/>
              <a:gd name="connsiteY7" fmla="*/ 370734 h 596347"/>
              <a:gd name="connsiteX8" fmla="*/ 13318 w 1777731"/>
              <a:gd name="connsiteY8" fmla="*/ 18309 h 59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7731" h="596347">
                <a:moveTo>
                  <a:pt x="13318" y="18309"/>
                </a:moveTo>
                <a:cubicBezTo>
                  <a:pt x="-39070" y="-35666"/>
                  <a:pt x="79993" y="46884"/>
                  <a:pt x="79993" y="46884"/>
                </a:cubicBezTo>
                <a:cubicBezTo>
                  <a:pt x="220751" y="108267"/>
                  <a:pt x="578468" y="305647"/>
                  <a:pt x="857868" y="386609"/>
                </a:cubicBezTo>
                <a:cubicBezTo>
                  <a:pt x="1137268" y="467572"/>
                  <a:pt x="1668022" y="510434"/>
                  <a:pt x="1756393" y="532659"/>
                </a:cubicBezTo>
                <a:cubicBezTo>
                  <a:pt x="1844764" y="554884"/>
                  <a:pt x="1646326" y="509376"/>
                  <a:pt x="1388093" y="519959"/>
                </a:cubicBezTo>
                <a:cubicBezTo>
                  <a:pt x="1129860" y="530542"/>
                  <a:pt x="329760" y="593513"/>
                  <a:pt x="206993" y="596159"/>
                </a:cubicBezTo>
                <a:cubicBezTo>
                  <a:pt x="84226" y="598805"/>
                  <a:pt x="620272" y="573405"/>
                  <a:pt x="651493" y="535834"/>
                </a:cubicBezTo>
                <a:cubicBezTo>
                  <a:pt x="682714" y="498263"/>
                  <a:pt x="500681" y="454872"/>
                  <a:pt x="394318" y="370734"/>
                </a:cubicBezTo>
                <a:cubicBezTo>
                  <a:pt x="287956" y="286597"/>
                  <a:pt x="65706" y="72284"/>
                  <a:pt x="13318" y="18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939E81B4-C470-80AF-7F01-6B2B33B08A68}"/>
              </a:ext>
            </a:extLst>
          </p:cNvPr>
          <p:cNvSpPr/>
          <p:nvPr/>
        </p:nvSpPr>
        <p:spPr>
          <a:xfrm>
            <a:off x="5587995" y="10823513"/>
            <a:ext cx="426517" cy="1480039"/>
          </a:xfrm>
          <a:custGeom>
            <a:avLst/>
            <a:gdLst>
              <a:gd name="connsiteX0" fmla="*/ 425455 w 426517"/>
              <a:gd name="connsiteY0" fmla="*/ 62 h 1480039"/>
              <a:gd name="connsiteX1" fmla="*/ 15880 w 426517"/>
              <a:gd name="connsiteY1" fmla="*/ 762062 h 1480039"/>
              <a:gd name="connsiteX2" fmla="*/ 95255 w 426517"/>
              <a:gd name="connsiteY2" fmla="*/ 1212912 h 1480039"/>
              <a:gd name="connsiteX3" fmla="*/ 203205 w 426517"/>
              <a:gd name="connsiteY3" fmla="*/ 1209737 h 1480039"/>
              <a:gd name="connsiteX4" fmla="*/ 241305 w 426517"/>
              <a:gd name="connsiteY4" fmla="*/ 1476437 h 1480039"/>
              <a:gd name="connsiteX5" fmla="*/ 361955 w 426517"/>
              <a:gd name="connsiteY5" fmla="*/ 987487 h 1480039"/>
              <a:gd name="connsiteX6" fmla="*/ 403230 w 426517"/>
              <a:gd name="connsiteY6" fmla="*/ 428687 h 1480039"/>
              <a:gd name="connsiteX7" fmla="*/ 142880 w 426517"/>
              <a:gd name="connsiteY7" fmla="*/ 803337 h 1480039"/>
              <a:gd name="connsiteX8" fmla="*/ 425455 w 426517"/>
              <a:gd name="connsiteY8" fmla="*/ 62 h 148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517" h="1480039">
                <a:moveTo>
                  <a:pt x="425455" y="62"/>
                </a:moveTo>
                <a:cubicBezTo>
                  <a:pt x="404289" y="-6817"/>
                  <a:pt x="70913" y="559920"/>
                  <a:pt x="15880" y="762062"/>
                </a:cubicBezTo>
                <a:cubicBezTo>
                  <a:pt x="-39153" y="964204"/>
                  <a:pt x="64034" y="1138300"/>
                  <a:pt x="95255" y="1212912"/>
                </a:cubicBezTo>
                <a:cubicBezTo>
                  <a:pt x="126476" y="1287524"/>
                  <a:pt x="178863" y="1165816"/>
                  <a:pt x="203205" y="1209737"/>
                </a:cubicBezTo>
                <a:cubicBezTo>
                  <a:pt x="227547" y="1253658"/>
                  <a:pt x="214847" y="1513479"/>
                  <a:pt x="241305" y="1476437"/>
                </a:cubicBezTo>
                <a:cubicBezTo>
                  <a:pt x="267763" y="1439395"/>
                  <a:pt x="334967" y="1162112"/>
                  <a:pt x="361955" y="987487"/>
                </a:cubicBezTo>
                <a:cubicBezTo>
                  <a:pt x="388942" y="812862"/>
                  <a:pt x="439743" y="459379"/>
                  <a:pt x="403230" y="428687"/>
                </a:cubicBezTo>
                <a:cubicBezTo>
                  <a:pt x="366717" y="397995"/>
                  <a:pt x="141293" y="870012"/>
                  <a:pt x="142880" y="803337"/>
                </a:cubicBezTo>
                <a:cubicBezTo>
                  <a:pt x="144467" y="736662"/>
                  <a:pt x="446621" y="6941"/>
                  <a:pt x="425455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0F7607E0-E0FB-B3A7-F8E7-E7488CFC5295}"/>
              </a:ext>
            </a:extLst>
          </p:cNvPr>
          <p:cNvSpPr/>
          <p:nvPr/>
        </p:nvSpPr>
        <p:spPr>
          <a:xfrm>
            <a:off x="1764264" y="5801927"/>
            <a:ext cx="551030" cy="901567"/>
          </a:xfrm>
          <a:custGeom>
            <a:avLst/>
            <a:gdLst>
              <a:gd name="connsiteX0" fmla="*/ 225522 w 551030"/>
              <a:gd name="connsiteY0" fmla="*/ 5 h 901567"/>
              <a:gd name="connsiteX1" fmla="*/ 302795 w 551030"/>
              <a:gd name="connsiteY1" fmla="*/ 212507 h 901567"/>
              <a:gd name="connsiteX2" fmla="*/ 109612 w 551030"/>
              <a:gd name="connsiteY2" fmla="*/ 656828 h 901567"/>
              <a:gd name="connsiteX3" fmla="*/ 225522 w 551030"/>
              <a:gd name="connsiteY3" fmla="*/ 528039 h 901567"/>
              <a:gd name="connsiteX4" fmla="*/ 142 w 551030"/>
              <a:gd name="connsiteY4" fmla="*/ 901527 h 901567"/>
              <a:gd name="connsiteX5" fmla="*/ 264159 w 551030"/>
              <a:gd name="connsiteY5" fmla="*/ 502281 h 901567"/>
              <a:gd name="connsiteX6" fmla="*/ 547494 w 551030"/>
              <a:gd name="connsiteY6" fmla="*/ 766298 h 901567"/>
              <a:gd name="connsiteX7" fmla="*/ 425144 w 551030"/>
              <a:gd name="connsiteY7" fmla="*/ 437887 h 901567"/>
              <a:gd name="connsiteX8" fmla="*/ 457342 w 551030"/>
              <a:gd name="connsiteY8" fmla="*/ 328417 h 901567"/>
              <a:gd name="connsiteX9" fmla="*/ 328553 w 551030"/>
              <a:gd name="connsiteY9" fmla="*/ 347735 h 901567"/>
              <a:gd name="connsiteX10" fmla="*/ 431584 w 551030"/>
              <a:gd name="connsiteY10" fmla="*/ 206067 h 901567"/>
              <a:gd name="connsiteX11" fmla="*/ 225522 w 551030"/>
              <a:gd name="connsiteY11" fmla="*/ 5 h 90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1030" h="901567">
                <a:moveTo>
                  <a:pt x="225522" y="5"/>
                </a:moveTo>
                <a:cubicBezTo>
                  <a:pt x="204057" y="1078"/>
                  <a:pt x="322113" y="103037"/>
                  <a:pt x="302795" y="212507"/>
                </a:cubicBezTo>
                <a:cubicBezTo>
                  <a:pt x="283477" y="321977"/>
                  <a:pt x="122491" y="604239"/>
                  <a:pt x="109612" y="656828"/>
                </a:cubicBezTo>
                <a:cubicBezTo>
                  <a:pt x="96733" y="709417"/>
                  <a:pt x="243767" y="487256"/>
                  <a:pt x="225522" y="528039"/>
                </a:cubicBezTo>
                <a:cubicBezTo>
                  <a:pt x="207277" y="568822"/>
                  <a:pt x="-6297" y="905820"/>
                  <a:pt x="142" y="901527"/>
                </a:cubicBezTo>
                <a:cubicBezTo>
                  <a:pt x="6581" y="897234"/>
                  <a:pt x="172934" y="524819"/>
                  <a:pt x="264159" y="502281"/>
                </a:cubicBezTo>
                <a:cubicBezTo>
                  <a:pt x="355384" y="479743"/>
                  <a:pt x="520663" y="777030"/>
                  <a:pt x="547494" y="766298"/>
                </a:cubicBezTo>
                <a:cubicBezTo>
                  <a:pt x="574325" y="755566"/>
                  <a:pt x="440169" y="510867"/>
                  <a:pt x="425144" y="437887"/>
                </a:cubicBezTo>
                <a:cubicBezTo>
                  <a:pt x="410119" y="364907"/>
                  <a:pt x="473440" y="343442"/>
                  <a:pt x="457342" y="328417"/>
                </a:cubicBezTo>
                <a:cubicBezTo>
                  <a:pt x="441244" y="313392"/>
                  <a:pt x="332846" y="368127"/>
                  <a:pt x="328553" y="347735"/>
                </a:cubicBezTo>
                <a:cubicBezTo>
                  <a:pt x="324260" y="327343"/>
                  <a:pt x="445536" y="260802"/>
                  <a:pt x="431584" y="206067"/>
                </a:cubicBezTo>
                <a:cubicBezTo>
                  <a:pt x="417632" y="151332"/>
                  <a:pt x="246987" y="-1068"/>
                  <a:pt x="22552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ED00CA41-1E7A-1969-5155-4E984625FEFC}"/>
              </a:ext>
            </a:extLst>
          </p:cNvPr>
          <p:cNvSpPr/>
          <p:nvPr/>
        </p:nvSpPr>
        <p:spPr>
          <a:xfrm>
            <a:off x="2385247" y="5294157"/>
            <a:ext cx="570527" cy="1584680"/>
          </a:xfrm>
          <a:custGeom>
            <a:avLst/>
            <a:gdLst>
              <a:gd name="connsiteX0" fmla="*/ 367785 w 570527"/>
              <a:gd name="connsiteY0" fmla="*/ 514 h 1584680"/>
              <a:gd name="connsiteX1" fmla="*/ 426779 w 570527"/>
              <a:gd name="connsiteY1" fmla="*/ 600282 h 1584680"/>
              <a:gd name="connsiteX2" fmla="*/ 274379 w 570527"/>
              <a:gd name="connsiteY2" fmla="*/ 944411 h 1584680"/>
              <a:gd name="connsiteX3" fmla="*/ 294043 w 570527"/>
              <a:gd name="connsiteY3" fmla="*/ 895249 h 1584680"/>
              <a:gd name="connsiteX4" fmla="*/ 13824 w 570527"/>
              <a:gd name="connsiteY4" fmla="*/ 1558927 h 1584680"/>
              <a:gd name="connsiteX5" fmla="*/ 97398 w 570527"/>
              <a:gd name="connsiteY5" fmla="*/ 1357366 h 1584680"/>
              <a:gd name="connsiteX6" fmla="*/ 564430 w 570527"/>
              <a:gd name="connsiteY6" fmla="*/ 511791 h 1584680"/>
              <a:gd name="connsiteX7" fmla="*/ 367785 w 570527"/>
              <a:gd name="connsiteY7" fmla="*/ 514 h 158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527" h="1584680">
                <a:moveTo>
                  <a:pt x="367785" y="514"/>
                </a:moveTo>
                <a:cubicBezTo>
                  <a:pt x="344843" y="15263"/>
                  <a:pt x="442347" y="442966"/>
                  <a:pt x="426779" y="600282"/>
                </a:cubicBezTo>
                <a:cubicBezTo>
                  <a:pt x="411211" y="757598"/>
                  <a:pt x="296502" y="895250"/>
                  <a:pt x="274379" y="944411"/>
                </a:cubicBezTo>
                <a:cubicBezTo>
                  <a:pt x="252256" y="993572"/>
                  <a:pt x="294043" y="895249"/>
                  <a:pt x="294043" y="895249"/>
                </a:cubicBezTo>
                <a:lnTo>
                  <a:pt x="13824" y="1558927"/>
                </a:lnTo>
                <a:cubicBezTo>
                  <a:pt x="-18950" y="1635947"/>
                  <a:pt x="5630" y="1531889"/>
                  <a:pt x="97398" y="1357366"/>
                </a:cubicBezTo>
                <a:cubicBezTo>
                  <a:pt x="189166" y="1182843"/>
                  <a:pt x="519365" y="732198"/>
                  <a:pt x="564430" y="511791"/>
                </a:cubicBezTo>
                <a:cubicBezTo>
                  <a:pt x="609495" y="291384"/>
                  <a:pt x="390727" y="-14235"/>
                  <a:pt x="367785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360B463A-E5DD-AAFC-16F5-C3EA0DA12033}"/>
              </a:ext>
            </a:extLst>
          </p:cNvPr>
          <p:cNvSpPr/>
          <p:nvPr/>
        </p:nvSpPr>
        <p:spPr>
          <a:xfrm>
            <a:off x="6597745" y="7612748"/>
            <a:ext cx="247898" cy="443993"/>
          </a:xfrm>
          <a:custGeom>
            <a:avLst/>
            <a:gdLst>
              <a:gd name="connsiteX0" fmla="*/ 89732 w 247898"/>
              <a:gd name="connsiteY0" fmla="*/ 3957 h 443993"/>
              <a:gd name="connsiteX1" fmla="*/ 144101 w 247898"/>
              <a:gd name="connsiteY1" fmla="*/ 359831 h 443993"/>
              <a:gd name="connsiteX2" fmla="*/ 247898 w 247898"/>
              <a:gd name="connsiteY2" fmla="*/ 443857 h 443993"/>
              <a:gd name="connsiteX3" fmla="*/ 144101 w 247898"/>
              <a:gd name="connsiteY3" fmla="*/ 349946 h 443993"/>
              <a:gd name="connsiteX4" fmla="*/ 763 w 247898"/>
              <a:gd name="connsiteY4" fmla="*/ 176951 h 443993"/>
              <a:gd name="connsiteX5" fmla="*/ 89732 w 247898"/>
              <a:gd name="connsiteY5" fmla="*/ 3957 h 4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898" h="443993">
                <a:moveTo>
                  <a:pt x="89732" y="3957"/>
                </a:moveTo>
                <a:cubicBezTo>
                  <a:pt x="113622" y="34437"/>
                  <a:pt x="117740" y="286514"/>
                  <a:pt x="144101" y="359831"/>
                </a:cubicBezTo>
                <a:cubicBezTo>
                  <a:pt x="170462" y="433148"/>
                  <a:pt x="247898" y="445504"/>
                  <a:pt x="247898" y="443857"/>
                </a:cubicBezTo>
                <a:cubicBezTo>
                  <a:pt x="247898" y="442210"/>
                  <a:pt x="185290" y="394430"/>
                  <a:pt x="144101" y="349946"/>
                </a:cubicBezTo>
                <a:cubicBezTo>
                  <a:pt x="102912" y="305462"/>
                  <a:pt x="9824" y="226378"/>
                  <a:pt x="763" y="176951"/>
                </a:cubicBezTo>
                <a:cubicBezTo>
                  <a:pt x="-8298" y="127524"/>
                  <a:pt x="65842" y="-26523"/>
                  <a:pt x="89732" y="3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72681178-EA10-EC42-012C-9716E63E2322}"/>
              </a:ext>
            </a:extLst>
          </p:cNvPr>
          <p:cNvSpPr/>
          <p:nvPr/>
        </p:nvSpPr>
        <p:spPr>
          <a:xfrm>
            <a:off x="6730063" y="8206762"/>
            <a:ext cx="1333109" cy="1312734"/>
          </a:xfrm>
          <a:custGeom>
            <a:avLst/>
            <a:gdLst>
              <a:gd name="connsiteX0" fmla="*/ 71096 w 1333109"/>
              <a:gd name="connsiteY0" fmla="*/ 52494 h 1312734"/>
              <a:gd name="connsiteX1" fmla="*/ 125466 w 1333109"/>
              <a:gd name="connsiteY1" fmla="*/ 92036 h 1312734"/>
              <a:gd name="connsiteX2" fmla="*/ 1074465 w 1333109"/>
              <a:gd name="connsiteY2" fmla="*/ 1026207 h 1312734"/>
              <a:gd name="connsiteX3" fmla="*/ 1331485 w 1333109"/>
              <a:gd name="connsiteY3" fmla="*/ 1302998 h 1312734"/>
              <a:gd name="connsiteX4" fmla="*/ 1173319 w 1333109"/>
              <a:gd name="connsiteY4" fmla="*/ 1248628 h 1312734"/>
              <a:gd name="connsiteX5" fmla="*/ 960782 w 1333109"/>
              <a:gd name="connsiteY5" fmla="*/ 1233800 h 1312734"/>
              <a:gd name="connsiteX6" fmla="*/ 184778 w 1333109"/>
              <a:gd name="connsiteY6" fmla="*/ 388598 h 1312734"/>
              <a:gd name="connsiteX7" fmla="*/ 313288 w 1333109"/>
              <a:gd name="connsiteY7" fmla="*/ 442968 h 1312734"/>
              <a:gd name="connsiteX8" fmla="*/ 11783 w 1333109"/>
              <a:gd name="connsiteY8" fmla="*/ 22838 h 1312734"/>
              <a:gd name="connsiteX9" fmla="*/ 71096 w 1333109"/>
              <a:gd name="connsiteY9" fmla="*/ 52494 h 131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3109" h="1312734">
                <a:moveTo>
                  <a:pt x="71096" y="52494"/>
                </a:moveTo>
                <a:cubicBezTo>
                  <a:pt x="90043" y="64027"/>
                  <a:pt x="-41762" y="-70250"/>
                  <a:pt x="125466" y="92036"/>
                </a:cubicBezTo>
                <a:cubicBezTo>
                  <a:pt x="292694" y="254322"/>
                  <a:pt x="873462" y="824380"/>
                  <a:pt x="1074465" y="1026207"/>
                </a:cubicBezTo>
                <a:cubicBezTo>
                  <a:pt x="1275468" y="1228034"/>
                  <a:pt x="1315009" y="1265928"/>
                  <a:pt x="1331485" y="1302998"/>
                </a:cubicBezTo>
                <a:cubicBezTo>
                  <a:pt x="1347961" y="1340068"/>
                  <a:pt x="1235103" y="1260161"/>
                  <a:pt x="1173319" y="1248628"/>
                </a:cubicBezTo>
                <a:cubicBezTo>
                  <a:pt x="1111535" y="1237095"/>
                  <a:pt x="1125539" y="1377138"/>
                  <a:pt x="960782" y="1233800"/>
                </a:cubicBezTo>
                <a:cubicBezTo>
                  <a:pt x="796025" y="1090462"/>
                  <a:pt x="292694" y="520403"/>
                  <a:pt x="184778" y="388598"/>
                </a:cubicBezTo>
                <a:cubicBezTo>
                  <a:pt x="76862" y="256793"/>
                  <a:pt x="342120" y="503928"/>
                  <a:pt x="313288" y="442968"/>
                </a:cubicBezTo>
                <a:cubicBezTo>
                  <a:pt x="284456" y="382008"/>
                  <a:pt x="53796" y="83798"/>
                  <a:pt x="11783" y="22838"/>
                </a:cubicBezTo>
                <a:cubicBezTo>
                  <a:pt x="-30230" y="-38122"/>
                  <a:pt x="52149" y="40961"/>
                  <a:pt x="71096" y="52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F3605DC3-5F2B-55E4-084E-7364ED3B60D0}"/>
              </a:ext>
            </a:extLst>
          </p:cNvPr>
          <p:cNvSpPr/>
          <p:nvPr/>
        </p:nvSpPr>
        <p:spPr>
          <a:xfrm>
            <a:off x="7826789" y="9721703"/>
            <a:ext cx="968139" cy="1774839"/>
          </a:xfrm>
          <a:custGeom>
            <a:avLst/>
            <a:gdLst>
              <a:gd name="connsiteX0" fmla="*/ 768571 w 968139"/>
              <a:gd name="connsiteY0" fmla="*/ 593 h 1774839"/>
              <a:gd name="connsiteX1" fmla="*/ 783399 w 968139"/>
              <a:gd name="connsiteY1" fmla="*/ 653030 h 1774839"/>
              <a:gd name="connsiteX2" fmla="*/ 546149 w 968139"/>
              <a:gd name="connsiteY2" fmla="*/ 1092931 h 1774839"/>
              <a:gd name="connsiteX3" fmla="*/ 560977 w 968139"/>
              <a:gd name="connsiteY3" fmla="*/ 1063274 h 1774839"/>
              <a:gd name="connsiteX4" fmla="*/ 17280 w 968139"/>
              <a:gd name="connsiteY4" fmla="*/ 1760195 h 1774839"/>
              <a:gd name="connsiteX5" fmla="*/ 210046 w 968139"/>
              <a:gd name="connsiteY5" fmla="*/ 1458691 h 1774839"/>
              <a:gd name="connsiteX6" fmla="*/ 946508 w 968139"/>
              <a:gd name="connsiteY6" fmla="*/ 554176 h 1774839"/>
              <a:gd name="connsiteX7" fmla="*/ 768571 w 968139"/>
              <a:gd name="connsiteY7" fmla="*/ 593 h 177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8139" h="1774839">
                <a:moveTo>
                  <a:pt x="768571" y="593"/>
                </a:moveTo>
                <a:cubicBezTo>
                  <a:pt x="741386" y="17069"/>
                  <a:pt x="820469" y="470974"/>
                  <a:pt x="783399" y="653030"/>
                </a:cubicBezTo>
                <a:cubicBezTo>
                  <a:pt x="746329" y="835086"/>
                  <a:pt x="583219" y="1024557"/>
                  <a:pt x="546149" y="1092931"/>
                </a:cubicBezTo>
                <a:cubicBezTo>
                  <a:pt x="509079" y="1161305"/>
                  <a:pt x="649122" y="952063"/>
                  <a:pt x="560977" y="1063274"/>
                </a:cubicBezTo>
                <a:cubicBezTo>
                  <a:pt x="472832" y="1174485"/>
                  <a:pt x="75768" y="1694292"/>
                  <a:pt x="17280" y="1760195"/>
                </a:cubicBezTo>
                <a:cubicBezTo>
                  <a:pt x="-41208" y="1826098"/>
                  <a:pt x="55175" y="1659694"/>
                  <a:pt x="210046" y="1458691"/>
                </a:cubicBezTo>
                <a:cubicBezTo>
                  <a:pt x="364917" y="1257688"/>
                  <a:pt x="851773" y="793897"/>
                  <a:pt x="946508" y="554176"/>
                </a:cubicBezTo>
                <a:cubicBezTo>
                  <a:pt x="1041243" y="314455"/>
                  <a:pt x="795756" y="-15883"/>
                  <a:pt x="768571" y="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235A6823-5AEB-3845-9551-E7F0FEDDA9E4}"/>
              </a:ext>
            </a:extLst>
          </p:cNvPr>
          <p:cNvSpPr/>
          <p:nvPr/>
        </p:nvSpPr>
        <p:spPr>
          <a:xfrm>
            <a:off x="6129129" y="11185007"/>
            <a:ext cx="1290297" cy="905106"/>
          </a:xfrm>
          <a:custGeom>
            <a:avLst/>
            <a:gdLst>
              <a:gd name="connsiteX0" fmla="*/ 1289868 w 1290297"/>
              <a:gd name="connsiteY0" fmla="*/ 329 h 905106"/>
              <a:gd name="connsiteX1" fmla="*/ 706629 w 1290297"/>
              <a:gd name="connsiteY1" fmla="*/ 539084 h 905106"/>
              <a:gd name="connsiteX2" fmla="*/ 464436 w 1290297"/>
              <a:gd name="connsiteY2" fmla="*/ 756563 h 905106"/>
              <a:gd name="connsiteX3" fmla="*/ 148103 w 1290297"/>
              <a:gd name="connsiteY3" fmla="*/ 904844 h 905106"/>
              <a:gd name="connsiteX4" fmla="*/ 266728 w 1290297"/>
              <a:gd name="connsiteY4" fmla="*/ 786219 h 905106"/>
              <a:gd name="connsiteX5" fmla="*/ 98676 w 1290297"/>
              <a:gd name="connsiteY5" fmla="*/ 558855 h 905106"/>
              <a:gd name="connsiteX6" fmla="*/ 19593 w 1290297"/>
              <a:gd name="connsiteY6" fmla="*/ 746677 h 905106"/>
              <a:gd name="connsiteX7" fmla="*/ 59135 w 1290297"/>
              <a:gd name="connsiteY7" fmla="*/ 840589 h 905106"/>
              <a:gd name="connsiteX8" fmla="*/ 607775 w 1290297"/>
              <a:gd name="connsiteY8" fmla="*/ 464943 h 905106"/>
              <a:gd name="connsiteX9" fmla="*/ 1289868 w 1290297"/>
              <a:gd name="connsiteY9" fmla="*/ 329 h 90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90297" h="905106">
                <a:moveTo>
                  <a:pt x="1289868" y="329"/>
                </a:moveTo>
                <a:cubicBezTo>
                  <a:pt x="1306344" y="12686"/>
                  <a:pt x="844201" y="413045"/>
                  <a:pt x="706629" y="539084"/>
                </a:cubicBezTo>
                <a:cubicBezTo>
                  <a:pt x="569057" y="665123"/>
                  <a:pt x="557524" y="695603"/>
                  <a:pt x="464436" y="756563"/>
                </a:cubicBezTo>
                <a:cubicBezTo>
                  <a:pt x="371348" y="817523"/>
                  <a:pt x="181054" y="899901"/>
                  <a:pt x="148103" y="904844"/>
                </a:cubicBezTo>
                <a:cubicBezTo>
                  <a:pt x="115152" y="909787"/>
                  <a:pt x="274966" y="843884"/>
                  <a:pt x="266728" y="786219"/>
                </a:cubicBezTo>
                <a:cubicBezTo>
                  <a:pt x="258490" y="728554"/>
                  <a:pt x="139865" y="565445"/>
                  <a:pt x="98676" y="558855"/>
                </a:cubicBezTo>
                <a:cubicBezTo>
                  <a:pt x="57487" y="552265"/>
                  <a:pt x="26183" y="699721"/>
                  <a:pt x="19593" y="746677"/>
                </a:cubicBezTo>
                <a:cubicBezTo>
                  <a:pt x="13003" y="793633"/>
                  <a:pt x="-38895" y="887545"/>
                  <a:pt x="59135" y="840589"/>
                </a:cubicBezTo>
                <a:cubicBezTo>
                  <a:pt x="157165" y="793633"/>
                  <a:pt x="400181" y="603339"/>
                  <a:pt x="607775" y="464943"/>
                </a:cubicBezTo>
                <a:cubicBezTo>
                  <a:pt x="815368" y="326547"/>
                  <a:pt x="1273392" y="-12028"/>
                  <a:pt x="1289868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5B2C199B-3842-2451-E50C-6F1FAB63FD6A}"/>
              </a:ext>
            </a:extLst>
          </p:cNvPr>
          <p:cNvSpPr/>
          <p:nvPr/>
        </p:nvSpPr>
        <p:spPr>
          <a:xfrm>
            <a:off x="6031007" y="12168430"/>
            <a:ext cx="829466" cy="419192"/>
          </a:xfrm>
          <a:custGeom>
            <a:avLst/>
            <a:gdLst>
              <a:gd name="connsiteX0" fmla="*/ 33689 w 829466"/>
              <a:gd name="connsiteY0" fmla="*/ 504 h 419192"/>
              <a:gd name="connsiteX1" fmla="*/ 508189 w 829466"/>
              <a:gd name="connsiteY1" fmla="*/ 321780 h 419192"/>
              <a:gd name="connsiteX2" fmla="*/ 829464 w 829466"/>
              <a:gd name="connsiteY2" fmla="*/ 321780 h 419192"/>
              <a:gd name="connsiteX3" fmla="*/ 503246 w 829466"/>
              <a:gd name="connsiteY3" fmla="*/ 306952 h 419192"/>
              <a:gd name="connsiteX4" fmla="*/ 88059 w 829466"/>
              <a:gd name="connsiteY4" fmla="*/ 405806 h 419192"/>
              <a:gd name="connsiteX5" fmla="*/ 33689 w 829466"/>
              <a:gd name="connsiteY5" fmla="*/ 504 h 41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466" h="419192">
                <a:moveTo>
                  <a:pt x="33689" y="504"/>
                </a:moveTo>
                <a:cubicBezTo>
                  <a:pt x="103711" y="-13500"/>
                  <a:pt x="375560" y="268234"/>
                  <a:pt x="508189" y="321780"/>
                </a:cubicBezTo>
                <a:cubicBezTo>
                  <a:pt x="640818" y="375326"/>
                  <a:pt x="830288" y="324251"/>
                  <a:pt x="829464" y="321780"/>
                </a:cubicBezTo>
                <a:cubicBezTo>
                  <a:pt x="828640" y="319309"/>
                  <a:pt x="626813" y="292948"/>
                  <a:pt x="503246" y="306952"/>
                </a:cubicBezTo>
                <a:cubicBezTo>
                  <a:pt x="379679" y="320956"/>
                  <a:pt x="163023" y="462647"/>
                  <a:pt x="88059" y="405806"/>
                </a:cubicBezTo>
                <a:cubicBezTo>
                  <a:pt x="13095" y="348965"/>
                  <a:pt x="-36333" y="14508"/>
                  <a:pt x="33689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B366F5C4-8E7C-B80E-F701-07FBC3A4F9CB}"/>
              </a:ext>
            </a:extLst>
          </p:cNvPr>
          <p:cNvSpPr/>
          <p:nvPr/>
        </p:nvSpPr>
        <p:spPr>
          <a:xfrm>
            <a:off x="6552796" y="6952297"/>
            <a:ext cx="786327" cy="694064"/>
          </a:xfrm>
          <a:custGeom>
            <a:avLst/>
            <a:gdLst>
              <a:gd name="connsiteX0" fmla="*/ 1228 w 786327"/>
              <a:gd name="connsiteY0" fmla="*/ 7028 h 694064"/>
              <a:gd name="connsiteX1" fmla="*/ 396644 w 786327"/>
              <a:gd name="connsiteY1" fmla="*/ 303591 h 694064"/>
              <a:gd name="connsiteX2" fmla="*/ 559753 w 786327"/>
              <a:gd name="connsiteY2" fmla="*/ 530955 h 694064"/>
              <a:gd name="connsiteX3" fmla="*/ 525154 w 786327"/>
              <a:gd name="connsiteY3" fmla="*/ 605095 h 694064"/>
              <a:gd name="connsiteX4" fmla="*/ 233535 w 786327"/>
              <a:gd name="connsiteY4" fmla="*/ 694064 h 694064"/>
              <a:gd name="connsiteX5" fmla="*/ 772289 w 786327"/>
              <a:gd name="connsiteY5" fmla="*/ 605095 h 694064"/>
              <a:gd name="connsiteX6" fmla="*/ 599295 w 786327"/>
              <a:gd name="connsiteY6" fmla="*/ 392559 h 694064"/>
              <a:gd name="connsiteX7" fmla="*/ 282962 w 786327"/>
              <a:gd name="connsiteY7" fmla="*/ 115768 h 694064"/>
              <a:gd name="connsiteX8" fmla="*/ 1228 w 786327"/>
              <a:gd name="connsiteY8" fmla="*/ 7028 h 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327" h="694064">
                <a:moveTo>
                  <a:pt x="1228" y="7028"/>
                </a:moveTo>
                <a:cubicBezTo>
                  <a:pt x="20175" y="38332"/>
                  <a:pt x="303557" y="216270"/>
                  <a:pt x="396644" y="303591"/>
                </a:cubicBezTo>
                <a:cubicBezTo>
                  <a:pt x="489731" y="390912"/>
                  <a:pt x="538335" y="480704"/>
                  <a:pt x="559753" y="530955"/>
                </a:cubicBezTo>
                <a:cubicBezTo>
                  <a:pt x="581171" y="581206"/>
                  <a:pt x="579524" y="577910"/>
                  <a:pt x="525154" y="605095"/>
                </a:cubicBezTo>
                <a:cubicBezTo>
                  <a:pt x="470784" y="632280"/>
                  <a:pt x="192346" y="694064"/>
                  <a:pt x="233535" y="694064"/>
                </a:cubicBezTo>
                <a:cubicBezTo>
                  <a:pt x="274724" y="694064"/>
                  <a:pt x="711329" y="655346"/>
                  <a:pt x="772289" y="605095"/>
                </a:cubicBezTo>
                <a:cubicBezTo>
                  <a:pt x="833249" y="554844"/>
                  <a:pt x="680849" y="474113"/>
                  <a:pt x="599295" y="392559"/>
                </a:cubicBezTo>
                <a:cubicBezTo>
                  <a:pt x="517741" y="311005"/>
                  <a:pt x="378521" y="175904"/>
                  <a:pt x="282962" y="115768"/>
                </a:cubicBezTo>
                <a:cubicBezTo>
                  <a:pt x="187403" y="55632"/>
                  <a:pt x="-17719" y="-24276"/>
                  <a:pt x="1228" y="7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E2E468EC-516D-2435-0804-1BCAA9327BA5}"/>
              </a:ext>
            </a:extLst>
          </p:cNvPr>
          <p:cNvSpPr/>
          <p:nvPr/>
        </p:nvSpPr>
        <p:spPr>
          <a:xfrm>
            <a:off x="7349830" y="10266045"/>
            <a:ext cx="604088" cy="889735"/>
          </a:xfrm>
          <a:custGeom>
            <a:avLst/>
            <a:gdLst>
              <a:gd name="connsiteX0" fmla="*/ 523895 w 604088"/>
              <a:gd name="connsiteY0" fmla="*/ 4891 h 889735"/>
              <a:gd name="connsiteX1" fmla="*/ 365729 w 604088"/>
              <a:gd name="connsiteY1" fmla="*/ 459620 h 889735"/>
              <a:gd name="connsiteX2" fmla="*/ 602979 w 604088"/>
              <a:gd name="connsiteY2" fmla="*/ 598016 h 889735"/>
              <a:gd name="connsiteX3" fmla="*/ 434927 w 604088"/>
              <a:gd name="connsiteY3" fmla="*/ 578245 h 889735"/>
              <a:gd name="connsiteX4" fmla="*/ 4912 w 604088"/>
              <a:gd name="connsiteY4" fmla="*/ 889635 h 889735"/>
              <a:gd name="connsiteX5" fmla="*/ 212505 w 604088"/>
              <a:gd name="connsiteY5" fmla="*/ 607901 h 889735"/>
              <a:gd name="connsiteX6" fmla="*/ 375614 w 604088"/>
              <a:gd name="connsiteY6" fmla="*/ 242141 h 889735"/>
              <a:gd name="connsiteX7" fmla="*/ 523895 w 604088"/>
              <a:gd name="connsiteY7" fmla="*/ 4891 h 88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088" h="889735">
                <a:moveTo>
                  <a:pt x="523895" y="4891"/>
                </a:moveTo>
                <a:cubicBezTo>
                  <a:pt x="522248" y="41137"/>
                  <a:pt x="352548" y="360766"/>
                  <a:pt x="365729" y="459620"/>
                </a:cubicBezTo>
                <a:cubicBezTo>
                  <a:pt x="378910" y="558474"/>
                  <a:pt x="591446" y="578245"/>
                  <a:pt x="602979" y="598016"/>
                </a:cubicBezTo>
                <a:cubicBezTo>
                  <a:pt x="614512" y="617787"/>
                  <a:pt x="534605" y="529642"/>
                  <a:pt x="434927" y="578245"/>
                </a:cubicBezTo>
                <a:cubicBezTo>
                  <a:pt x="335249" y="626848"/>
                  <a:pt x="41982" y="884692"/>
                  <a:pt x="4912" y="889635"/>
                </a:cubicBezTo>
                <a:cubicBezTo>
                  <a:pt x="-32158" y="894578"/>
                  <a:pt x="150721" y="715816"/>
                  <a:pt x="212505" y="607901"/>
                </a:cubicBezTo>
                <a:cubicBezTo>
                  <a:pt x="274289" y="499986"/>
                  <a:pt x="317125" y="341819"/>
                  <a:pt x="375614" y="242141"/>
                </a:cubicBezTo>
                <a:cubicBezTo>
                  <a:pt x="434103" y="142463"/>
                  <a:pt x="525542" y="-31355"/>
                  <a:pt x="523895" y="4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CFC3D444-68EF-695D-4111-601CCEEF3766}"/>
              </a:ext>
            </a:extLst>
          </p:cNvPr>
          <p:cNvSpPr/>
          <p:nvPr/>
        </p:nvSpPr>
        <p:spPr>
          <a:xfrm>
            <a:off x="7487269" y="9697218"/>
            <a:ext cx="382880" cy="1157104"/>
          </a:xfrm>
          <a:custGeom>
            <a:avLst/>
            <a:gdLst>
              <a:gd name="connsiteX0" fmla="*/ 307373 w 382880"/>
              <a:gd name="connsiteY0" fmla="*/ 365 h 1157104"/>
              <a:gd name="connsiteX1" fmla="*/ 381514 w 382880"/>
              <a:gd name="connsiteY1" fmla="*/ 385896 h 1157104"/>
              <a:gd name="connsiteX2" fmla="*/ 228290 w 382880"/>
              <a:gd name="connsiteY2" fmla="*/ 721999 h 1157104"/>
              <a:gd name="connsiteX3" fmla="*/ 926 w 382880"/>
              <a:gd name="connsiteY3" fmla="*/ 1156957 h 1157104"/>
              <a:gd name="connsiteX4" fmla="*/ 154149 w 382880"/>
              <a:gd name="connsiteY4" fmla="*/ 766484 h 1157104"/>
              <a:gd name="connsiteX5" fmla="*/ 307373 w 382880"/>
              <a:gd name="connsiteY5" fmla="*/ 410609 h 1157104"/>
              <a:gd name="connsiteX6" fmla="*/ 376571 w 382880"/>
              <a:gd name="connsiteY6" fmla="*/ 316698 h 1157104"/>
              <a:gd name="connsiteX7" fmla="*/ 307373 w 382880"/>
              <a:gd name="connsiteY7" fmla="*/ 365 h 115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880" h="1157104">
                <a:moveTo>
                  <a:pt x="307373" y="365"/>
                </a:moveTo>
                <a:cubicBezTo>
                  <a:pt x="308197" y="11898"/>
                  <a:pt x="394694" y="265624"/>
                  <a:pt x="381514" y="385896"/>
                </a:cubicBezTo>
                <a:cubicBezTo>
                  <a:pt x="368334" y="506168"/>
                  <a:pt x="291721" y="593489"/>
                  <a:pt x="228290" y="721999"/>
                </a:cubicBezTo>
                <a:cubicBezTo>
                  <a:pt x="164859" y="850509"/>
                  <a:pt x="13283" y="1149543"/>
                  <a:pt x="926" y="1156957"/>
                </a:cubicBezTo>
                <a:cubicBezTo>
                  <a:pt x="-11431" y="1164371"/>
                  <a:pt x="103074" y="890875"/>
                  <a:pt x="154149" y="766484"/>
                </a:cubicBezTo>
                <a:cubicBezTo>
                  <a:pt x="205223" y="642093"/>
                  <a:pt x="270303" y="485573"/>
                  <a:pt x="307373" y="410609"/>
                </a:cubicBezTo>
                <a:cubicBezTo>
                  <a:pt x="344443" y="335645"/>
                  <a:pt x="374100" y="380129"/>
                  <a:pt x="376571" y="316698"/>
                </a:cubicBezTo>
                <a:cubicBezTo>
                  <a:pt x="379042" y="253267"/>
                  <a:pt x="306549" y="-11168"/>
                  <a:pt x="307373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135BA38B-94DF-DD9E-7C40-BAE8A1A65BFD}"/>
              </a:ext>
            </a:extLst>
          </p:cNvPr>
          <p:cNvSpPr/>
          <p:nvPr/>
        </p:nvSpPr>
        <p:spPr>
          <a:xfrm>
            <a:off x="6376755" y="11612434"/>
            <a:ext cx="1281705" cy="710963"/>
          </a:xfrm>
          <a:custGeom>
            <a:avLst/>
            <a:gdLst>
              <a:gd name="connsiteX0" fmla="*/ 9217 w 1281705"/>
              <a:gd name="connsiteY0" fmla="*/ 472474 h 710963"/>
              <a:gd name="connsiteX1" fmla="*/ 691310 w 1281705"/>
              <a:gd name="connsiteY1" fmla="*/ 141313 h 710963"/>
              <a:gd name="connsiteX2" fmla="*/ 1121325 w 1281705"/>
              <a:gd name="connsiteY2" fmla="*/ 67172 h 710963"/>
              <a:gd name="connsiteX3" fmla="*/ 1264663 w 1281705"/>
              <a:gd name="connsiteY3" fmla="*/ 2917 h 710963"/>
              <a:gd name="connsiteX4" fmla="*/ 765450 w 1281705"/>
              <a:gd name="connsiteY4" fmla="*/ 166027 h 710963"/>
              <a:gd name="connsiteX5" fmla="*/ 266237 w 1281705"/>
              <a:gd name="connsiteY5" fmla="*/ 363735 h 710963"/>
              <a:gd name="connsiteX6" fmla="*/ 587513 w 1281705"/>
              <a:gd name="connsiteY6" fmla="*/ 502130 h 710963"/>
              <a:gd name="connsiteX7" fmla="*/ 819820 w 1281705"/>
              <a:gd name="connsiteY7" fmla="*/ 447761 h 710963"/>
              <a:gd name="connsiteX8" fmla="*/ 533143 w 1281705"/>
              <a:gd name="connsiteY8" fmla="*/ 566385 h 710963"/>
              <a:gd name="connsiteX9" fmla="*/ 745680 w 1281705"/>
              <a:gd name="connsiteY9" fmla="*/ 591099 h 710963"/>
              <a:gd name="connsiteX10" fmla="*/ 216810 w 1281705"/>
              <a:gd name="connsiteY10" fmla="*/ 709724 h 710963"/>
              <a:gd name="connsiteX11" fmla="*/ 290951 w 1281705"/>
              <a:gd name="connsiteY11" fmla="*/ 507073 h 710963"/>
              <a:gd name="connsiteX12" fmla="*/ 9217 w 1281705"/>
              <a:gd name="connsiteY12" fmla="*/ 472474 h 71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705" h="710963">
                <a:moveTo>
                  <a:pt x="9217" y="472474"/>
                </a:moveTo>
                <a:cubicBezTo>
                  <a:pt x="75944" y="411514"/>
                  <a:pt x="505959" y="208863"/>
                  <a:pt x="691310" y="141313"/>
                </a:cubicBezTo>
                <a:cubicBezTo>
                  <a:pt x="876661" y="73763"/>
                  <a:pt x="1025766" y="90238"/>
                  <a:pt x="1121325" y="67172"/>
                </a:cubicBezTo>
                <a:cubicBezTo>
                  <a:pt x="1216884" y="44106"/>
                  <a:pt x="1323976" y="-13559"/>
                  <a:pt x="1264663" y="2917"/>
                </a:cubicBezTo>
                <a:cubicBezTo>
                  <a:pt x="1205351" y="19393"/>
                  <a:pt x="931854" y="105891"/>
                  <a:pt x="765450" y="166027"/>
                </a:cubicBezTo>
                <a:cubicBezTo>
                  <a:pt x="599046" y="226163"/>
                  <a:pt x="295893" y="307718"/>
                  <a:pt x="266237" y="363735"/>
                </a:cubicBezTo>
                <a:cubicBezTo>
                  <a:pt x="236581" y="419752"/>
                  <a:pt x="495249" y="488126"/>
                  <a:pt x="587513" y="502130"/>
                </a:cubicBezTo>
                <a:cubicBezTo>
                  <a:pt x="679777" y="516134"/>
                  <a:pt x="828882" y="437052"/>
                  <a:pt x="819820" y="447761"/>
                </a:cubicBezTo>
                <a:cubicBezTo>
                  <a:pt x="810758" y="458470"/>
                  <a:pt x="545500" y="542495"/>
                  <a:pt x="533143" y="566385"/>
                </a:cubicBezTo>
                <a:cubicBezTo>
                  <a:pt x="520786" y="590275"/>
                  <a:pt x="798402" y="567209"/>
                  <a:pt x="745680" y="591099"/>
                </a:cubicBezTo>
                <a:cubicBezTo>
                  <a:pt x="692958" y="614989"/>
                  <a:pt x="292598" y="723728"/>
                  <a:pt x="216810" y="709724"/>
                </a:cubicBezTo>
                <a:cubicBezTo>
                  <a:pt x="141022" y="695720"/>
                  <a:pt x="323079" y="542496"/>
                  <a:pt x="290951" y="507073"/>
                </a:cubicBezTo>
                <a:cubicBezTo>
                  <a:pt x="258824" y="471650"/>
                  <a:pt x="-57510" y="533434"/>
                  <a:pt x="9217" y="472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628D72EF-DADD-39F3-1112-7E1E5752D041}"/>
              </a:ext>
            </a:extLst>
          </p:cNvPr>
          <p:cNvSpPr/>
          <p:nvPr/>
        </p:nvSpPr>
        <p:spPr>
          <a:xfrm>
            <a:off x="1192716" y="6083207"/>
            <a:ext cx="226691" cy="1603520"/>
          </a:xfrm>
          <a:custGeom>
            <a:avLst/>
            <a:gdLst>
              <a:gd name="connsiteX0" fmla="*/ 72616 w 226691"/>
              <a:gd name="connsiteY0" fmla="*/ 1260 h 1603520"/>
              <a:gd name="connsiteX1" fmla="*/ 102272 w 226691"/>
              <a:gd name="connsiteY1" fmla="*/ 495530 h 1603520"/>
              <a:gd name="connsiteX2" fmla="*/ 176413 w 226691"/>
              <a:gd name="connsiteY2" fmla="*/ 698181 h 1603520"/>
              <a:gd name="connsiteX3" fmla="*/ 156642 w 226691"/>
              <a:gd name="connsiteY3" fmla="*/ 955202 h 1603520"/>
              <a:gd name="connsiteX4" fmla="*/ 225840 w 226691"/>
              <a:gd name="connsiteY4" fmla="*/ 861290 h 1603520"/>
              <a:gd name="connsiteX5" fmla="*/ 166527 w 226691"/>
              <a:gd name="connsiteY5" fmla="*/ 1098540 h 1603520"/>
              <a:gd name="connsiteX6" fmla="*/ 220897 w 226691"/>
              <a:gd name="connsiteY6" fmla="*/ 1602696 h 1603520"/>
              <a:gd name="connsiteX7" fmla="*/ 201126 w 226691"/>
              <a:gd name="connsiteY7" fmla="*/ 970030 h 1603520"/>
              <a:gd name="connsiteX8" fmla="*/ 8361 w 226691"/>
              <a:gd name="connsiteY8" fmla="*/ 352192 h 1603520"/>
              <a:gd name="connsiteX9" fmla="*/ 38017 w 226691"/>
              <a:gd name="connsiteY9" fmla="*/ 352192 h 1603520"/>
              <a:gd name="connsiteX10" fmla="*/ 72616 w 226691"/>
              <a:gd name="connsiteY10" fmla="*/ 1260 h 160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691" h="1603520">
                <a:moveTo>
                  <a:pt x="72616" y="1260"/>
                </a:moveTo>
                <a:cubicBezTo>
                  <a:pt x="83325" y="25150"/>
                  <a:pt x="84972" y="379376"/>
                  <a:pt x="102272" y="495530"/>
                </a:cubicBezTo>
                <a:cubicBezTo>
                  <a:pt x="119572" y="611684"/>
                  <a:pt x="167351" y="621569"/>
                  <a:pt x="176413" y="698181"/>
                </a:cubicBezTo>
                <a:cubicBezTo>
                  <a:pt x="185475" y="774793"/>
                  <a:pt x="148404" y="928017"/>
                  <a:pt x="156642" y="955202"/>
                </a:cubicBezTo>
                <a:cubicBezTo>
                  <a:pt x="164880" y="982387"/>
                  <a:pt x="224193" y="837400"/>
                  <a:pt x="225840" y="861290"/>
                </a:cubicBezTo>
                <a:cubicBezTo>
                  <a:pt x="227488" y="885180"/>
                  <a:pt x="167351" y="974972"/>
                  <a:pt x="166527" y="1098540"/>
                </a:cubicBezTo>
                <a:cubicBezTo>
                  <a:pt x="165703" y="1222108"/>
                  <a:pt x="215131" y="1624114"/>
                  <a:pt x="220897" y="1602696"/>
                </a:cubicBezTo>
                <a:cubicBezTo>
                  <a:pt x="226663" y="1581278"/>
                  <a:pt x="236549" y="1178447"/>
                  <a:pt x="201126" y="970030"/>
                </a:cubicBezTo>
                <a:cubicBezTo>
                  <a:pt x="165703" y="761613"/>
                  <a:pt x="35546" y="455165"/>
                  <a:pt x="8361" y="352192"/>
                </a:cubicBezTo>
                <a:cubicBezTo>
                  <a:pt x="-18824" y="249219"/>
                  <a:pt x="28132" y="404090"/>
                  <a:pt x="38017" y="352192"/>
                </a:cubicBezTo>
                <a:cubicBezTo>
                  <a:pt x="47902" y="300294"/>
                  <a:pt x="61907" y="-22630"/>
                  <a:pt x="72616" y="1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B2FB0B87-5392-F57B-E184-3EEDB197C72F}"/>
              </a:ext>
            </a:extLst>
          </p:cNvPr>
          <p:cNvSpPr/>
          <p:nvPr/>
        </p:nvSpPr>
        <p:spPr>
          <a:xfrm>
            <a:off x="1655313" y="2767909"/>
            <a:ext cx="1049064" cy="2095424"/>
          </a:xfrm>
          <a:custGeom>
            <a:avLst/>
            <a:gdLst>
              <a:gd name="connsiteX0" fmla="*/ 1048345 w 1049064"/>
              <a:gd name="connsiteY0" fmla="*/ 5 h 2095424"/>
              <a:gd name="connsiteX1" fmla="*/ 771554 w 1049064"/>
              <a:gd name="connsiteY1" fmla="*/ 578301 h 2095424"/>
              <a:gd name="connsiteX2" fmla="*/ 608445 w 1049064"/>
              <a:gd name="connsiteY2" fmla="*/ 1413617 h 2095424"/>
              <a:gd name="connsiteX3" fmla="*/ 608445 w 1049064"/>
              <a:gd name="connsiteY3" fmla="*/ 1280165 h 2095424"/>
              <a:gd name="connsiteX4" fmla="*/ 5435 w 1049064"/>
              <a:gd name="connsiteY4" fmla="*/ 2085825 h 2095424"/>
              <a:gd name="connsiteX5" fmla="*/ 331653 w 1049064"/>
              <a:gd name="connsiteY5" fmla="*/ 1650867 h 2095424"/>
              <a:gd name="connsiteX6" fmla="*/ 682585 w 1049064"/>
              <a:gd name="connsiteY6" fmla="*/ 588186 h 2095424"/>
              <a:gd name="connsiteX7" fmla="*/ 1048345 w 1049064"/>
              <a:gd name="connsiteY7" fmla="*/ 5 h 209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9064" h="2095424">
                <a:moveTo>
                  <a:pt x="1048345" y="5"/>
                </a:moveTo>
                <a:cubicBezTo>
                  <a:pt x="1063173" y="-1643"/>
                  <a:pt x="844871" y="342699"/>
                  <a:pt x="771554" y="578301"/>
                </a:cubicBezTo>
                <a:cubicBezTo>
                  <a:pt x="698237" y="813903"/>
                  <a:pt x="635630" y="1296640"/>
                  <a:pt x="608445" y="1413617"/>
                </a:cubicBezTo>
                <a:cubicBezTo>
                  <a:pt x="581260" y="1530594"/>
                  <a:pt x="708947" y="1168130"/>
                  <a:pt x="608445" y="1280165"/>
                </a:cubicBezTo>
                <a:cubicBezTo>
                  <a:pt x="507943" y="1392200"/>
                  <a:pt x="5435" y="2085825"/>
                  <a:pt x="5435" y="2085825"/>
                </a:cubicBezTo>
                <a:cubicBezTo>
                  <a:pt x="-40697" y="2147609"/>
                  <a:pt x="218795" y="1900473"/>
                  <a:pt x="331653" y="1650867"/>
                </a:cubicBezTo>
                <a:cubicBezTo>
                  <a:pt x="444511" y="1401261"/>
                  <a:pt x="563960" y="866625"/>
                  <a:pt x="682585" y="588186"/>
                </a:cubicBezTo>
                <a:cubicBezTo>
                  <a:pt x="801210" y="309747"/>
                  <a:pt x="1033517" y="1653"/>
                  <a:pt x="104834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ACB91DDE-FCD1-18CE-183E-D5376AB4779A}"/>
              </a:ext>
            </a:extLst>
          </p:cNvPr>
          <p:cNvSpPr/>
          <p:nvPr/>
        </p:nvSpPr>
        <p:spPr>
          <a:xfrm>
            <a:off x="2414430" y="7794872"/>
            <a:ext cx="245987" cy="2164888"/>
          </a:xfrm>
          <a:custGeom>
            <a:avLst/>
            <a:gdLst>
              <a:gd name="connsiteX0" fmla="*/ 244744 w 245987"/>
              <a:gd name="connsiteY0" fmla="*/ 24484 h 2164888"/>
              <a:gd name="connsiteX1" fmla="*/ 96463 w 245987"/>
              <a:gd name="connsiteY1" fmla="*/ 1630862 h 2164888"/>
              <a:gd name="connsiteX2" fmla="*/ 81635 w 245987"/>
              <a:gd name="connsiteY2" fmla="*/ 2164674 h 2164888"/>
              <a:gd name="connsiteX3" fmla="*/ 47036 w 245987"/>
              <a:gd name="connsiteY3" fmla="*/ 1586378 h 2164888"/>
              <a:gd name="connsiteX4" fmla="*/ 91520 w 245987"/>
              <a:gd name="connsiteY4" fmla="*/ 414957 h 2164888"/>
              <a:gd name="connsiteX5" fmla="*/ 2552 w 245987"/>
              <a:gd name="connsiteY5" fmla="*/ 642322 h 2164888"/>
              <a:gd name="connsiteX6" fmla="*/ 244744 w 245987"/>
              <a:gd name="connsiteY6" fmla="*/ 24484 h 216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987" h="2164888">
                <a:moveTo>
                  <a:pt x="244744" y="24484"/>
                </a:moveTo>
                <a:cubicBezTo>
                  <a:pt x="260396" y="189241"/>
                  <a:pt x="123648" y="1274164"/>
                  <a:pt x="96463" y="1630862"/>
                </a:cubicBezTo>
                <a:cubicBezTo>
                  <a:pt x="69278" y="1987560"/>
                  <a:pt x="89873" y="2172088"/>
                  <a:pt x="81635" y="2164674"/>
                </a:cubicBezTo>
                <a:cubicBezTo>
                  <a:pt x="73397" y="2157260"/>
                  <a:pt x="45389" y="1877997"/>
                  <a:pt x="47036" y="1586378"/>
                </a:cubicBezTo>
                <a:cubicBezTo>
                  <a:pt x="48683" y="1294759"/>
                  <a:pt x="98934" y="572300"/>
                  <a:pt x="91520" y="414957"/>
                </a:cubicBezTo>
                <a:cubicBezTo>
                  <a:pt x="84106" y="257614"/>
                  <a:pt x="-17219" y="706577"/>
                  <a:pt x="2552" y="642322"/>
                </a:cubicBezTo>
                <a:cubicBezTo>
                  <a:pt x="22323" y="578067"/>
                  <a:pt x="229092" y="-140273"/>
                  <a:pt x="244744" y="24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5F9F1EEA-09EA-C09E-0286-E72D86DF6BA9}"/>
              </a:ext>
            </a:extLst>
          </p:cNvPr>
          <p:cNvSpPr/>
          <p:nvPr/>
        </p:nvSpPr>
        <p:spPr>
          <a:xfrm>
            <a:off x="1937535" y="9968277"/>
            <a:ext cx="573508" cy="1831587"/>
          </a:xfrm>
          <a:custGeom>
            <a:avLst/>
            <a:gdLst>
              <a:gd name="connsiteX0" fmla="*/ 548644 w 573508"/>
              <a:gd name="connsiteY0" fmla="*/ 45639 h 1831587"/>
              <a:gd name="connsiteX1" fmla="*/ 553587 w 573508"/>
              <a:gd name="connsiteY1" fmla="*/ 114837 h 1831587"/>
              <a:gd name="connsiteX2" fmla="*/ 430020 w 573508"/>
              <a:gd name="connsiteY2" fmla="*/ 851299 h 1831587"/>
              <a:gd name="connsiteX3" fmla="*/ 430020 w 573508"/>
              <a:gd name="connsiteY3" fmla="*/ 801872 h 1831587"/>
              <a:gd name="connsiteX4" fmla="*/ 172999 w 573508"/>
              <a:gd name="connsiteY4" fmla="*/ 1483965 h 1831587"/>
              <a:gd name="connsiteX5" fmla="*/ 4 w 573508"/>
              <a:gd name="connsiteY5" fmla="*/ 1829954 h 1831587"/>
              <a:gd name="connsiteX6" fmla="*/ 177942 w 573508"/>
              <a:gd name="connsiteY6" fmla="*/ 1548220 h 1831587"/>
              <a:gd name="connsiteX7" fmla="*/ 375650 w 573508"/>
              <a:gd name="connsiteY7" fmla="*/ 292774 h 1831587"/>
              <a:gd name="connsiteX8" fmla="*/ 316337 w 573508"/>
              <a:gd name="connsiteY8" fmla="*/ 549794 h 1831587"/>
              <a:gd name="connsiteX9" fmla="*/ 548644 w 573508"/>
              <a:gd name="connsiteY9" fmla="*/ 45639 h 183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3508" h="1831587">
                <a:moveTo>
                  <a:pt x="548644" y="45639"/>
                </a:moveTo>
                <a:cubicBezTo>
                  <a:pt x="588186" y="-26854"/>
                  <a:pt x="573358" y="-19440"/>
                  <a:pt x="553587" y="114837"/>
                </a:cubicBezTo>
                <a:cubicBezTo>
                  <a:pt x="533816" y="249114"/>
                  <a:pt x="450614" y="736793"/>
                  <a:pt x="430020" y="851299"/>
                </a:cubicBezTo>
                <a:cubicBezTo>
                  <a:pt x="409426" y="965805"/>
                  <a:pt x="472857" y="696428"/>
                  <a:pt x="430020" y="801872"/>
                </a:cubicBezTo>
                <a:cubicBezTo>
                  <a:pt x="387183" y="907316"/>
                  <a:pt x="244668" y="1312618"/>
                  <a:pt x="172999" y="1483965"/>
                </a:cubicBezTo>
                <a:cubicBezTo>
                  <a:pt x="101330" y="1655312"/>
                  <a:pt x="-820" y="1819245"/>
                  <a:pt x="4" y="1829954"/>
                </a:cubicBezTo>
                <a:cubicBezTo>
                  <a:pt x="828" y="1840663"/>
                  <a:pt x="115334" y="1804417"/>
                  <a:pt x="177942" y="1548220"/>
                </a:cubicBezTo>
                <a:cubicBezTo>
                  <a:pt x="240550" y="1292023"/>
                  <a:pt x="352584" y="459178"/>
                  <a:pt x="375650" y="292774"/>
                </a:cubicBezTo>
                <a:cubicBezTo>
                  <a:pt x="398716" y="126370"/>
                  <a:pt x="288328" y="586864"/>
                  <a:pt x="316337" y="549794"/>
                </a:cubicBezTo>
                <a:cubicBezTo>
                  <a:pt x="344346" y="512724"/>
                  <a:pt x="509102" y="118132"/>
                  <a:pt x="548644" y="45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E00B0948-CD82-216F-513F-27D5BEE18B94}"/>
              </a:ext>
            </a:extLst>
          </p:cNvPr>
          <p:cNvSpPr/>
          <p:nvPr/>
        </p:nvSpPr>
        <p:spPr>
          <a:xfrm>
            <a:off x="2425238" y="5104136"/>
            <a:ext cx="385370" cy="1385688"/>
          </a:xfrm>
          <a:custGeom>
            <a:avLst/>
            <a:gdLst>
              <a:gd name="connsiteX0" fmla="*/ 382217 w 385370"/>
              <a:gd name="connsiteY0" fmla="*/ 1676 h 1385688"/>
              <a:gd name="connsiteX1" fmla="*/ 199337 w 385370"/>
              <a:gd name="connsiteY1" fmla="*/ 466290 h 1385688"/>
              <a:gd name="connsiteX2" fmla="*/ 238879 w 385370"/>
              <a:gd name="connsiteY2" fmla="*/ 1094013 h 1385688"/>
              <a:gd name="connsiteX3" fmla="*/ 169681 w 385370"/>
              <a:gd name="connsiteY3" fmla="*/ 896305 h 1385688"/>
              <a:gd name="connsiteX4" fmla="*/ 70827 w 385370"/>
              <a:gd name="connsiteY4" fmla="*/ 1385633 h 1385688"/>
              <a:gd name="connsiteX5" fmla="*/ 95540 w 385370"/>
              <a:gd name="connsiteY5" fmla="*/ 861706 h 1385688"/>
              <a:gd name="connsiteX6" fmla="*/ 46113 w 385370"/>
              <a:gd name="connsiteY6" fmla="*/ 515717 h 1385688"/>
              <a:gd name="connsiteX7" fmla="*/ 21400 w 385370"/>
              <a:gd name="connsiteY7" fmla="*/ 629399 h 1385688"/>
              <a:gd name="connsiteX8" fmla="*/ 382217 w 385370"/>
              <a:gd name="connsiteY8" fmla="*/ 1676 h 138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370" h="1385688">
                <a:moveTo>
                  <a:pt x="382217" y="1676"/>
                </a:moveTo>
                <a:cubicBezTo>
                  <a:pt x="411873" y="-25509"/>
                  <a:pt x="223227" y="284234"/>
                  <a:pt x="199337" y="466290"/>
                </a:cubicBezTo>
                <a:cubicBezTo>
                  <a:pt x="175447" y="648346"/>
                  <a:pt x="243822" y="1022344"/>
                  <a:pt x="238879" y="1094013"/>
                </a:cubicBezTo>
                <a:cubicBezTo>
                  <a:pt x="233936" y="1165682"/>
                  <a:pt x="197690" y="847702"/>
                  <a:pt x="169681" y="896305"/>
                </a:cubicBezTo>
                <a:cubicBezTo>
                  <a:pt x="141672" y="944908"/>
                  <a:pt x="83184" y="1391400"/>
                  <a:pt x="70827" y="1385633"/>
                </a:cubicBezTo>
                <a:cubicBezTo>
                  <a:pt x="58470" y="1379867"/>
                  <a:pt x="99659" y="1006692"/>
                  <a:pt x="95540" y="861706"/>
                </a:cubicBezTo>
                <a:cubicBezTo>
                  <a:pt x="91421" y="716720"/>
                  <a:pt x="58470" y="554435"/>
                  <a:pt x="46113" y="515717"/>
                </a:cubicBezTo>
                <a:cubicBezTo>
                  <a:pt x="33756" y="476999"/>
                  <a:pt x="-33793" y="708482"/>
                  <a:pt x="21400" y="629399"/>
                </a:cubicBezTo>
                <a:cubicBezTo>
                  <a:pt x="76593" y="550316"/>
                  <a:pt x="352561" y="28861"/>
                  <a:pt x="382217" y="1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63FFCF91-3555-E84E-84FF-26DAD6C7F62B}"/>
              </a:ext>
            </a:extLst>
          </p:cNvPr>
          <p:cNvSpPr/>
          <p:nvPr/>
        </p:nvSpPr>
        <p:spPr>
          <a:xfrm>
            <a:off x="2749391" y="4398950"/>
            <a:ext cx="470916" cy="875218"/>
          </a:xfrm>
          <a:custGeom>
            <a:avLst/>
            <a:gdLst>
              <a:gd name="connsiteX0" fmla="*/ 329913 w 470916"/>
              <a:gd name="connsiteY0" fmla="*/ 55 h 875218"/>
              <a:gd name="connsiteX1" fmla="*/ 408996 w 470916"/>
              <a:gd name="connsiteY1" fmla="*/ 202706 h 875218"/>
              <a:gd name="connsiteX2" fmla="*/ 201403 w 470916"/>
              <a:gd name="connsiteY2" fmla="*/ 489383 h 875218"/>
              <a:gd name="connsiteX3" fmla="*/ 468308 w 470916"/>
              <a:gd name="connsiteY3" fmla="*/ 449841 h 875218"/>
              <a:gd name="connsiteX4" fmla="*/ 3694 w 470916"/>
              <a:gd name="connsiteY4" fmla="*/ 874914 h 875218"/>
              <a:gd name="connsiteX5" fmla="*/ 250830 w 470916"/>
              <a:gd name="connsiteY5" fmla="*/ 514096 h 875218"/>
              <a:gd name="connsiteX6" fmla="*/ 255772 w 470916"/>
              <a:gd name="connsiteY6" fmla="*/ 291675 h 875218"/>
              <a:gd name="connsiteX7" fmla="*/ 379340 w 470916"/>
              <a:gd name="connsiteY7" fmla="*/ 182935 h 875218"/>
              <a:gd name="connsiteX8" fmla="*/ 329913 w 470916"/>
              <a:gd name="connsiteY8" fmla="*/ 55 h 87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916" h="875218">
                <a:moveTo>
                  <a:pt x="329913" y="55"/>
                </a:moveTo>
                <a:cubicBezTo>
                  <a:pt x="334856" y="3350"/>
                  <a:pt x="430414" y="121151"/>
                  <a:pt x="408996" y="202706"/>
                </a:cubicBezTo>
                <a:cubicBezTo>
                  <a:pt x="387578" y="284261"/>
                  <a:pt x="191518" y="448194"/>
                  <a:pt x="201403" y="489383"/>
                </a:cubicBezTo>
                <a:cubicBezTo>
                  <a:pt x="211288" y="530572"/>
                  <a:pt x="501259" y="385586"/>
                  <a:pt x="468308" y="449841"/>
                </a:cubicBezTo>
                <a:cubicBezTo>
                  <a:pt x="435357" y="514096"/>
                  <a:pt x="39940" y="864205"/>
                  <a:pt x="3694" y="874914"/>
                </a:cubicBezTo>
                <a:cubicBezTo>
                  <a:pt x="-32552" y="885623"/>
                  <a:pt x="208817" y="611302"/>
                  <a:pt x="250830" y="514096"/>
                </a:cubicBezTo>
                <a:cubicBezTo>
                  <a:pt x="292843" y="416890"/>
                  <a:pt x="234354" y="346869"/>
                  <a:pt x="255772" y="291675"/>
                </a:cubicBezTo>
                <a:cubicBezTo>
                  <a:pt x="277190" y="236481"/>
                  <a:pt x="363688" y="225772"/>
                  <a:pt x="379340" y="182935"/>
                </a:cubicBezTo>
                <a:cubicBezTo>
                  <a:pt x="394992" y="140098"/>
                  <a:pt x="324970" y="-3240"/>
                  <a:pt x="329913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BB5E0087-0FCC-BB8A-B4F8-F8E609D56D14}"/>
              </a:ext>
            </a:extLst>
          </p:cNvPr>
          <p:cNvSpPr/>
          <p:nvPr/>
        </p:nvSpPr>
        <p:spPr>
          <a:xfrm>
            <a:off x="2026441" y="6531009"/>
            <a:ext cx="271930" cy="802709"/>
          </a:xfrm>
          <a:custGeom>
            <a:avLst/>
            <a:gdLst>
              <a:gd name="connsiteX0" fmla="*/ 271916 w 271930"/>
              <a:gd name="connsiteY0" fmla="*/ 171296 h 802709"/>
              <a:gd name="connsiteX1" fmla="*/ 84093 w 271930"/>
              <a:gd name="connsiteY1" fmla="*/ 364061 h 802709"/>
              <a:gd name="connsiteX2" fmla="*/ 67 w 271930"/>
              <a:gd name="connsiteY2" fmla="*/ 799019 h 802709"/>
              <a:gd name="connsiteX3" fmla="*/ 69265 w 271930"/>
              <a:gd name="connsiteY3" fmla="*/ 541999 h 802709"/>
              <a:gd name="connsiteX4" fmla="*/ 34666 w 271930"/>
              <a:gd name="connsiteY4" fmla="*/ 8187 h 802709"/>
              <a:gd name="connsiteX5" fmla="*/ 74208 w 271930"/>
              <a:gd name="connsiteY5" fmla="*/ 215780 h 802709"/>
              <a:gd name="connsiteX6" fmla="*/ 271916 w 271930"/>
              <a:gd name="connsiteY6" fmla="*/ 171296 h 80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930" h="802709">
                <a:moveTo>
                  <a:pt x="271916" y="171296"/>
                </a:moveTo>
                <a:cubicBezTo>
                  <a:pt x="273564" y="196010"/>
                  <a:pt x="129401" y="259441"/>
                  <a:pt x="84093" y="364061"/>
                </a:cubicBezTo>
                <a:cubicBezTo>
                  <a:pt x="38785" y="468681"/>
                  <a:pt x="2538" y="769363"/>
                  <a:pt x="67" y="799019"/>
                </a:cubicBezTo>
                <a:cubicBezTo>
                  <a:pt x="-2404" y="828675"/>
                  <a:pt x="63498" y="673804"/>
                  <a:pt x="69265" y="541999"/>
                </a:cubicBezTo>
                <a:cubicBezTo>
                  <a:pt x="75031" y="410194"/>
                  <a:pt x="33842" y="62557"/>
                  <a:pt x="34666" y="8187"/>
                </a:cubicBezTo>
                <a:cubicBezTo>
                  <a:pt x="35490" y="-46183"/>
                  <a:pt x="37138" y="186948"/>
                  <a:pt x="74208" y="215780"/>
                </a:cubicBezTo>
                <a:cubicBezTo>
                  <a:pt x="111278" y="244612"/>
                  <a:pt x="270268" y="146582"/>
                  <a:pt x="271916" y="171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098E3711-38BA-960E-2A3C-9762D5922AFB}"/>
              </a:ext>
            </a:extLst>
          </p:cNvPr>
          <p:cNvSpPr/>
          <p:nvPr/>
        </p:nvSpPr>
        <p:spPr>
          <a:xfrm>
            <a:off x="1700301" y="6665430"/>
            <a:ext cx="331223" cy="624097"/>
          </a:xfrm>
          <a:custGeom>
            <a:avLst/>
            <a:gdLst>
              <a:gd name="connsiteX0" fmla="*/ 4931 w 331223"/>
              <a:gd name="connsiteY0" fmla="*/ 190099 h 624097"/>
              <a:gd name="connsiteX1" fmla="*/ 138384 w 331223"/>
              <a:gd name="connsiteY1" fmla="*/ 353208 h 624097"/>
              <a:gd name="connsiteX2" fmla="*/ 123556 w 331223"/>
              <a:gd name="connsiteY2" fmla="*/ 620114 h 624097"/>
              <a:gd name="connsiteX3" fmla="*/ 158155 w 331223"/>
              <a:gd name="connsiteY3" fmla="*/ 476775 h 624097"/>
              <a:gd name="connsiteX4" fmla="*/ 331150 w 331223"/>
              <a:gd name="connsiteY4" fmla="*/ 2276 h 624097"/>
              <a:gd name="connsiteX5" fmla="*/ 177926 w 331223"/>
              <a:gd name="connsiteY5" fmla="*/ 293895 h 624097"/>
              <a:gd name="connsiteX6" fmla="*/ 44473 w 331223"/>
              <a:gd name="connsiteY6" fmla="*/ 224698 h 624097"/>
              <a:gd name="connsiteX7" fmla="*/ 4931 w 331223"/>
              <a:gd name="connsiteY7" fmla="*/ 190099 h 62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223" h="624097">
                <a:moveTo>
                  <a:pt x="4931" y="190099"/>
                </a:moveTo>
                <a:cubicBezTo>
                  <a:pt x="20583" y="211517"/>
                  <a:pt x="118613" y="281539"/>
                  <a:pt x="138384" y="353208"/>
                </a:cubicBezTo>
                <a:cubicBezTo>
                  <a:pt x="158155" y="424877"/>
                  <a:pt x="120261" y="599520"/>
                  <a:pt x="123556" y="620114"/>
                </a:cubicBezTo>
                <a:cubicBezTo>
                  <a:pt x="126851" y="640708"/>
                  <a:pt x="123556" y="579748"/>
                  <a:pt x="158155" y="476775"/>
                </a:cubicBezTo>
                <a:cubicBezTo>
                  <a:pt x="192754" y="373802"/>
                  <a:pt x="327855" y="32756"/>
                  <a:pt x="331150" y="2276"/>
                </a:cubicBezTo>
                <a:cubicBezTo>
                  <a:pt x="334445" y="-28204"/>
                  <a:pt x="225706" y="256825"/>
                  <a:pt x="177926" y="293895"/>
                </a:cubicBezTo>
                <a:cubicBezTo>
                  <a:pt x="130147" y="330965"/>
                  <a:pt x="75777" y="241174"/>
                  <a:pt x="44473" y="224698"/>
                </a:cubicBezTo>
                <a:cubicBezTo>
                  <a:pt x="13169" y="208222"/>
                  <a:pt x="-10721" y="168681"/>
                  <a:pt x="4931" y="190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327763DC-26A7-2D9F-AD56-2E5167586A09}"/>
              </a:ext>
            </a:extLst>
          </p:cNvPr>
          <p:cNvSpPr/>
          <p:nvPr/>
        </p:nvSpPr>
        <p:spPr>
          <a:xfrm>
            <a:off x="7575711" y="8520364"/>
            <a:ext cx="1103710" cy="903264"/>
          </a:xfrm>
          <a:custGeom>
            <a:avLst/>
            <a:gdLst>
              <a:gd name="connsiteX0" fmla="*/ 1452 w 1103710"/>
              <a:gd name="connsiteY0" fmla="*/ 5798 h 903264"/>
              <a:gd name="connsiteX1" fmla="*/ 530321 w 1103710"/>
              <a:gd name="connsiteY1" fmla="*/ 425928 h 903264"/>
              <a:gd name="connsiteX2" fmla="*/ 480894 w 1103710"/>
              <a:gd name="connsiteY2" fmla="*/ 455584 h 903264"/>
              <a:gd name="connsiteX3" fmla="*/ 797227 w 1103710"/>
              <a:gd name="connsiteY3" fmla="*/ 816401 h 903264"/>
              <a:gd name="connsiteX4" fmla="*/ 698373 w 1103710"/>
              <a:gd name="connsiteY4" fmla="*/ 757089 h 903264"/>
              <a:gd name="connsiteX5" fmla="*/ 1103675 w 1103710"/>
              <a:gd name="connsiteY5" fmla="*/ 900427 h 903264"/>
              <a:gd name="connsiteX6" fmla="*/ 673660 w 1103710"/>
              <a:gd name="connsiteY6" fmla="*/ 603865 h 903264"/>
              <a:gd name="connsiteX7" fmla="*/ 382040 w 1103710"/>
              <a:gd name="connsiteY7" fmla="*/ 208449 h 903264"/>
              <a:gd name="connsiteX8" fmla="*/ 1452 w 1103710"/>
              <a:gd name="connsiteY8" fmla="*/ 5798 h 903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3710" h="903264">
                <a:moveTo>
                  <a:pt x="1452" y="5798"/>
                </a:moveTo>
                <a:cubicBezTo>
                  <a:pt x="26165" y="42044"/>
                  <a:pt x="450414" y="350964"/>
                  <a:pt x="530321" y="425928"/>
                </a:cubicBezTo>
                <a:cubicBezTo>
                  <a:pt x="610228" y="500892"/>
                  <a:pt x="436410" y="390505"/>
                  <a:pt x="480894" y="455584"/>
                </a:cubicBezTo>
                <a:cubicBezTo>
                  <a:pt x="525378" y="520663"/>
                  <a:pt x="760981" y="766150"/>
                  <a:pt x="797227" y="816401"/>
                </a:cubicBezTo>
                <a:cubicBezTo>
                  <a:pt x="833473" y="866652"/>
                  <a:pt x="647298" y="743085"/>
                  <a:pt x="698373" y="757089"/>
                </a:cubicBezTo>
                <a:cubicBezTo>
                  <a:pt x="749448" y="771093"/>
                  <a:pt x="1107794" y="925964"/>
                  <a:pt x="1103675" y="900427"/>
                </a:cubicBezTo>
                <a:cubicBezTo>
                  <a:pt x="1099556" y="874890"/>
                  <a:pt x="793932" y="719195"/>
                  <a:pt x="673660" y="603865"/>
                </a:cubicBezTo>
                <a:cubicBezTo>
                  <a:pt x="553388" y="488535"/>
                  <a:pt x="489956" y="305655"/>
                  <a:pt x="382040" y="208449"/>
                </a:cubicBezTo>
                <a:cubicBezTo>
                  <a:pt x="274124" y="111243"/>
                  <a:pt x="-23261" y="-30448"/>
                  <a:pt x="1452" y="5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F4FB5429-061E-51F2-A8CD-8740084C8B6C}"/>
              </a:ext>
            </a:extLst>
          </p:cNvPr>
          <p:cNvSpPr/>
          <p:nvPr/>
        </p:nvSpPr>
        <p:spPr>
          <a:xfrm>
            <a:off x="4110871" y="4932432"/>
            <a:ext cx="135657" cy="943951"/>
          </a:xfrm>
          <a:custGeom>
            <a:avLst/>
            <a:gdLst>
              <a:gd name="connsiteX0" fmla="*/ 55827 w 135657"/>
              <a:gd name="connsiteY0" fmla="*/ 385 h 943951"/>
              <a:gd name="connsiteX1" fmla="*/ 129968 w 135657"/>
              <a:gd name="connsiteY1" fmla="*/ 148666 h 943951"/>
              <a:gd name="connsiteX2" fmla="*/ 50885 w 135657"/>
              <a:gd name="connsiteY2" fmla="*/ 326604 h 943951"/>
              <a:gd name="connsiteX3" fmla="*/ 129968 w 135657"/>
              <a:gd name="connsiteY3" fmla="*/ 924671 h 943951"/>
              <a:gd name="connsiteX4" fmla="*/ 115140 w 135657"/>
              <a:gd name="connsiteY4" fmla="*/ 741791 h 943951"/>
              <a:gd name="connsiteX5" fmla="*/ 1458 w 135657"/>
              <a:gd name="connsiteY5" fmla="*/ 193151 h 943951"/>
              <a:gd name="connsiteX6" fmla="*/ 55827 w 135657"/>
              <a:gd name="connsiteY6" fmla="*/ 385 h 94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57" h="943951">
                <a:moveTo>
                  <a:pt x="55827" y="385"/>
                </a:moveTo>
                <a:cubicBezTo>
                  <a:pt x="77245" y="-7029"/>
                  <a:pt x="130792" y="94296"/>
                  <a:pt x="129968" y="148666"/>
                </a:cubicBezTo>
                <a:cubicBezTo>
                  <a:pt x="129144" y="203036"/>
                  <a:pt x="50885" y="197270"/>
                  <a:pt x="50885" y="326604"/>
                </a:cubicBezTo>
                <a:cubicBezTo>
                  <a:pt x="50885" y="455938"/>
                  <a:pt x="119259" y="855473"/>
                  <a:pt x="129968" y="924671"/>
                </a:cubicBezTo>
                <a:cubicBezTo>
                  <a:pt x="140677" y="993869"/>
                  <a:pt x="136558" y="863711"/>
                  <a:pt x="115140" y="741791"/>
                </a:cubicBezTo>
                <a:cubicBezTo>
                  <a:pt x="93722" y="619871"/>
                  <a:pt x="11343" y="314247"/>
                  <a:pt x="1458" y="193151"/>
                </a:cubicBezTo>
                <a:cubicBezTo>
                  <a:pt x="-8427" y="72055"/>
                  <a:pt x="34409" y="7799"/>
                  <a:pt x="55827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CF0D6F65-6CE8-3432-8F50-915A57AA8BF2}"/>
              </a:ext>
            </a:extLst>
          </p:cNvPr>
          <p:cNvSpPr/>
          <p:nvPr/>
        </p:nvSpPr>
        <p:spPr>
          <a:xfrm>
            <a:off x="4293169" y="5258830"/>
            <a:ext cx="379550" cy="505185"/>
          </a:xfrm>
          <a:custGeom>
            <a:avLst/>
            <a:gdLst>
              <a:gd name="connsiteX0" fmla="*/ 357914 w 379550"/>
              <a:gd name="connsiteY0" fmla="*/ 206 h 505185"/>
              <a:gd name="connsiteX1" fmla="*/ 100894 w 379550"/>
              <a:gd name="connsiteY1" fmla="*/ 148487 h 505185"/>
              <a:gd name="connsiteX2" fmla="*/ 16868 w 379550"/>
              <a:gd name="connsiteY2" fmla="*/ 410450 h 505185"/>
              <a:gd name="connsiteX3" fmla="*/ 16868 w 379550"/>
              <a:gd name="connsiteY3" fmla="*/ 499419 h 505185"/>
              <a:gd name="connsiteX4" fmla="*/ 194805 w 379550"/>
              <a:gd name="connsiteY4" fmla="*/ 267112 h 505185"/>
              <a:gd name="connsiteX5" fmla="*/ 377685 w 379550"/>
              <a:gd name="connsiteY5" fmla="*/ 192971 h 505185"/>
              <a:gd name="connsiteX6" fmla="*/ 76180 w 379550"/>
              <a:gd name="connsiteY6" fmla="*/ 178143 h 505185"/>
              <a:gd name="connsiteX7" fmla="*/ 357914 w 379550"/>
              <a:gd name="connsiteY7" fmla="*/ 206 h 50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9550" h="505185">
                <a:moveTo>
                  <a:pt x="357914" y="206"/>
                </a:moveTo>
                <a:cubicBezTo>
                  <a:pt x="362033" y="-4737"/>
                  <a:pt x="157735" y="80113"/>
                  <a:pt x="100894" y="148487"/>
                </a:cubicBezTo>
                <a:cubicBezTo>
                  <a:pt x="44053" y="216861"/>
                  <a:pt x="30872" y="351961"/>
                  <a:pt x="16868" y="410450"/>
                </a:cubicBezTo>
                <a:cubicBezTo>
                  <a:pt x="2864" y="468939"/>
                  <a:pt x="-12788" y="523309"/>
                  <a:pt x="16868" y="499419"/>
                </a:cubicBezTo>
                <a:cubicBezTo>
                  <a:pt x="46524" y="475529"/>
                  <a:pt x="134669" y="318187"/>
                  <a:pt x="194805" y="267112"/>
                </a:cubicBezTo>
                <a:cubicBezTo>
                  <a:pt x="254941" y="216037"/>
                  <a:pt x="397456" y="207799"/>
                  <a:pt x="377685" y="192971"/>
                </a:cubicBezTo>
                <a:cubicBezTo>
                  <a:pt x="357914" y="178143"/>
                  <a:pt x="79475" y="208623"/>
                  <a:pt x="76180" y="178143"/>
                </a:cubicBezTo>
                <a:cubicBezTo>
                  <a:pt x="72885" y="147663"/>
                  <a:pt x="353795" y="5149"/>
                  <a:pt x="357914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A6FB67DD-1DBC-7F8F-A560-16FB5FECA7CC}"/>
              </a:ext>
            </a:extLst>
          </p:cNvPr>
          <p:cNvSpPr/>
          <p:nvPr/>
        </p:nvSpPr>
        <p:spPr>
          <a:xfrm>
            <a:off x="2550398" y="1883002"/>
            <a:ext cx="165395" cy="836345"/>
          </a:xfrm>
          <a:custGeom>
            <a:avLst/>
            <a:gdLst>
              <a:gd name="connsiteX0" fmla="*/ 163146 w 165395"/>
              <a:gd name="connsiteY0" fmla="*/ 168 h 836345"/>
              <a:gd name="connsiteX1" fmla="*/ 98891 w 165395"/>
              <a:gd name="connsiteY1" fmla="*/ 489495 h 836345"/>
              <a:gd name="connsiteX2" fmla="*/ 108776 w 165395"/>
              <a:gd name="connsiteY2" fmla="*/ 835484 h 836345"/>
              <a:gd name="connsiteX3" fmla="*/ 93948 w 165395"/>
              <a:gd name="connsiteY3" fmla="*/ 593292 h 836345"/>
              <a:gd name="connsiteX4" fmla="*/ 44521 w 165395"/>
              <a:gd name="connsiteY4" fmla="*/ 771229 h 836345"/>
              <a:gd name="connsiteX5" fmla="*/ 4979 w 165395"/>
              <a:gd name="connsiteY5" fmla="*/ 543865 h 836345"/>
              <a:gd name="connsiteX6" fmla="*/ 163146 w 165395"/>
              <a:gd name="connsiteY6" fmla="*/ 168 h 83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95" h="836345">
                <a:moveTo>
                  <a:pt x="163146" y="168"/>
                </a:moveTo>
                <a:cubicBezTo>
                  <a:pt x="178798" y="-8894"/>
                  <a:pt x="107953" y="350276"/>
                  <a:pt x="98891" y="489495"/>
                </a:cubicBezTo>
                <a:cubicBezTo>
                  <a:pt x="89829" y="628714"/>
                  <a:pt x="109600" y="818185"/>
                  <a:pt x="108776" y="835484"/>
                </a:cubicBezTo>
                <a:cubicBezTo>
                  <a:pt x="107952" y="852783"/>
                  <a:pt x="104657" y="604001"/>
                  <a:pt x="93948" y="593292"/>
                </a:cubicBezTo>
                <a:cubicBezTo>
                  <a:pt x="83239" y="582583"/>
                  <a:pt x="59349" y="779467"/>
                  <a:pt x="44521" y="771229"/>
                </a:cubicBezTo>
                <a:cubicBezTo>
                  <a:pt x="29693" y="762991"/>
                  <a:pt x="-14792" y="674847"/>
                  <a:pt x="4979" y="543865"/>
                </a:cubicBezTo>
                <a:cubicBezTo>
                  <a:pt x="24750" y="412884"/>
                  <a:pt x="147494" y="9230"/>
                  <a:pt x="163146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E9163B78-E7A0-FDB3-0A2D-0C2D64B53824}"/>
              </a:ext>
            </a:extLst>
          </p:cNvPr>
          <p:cNvSpPr/>
          <p:nvPr/>
        </p:nvSpPr>
        <p:spPr>
          <a:xfrm>
            <a:off x="1917248" y="3632475"/>
            <a:ext cx="695062" cy="1790041"/>
          </a:xfrm>
          <a:custGeom>
            <a:avLst/>
            <a:gdLst>
              <a:gd name="connsiteX0" fmla="*/ 692499 w 695062"/>
              <a:gd name="connsiteY0" fmla="*/ 20182 h 1790041"/>
              <a:gd name="connsiteX1" fmla="*/ 381109 w 695062"/>
              <a:gd name="connsiteY1" fmla="*/ 944468 h 1790041"/>
              <a:gd name="connsiteX2" fmla="*/ 114203 w 695062"/>
              <a:gd name="connsiteY2" fmla="*/ 1473337 h 1790041"/>
              <a:gd name="connsiteX3" fmla="*/ 521 w 695062"/>
              <a:gd name="connsiteY3" fmla="*/ 1769899 h 1790041"/>
              <a:gd name="connsiteX4" fmla="*/ 153744 w 695062"/>
              <a:gd name="connsiteY4" fmla="*/ 914811 h 1790041"/>
              <a:gd name="connsiteX5" fmla="*/ 99375 w 695062"/>
              <a:gd name="connsiteY5" fmla="*/ 1428853 h 1790041"/>
              <a:gd name="connsiteX6" fmla="*/ 336624 w 695062"/>
              <a:gd name="connsiteY6" fmla="*/ 974124 h 1790041"/>
              <a:gd name="connsiteX7" fmla="*/ 252598 w 695062"/>
              <a:gd name="connsiteY7" fmla="*/ 840671 h 1790041"/>
              <a:gd name="connsiteX8" fmla="*/ 514562 w 695062"/>
              <a:gd name="connsiteY8" fmla="*/ 425484 h 1790041"/>
              <a:gd name="connsiteX9" fmla="*/ 529390 w 695062"/>
              <a:gd name="connsiteY9" fmla="*/ 316744 h 1790041"/>
              <a:gd name="connsiteX10" fmla="*/ 692499 w 695062"/>
              <a:gd name="connsiteY10" fmla="*/ 20182 h 179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5062" h="1790041">
                <a:moveTo>
                  <a:pt x="692499" y="20182"/>
                </a:moveTo>
                <a:cubicBezTo>
                  <a:pt x="667786" y="124803"/>
                  <a:pt x="477492" y="702276"/>
                  <a:pt x="381109" y="944468"/>
                </a:cubicBezTo>
                <a:cubicBezTo>
                  <a:pt x="284726" y="1186661"/>
                  <a:pt x="177634" y="1335765"/>
                  <a:pt x="114203" y="1473337"/>
                </a:cubicBezTo>
                <a:cubicBezTo>
                  <a:pt x="50772" y="1610909"/>
                  <a:pt x="-6069" y="1862987"/>
                  <a:pt x="521" y="1769899"/>
                </a:cubicBezTo>
                <a:cubicBezTo>
                  <a:pt x="7111" y="1676811"/>
                  <a:pt x="137268" y="971652"/>
                  <a:pt x="153744" y="914811"/>
                </a:cubicBezTo>
                <a:cubicBezTo>
                  <a:pt x="170220" y="857970"/>
                  <a:pt x="68895" y="1418967"/>
                  <a:pt x="99375" y="1428853"/>
                </a:cubicBezTo>
                <a:cubicBezTo>
                  <a:pt x="129855" y="1438739"/>
                  <a:pt x="311087" y="1072154"/>
                  <a:pt x="336624" y="974124"/>
                </a:cubicBezTo>
                <a:cubicBezTo>
                  <a:pt x="362161" y="876094"/>
                  <a:pt x="222942" y="932111"/>
                  <a:pt x="252598" y="840671"/>
                </a:cubicBezTo>
                <a:cubicBezTo>
                  <a:pt x="282254" y="749231"/>
                  <a:pt x="468430" y="512805"/>
                  <a:pt x="514562" y="425484"/>
                </a:cubicBezTo>
                <a:cubicBezTo>
                  <a:pt x="560694" y="338163"/>
                  <a:pt x="503029" y="385118"/>
                  <a:pt x="529390" y="316744"/>
                </a:cubicBezTo>
                <a:cubicBezTo>
                  <a:pt x="555751" y="248370"/>
                  <a:pt x="717212" y="-84439"/>
                  <a:pt x="692499" y="20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F96E8193-CEB6-2777-A7B9-709B2437E70C}"/>
              </a:ext>
            </a:extLst>
          </p:cNvPr>
          <p:cNvSpPr/>
          <p:nvPr/>
        </p:nvSpPr>
        <p:spPr>
          <a:xfrm>
            <a:off x="1650488" y="5540291"/>
            <a:ext cx="223289" cy="690089"/>
          </a:xfrm>
          <a:custGeom>
            <a:avLst/>
            <a:gdLst>
              <a:gd name="connsiteX0" fmla="*/ 222796 w 223289"/>
              <a:gd name="connsiteY0" fmla="*/ 479 h 690089"/>
              <a:gd name="connsiteX1" fmla="*/ 128885 w 223289"/>
              <a:gd name="connsiteY1" fmla="*/ 247614 h 690089"/>
              <a:gd name="connsiteX2" fmla="*/ 84401 w 223289"/>
              <a:gd name="connsiteY2" fmla="*/ 489806 h 690089"/>
              <a:gd name="connsiteX3" fmla="*/ 375 w 223289"/>
              <a:gd name="connsiteY3" fmla="*/ 687514 h 690089"/>
              <a:gd name="connsiteX4" fmla="*/ 54744 w 223289"/>
              <a:gd name="connsiteY4" fmla="*/ 346468 h 690089"/>
              <a:gd name="connsiteX5" fmla="*/ 84401 w 223289"/>
              <a:gd name="connsiteY5" fmla="*/ 188301 h 690089"/>
              <a:gd name="connsiteX6" fmla="*/ 222796 w 223289"/>
              <a:gd name="connsiteY6" fmla="*/ 479 h 69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89" h="690089">
                <a:moveTo>
                  <a:pt x="222796" y="479"/>
                </a:moveTo>
                <a:cubicBezTo>
                  <a:pt x="230210" y="10365"/>
                  <a:pt x="151951" y="166060"/>
                  <a:pt x="128885" y="247614"/>
                </a:cubicBezTo>
                <a:cubicBezTo>
                  <a:pt x="105819" y="329169"/>
                  <a:pt x="105819" y="416489"/>
                  <a:pt x="84401" y="489806"/>
                </a:cubicBezTo>
                <a:cubicBezTo>
                  <a:pt x="62983" y="563123"/>
                  <a:pt x="5318" y="711404"/>
                  <a:pt x="375" y="687514"/>
                </a:cubicBezTo>
                <a:cubicBezTo>
                  <a:pt x="-4568" y="663624"/>
                  <a:pt x="40740" y="429670"/>
                  <a:pt x="54744" y="346468"/>
                </a:cubicBezTo>
                <a:cubicBezTo>
                  <a:pt x="68748" y="263266"/>
                  <a:pt x="53921" y="240199"/>
                  <a:pt x="84401" y="188301"/>
                </a:cubicBezTo>
                <a:cubicBezTo>
                  <a:pt x="114881" y="136403"/>
                  <a:pt x="215382" y="-9407"/>
                  <a:pt x="222796" y="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5B81F962-F30C-C54D-142E-1F3658FB3C62}"/>
              </a:ext>
            </a:extLst>
          </p:cNvPr>
          <p:cNvSpPr/>
          <p:nvPr/>
        </p:nvSpPr>
        <p:spPr>
          <a:xfrm>
            <a:off x="1175099" y="5264349"/>
            <a:ext cx="268170" cy="893919"/>
          </a:xfrm>
          <a:custGeom>
            <a:avLst/>
            <a:gdLst>
              <a:gd name="connsiteX0" fmla="*/ 268170 w 268170"/>
              <a:gd name="connsiteY0" fmla="*/ 14457 h 893919"/>
              <a:gd name="connsiteX1" fmla="*/ 75405 w 268170"/>
              <a:gd name="connsiteY1" fmla="*/ 419759 h 893919"/>
              <a:gd name="connsiteX2" fmla="*/ 6207 w 268170"/>
              <a:gd name="connsiteY2" fmla="*/ 884373 h 893919"/>
              <a:gd name="connsiteX3" fmla="*/ 11150 w 268170"/>
              <a:gd name="connsiteY3" fmla="*/ 686665 h 893919"/>
              <a:gd name="connsiteX4" fmla="*/ 75405 w 268170"/>
              <a:gd name="connsiteY4" fmla="*/ 142968 h 893919"/>
              <a:gd name="connsiteX5" fmla="*/ 268170 w 268170"/>
              <a:gd name="connsiteY5" fmla="*/ 14457 h 89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70" h="893919">
                <a:moveTo>
                  <a:pt x="268170" y="14457"/>
                </a:moveTo>
                <a:cubicBezTo>
                  <a:pt x="268170" y="60589"/>
                  <a:pt x="119065" y="274773"/>
                  <a:pt x="75405" y="419759"/>
                </a:cubicBezTo>
                <a:cubicBezTo>
                  <a:pt x="31745" y="564745"/>
                  <a:pt x="16916" y="839889"/>
                  <a:pt x="6207" y="884373"/>
                </a:cubicBezTo>
                <a:cubicBezTo>
                  <a:pt x="-4502" y="928857"/>
                  <a:pt x="-383" y="810232"/>
                  <a:pt x="11150" y="686665"/>
                </a:cubicBezTo>
                <a:cubicBezTo>
                  <a:pt x="22683" y="563098"/>
                  <a:pt x="31745" y="247588"/>
                  <a:pt x="75405" y="142968"/>
                </a:cubicBezTo>
                <a:cubicBezTo>
                  <a:pt x="119065" y="38348"/>
                  <a:pt x="268170" y="-31675"/>
                  <a:pt x="268170" y="14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B148014B-16F7-BBCE-B598-EE33D3AE65F2}"/>
              </a:ext>
            </a:extLst>
          </p:cNvPr>
          <p:cNvSpPr/>
          <p:nvPr/>
        </p:nvSpPr>
        <p:spPr>
          <a:xfrm>
            <a:off x="3469476" y="3726345"/>
            <a:ext cx="742026" cy="677564"/>
          </a:xfrm>
          <a:custGeom>
            <a:avLst/>
            <a:gdLst>
              <a:gd name="connsiteX0" fmla="*/ 425374 w 742026"/>
              <a:gd name="connsiteY0" fmla="*/ 453 h 677564"/>
              <a:gd name="connsiteX1" fmla="*/ 736764 w 742026"/>
              <a:gd name="connsiteY1" fmla="*/ 89421 h 677564"/>
              <a:gd name="connsiteX2" fmla="*/ 618139 w 742026"/>
              <a:gd name="connsiteY2" fmla="*/ 267359 h 677564"/>
              <a:gd name="connsiteX3" fmla="*/ 578598 w 742026"/>
              <a:gd name="connsiteY3" fmla="*/ 662775 h 677564"/>
              <a:gd name="connsiteX4" fmla="*/ 583540 w 742026"/>
              <a:gd name="connsiteY4" fmla="*/ 583692 h 677564"/>
              <a:gd name="connsiteX5" fmla="*/ 301 w 742026"/>
              <a:gd name="connsiteY5" fmla="*/ 489780 h 677564"/>
              <a:gd name="connsiteX6" fmla="*/ 504457 w 742026"/>
              <a:gd name="connsiteY6" fmla="*/ 425525 h 677564"/>
              <a:gd name="connsiteX7" fmla="*/ 568712 w 742026"/>
              <a:gd name="connsiteY7" fmla="*/ 148734 h 677564"/>
              <a:gd name="connsiteX8" fmla="*/ 588483 w 742026"/>
              <a:gd name="connsiteY8" fmla="*/ 124020 h 677564"/>
              <a:gd name="connsiteX9" fmla="*/ 425374 w 742026"/>
              <a:gd name="connsiteY9" fmla="*/ 453 h 67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2026" h="677564">
                <a:moveTo>
                  <a:pt x="425374" y="453"/>
                </a:moveTo>
                <a:cubicBezTo>
                  <a:pt x="450087" y="-5313"/>
                  <a:pt x="704637" y="44937"/>
                  <a:pt x="736764" y="89421"/>
                </a:cubicBezTo>
                <a:cubicBezTo>
                  <a:pt x="768891" y="133905"/>
                  <a:pt x="644500" y="171800"/>
                  <a:pt x="618139" y="267359"/>
                </a:cubicBezTo>
                <a:cubicBezTo>
                  <a:pt x="591778" y="362918"/>
                  <a:pt x="584364" y="610053"/>
                  <a:pt x="578598" y="662775"/>
                </a:cubicBezTo>
                <a:cubicBezTo>
                  <a:pt x="572832" y="715497"/>
                  <a:pt x="679923" y="612524"/>
                  <a:pt x="583540" y="583692"/>
                </a:cubicBezTo>
                <a:cubicBezTo>
                  <a:pt x="487157" y="554860"/>
                  <a:pt x="13481" y="516141"/>
                  <a:pt x="301" y="489780"/>
                </a:cubicBezTo>
                <a:cubicBezTo>
                  <a:pt x="-12880" y="463419"/>
                  <a:pt x="409722" y="482366"/>
                  <a:pt x="504457" y="425525"/>
                </a:cubicBezTo>
                <a:cubicBezTo>
                  <a:pt x="599192" y="368684"/>
                  <a:pt x="554708" y="198985"/>
                  <a:pt x="568712" y="148734"/>
                </a:cubicBezTo>
                <a:cubicBezTo>
                  <a:pt x="582716" y="98483"/>
                  <a:pt x="607430" y="145438"/>
                  <a:pt x="588483" y="124020"/>
                </a:cubicBezTo>
                <a:cubicBezTo>
                  <a:pt x="569536" y="102602"/>
                  <a:pt x="400661" y="6219"/>
                  <a:pt x="425374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62EE3DD0-50F7-7815-FCD7-1284430CB5AA}"/>
              </a:ext>
            </a:extLst>
          </p:cNvPr>
          <p:cNvSpPr/>
          <p:nvPr/>
        </p:nvSpPr>
        <p:spPr>
          <a:xfrm>
            <a:off x="3146181" y="4120099"/>
            <a:ext cx="322757" cy="660351"/>
          </a:xfrm>
          <a:custGeom>
            <a:avLst/>
            <a:gdLst>
              <a:gd name="connsiteX0" fmla="*/ 27034 w 322757"/>
              <a:gd name="connsiteY0" fmla="*/ 2115 h 660351"/>
              <a:gd name="connsiteX1" fmla="*/ 293940 w 322757"/>
              <a:gd name="connsiteY1" fmla="*/ 229479 h 660351"/>
              <a:gd name="connsiteX2" fmla="*/ 308768 w 322757"/>
              <a:gd name="connsiteY2" fmla="*/ 565583 h 660351"/>
              <a:gd name="connsiteX3" fmla="*/ 234628 w 322757"/>
              <a:gd name="connsiteY3" fmla="*/ 397531 h 660351"/>
              <a:gd name="connsiteX4" fmla="*/ 303825 w 322757"/>
              <a:gd name="connsiteY4" fmla="*/ 654552 h 660351"/>
              <a:gd name="connsiteX5" fmla="*/ 2321 w 322757"/>
              <a:gd name="connsiteY5" fmla="*/ 96026 h 660351"/>
              <a:gd name="connsiteX6" fmla="*/ 165430 w 322757"/>
              <a:gd name="connsiteY6" fmla="*/ 303620 h 660351"/>
              <a:gd name="connsiteX7" fmla="*/ 185201 w 322757"/>
              <a:gd name="connsiteY7" fmla="*/ 125683 h 660351"/>
              <a:gd name="connsiteX8" fmla="*/ 27034 w 322757"/>
              <a:gd name="connsiteY8" fmla="*/ 2115 h 660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757" h="660351">
                <a:moveTo>
                  <a:pt x="27034" y="2115"/>
                </a:moveTo>
                <a:cubicBezTo>
                  <a:pt x="45157" y="19414"/>
                  <a:pt x="246984" y="135568"/>
                  <a:pt x="293940" y="229479"/>
                </a:cubicBezTo>
                <a:cubicBezTo>
                  <a:pt x="340896" y="323390"/>
                  <a:pt x="318653" y="537574"/>
                  <a:pt x="308768" y="565583"/>
                </a:cubicBezTo>
                <a:cubicBezTo>
                  <a:pt x="298883" y="593592"/>
                  <a:pt x="235452" y="382703"/>
                  <a:pt x="234628" y="397531"/>
                </a:cubicBezTo>
                <a:cubicBezTo>
                  <a:pt x="233804" y="412359"/>
                  <a:pt x="342543" y="704803"/>
                  <a:pt x="303825" y="654552"/>
                </a:cubicBezTo>
                <a:cubicBezTo>
                  <a:pt x="265107" y="604301"/>
                  <a:pt x="25387" y="154515"/>
                  <a:pt x="2321" y="96026"/>
                </a:cubicBezTo>
                <a:cubicBezTo>
                  <a:pt x="-20745" y="37537"/>
                  <a:pt x="134950" y="298677"/>
                  <a:pt x="165430" y="303620"/>
                </a:cubicBezTo>
                <a:cubicBezTo>
                  <a:pt x="195910" y="308563"/>
                  <a:pt x="202500" y="173462"/>
                  <a:pt x="185201" y="125683"/>
                </a:cubicBezTo>
                <a:cubicBezTo>
                  <a:pt x="167902" y="77904"/>
                  <a:pt x="8911" y="-15184"/>
                  <a:pt x="27034" y="2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52149DE6-A415-C1AE-4774-ABAF49212F01}"/>
              </a:ext>
            </a:extLst>
          </p:cNvPr>
          <p:cNvSpPr/>
          <p:nvPr/>
        </p:nvSpPr>
        <p:spPr>
          <a:xfrm>
            <a:off x="4596712" y="2757177"/>
            <a:ext cx="459911" cy="65106"/>
          </a:xfrm>
          <a:custGeom>
            <a:avLst/>
            <a:gdLst>
              <a:gd name="connsiteX0" fmla="*/ 2 w 459911"/>
              <a:gd name="connsiteY0" fmla="*/ 65106 h 65106"/>
              <a:gd name="connsiteX1" fmla="*/ 252079 w 459911"/>
              <a:gd name="connsiteY1" fmla="*/ 25565 h 65106"/>
              <a:gd name="connsiteX2" fmla="*/ 459673 w 459911"/>
              <a:gd name="connsiteY2" fmla="*/ 20622 h 65106"/>
              <a:gd name="connsiteX3" fmla="*/ 291621 w 459911"/>
              <a:gd name="connsiteY3" fmla="*/ 851 h 65106"/>
              <a:gd name="connsiteX4" fmla="*/ 202652 w 459911"/>
              <a:gd name="connsiteY4" fmla="*/ 5794 h 65106"/>
              <a:gd name="connsiteX5" fmla="*/ 247137 w 459911"/>
              <a:gd name="connsiteY5" fmla="*/ 25565 h 65106"/>
              <a:gd name="connsiteX6" fmla="*/ 2 w 459911"/>
              <a:gd name="connsiteY6" fmla="*/ 65106 h 6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911" h="65106">
                <a:moveTo>
                  <a:pt x="2" y="65106"/>
                </a:moveTo>
                <a:cubicBezTo>
                  <a:pt x="826" y="65106"/>
                  <a:pt x="175467" y="32979"/>
                  <a:pt x="252079" y="25565"/>
                </a:cubicBezTo>
                <a:cubicBezTo>
                  <a:pt x="328691" y="18151"/>
                  <a:pt x="453083" y="24741"/>
                  <a:pt x="459673" y="20622"/>
                </a:cubicBezTo>
                <a:cubicBezTo>
                  <a:pt x="466263" y="16503"/>
                  <a:pt x="334458" y="3322"/>
                  <a:pt x="291621" y="851"/>
                </a:cubicBezTo>
                <a:cubicBezTo>
                  <a:pt x="248784" y="-1620"/>
                  <a:pt x="210066" y="1675"/>
                  <a:pt x="202652" y="5794"/>
                </a:cubicBezTo>
                <a:cubicBezTo>
                  <a:pt x="195238" y="9913"/>
                  <a:pt x="272674" y="14856"/>
                  <a:pt x="247137" y="25565"/>
                </a:cubicBezTo>
                <a:cubicBezTo>
                  <a:pt x="221600" y="36274"/>
                  <a:pt x="-822" y="65106"/>
                  <a:pt x="2" y="6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4CD762E4-7F91-39E7-3B32-53604B30A14B}"/>
              </a:ext>
            </a:extLst>
          </p:cNvPr>
          <p:cNvSpPr/>
          <p:nvPr/>
        </p:nvSpPr>
        <p:spPr>
          <a:xfrm>
            <a:off x="3863047" y="3332036"/>
            <a:ext cx="344449" cy="473955"/>
          </a:xfrm>
          <a:custGeom>
            <a:avLst/>
            <a:gdLst>
              <a:gd name="connsiteX0" fmla="*/ 21917 w 344449"/>
              <a:gd name="connsiteY0" fmla="*/ 14174 h 473955"/>
              <a:gd name="connsiteX1" fmla="*/ 303651 w 344449"/>
              <a:gd name="connsiteY1" fmla="*/ 320621 h 473955"/>
              <a:gd name="connsiteX2" fmla="*/ 338250 w 344449"/>
              <a:gd name="connsiteY2" fmla="*/ 473845 h 473955"/>
              <a:gd name="connsiteX3" fmla="*/ 313537 w 344449"/>
              <a:gd name="connsiteY3" fmla="*/ 340392 h 473955"/>
              <a:gd name="connsiteX4" fmla="*/ 51574 w 344449"/>
              <a:gd name="connsiteY4" fmla="*/ 78429 h 473955"/>
              <a:gd name="connsiteX5" fmla="*/ 21917 w 344449"/>
              <a:gd name="connsiteY5" fmla="*/ 14174 h 47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449" h="473955">
                <a:moveTo>
                  <a:pt x="21917" y="14174"/>
                </a:moveTo>
                <a:cubicBezTo>
                  <a:pt x="63930" y="54539"/>
                  <a:pt x="250929" y="244009"/>
                  <a:pt x="303651" y="320621"/>
                </a:cubicBezTo>
                <a:cubicBezTo>
                  <a:pt x="356373" y="397233"/>
                  <a:pt x="336602" y="470550"/>
                  <a:pt x="338250" y="473845"/>
                </a:cubicBezTo>
                <a:cubicBezTo>
                  <a:pt x="339898" y="477140"/>
                  <a:pt x="361316" y="406295"/>
                  <a:pt x="313537" y="340392"/>
                </a:cubicBezTo>
                <a:cubicBezTo>
                  <a:pt x="265758" y="274489"/>
                  <a:pt x="100177" y="129504"/>
                  <a:pt x="51574" y="78429"/>
                </a:cubicBezTo>
                <a:cubicBezTo>
                  <a:pt x="2971" y="27355"/>
                  <a:pt x="-20096" y="-26191"/>
                  <a:pt x="21917" y="14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648B7079-954B-9831-69BC-63A9B0D3EB36}"/>
              </a:ext>
            </a:extLst>
          </p:cNvPr>
          <p:cNvSpPr/>
          <p:nvPr/>
        </p:nvSpPr>
        <p:spPr>
          <a:xfrm>
            <a:off x="3960705" y="4416919"/>
            <a:ext cx="1718276" cy="506013"/>
          </a:xfrm>
          <a:custGeom>
            <a:avLst/>
            <a:gdLst>
              <a:gd name="connsiteX0" fmla="*/ 82426 w 1718276"/>
              <a:gd name="connsiteY0" fmla="*/ 11743 h 506013"/>
              <a:gd name="connsiteX1" fmla="*/ 1669033 w 1718276"/>
              <a:gd name="connsiteY1" fmla="*/ 382445 h 506013"/>
              <a:gd name="connsiteX2" fmla="*/ 1332930 w 1718276"/>
              <a:gd name="connsiteY2" fmla="*/ 412102 h 506013"/>
              <a:gd name="connsiteX3" fmla="*/ 1515810 w 1718276"/>
              <a:gd name="connsiteY3" fmla="*/ 451643 h 506013"/>
              <a:gd name="connsiteX4" fmla="*/ 453129 w 1718276"/>
              <a:gd name="connsiteY4" fmla="*/ 506013 h 506013"/>
              <a:gd name="connsiteX5" fmla="*/ 1036367 w 1718276"/>
              <a:gd name="connsiteY5" fmla="*/ 451643 h 506013"/>
              <a:gd name="connsiteX6" fmla="*/ 1174763 w 1718276"/>
              <a:gd name="connsiteY6" fmla="*/ 328076 h 506013"/>
              <a:gd name="connsiteX7" fmla="*/ 324618 w 1718276"/>
              <a:gd name="connsiteY7" fmla="*/ 115539 h 506013"/>
              <a:gd name="connsiteX8" fmla="*/ 82426 w 1718276"/>
              <a:gd name="connsiteY8" fmla="*/ 11743 h 50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8276" h="506013">
                <a:moveTo>
                  <a:pt x="82426" y="11743"/>
                </a:moveTo>
                <a:cubicBezTo>
                  <a:pt x="306495" y="56227"/>
                  <a:pt x="1460616" y="315719"/>
                  <a:pt x="1669033" y="382445"/>
                </a:cubicBezTo>
                <a:cubicBezTo>
                  <a:pt x="1877450" y="449171"/>
                  <a:pt x="1358467" y="400569"/>
                  <a:pt x="1332930" y="412102"/>
                </a:cubicBezTo>
                <a:cubicBezTo>
                  <a:pt x="1307393" y="423635"/>
                  <a:pt x="1662443" y="435991"/>
                  <a:pt x="1515810" y="451643"/>
                </a:cubicBezTo>
                <a:cubicBezTo>
                  <a:pt x="1369177" y="467295"/>
                  <a:pt x="533036" y="506013"/>
                  <a:pt x="453129" y="506013"/>
                </a:cubicBezTo>
                <a:cubicBezTo>
                  <a:pt x="373222" y="506013"/>
                  <a:pt x="916095" y="481299"/>
                  <a:pt x="1036367" y="451643"/>
                </a:cubicBezTo>
                <a:cubicBezTo>
                  <a:pt x="1156639" y="421987"/>
                  <a:pt x="1293388" y="384093"/>
                  <a:pt x="1174763" y="328076"/>
                </a:cubicBezTo>
                <a:cubicBezTo>
                  <a:pt x="1056138" y="272059"/>
                  <a:pt x="506674" y="171556"/>
                  <a:pt x="324618" y="115539"/>
                </a:cubicBezTo>
                <a:cubicBezTo>
                  <a:pt x="142562" y="59522"/>
                  <a:pt x="-141643" y="-32741"/>
                  <a:pt x="82426" y="11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04A3C75B-AE39-00E5-25A5-77A2502ADA34}"/>
              </a:ext>
            </a:extLst>
          </p:cNvPr>
          <p:cNvSpPr/>
          <p:nvPr/>
        </p:nvSpPr>
        <p:spPr>
          <a:xfrm>
            <a:off x="4862358" y="3690616"/>
            <a:ext cx="418805" cy="513124"/>
          </a:xfrm>
          <a:custGeom>
            <a:avLst/>
            <a:gdLst>
              <a:gd name="connsiteX0" fmla="*/ 1261 w 418805"/>
              <a:gd name="connsiteY0" fmla="*/ 1583 h 513124"/>
              <a:gd name="connsiteX1" fmla="*/ 278053 w 418805"/>
              <a:gd name="connsiteY1" fmla="*/ 90552 h 513124"/>
              <a:gd name="connsiteX2" fmla="*/ 243454 w 418805"/>
              <a:gd name="connsiteY2" fmla="*/ 446426 h 513124"/>
              <a:gd name="connsiteX3" fmla="*/ 327480 w 418805"/>
              <a:gd name="connsiteY3" fmla="*/ 456312 h 513124"/>
              <a:gd name="connsiteX4" fmla="*/ 327480 w 418805"/>
              <a:gd name="connsiteY4" fmla="*/ 495853 h 513124"/>
              <a:gd name="connsiteX5" fmla="*/ 406563 w 418805"/>
              <a:gd name="connsiteY5" fmla="*/ 139979 h 513124"/>
              <a:gd name="connsiteX6" fmla="*/ 1261 w 418805"/>
              <a:gd name="connsiteY6" fmla="*/ 1583 h 51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805" h="513124">
                <a:moveTo>
                  <a:pt x="1261" y="1583"/>
                </a:moveTo>
                <a:cubicBezTo>
                  <a:pt x="-20157" y="-6655"/>
                  <a:pt x="237688" y="16412"/>
                  <a:pt x="278053" y="90552"/>
                </a:cubicBezTo>
                <a:cubicBezTo>
                  <a:pt x="318419" y="164693"/>
                  <a:pt x="235216" y="385466"/>
                  <a:pt x="243454" y="446426"/>
                </a:cubicBezTo>
                <a:cubicBezTo>
                  <a:pt x="251692" y="507386"/>
                  <a:pt x="313476" y="448074"/>
                  <a:pt x="327480" y="456312"/>
                </a:cubicBezTo>
                <a:cubicBezTo>
                  <a:pt x="341484" y="464550"/>
                  <a:pt x="314300" y="548575"/>
                  <a:pt x="327480" y="495853"/>
                </a:cubicBezTo>
                <a:cubicBezTo>
                  <a:pt x="340661" y="443131"/>
                  <a:pt x="455990" y="219886"/>
                  <a:pt x="406563" y="139979"/>
                </a:cubicBezTo>
                <a:cubicBezTo>
                  <a:pt x="357136" y="60072"/>
                  <a:pt x="22679" y="9821"/>
                  <a:pt x="1261" y="1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5FE1FF86-97C8-FF60-B3B3-EEDFEAA9CC36}"/>
              </a:ext>
            </a:extLst>
          </p:cNvPr>
          <p:cNvSpPr/>
          <p:nvPr/>
        </p:nvSpPr>
        <p:spPr>
          <a:xfrm>
            <a:off x="4203988" y="3440118"/>
            <a:ext cx="473201" cy="405370"/>
          </a:xfrm>
          <a:custGeom>
            <a:avLst/>
            <a:gdLst>
              <a:gd name="connsiteX0" fmla="*/ 26966 w 473201"/>
              <a:gd name="connsiteY0" fmla="*/ 3 h 405370"/>
              <a:gd name="connsiteX1" fmla="*/ 377897 w 473201"/>
              <a:gd name="connsiteY1" fmla="*/ 192768 h 405370"/>
              <a:gd name="connsiteX2" fmla="*/ 466866 w 473201"/>
              <a:gd name="connsiteY2" fmla="*/ 405305 h 405370"/>
              <a:gd name="connsiteX3" fmla="*/ 244444 w 473201"/>
              <a:gd name="connsiteY3" fmla="*/ 217482 h 405370"/>
              <a:gd name="connsiteX4" fmla="*/ 2252 w 473201"/>
              <a:gd name="connsiteY4" fmla="*/ 395419 h 405370"/>
              <a:gd name="connsiteX5" fmla="*/ 125820 w 473201"/>
              <a:gd name="connsiteY5" fmla="*/ 286680 h 405370"/>
              <a:gd name="connsiteX6" fmla="*/ 165361 w 473201"/>
              <a:gd name="connsiteY6" fmla="*/ 187826 h 405370"/>
              <a:gd name="connsiteX7" fmla="*/ 26966 w 473201"/>
              <a:gd name="connsiteY7" fmla="*/ 3 h 40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201" h="405370">
                <a:moveTo>
                  <a:pt x="26966" y="3"/>
                </a:moveTo>
                <a:cubicBezTo>
                  <a:pt x="62389" y="827"/>
                  <a:pt x="304580" y="125218"/>
                  <a:pt x="377897" y="192768"/>
                </a:cubicBezTo>
                <a:cubicBezTo>
                  <a:pt x="451214" y="260318"/>
                  <a:pt x="489108" y="401186"/>
                  <a:pt x="466866" y="405305"/>
                </a:cubicBezTo>
                <a:cubicBezTo>
                  <a:pt x="444624" y="409424"/>
                  <a:pt x="321880" y="219130"/>
                  <a:pt x="244444" y="217482"/>
                </a:cubicBezTo>
                <a:cubicBezTo>
                  <a:pt x="167008" y="215834"/>
                  <a:pt x="22023" y="383886"/>
                  <a:pt x="2252" y="395419"/>
                </a:cubicBezTo>
                <a:cubicBezTo>
                  <a:pt x="-17519" y="406952"/>
                  <a:pt x="98635" y="321279"/>
                  <a:pt x="125820" y="286680"/>
                </a:cubicBezTo>
                <a:cubicBezTo>
                  <a:pt x="153005" y="252081"/>
                  <a:pt x="181013" y="233958"/>
                  <a:pt x="165361" y="187826"/>
                </a:cubicBezTo>
                <a:cubicBezTo>
                  <a:pt x="149709" y="141694"/>
                  <a:pt x="-8457" y="-821"/>
                  <a:pt x="2696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77BC2792-1547-0938-C506-914AAE2C5D14}"/>
              </a:ext>
            </a:extLst>
          </p:cNvPr>
          <p:cNvSpPr/>
          <p:nvPr/>
        </p:nvSpPr>
        <p:spPr>
          <a:xfrm>
            <a:off x="5211774" y="3210415"/>
            <a:ext cx="106705" cy="485178"/>
          </a:xfrm>
          <a:custGeom>
            <a:avLst/>
            <a:gdLst>
              <a:gd name="connsiteX0" fmla="*/ 86803 w 106705"/>
              <a:gd name="connsiteY0" fmla="*/ 7284 h 485178"/>
              <a:gd name="connsiteX1" fmla="*/ 67032 w 106705"/>
              <a:gd name="connsiteY1" fmla="*/ 224763 h 485178"/>
              <a:gd name="connsiteX2" fmla="*/ 106574 w 106705"/>
              <a:gd name="connsiteY2" fmla="*/ 481784 h 485178"/>
              <a:gd name="connsiteX3" fmla="*/ 76918 w 106705"/>
              <a:gd name="connsiteY3" fmla="*/ 373044 h 485178"/>
              <a:gd name="connsiteX4" fmla="*/ 2777 w 106705"/>
              <a:gd name="connsiteY4" fmla="*/ 387873 h 485178"/>
              <a:gd name="connsiteX5" fmla="*/ 22548 w 106705"/>
              <a:gd name="connsiteY5" fmla="*/ 234649 h 485178"/>
              <a:gd name="connsiteX6" fmla="*/ 86803 w 106705"/>
              <a:gd name="connsiteY6" fmla="*/ 66597 h 485178"/>
              <a:gd name="connsiteX7" fmla="*/ 86803 w 106705"/>
              <a:gd name="connsiteY7" fmla="*/ 7284 h 48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705" h="485178">
                <a:moveTo>
                  <a:pt x="86803" y="7284"/>
                </a:moveTo>
                <a:cubicBezTo>
                  <a:pt x="83508" y="33645"/>
                  <a:pt x="63737" y="145680"/>
                  <a:pt x="67032" y="224763"/>
                </a:cubicBezTo>
                <a:cubicBezTo>
                  <a:pt x="70327" y="303846"/>
                  <a:pt x="104926" y="457070"/>
                  <a:pt x="106574" y="481784"/>
                </a:cubicBezTo>
                <a:cubicBezTo>
                  <a:pt x="108222" y="506498"/>
                  <a:pt x="94217" y="388696"/>
                  <a:pt x="76918" y="373044"/>
                </a:cubicBezTo>
                <a:cubicBezTo>
                  <a:pt x="59619" y="357392"/>
                  <a:pt x="11839" y="410939"/>
                  <a:pt x="2777" y="387873"/>
                </a:cubicBezTo>
                <a:cubicBezTo>
                  <a:pt x="-6285" y="364807"/>
                  <a:pt x="8544" y="288195"/>
                  <a:pt x="22548" y="234649"/>
                </a:cubicBezTo>
                <a:cubicBezTo>
                  <a:pt x="36552" y="181103"/>
                  <a:pt x="71975" y="101196"/>
                  <a:pt x="86803" y="66597"/>
                </a:cubicBezTo>
                <a:cubicBezTo>
                  <a:pt x="101631" y="31998"/>
                  <a:pt x="90098" y="-19077"/>
                  <a:pt x="86803" y="7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5DB0394C-7402-E667-F2F5-27699946F340}"/>
              </a:ext>
            </a:extLst>
          </p:cNvPr>
          <p:cNvSpPr/>
          <p:nvPr/>
        </p:nvSpPr>
        <p:spPr>
          <a:xfrm>
            <a:off x="4473137" y="3326342"/>
            <a:ext cx="509347" cy="131419"/>
          </a:xfrm>
          <a:custGeom>
            <a:avLst/>
            <a:gdLst>
              <a:gd name="connsiteX0" fmla="*/ 9 w 509347"/>
              <a:gd name="connsiteY0" fmla="*/ 103894 h 131419"/>
              <a:gd name="connsiteX1" fmla="*/ 286686 w 509347"/>
              <a:gd name="connsiteY1" fmla="*/ 97 h 131419"/>
              <a:gd name="connsiteX2" fmla="*/ 479451 w 509347"/>
              <a:gd name="connsiteY2" fmla="*/ 84123 h 131419"/>
              <a:gd name="connsiteX3" fmla="*/ 410253 w 509347"/>
              <a:gd name="connsiteY3" fmla="*/ 34696 h 131419"/>
              <a:gd name="connsiteX4" fmla="*/ 509107 w 509347"/>
              <a:gd name="connsiteY4" fmla="*/ 118722 h 131419"/>
              <a:gd name="connsiteX5" fmla="*/ 375654 w 509347"/>
              <a:gd name="connsiteY5" fmla="*/ 128607 h 131419"/>
              <a:gd name="connsiteX6" fmla="*/ 296571 w 509347"/>
              <a:gd name="connsiteY6" fmla="*/ 94008 h 131419"/>
              <a:gd name="connsiteX7" fmla="*/ 9 w 509347"/>
              <a:gd name="connsiteY7" fmla="*/ 103894 h 13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347" h="131419">
                <a:moveTo>
                  <a:pt x="9" y="103894"/>
                </a:moveTo>
                <a:cubicBezTo>
                  <a:pt x="-1638" y="88242"/>
                  <a:pt x="206779" y="3392"/>
                  <a:pt x="286686" y="97"/>
                </a:cubicBezTo>
                <a:cubicBezTo>
                  <a:pt x="366593" y="-3198"/>
                  <a:pt x="458857" y="78356"/>
                  <a:pt x="479451" y="84123"/>
                </a:cubicBezTo>
                <a:cubicBezTo>
                  <a:pt x="500046" y="89889"/>
                  <a:pt x="405310" y="28930"/>
                  <a:pt x="410253" y="34696"/>
                </a:cubicBezTo>
                <a:cubicBezTo>
                  <a:pt x="415196" y="40462"/>
                  <a:pt x="514873" y="103070"/>
                  <a:pt x="509107" y="118722"/>
                </a:cubicBezTo>
                <a:cubicBezTo>
                  <a:pt x="503341" y="134374"/>
                  <a:pt x="411077" y="132726"/>
                  <a:pt x="375654" y="128607"/>
                </a:cubicBezTo>
                <a:cubicBezTo>
                  <a:pt x="340231" y="124488"/>
                  <a:pt x="355883" y="99774"/>
                  <a:pt x="296571" y="94008"/>
                </a:cubicBezTo>
                <a:cubicBezTo>
                  <a:pt x="237259" y="88241"/>
                  <a:pt x="1656" y="119546"/>
                  <a:pt x="9" y="10389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79299ACE-9F98-FF1A-12DB-4260C1577528}"/>
              </a:ext>
            </a:extLst>
          </p:cNvPr>
          <p:cNvSpPr/>
          <p:nvPr/>
        </p:nvSpPr>
        <p:spPr>
          <a:xfrm>
            <a:off x="4339688" y="2752525"/>
            <a:ext cx="505682" cy="702424"/>
          </a:xfrm>
          <a:custGeom>
            <a:avLst/>
            <a:gdLst>
              <a:gd name="connsiteX0" fmla="*/ 504161 w 505682"/>
              <a:gd name="connsiteY0" fmla="*/ 560 h 702424"/>
              <a:gd name="connsiteX1" fmla="*/ 301510 w 505682"/>
              <a:gd name="connsiteY1" fmla="*/ 153784 h 702424"/>
              <a:gd name="connsiteX2" fmla="*/ 153229 w 505682"/>
              <a:gd name="connsiteY2" fmla="*/ 356435 h 702424"/>
              <a:gd name="connsiteX3" fmla="*/ 227369 w 505682"/>
              <a:gd name="connsiteY3" fmla="*/ 336664 h 702424"/>
              <a:gd name="connsiteX4" fmla="*/ 128515 w 505682"/>
              <a:gd name="connsiteY4" fmla="*/ 484945 h 702424"/>
              <a:gd name="connsiteX5" fmla="*/ 5 w 505682"/>
              <a:gd name="connsiteY5" fmla="*/ 702424 h 702424"/>
              <a:gd name="connsiteX6" fmla="*/ 133458 w 505682"/>
              <a:gd name="connsiteY6" fmla="*/ 484945 h 702424"/>
              <a:gd name="connsiteX7" fmla="*/ 187828 w 505682"/>
              <a:gd name="connsiteY7" fmla="*/ 208154 h 702424"/>
              <a:gd name="connsiteX8" fmla="*/ 504161 w 505682"/>
              <a:gd name="connsiteY8" fmla="*/ 560 h 702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5682" h="702424">
                <a:moveTo>
                  <a:pt x="504161" y="560"/>
                </a:moveTo>
                <a:cubicBezTo>
                  <a:pt x="523108" y="-8502"/>
                  <a:pt x="359999" y="94472"/>
                  <a:pt x="301510" y="153784"/>
                </a:cubicBezTo>
                <a:cubicBezTo>
                  <a:pt x="243021" y="213096"/>
                  <a:pt x="165586" y="325955"/>
                  <a:pt x="153229" y="356435"/>
                </a:cubicBezTo>
                <a:cubicBezTo>
                  <a:pt x="140872" y="386915"/>
                  <a:pt x="231488" y="315246"/>
                  <a:pt x="227369" y="336664"/>
                </a:cubicBezTo>
                <a:cubicBezTo>
                  <a:pt x="223250" y="358082"/>
                  <a:pt x="166409" y="423985"/>
                  <a:pt x="128515" y="484945"/>
                </a:cubicBezTo>
                <a:cubicBezTo>
                  <a:pt x="90621" y="545905"/>
                  <a:pt x="-819" y="702424"/>
                  <a:pt x="5" y="702424"/>
                </a:cubicBezTo>
                <a:cubicBezTo>
                  <a:pt x="829" y="702424"/>
                  <a:pt x="102154" y="567323"/>
                  <a:pt x="133458" y="484945"/>
                </a:cubicBezTo>
                <a:cubicBezTo>
                  <a:pt x="164762" y="402567"/>
                  <a:pt x="122749" y="292180"/>
                  <a:pt x="187828" y="208154"/>
                </a:cubicBezTo>
                <a:cubicBezTo>
                  <a:pt x="252907" y="124128"/>
                  <a:pt x="485214" y="9622"/>
                  <a:pt x="504161" y="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A4E7D770-AD96-0DA5-1090-B17A580F0AB3}"/>
              </a:ext>
            </a:extLst>
          </p:cNvPr>
          <p:cNvSpPr/>
          <p:nvPr/>
        </p:nvSpPr>
        <p:spPr>
          <a:xfrm>
            <a:off x="4457248" y="3929159"/>
            <a:ext cx="540615" cy="346792"/>
          </a:xfrm>
          <a:custGeom>
            <a:avLst/>
            <a:gdLst>
              <a:gd name="connsiteX0" fmla="*/ 6013 w 540615"/>
              <a:gd name="connsiteY0" fmla="*/ 341336 h 346792"/>
              <a:gd name="connsiteX1" fmla="*/ 371773 w 540615"/>
              <a:gd name="connsiteY1" fmla="*/ 138685 h 346792"/>
              <a:gd name="connsiteX2" fmla="*/ 460741 w 540615"/>
              <a:gd name="connsiteY2" fmla="*/ 290 h 346792"/>
              <a:gd name="connsiteX3" fmla="*/ 436028 w 540615"/>
              <a:gd name="connsiteY3" fmla="*/ 104086 h 346792"/>
              <a:gd name="connsiteX4" fmla="*/ 539824 w 540615"/>
              <a:gd name="connsiteY4" fmla="*/ 168342 h 346792"/>
              <a:gd name="connsiteX5" fmla="*/ 371773 w 540615"/>
              <a:gd name="connsiteY5" fmla="*/ 212826 h 346792"/>
              <a:gd name="connsiteX6" fmla="*/ 159236 w 540615"/>
              <a:gd name="connsiteY6" fmla="*/ 282024 h 346792"/>
              <a:gd name="connsiteX7" fmla="*/ 6013 w 540615"/>
              <a:gd name="connsiteY7" fmla="*/ 341336 h 34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615" h="346792">
                <a:moveTo>
                  <a:pt x="6013" y="341336"/>
                </a:moveTo>
                <a:cubicBezTo>
                  <a:pt x="41436" y="317446"/>
                  <a:pt x="295985" y="195526"/>
                  <a:pt x="371773" y="138685"/>
                </a:cubicBezTo>
                <a:cubicBezTo>
                  <a:pt x="447561" y="81844"/>
                  <a:pt x="450032" y="6056"/>
                  <a:pt x="460741" y="290"/>
                </a:cubicBezTo>
                <a:cubicBezTo>
                  <a:pt x="471450" y="-5477"/>
                  <a:pt x="422847" y="76077"/>
                  <a:pt x="436028" y="104086"/>
                </a:cubicBezTo>
                <a:cubicBezTo>
                  <a:pt x="449209" y="132095"/>
                  <a:pt x="550533" y="150219"/>
                  <a:pt x="539824" y="168342"/>
                </a:cubicBezTo>
                <a:cubicBezTo>
                  <a:pt x="529115" y="186465"/>
                  <a:pt x="435204" y="193879"/>
                  <a:pt x="371773" y="212826"/>
                </a:cubicBezTo>
                <a:cubicBezTo>
                  <a:pt x="308342" y="231773"/>
                  <a:pt x="217725" y="259782"/>
                  <a:pt x="159236" y="282024"/>
                </a:cubicBezTo>
                <a:cubicBezTo>
                  <a:pt x="100747" y="304266"/>
                  <a:pt x="-29410" y="365226"/>
                  <a:pt x="6013" y="341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DDC39574-5F56-764A-0C22-BE82A9420334}"/>
              </a:ext>
            </a:extLst>
          </p:cNvPr>
          <p:cNvSpPr/>
          <p:nvPr/>
        </p:nvSpPr>
        <p:spPr>
          <a:xfrm>
            <a:off x="1171040" y="4776089"/>
            <a:ext cx="653906" cy="1474833"/>
          </a:xfrm>
          <a:custGeom>
            <a:avLst/>
            <a:gdLst>
              <a:gd name="connsiteX0" fmla="*/ 652817 w 653906"/>
              <a:gd name="connsiteY0" fmla="*/ 8447 h 1474833"/>
              <a:gd name="connsiteX1" fmla="*/ 123948 w 653906"/>
              <a:gd name="connsiteY1" fmla="*/ 957446 h 1474833"/>
              <a:gd name="connsiteX2" fmla="*/ 381 w 653906"/>
              <a:gd name="connsiteY2" fmla="*/ 1466545 h 1474833"/>
              <a:gd name="connsiteX3" fmla="*/ 84406 w 653906"/>
              <a:gd name="connsiteY3" fmla="*/ 1283665 h 1474833"/>
              <a:gd name="connsiteX4" fmla="*/ 59693 w 653906"/>
              <a:gd name="connsiteY4" fmla="*/ 1427003 h 1474833"/>
              <a:gd name="connsiteX5" fmla="*/ 242573 w 653906"/>
              <a:gd name="connsiteY5" fmla="*/ 784452 h 1474833"/>
              <a:gd name="connsiteX6" fmla="*/ 267286 w 653906"/>
              <a:gd name="connsiteY6" fmla="*/ 309952 h 1474833"/>
              <a:gd name="connsiteX7" fmla="*/ 262344 w 653906"/>
              <a:gd name="connsiteY7" fmla="*/ 482947 h 1474833"/>
              <a:gd name="connsiteX8" fmla="*/ 652817 w 653906"/>
              <a:gd name="connsiteY8" fmla="*/ 8447 h 147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906" h="1474833">
                <a:moveTo>
                  <a:pt x="652817" y="8447"/>
                </a:moveTo>
                <a:cubicBezTo>
                  <a:pt x="629751" y="87530"/>
                  <a:pt x="232687" y="714430"/>
                  <a:pt x="123948" y="957446"/>
                </a:cubicBezTo>
                <a:cubicBezTo>
                  <a:pt x="15209" y="1200462"/>
                  <a:pt x="6971" y="1412175"/>
                  <a:pt x="381" y="1466545"/>
                </a:cubicBezTo>
                <a:cubicBezTo>
                  <a:pt x="-6209" y="1520915"/>
                  <a:pt x="74521" y="1290255"/>
                  <a:pt x="84406" y="1283665"/>
                </a:cubicBezTo>
                <a:cubicBezTo>
                  <a:pt x="94291" y="1277075"/>
                  <a:pt x="33332" y="1510205"/>
                  <a:pt x="59693" y="1427003"/>
                </a:cubicBezTo>
                <a:cubicBezTo>
                  <a:pt x="86054" y="1343801"/>
                  <a:pt x="207974" y="970627"/>
                  <a:pt x="242573" y="784452"/>
                </a:cubicBezTo>
                <a:cubicBezTo>
                  <a:pt x="277172" y="598277"/>
                  <a:pt x="263991" y="360203"/>
                  <a:pt x="267286" y="309952"/>
                </a:cubicBezTo>
                <a:cubicBezTo>
                  <a:pt x="270581" y="259701"/>
                  <a:pt x="198913" y="535669"/>
                  <a:pt x="262344" y="482947"/>
                </a:cubicBezTo>
                <a:cubicBezTo>
                  <a:pt x="325775" y="430225"/>
                  <a:pt x="675883" y="-70636"/>
                  <a:pt x="652817" y="8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701C25E2-62C4-4868-9DFA-2C95C7DA1325}"/>
              </a:ext>
            </a:extLst>
          </p:cNvPr>
          <p:cNvSpPr/>
          <p:nvPr/>
        </p:nvSpPr>
        <p:spPr>
          <a:xfrm>
            <a:off x="1855528" y="7634947"/>
            <a:ext cx="536157" cy="2220856"/>
          </a:xfrm>
          <a:custGeom>
            <a:avLst/>
            <a:gdLst>
              <a:gd name="connsiteX0" fmla="*/ 185808 w 536157"/>
              <a:gd name="connsiteY0" fmla="*/ 80612 h 2220856"/>
              <a:gd name="connsiteX1" fmla="*/ 220407 w 536157"/>
              <a:gd name="connsiteY1" fmla="*/ 149810 h 2220856"/>
              <a:gd name="connsiteX2" fmla="*/ 531797 w 536157"/>
              <a:gd name="connsiteY2" fmla="*/ 1509053 h 2220856"/>
              <a:gd name="connsiteX3" fmla="*/ 393402 w 536157"/>
              <a:gd name="connsiteY3" fmla="*/ 1518938 h 2220856"/>
              <a:gd name="connsiteX4" fmla="*/ 259949 w 536157"/>
              <a:gd name="connsiteY4" fmla="*/ 2220802 h 2220856"/>
              <a:gd name="connsiteX5" fmla="*/ 195694 w 536157"/>
              <a:gd name="connsiteY5" fmla="*/ 1479397 h 2220856"/>
              <a:gd name="connsiteX6" fmla="*/ 12814 w 536157"/>
              <a:gd name="connsiteY6" fmla="*/ 1533767 h 2220856"/>
              <a:gd name="connsiteX7" fmla="*/ 32584 w 536157"/>
              <a:gd name="connsiteY7" fmla="*/ 560054 h 2220856"/>
              <a:gd name="connsiteX8" fmla="*/ 185808 w 536157"/>
              <a:gd name="connsiteY8" fmla="*/ 80612 h 222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6157" h="2220856">
                <a:moveTo>
                  <a:pt x="185808" y="80612"/>
                </a:moveTo>
                <a:cubicBezTo>
                  <a:pt x="217112" y="12238"/>
                  <a:pt x="162742" y="-88264"/>
                  <a:pt x="220407" y="149810"/>
                </a:cubicBezTo>
                <a:cubicBezTo>
                  <a:pt x="278072" y="387884"/>
                  <a:pt x="502964" y="1280865"/>
                  <a:pt x="531797" y="1509053"/>
                </a:cubicBezTo>
                <a:cubicBezTo>
                  <a:pt x="560630" y="1737241"/>
                  <a:pt x="438710" y="1400313"/>
                  <a:pt x="393402" y="1518938"/>
                </a:cubicBezTo>
                <a:cubicBezTo>
                  <a:pt x="348094" y="1637563"/>
                  <a:pt x="292900" y="2227392"/>
                  <a:pt x="259949" y="2220802"/>
                </a:cubicBezTo>
                <a:cubicBezTo>
                  <a:pt x="226998" y="2214212"/>
                  <a:pt x="236883" y="1593903"/>
                  <a:pt x="195694" y="1479397"/>
                </a:cubicBezTo>
                <a:cubicBezTo>
                  <a:pt x="154505" y="1364891"/>
                  <a:pt x="39999" y="1686991"/>
                  <a:pt x="12814" y="1533767"/>
                </a:cubicBezTo>
                <a:cubicBezTo>
                  <a:pt x="-14371" y="1380543"/>
                  <a:pt x="6223" y="800599"/>
                  <a:pt x="32584" y="560054"/>
                </a:cubicBezTo>
                <a:cubicBezTo>
                  <a:pt x="58945" y="319509"/>
                  <a:pt x="154504" y="148986"/>
                  <a:pt x="185808" y="80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65906D9C-BA14-BD73-732B-220C8C926F2D}"/>
              </a:ext>
            </a:extLst>
          </p:cNvPr>
          <p:cNvSpPr/>
          <p:nvPr/>
        </p:nvSpPr>
        <p:spPr>
          <a:xfrm>
            <a:off x="1412428" y="8224273"/>
            <a:ext cx="1392515" cy="4201488"/>
          </a:xfrm>
          <a:custGeom>
            <a:avLst/>
            <a:gdLst>
              <a:gd name="connsiteX0" fmla="*/ 1330772 w 1392515"/>
              <a:gd name="connsiteY0" fmla="*/ 88454 h 4201488"/>
              <a:gd name="connsiteX1" fmla="*/ 1219936 w 1392515"/>
              <a:gd name="connsiteY1" fmla="*/ 213145 h 4201488"/>
              <a:gd name="connsiteX2" fmla="*/ 679608 w 1392515"/>
              <a:gd name="connsiteY2" fmla="*/ 1557036 h 4201488"/>
              <a:gd name="connsiteX3" fmla="*/ 776590 w 1392515"/>
              <a:gd name="connsiteY3" fmla="*/ 2637691 h 4201488"/>
              <a:gd name="connsiteX4" fmla="*/ 818154 w 1392515"/>
              <a:gd name="connsiteY4" fmla="*/ 2429872 h 4201488"/>
              <a:gd name="connsiteX5" fmla="*/ 263972 w 1392515"/>
              <a:gd name="connsiteY5" fmla="*/ 4189400 h 4201488"/>
              <a:gd name="connsiteX6" fmla="*/ 402517 w 1392515"/>
              <a:gd name="connsiteY6" fmla="*/ 3067182 h 4201488"/>
              <a:gd name="connsiteX7" fmla="*/ 736 w 1392515"/>
              <a:gd name="connsiteY7" fmla="*/ 490236 h 4201488"/>
              <a:gd name="connsiteX8" fmla="*/ 333245 w 1392515"/>
              <a:gd name="connsiteY8" fmla="*/ 1072127 h 4201488"/>
              <a:gd name="connsiteX9" fmla="*/ 1330772 w 1392515"/>
              <a:gd name="connsiteY9" fmla="*/ 88454 h 420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2515" h="4201488">
                <a:moveTo>
                  <a:pt x="1330772" y="88454"/>
                </a:moveTo>
                <a:cubicBezTo>
                  <a:pt x="1478554" y="-54710"/>
                  <a:pt x="1328463" y="-31619"/>
                  <a:pt x="1219936" y="213145"/>
                </a:cubicBezTo>
                <a:cubicBezTo>
                  <a:pt x="1111409" y="457909"/>
                  <a:pt x="753499" y="1152945"/>
                  <a:pt x="679608" y="1557036"/>
                </a:cubicBezTo>
                <a:cubicBezTo>
                  <a:pt x="605717" y="1961127"/>
                  <a:pt x="753499" y="2492218"/>
                  <a:pt x="776590" y="2637691"/>
                </a:cubicBezTo>
                <a:cubicBezTo>
                  <a:pt x="799681" y="2783164"/>
                  <a:pt x="903590" y="2171254"/>
                  <a:pt x="818154" y="2429872"/>
                </a:cubicBezTo>
                <a:cubicBezTo>
                  <a:pt x="732718" y="2688490"/>
                  <a:pt x="333245" y="4083182"/>
                  <a:pt x="263972" y="4189400"/>
                </a:cubicBezTo>
                <a:cubicBezTo>
                  <a:pt x="194699" y="4295618"/>
                  <a:pt x="446390" y="3683709"/>
                  <a:pt x="402517" y="3067182"/>
                </a:cubicBezTo>
                <a:cubicBezTo>
                  <a:pt x="358644" y="2450655"/>
                  <a:pt x="12281" y="822745"/>
                  <a:pt x="736" y="490236"/>
                </a:cubicBezTo>
                <a:cubicBezTo>
                  <a:pt x="-10809" y="157727"/>
                  <a:pt x="113882" y="1132163"/>
                  <a:pt x="333245" y="1072127"/>
                </a:cubicBezTo>
                <a:cubicBezTo>
                  <a:pt x="552608" y="1012091"/>
                  <a:pt x="1182990" y="231618"/>
                  <a:pt x="1330772" y="88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186E7BC5-0F5B-CD93-E08F-D589A1D679EC}"/>
              </a:ext>
            </a:extLst>
          </p:cNvPr>
          <p:cNvSpPr/>
          <p:nvPr/>
        </p:nvSpPr>
        <p:spPr>
          <a:xfrm>
            <a:off x="5871146" y="8676021"/>
            <a:ext cx="686375" cy="3944538"/>
          </a:xfrm>
          <a:custGeom>
            <a:avLst/>
            <a:gdLst>
              <a:gd name="connsiteX0" fmla="*/ 418818 w 686375"/>
              <a:gd name="connsiteY0" fmla="*/ 52343 h 3944538"/>
              <a:gd name="connsiteX1" fmla="*/ 418818 w 686375"/>
              <a:gd name="connsiteY1" fmla="*/ 218597 h 3944538"/>
              <a:gd name="connsiteX2" fmla="*/ 3181 w 686375"/>
              <a:gd name="connsiteY2" fmla="*/ 1631761 h 3944538"/>
              <a:gd name="connsiteX3" fmla="*/ 224854 w 686375"/>
              <a:gd name="connsiteY3" fmla="*/ 2435324 h 3944538"/>
              <a:gd name="connsiteX4" fmla="*/ 183290 w 686375"/>
              <a:gd name="connsiteY4" fmla="*/ 2518452 h 3944538"/>
              <a:gd name="connsiteX5" fmla="*/ 72454 w 686375"/>
              <a:gd name="connsiteY5" fmla="*/ 3931615 h 3944538"/>
              <a:gd name="connsiteX6" fmla="*/ 612781 w 686375"/>
              <a:gd name="connsiteY6" fmla="*/ 1576343 h 3944538"/>
              <a:gd name="connsiteX7" fmla="*/ 668199 w 686375"/>
              <a:gd name="connsiteY7" fmla="*/ 731215 h 3944538"/>
              <a:gd name="connsiteX8" fmla="*/ 488090 w 686375"/>
              <a:gd name="connsiteY8" fmla="*/ 703506 h 3944538"/>
              <a:gd name="connsiteX9" fmla="*/ 418818 w 686375"/>
              <a:gd name="connsiteY9" fmla="*/ 52343 h 394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375" h="3944538">
                <a:moveTo>
                  <a:pt x="418818" y="52343"/>
                </a:moveTo>
                <a:cubicBezTo>
                  <a:pt x="407273" y="-28475"/>
                  <a:pt x="488091" y="-44639"/>
                  <a:pt x="418818" y="218597"/>
                </a:cubicBezTo>
                <a:cubicBezTo>
                  <a:pt x="349545" y="481833"/>
                  <a:pt x="35508" y="1262307"/>
                  <a:pt x="3181" y="1631761"/>
                </a:cubicBezTo>
                <a:cubicBezTo>
                  <a:pt x="-29146" y="2001215"/>
                  <a:pt x="194836" y="2287542"/>
                  <a:pt x="224854" y="2435324"/>
                </a:cubicBezTo>
                <a:cubicBezTo>
                  <a:pt x="254872" y="2583106"/>
                  <a:pt x="208690" y="2269070"/>
                  <a:pt x="183290" y="2518452"/>
                </a:cubicBezTo>
                <a:cubicBezTo>
                  <a:pt x="157890" y="2767834"/>
                  <a:pt x="872" y="4088633"/>
                  <a:pt x="72454" y="3931615"/>
                </a:cubicBezTo>
                <a:cubicBezTo>
                  <a:pt x="144036" y="3774597"/>
                  <a:pt x="513490" y="2109743"/>
                  <a:pt x="612781" y="1576343"/>
                </a:cubicBezTo>
                <a:cubicBezTo>
                  <a:pt x="712072" y="1042943"/>
                  <a:pt x="688981" y="876688"/>
                  <a:pt x="668199" y="731215"/>
                </a:cubicBezTo>
                <a:cubicBezTo>
                  <a:pt x="647417" y="585742"/>
                  <a:pt x="529653" y="816651"/>
                  <a:pt x="488090" y="703506"/>
                </a:cubicBezTo>
                <a:cubicBezTo>
                  <a:pt x="446527" y="590361"/>
                  <a:pt x="430363" y="133161"/>
                  <a:pt x="418818" y="52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0056681F-9443-DEED-599B-570A814B1A5C}"/>
              </a:ext>
            </a:extLst>
          </p:cNvPr>
          <p:cNvSpPr/>
          <p:nvPr/>
        </p:nvSpPr>
        <p:spPr>
          <a:xfrm>
            <a:off x="5430920" y="6010049"/>
            <a:ext cx="1821085" cy="1405965"/>
          </a:xfrm>
          <a:custGeom>
            <a:avLst/>
            <a:gdLst>
              <a:gd name="connsiteX0" fmla="*/ 62 w 1821085"/>
              <a:gd name="connsiteY0" fmla="*/ 2824 h 1405965"/>
              <a:gd name="connsiteX1" fmla="*/ 1316244 w 1821085"/>
              <a:gd name="connsiteY1" fmla="*/ 681696 h 1405965"/>
              <a:gd name="connsiteX2" fmla="*/ 1815007 w 1821085"/>
              <a:gd name="connsiteY2" fmla="*/ 1402133 h 1405965"/>
              <a:gd name="connsiteX3" fmla="*/ 1579480 w 1821085"/>
              <a:gd name="connsiteY3" fmla="*/ 944933 h 1405965"/>
              <a:gd name="connsiteX4" fmla="*/ 1371662 w 1821085"/>
              <a:gd name="connsiteY4" fmla="*/ 460024 h 1405965"/>
              <a:gd name="connsiteX5" fmla="*/ 62 w 1821085"/>
              <a:gd name="connsiteY5" fmla="*/ 2824 h 140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1085" h="1405965">
                <a:moveTo>
                  <a:pt x="62" y="2824"/>
                </a:moveTo>
                <a:cubicBezTo>
                  <a:pt x="-9174" y="39769"/>
                  <a:pt x="1013753" y="448478"/>
                  <a:pt x="1316244" y="681696"/>
                </a:cubicBezTo>
                <a:cubicBezTo>
                  <a:pt x="1618735" y="914914"/>
                  <a:pt x="1771134" y="1358260"/>
                  <a:pt x="1815007" y="1402133"/>
                </a:cubicBezTo>
                <a:cubicBezTo>
                  <a:pt x="1858880" y="1446006"/>
                  <a:pt x="1653371" y="1101951"/>
                  <a:pt x="1579480" y="944933"/>
                </a:cubicBezTo>
                <a:cubicBezTo>
                  <a:pt x="1505589" y="787915"/>
                  <a:pt x="1639516" y="619351"/>
                  <a:pt x="1371662" y="460024"/>
                </a:cubicBezTo>
                <a:cubicBezTo>
                  <a:pt x="1103808" y="300697"/>
                  <a:pt x="9298" y="-34121"/>
                  <a:pt x="62" y="2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A331FB42-52D4-5F4E-66C9-F7B341BF9D0F}"/>
              </a:ext>
            </a:extLst>
          </p:cNvPr>
          <p:cNvSpPr/>
          <p:nvPr/>
        </p:nvSpPr>
        <p:spPr>
          <a:xfrm>
            <a:off x="6979040" y="6810617"/>
            <a:ext cx="1804923" cy="3068286"/>
          </a:xfrm>
          <a:custGeom>
            <a:avLst/>
            <a:gdLst>
              <a:gd name="connsiteX0" fmla="*/ 72924 w 1804923"/>
              <a:gd name="connsiteY0" fmla="*/ 33528 h 3068286"/>
              <a:gd name="connsiteX1" fmla="*/ 668669 w 1804923"/>
              <a:gd name="connsiteY1" fmla="*/ 1072619 h 3068286"/>
              <a:gd name="connsiteX2" fmla="*/ 737942 w 1804923"/>
              <a:gd name="connsiteY2" fmla="*/ 1017201 h 3068286"/>
              <a:gd name="connsiteX3" fmla="*/ 1250560 w 1804923"/>
              <a:gd name="connsiteY3" fmla="*/ 1834619 h 3068286"/>
              <a:gd name="connsiteX4" fmla="*/ 1181287 w 1804923"/>
              <a:gd name="connsiteY4" fmla="*/ 1876183 h 3068286"/>
              <a:gd name="connsiteX5" fmla="*/ 1804742 w 1804923"/>
              <a:gd name="connsiteY5" fmla="*/ 3067674 h 3068286"/>
              <a:gd name="connsiteX6" fmla="*/ 1112015 w 1804923"/>
              <a:gd name="connsiteY6" fmla="*/ 2014728 h 3068286"/>
              <a:gd name="connsiteX7" fmla="*/ 128342 w 1804923"/>
              <a:gd name="connsiteY7" fmla="*/ 421456 h 3068286"/>
              <a:gd name="connsiteX8" fmla="*/ 72924 w 1804923"/>
              <a:gd name="connsiteY8" fmla="*/ 33528 h 306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4923" h="3068286">
                <a:moveTo>
                  <a:pt x="72924" y="33528"/>
                </a:moveTo>
                <a:cubicBezTo>
                  <a:pt x="162978" y="142055"/>
                  <a:pt x="557833" y="908674"/>
                  <a:pt x="668669" y="1072619"/>
                </a:cubicBezTo>
                <a:cubicBezTo>
                  <a:pt x="779505" y="1236564"/>
                  <a:pt x="640960" y="890201"/>
                  <a:pt x="737942" y="1017201"/>
                </a:cubicBezTo>
                <a:cubicBezTo>
                  <a:pt x="834924" y="1144201"/>
                  <a:pt x="1176669" y="1691455"/>
                  <a:pt x="1250560" y="1834619"/>
                </a:cubicBezTo>
                <a:cubicBezTo>
                  <a:pt x="1324451" y="1977783"/>
                  <a:pt x="1088923" y="1670674"/>
                  <a:pt x="1181287" y="1876183"/>
                </a:cubicBezTo>
                <a:cubicBezTo>
                  <a:pt x="1273651" y="2081692"/>
                  <a:pt x="1816287" y="3044583"/>
                  <a:pt x="1804742" y="3067674"/>
                </a:cubicBezTo>
                <a:cubicBezTo>
                  <a:pt x="1793197" y="3090765"/>
                  <a:pt x="1391415" y="2455764"/>
                  <a:pt x="1112015" y="2014728"/>
                </a:cubicBezTo>
                <a:cubicBezTo>
                  <a:pt x="832615" y="1573692"/>
                  <a:pt x="306142" y="756274"/>
                  <a:pt x="128342" y="421456"/>
                </a:cubicBezTo>
                <a:cubicBezTo>
                  <a:pt x="-49458" y="86638"/>
                  <a:pt x="-17130" y="-74999"/>
                  <a:pt x="72924" y="33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0BE0D1D7-229C-F16B-E6A6-A4340E3E72B7}"/>
              </a:ext>
            </a:extLst>
          </p:cNvPr>
          <p:cNvSpPr/>
          <p:nvPr/>
        </p:nvSpPr>
        <p:spPr>
          <a:xfrm>
            <a:off x="7023322" y="10191406"/>
            <a:ext cx="1743471" cy="2319828"/>
          </a:xfrm>
          <a:custGeom>
            <a:avLst/>
            <a:gdLst>
              <a:gd name="connsiteX0" fmla="*/ 1718896 w 1743471"/>
              <a:gd name="connsiteY0" fmla="*/ 19394 h 2319828"/>
              <a:gd name="connsiteX1" fmla="*/ 596678 w 1743471"/>
              <a:gd name="connsiteY1" fmla="*/ 1626521 h 2319828"/>
              <a:gd name="connsiteX2" fmla="*/ 933 w 1743471"/>
              <a:gd name="connsiteY2" fmla="*/ 2319249 h 2319828"/>
              <a:gd name="connsiteX3" fmla="*/ 721369 w 1743471"/>
              <a:gd name="connsiteY3" fmla="*/ 1751212 h 2319828"/>
              <a:gd name="connsiteX4" fmla="*/ 499696 w 1743471"/>
              <a:gd name="connsiteY4" fmla="*/ 2056012 h 2319828"/>
              <a:gd name="connsiteX5" fmla="*/ 1538787 w 1743471"/>
              <a:gd name="connsiteY5" fmla="*/ 781394 h 2319828"/>
              <a:gd name="connsiteX6" fmla="*/ 1386387 w 1743471"/>
              <a:gd name="connsiteY6" fmla="*/ 739830 h 2319828"/>
              <a:gd name="connsiteX7" fmla="*/ 1718896 w 1743471"/>
              <a:gd name="connsiteY7" fmla="*/ 19394 h 231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471" h="2319828">
                <a:moveTo>
                  <a:pt x="1718896" y="19394"/>
                </a:moveTo>
                <a:cubicBezTo>
                  <a:pt x="1587278" y="167176"/>
                  <a:pt x="883005" y="1243212"/>
                  <a:pt x="596678" y="1626521"/>
                </a:cubicBezTo>
                <a:cubicBezTo>
                  <a:pt x="310351" y="2009830"/>
                  <a:pt x="-19849" y="2298467"/>
                  <a:pt x="933" y="2319249"/>
                </a:cubicBezTo>
                <a:cubicBezTo>
                  <a:pt x="21715" y="2340031"/>
                  <a:pt x="638242" y="1795085"/>
                  <a:pt x="721369" y="1751212"/>
                </a:cubicBezTo>
                <a:cubicBezTo>
                  <a:pt x="804496" y="1707339"/>
                  <a:pt x="363460" y="2217648"/>
                  <a:pt x="499696" y="2056012"/>
                </a:cubicBezTo>
                <a:cubicBezTo>
                  <a:pt x="635932" y="1894376"/>
                  <a:pt x="1391005" y="1000758"/>
                  <a:pt x="1538787" y="781394"/>
                </a:cubicBezTo>
                <a:cubicBezTo>
                  <a:pt x="1686569" y="562030"/>
                  <a:pt x="1360987" y="866830"/>
                  <a:pt x="1386387" y="739830"/>
                </a:cubicBezTo>
                <a:cubicBezTo>
                  <a:pt x="1411787" y="612830"/>
                  <a:pt x="1850514" y="-128388"/>
                  <a:pt x="1718896" y="19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A836A0D0-F45E-1731-F621-DBC3D4755A9B}"/>
              </a:ext>
            </a:extLst>
          </p:cNvPr>
          <p:cNvSpPr/>
          <p:nvPr/>
        </p:nvSpPr>
        <p:spPr>
          <a:xfrm>
            <a:off x="928119" y="4557563"/>
            <a:ext cx="814117" cy="4566183"/>
          </a:xfrm>
          <a:custGeom>
            <a:avLst/>
            <a:gdLst>
              <a:gd name="connsiteX0" fmla="*/ 803699 w 814117"/>
              <a:gd name="connsiteY0" fmla="*/ 42146 h 4566183"/>
              <a:gd name="connsiteX1" fmla="*/ 457336 w 814117"/>
              <a:gd name="connsiteY1" fmla="*/ 734873 h 4566183"/>
              <a:gd name="connsiteX2" fmla="*/ 457336 w 814117"/>
              <a:gd name="connsiteY2" fmla="*/ 1552292 h 4566183"/>
              <a:gd name="connsiteX3" fmla="*/ 332645 w 814117"/>
              <a:gd name="connsiteY3" fmla="*/ 1316764 h 4566183"/>
              <a:gd name="connsiteX4" fmla="*/ 401917 w 814117"/>
              <a:gd name="connsiteY4" fmla="*/ 2480546 h 4566183"/>
              <a:gd name="connsiteX5" fmla="*/ 637445 w 814117"/>
              <a:gd name="connsiteY5" fmla="*/ 4544873 h 4566183"/>
              <a:gd name="connsiteX6" fmla="*/ 485045 w 814117"/>
              <a:gd name="connsiteY6" fmla="*/ 3381092 h 4566183"/>
              <a:gd name="connsiteX7" fmla="*/ 27845 w 814117"/>
              <a:gd name="connsiteY7" fmla="*/ 679455 h 4566183"/>
              <a:gd name="connsiteX8" fmla="*/ 720572 w 814117"/>
              <a:gd name="connsiteY8" fmla="*/ 28292 h 4566183"/>
              <a:gd name="connsiteX9" fmla="*/ 136 w 814117"/>
              <a:gd name="connsiteY9" fmla="*/ 1330619 h 4566183"/>
              <a:gd name="connsiteX10" fmla="*/ 803699 w 814117"/>
              <a:gd name="connsiteY10" fmla="*/ 42146 h 456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4117" h="4566183">
                <a:moveTo>
                  <a:pt x="803699" y="42146"/>
                </a:moveTo>
                <a:cubicBezTo>
                  <a:pt x="879899" y="-57145"/>
                  <a:pt x="515063" y="483182"/>
                  <a:pt x="457336" y="734873"/>
                </a:cubicBezTo>
                <a:cubicBezTo>
                  <a:pt x="399609" y="986564"/>
                  <a:pt x="478118" y="1455310"/>
                  <a:pt x="457336" y="1552292"/>
                </a:cubicBezTo>
                <a:cubicBezTo>
                  <a:pt x="436554" y="1649274"/>
                  <a:pt x="341881" y="1162055"/>
                  <a:pt x="332645" y="1316764"/>
                </a:cubicBezTo>
                <a:cubicBezTo>
                  <a:pt x="323409" y="1471473"/>
                  <a:pt x="351117" y="1942528"/>
                  <a:pt x="401917" y="2480546"/>
                </a:cubicBezTo>
                <a:cubicBezTo>
                  <a:pt x="452717" y="3018564"/>
                  <a:pt x="623590" y="4394782"/>
                  <a:pt x="637445" y="4544873"/>
                </a:cubicBezTo>
                <a:cubicBezTo>
                  <a:pt x="651300" y="4694964"/>
                  <a:pt x="586645" y="4025328"/>
                  <a:pt x="485045" y="3381092"/>
                </a:cubicBezTo>
                <a:cubicBezTo>
                  <a:pt x="383445" y="2736856"/>
                  <a:pt x="-11410" y="1238255"/>
                  <a:pt x="27845" y="679455"/>
                </a:cubicBezTo>
                <a:cubicBezTo>
                  <a:pt x="67099" y="120655"/>
                  <a:pt x="725190" y="-80235"/>
                  <a:pt x="720572" y="28292"/>
                </a:cubicBezTo>
                <a:cubicBezTo>
                  <a:pt x="715954" y="136819"/>
                  <a:pt x="-11410" y="1326001"/>
                  <a:pt x="136" y="1330619"/>
                </a:cubicBezTo>
                <a:cubicBezTo>
                  <a:pt x="11681" y="1335237"/>
                  <a:pt x="727499" y="141437"/>
                  <a:pt x="803699" y="42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8E767CBE-6D75-527D-1CF4-E2A4DAE4ADBB}"/>
              </a:ext>
            </a:extLst>
          </p:cNvPr>
          <p:cNvSpPr/>
          <p:nvPr/>
        </p:nvSpPr>
        <p:spPr>
          <a:xfrm>
            <a:off x="4690637" y="5486206"/>
            <a:ext cx="1378574" cy="819016"/>
          </a:xfrm>
          <a:custGeom>
            <a:avLst/>
            <a:gdLst>
              <a:gd name="connsiteX0" fmla="*/ 61472 w 1378574"/>
              <a:gd name="connsiteY0" fmla="*/ 194 h 819016"/>
              <a:gd name="connsiteX1" fmla="*/ 587945 w 1378574"/>
              <a:gd name="connsiteY1" fmla="*/ 415830 h 819016"/>
              <a:gd name="connsiteX2" fmla="*/ 795763 w 1378574"/>
              <a:gd name="connsiteY2" fmla="*/ 526667 h 819016"/>
              <a:gd name="connsiteX3" fmla="*/ 1377654 w 1378574"/>
              <a:gd name="connsiteY3" fmla="*/ 817612 h 819016"/>
              <a:gd name="connsiteX4" fmla="*/ 906599 w 1378574"/>
              <a:gd name="connsiteY4" fmla="*/ 623649 h 819016"/>
              <a:gd name="connsiteX5" fmla="*/ 19908 w 1378574"/>
              <a:gd name="connsiteY5" fmla="*/ 318849 h 819016"/>
              <a:gd name="connsiteX6" fmla="*/ 269290 w 1378574"/>
              <a:gd name="connsiteY6" fmla="*/ 360412 h 819016"/>
              <a:gd name="connsiteX7" fmla="*/ 61472 w 1378574"/>
              <a:gd name="connsiteY7" fmla="*/ 194 h 81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8574" h="819016">
                <a:moveTo>
                  <a:pt x="61472" y="194"/>
                </a:moveTo>
                <a:cubicBezTo>
                  <a:pt x="114581" y="9430"/>
                  <a:pt x="465563" y="328085"/>
                  <a:pt x="587945" y="415830"/>
                </a:cubicBezTo>
                <a:cubicBezTo>
                  <a:pt x="710327" y="503575"/>
                  <a:pt x="795763" y="526667"/>
                  <a:pt x="795763" y="526667"/>
                </a:cubicBezTo>
                <a:cubicBezTo>
                  <a:pt x="927381" y="593631"/>
                  <a:pt x="1359181" y="801448"/>
                  <a:pt x="1377654" y="817612"/>
                </a:cubicBezTo>
                <a:cubicBezTo>
                  <a:pt x="1396127" y="833776"/>
                  <a:pt x="1132890" y="706776"/>
                  <a:pt x="906599" y="623649"/>
                </a:cubicBezTo>
                <a:cubicBezTo>
                  <a:pt x="680308" y="540522"/>
                  <a:pt x="126126" y="362722"/>
                  <a:pt x="19908" y="318849"/>
                </a:cubicBezTo>
                <a:cubicBezTo>
                  <a:pt x="-86310" y="274976"/>
                  <a:pt x="266981" y="406594"/>
                  <a:pt x="269290" y="360412"/>
                </a:cubicBezTo>
                <a:cubicBezTo>
                  <a:pt x="271599" y="314230"/>
                  <a:pt x="8363" y="-9042"/>
                  <a:pt x="61472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D557E4DA-6E63-94E4-5FB2-CFB009179926}"/>
              </a:ext>
            </a:extLst>
          </p:cNvPr>
          <p:cNvSpPr/>
          <p:nvPr/>
        </p:nvSpPr>
        <p:spPr>
          <a:xfrm>
            <a:off x="4647367" y="5013206"/>
            <a:ext cx="344486" cy="1682658"/>
          </a:xfrm>
          <a:custGeom>
            <a:avLst/>
            <a:gdLst>
              <a:gd name="connsiteX0" fmla="*/ 340269 w 344486"/>
              <a:gd name="connsiteY0" fmla="*/ 2139 h 1682658"/>
              <a:gd name="connsiteX1" fmla="*/ 187869 w 344486"/>
              <a:gd name="connsiteY1" fmla="*/ 403921 h 1682658"/>
              <a:gd name="connsiteX2" fmla="*/ 77033 w 344486"/>
              <a:gd name="connsiteY2" fmla="*/ 1068939 h 1682658"/>
              <a:gd name="connsiteX3" fmla="*/ 104742 w 344486"/>
              <a:gd name="connsiteY3" fmla="*/ 930394 h 1682658"/>
              <a:gd name="connsiteX4" fmla="*/ 174015 w 344486"/>
              <a:gd name="connsiteY4" fmla="*/ 1678539 h 1682658"/>
              <a:gd name="connsiteX5" fmla="*/ 90888 w 344486"/>
              <a:gd name="connsiteY5" fmla="*/ 1193630 h 1682658"/>
              <a:gd name="connsiteX6" fmla="*/ 90888 w 344486"/>
              <a:gd name="connsiteY6" fmla="*/ 403921 h 1682658"/>
              <a:gd name="connsiteX7" fmla="*/ 7760 w 344486"/>
              <a:gd name="connsiteY7" fmla="*/ 251521 h 1682658"/>
              <a:gd name="connsiteX8" fmla="*/ 340269 w 344486"/>
              <a:gd name="connsiteY8" fmla="*/ 2139 h 168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486" h="1682658">
                <a:moveTo>
                  <a:pt x="340269" y="2139"/>
                </a:moveTo>
                <a:cubicBezTo>
                  <a:pt x="370287" y="27539"/>
                  <a:pt x="231742" y="226121"/>
                  <a:pt x="187869" y="403921"/>
                </a:cubicBezTo>
                <a:cubicBezTo>
                  <a:pt x="143996" y="581721"/>
                  <a:pt x="90888" y="981193"/>
                  <a:pt x="77033" y="1068939"/>
                </a:cubicBezTo>
                <a:cubicBezTo>
                  <a:pt x="63178" y="1156685"/>
                  <a:pt x="88578" y="828794"/>
                  <a:pt x="104742" y="930394"/>
                </a:cubicBezTo>
                <a:cubicBezTo>
                  <a:pt x="120906" y="1031994"/>
                  <a:pt x="176324" y="1634666"/>
                  <a:pt x="174015" y="1678539"/>
                </a:cubicBezTo>
                <a:cubicBezTo>
                  <a:pt x="171706" y="1722412"/>
                  <a:pt x="104743" y="1406066"/>
                  <a:pt x="90888" y="1193630"/>
                </a:cubicBezTo>
                <a:cubicBezTo>
                  <a:pt x="77033" y="981194"/>
                  <a:pt x="104743" y="560939"/>
                  <a:pt x="90888" y="403921"/>
                </a:cubicBezTo>
                <a:cubicBezTo>
                  <a:pt x="77033" y="246903"/>
                  <a:pt x="-29185" y="318485"/>
                  <a:pt x="7760" y="251521"/>
                </a:cubicBezTo>
                <a:cubicBezTo>
                  <a:pt x="44705" y="184557"/>
                  <a:pt x="310251" y="-23261"/>
                  <a:pt x="340269" y="2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FCC8BA29-5424-2527-B8E8-D8A031F5593B}"/>
              </a:ext>
            </a:extLst>
          </p:cNvPr>
          <p:cNvSpPr/>
          <p:nvPr/>
        </p:nvSpPr>
        <p:spPr>
          <a:xfrm>
            <a:off x="3822996" y="1493554"/>
            <a:ext cx="1680310" cy="1431892"/>
          </a:xfrm>
          <a:custGeom>
            <a:avLst/>
            <a:gdLst>
              <a:gd name="connsiteX0" fmla="*/ 859 w 1680310"/>
              <a:gd name="connsiteY0" fmla="*/ 2737 h 1431892"/>
              <a:gd name="connsiteX1" fmla="*/ 1150786 w 1680310"/>
              <a:gd name="connsiteY1" fmla="*/ 640046 h 1431892"/>
              <a:gd name="connsiteX2" fmla="*/ 1095368 w 1680310"/>
              <a:gd name="connsiteY2" fmla="*/ 543064 h 1431892"/>
              <a:gd name="connsiteX3" fmla="*/ 1538713 w 1680310"/>
              <a:gd name="connsiteY3" fmla="*/ 1014119 h 1431892"/>
              <a:gd name="connsiteX4" fmla="*/ 1538713 w 1680310"/>
              <a:gd name="connsiteY4" fmla="*/ 820155 h 1431892"/>
              <a:gd name="connsiteX5" fmla="*/ 1677259 w 1680310"/>
              <a:gd name="connsiteY5" fmla="*/ 1429755 h 1431892"/>
              <a:gd name="connsiteX6" fmla="*/ 1386313 w 1680310"/>
              <a:gd name="connsiteY6" fmla="*/ 1000264 h 1431892"/>
              <a:gd name="connsiteX7" fmla="*/ 970677 w 1680310"/>
              <a:gd name="connsiteY7" fmla="*/ 432228 h 1431892"/>
              <a:gd name="connsiteX8" fmla="*/ 859 w 1680310"/>
              <a:gd name="connsiteY8" fmla="*/ 2737 h 143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0310" h="1431892">
                <a:moveTo>
                  <a:pt x="859" y="2737"/>
                </a:moveTo>
                <a:cubicBezTo>
                  <a:pt x="30877" y="37373"/>
                  <a:pt x="968368" y="549992"/>
                  <a:pt x="1150786" y="640046"/>
                </a:cubicBezTo>
                <a:cubicBezTo>
                  <a:pt x="1333204" y="730101"/>
                  <a:pt x="1030714" y="480719"/>
                  <a:pt x="1095368" y="543064"/>
                </a:cubicBezTo>
                <a:cubicBezTo>
                  <a:pt x="1160022" y="605409"/>
                  <a:pt x="1464822" y="967937"/>
                  <a:pt x="1538713" y="1014119"/>
                </a:cubicBezTo>
                <a:cubicBezTo>
                  <a:pt x="1612604" y="1060301"/>
                  <a:pt x="1515622" y="750882"/>
                  <a:pt x="1538713" y="820155"/>
                </a:cubicBezTo>
                <a:cubicBezTo>
                  <a:pt x="1561804" y="889428"/>
                  <a:pt x="1702659" y="1399737"/>
                  <a:pt x="1677259" y="1429755"/>
                </a:cubicBezTo>
                <a:cubicBezTo>
                  <a:pt x="1651859" y="1459773"/>
                  <a:pt x="1504077" y="1166519"/>
                  <a:pt x="1386313" y="1000264"/>
                </a:cubicBezTo>
                <a:cubicBezTo>
                  <a:pt x="1268549" y="834010"/>
                  <a:pt x="1206204" y="593864"/>
                  <a:pt x="970677" y="432228"/>
                </a:cubicBezTo>
                <a:cubicBezTo>
                  <a:pt x="735150" y="270592"/>
                  <a:pt x="-29159" y="-31899"/>
                  <a:pt x="859" y="2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26234600-AB33-CCBF-4E6F-CCD04BC96C85}"/>
              </a:ext>
            </a:extLst>
          </p:cNvPr>
          <p:cNvSpPr/>
          <p:nvPr/>
        </p:nvSpPr>
        <p:spPr>
          <a:xfrm>
            <a:off x="5405135" y="3130903"/>
            <a:ext cx="281892" cy="724715"/>
          </a:xfrm>
          <a:custGeom>
            <a:avLst/>
            <a:gdLst>
              <a:gd name="connsiteX0" fmla="*/ 242 w 281892"/>
              <a:gd name="connsiteY0" fmla="*/ 49 h 724715"/>
              <a:gd name="connsiteX1" fmla="*/ 208587 w 281892"/>
              <a:gd name="connsiteY1" fmla="*/ 202606 h 724715"/>
              <a:gd name="connsiteX2" fmla="*/ 225949 w 281892"/>
              <a:gd name="connsiteY2" fmla="*/ 358864 h 724715"/>
              <a:gd name="connsiteX3" fmla="*/ 266460 w 281892"/>
              <a:gd name="connsiteY3" fmla="*/ 243117 h 724715"/>
              <a:gd name="connsiteX4" fmla="*/ 249098 w 281892"/>
              <a:gd name="connsiteY4" fmla="*/ 723467 h 724715"/>
              <a:gd name="connsiteX5" fmla="*/ 272247 w 281892"/>
              <a:gd name="connsiteY5" fmla="*/ 376226 h 724715"/>
              <a:gd name="connsiteX6" fmla="*/ 254885 w 281892"/>
              <a:gd name="connsiteY6" fmla="*/ 185244 h 724715"/>
              <a:gd name="connsiteX7" fmla="*/ 242 w 281892"/>
              <a:gd name="connsiteY7" fmla="*/ 49 h 72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892" h="724715">
                <a:moveTo>
                  <a:pt x="242" y="49"/>
                </a:moveTo>
                <a:cubicBezTo>
                  <a:pt x="-7474" y="2943"/>
                  <a:pt x="170969" y="142804"/>
                  <a:pt x="208587" y="202606"/>
                </a:cubicBezTo>
                <a:cubicBezTo>
                  <a:pt x="246205" y="262409"/>
                  <a:pt x="216304" y="352112"/>
                  <a:pt x="225949" y="358864"/>
                </a:cubicBezTo>
                <a:cubicBezTo>
                  <a:pt x="235594" y="365616"/>
                  <a:pt x="262602" y="182350"/>
                  <a:pt x="266460" y="243117"/>
                </a:cubicBezTo>
                <a:cubicBezTo>
                  <a:pt x="270318" y="303884"/>
                  <a:pt x="248134" y="701282"/>
                  <a:pt x="249098" y="723467"/>
                </a:cubicBezTo>
                <a:cubicBezTo>
                  <a:pt x="250063" y="745652"/>
                  <a:pt x="271283" y="465930"/>
                  <a:pt x="272247" y="376226"/>
                </a:cubicBezTo>
                <a:cubicBezTo>
                  <a:pt x="273211" y="286522"/>
                  <a:pt x="302148" y="247940"/>
                  <a:pt x="254885" y="185244"/>
                </a:cubicBezTo>
                <a:cubicBezTo>
                  <a:pt x="207622" y="122548"/>
                  <a:pt x="7958" y="-2845"/>
                  <a:pt x="24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B4BBD569-B5E9-C9DF-493B-04657A2B236B}"/>
              </a:ext>
            </a:extLst>
          </p:cNvPr>
          <p:cNvSpPr/>
          <p:nvPr/>
        </p:nvSpPr>
        <p:spPr>
          <a:xfrm>
            <a:off x="5550043" y="3518671"/>
            <a:ext cx="52437" cy="196862"/>
          </a:xfrm>
          <a:custGeom>
            <a:avLst/>
            <a:gdLst>
              <a:gd name="connsiteX0" fmla="*/ 52104 w 52437"/>
              <a:gd name="connsiteY0" fmla="*/ 33 h 196862"/>
              <a:gd name="connsiteX1" fmla="*/ 23167 w 52437"/>
              <a:gd name="connsiteY1" fmla="*/ 121567 h 196862"/>
              <a:gd name="connsiteX2" fmla="*/ 40529 w 52437"/>
              <a:gd name="connsiteY2" fmla="*/ 196802 h 196862"/>
              <a:gd name="connsiteX3" fmla="*/ 18 w 52437"/>
              <a:gd name="connsiteY3" fmla="*/ 109992 h 196862"/>
              <a:gd name="connsiteX4" fmla="*/ 52104 w 52437"/>
              <a:gd name="connsiteY4" fmla="*/ 33 h 19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37" h="196862">
                <a:moveTo>
                  <a:pt x="52104" y="33"/>
                </a:moveTo>
                <a:cubicBezTo>
                  <a:pt x="55962" y="1962"/>
                  <a:pt x="25096" y="88772"/>
                  <a:pt x="23167" y="121567"/>
                </a:cubicBezTo>
                <a:cubicBezTo>
                  <a:pt x="21238" y="154362"/>
                  <a:pt x="44387" y="198731"/>
                  <a:pt x="40529" y="196802"/>
                </a:cubicBezTo>
                <a:cubicBezTo>
                  <a:pt x="36671" y="194873"/>
                  <a:pt x="-947" y="138929"/>
                  <a:pt x="18" y="109992"/>
                </a:cubicBezTo>
                <a:cubicBezTo>
                  <a:pt x="982" y="81055"/>
                  <a:pt x="48246" y="-1896"/>
                  <a:pt x="52104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9AA06F4F-E682-3617-138A-8F294FA0E637}"/>
              </a:ext>
            </a:extLst>
          </p:cNvPr>
          <p:cNvSpPr/>
          <p:nvPr/>
        </p:nvSpPr>
        <p:spPr>
          <a:xfrm>
            <a:off x="2665529" y="2828930"/>
            <a:ext cx="1002685" cy="2473719"/>
          </a:xfrm>
          <a:custGeom>
            <a:avLst/>
            <a:gdLst>
              <a:gd name="connsiteX0" fmla="*/ 992071 w 1002685"/>
              <a:gd name="connsiteY0" fmla="*/ 6867 h 2473719"/>
              <a:gd name="connsiteX1" fmla="*/ 812663 w 1002685"/>
              <a:gd name="connsiteY1" fmla="*/ 493004 h 2473719"/>
              <a:gd name="connsiteX2" fmla="*/ 517509 w 1002685"/>
              <a:gd name="connsiteY2" fmla="*/ 1540513 h 2473719"/>
              <a:gd name="connsiteX3" fmla="*/ 395975 w 1002685"/>
              <a:gd name="connsiteY3" fmla="*/ 1528938 h 2473719"/>
              <a:gd name="connsiteX4" fmla="*/ 2436 w 1002685"/>
              <a:gd name="connsiteY4" fmla="*/ 2472275 h 2473719"/>
              <a:gd name="connsiteX5" fmla="*/ 245504 w 1002685"/>
              <a:gd name="connsiteY5" fmla="*/ 1714133 h 2473719"/>
              <a:gd name="connsiteX6" fmla="*/ 563808 w 1002685"/>
              <a:gd name="connsiteY6" fmla="*/ 562452 h 2473719"/>
              <a:gd name="connsiteX7" fmla="*/ 500147 w 1002685"/>
              <a:gd name="connsiteY7" fmla="*/ 822883 h 2473719"/>
              <a:gd name="connsiteX8" fmla="*/ 992071 w 1002685"/>
              <a:gd name="connsiteY8" fmla="*/ 6867 h 247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685" h="2473719">
                <a:moveTo>
                  <a:pt x="992071" y="6867"/>
                </a:moveTo>
                <a:cubicBezTo>
                  <a:pt x="1044157" y="-48113"/>
                  <a:pt x="891757" y="237396"/>
                  <a:pt x="812663" y="493004"/>
                </a:cubicBezTo>
                <a:cubicBezTo>
                  <a:pt x="733569" y="748612"/>
                  <a:pt x="586957" y="1367857"/>
                  <a:pt x="517509" y="1540513"/>
                </a:cubicBezTo>
                <a:cubicBezTo>
                  <a:pt x="448061" y="1713169"/>
                  <a:pt x="481820" y="1373644"/>
                  <a:pt x="395975" y="1528938"/>
                </a:cubicBezTo>
                <a:cubicBezTo>
                  <a:pt x="310130" y="1684232"/>
                  <a:pt x="27514" y="2441409"/>
                  <a:pt x="2436" y="2472275"/>
                </a:cubicBezTo>
                <a:cubicBezTo>
                  <a:pt x="-22642" y="2503141"/>
                  <a:pt x="151942" y="2032437"/>
                  <a:pt x="245504" y="1714133"/>
                </a:cubicBezTo>
                <a:cubicBezTo>
                  <a:pt x="339066" y="1395829"/>
                  <a:pt x="521367" y="710994"/>
                  <a:pt x="563808" y="562452"/>
                </a:cubicBezTo>
                <a:cubicBezTo>
                  <a:pt x="606248" y="413910"/>
                  <a:pt x="432628" y="910658"/>
                  <a:pt x="500147" y="822883"/>
                </a:cubicBezTo>
                <a:cubicBezTo>
                  <a:pt x="567666" y="735108"/>
                  <a:pt x="939985" y="61847"/>
                  <a:pt x="992071" y="6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A49A0AA3-4457-1D6F-228C-8895649F1AC6}"/>
              </a:ext>
            </a:extLst>
          </p:cNvPr>
          <p:cNvSpPr/>
          <p:nvPr/>
        </p:nvSpPr>
        <p:spPr>
          <a:xfrm>
            <a:off x="3545319" y="1938162"/>
            <a:ext cx="855920" cy="1835329"/>
          </a:xfrm>
          <a:custGeom>
            <a:avLst/>
            <a:gdLst>
              <a:gd name="connsiteX0" fmla="*/ 847273 w 855920"/>
              <a:gd name="connsiteY0" fmla="*/ 104770 h 1835329"/>
              <a:gd name="connsiteX1" fmla="*/ 476884 w 855920"/>
              <a:gd name="connsiteY1" fmla="*/ 590906 h 1835329"/>
              <a:gd name="connsiteX2" fmla="*/ 673653 w 855920"/>
              <a:gd name="connsiteY2" fmla="*/ 642992 h 1835329"/>
              <a:gd name="connsiteX3" fmla="*/ 285901 w 855920"/>
              <a:gd name="connsiteY3" fmla="*/ 967084 h 1835329"/>
              <a:gd name="connsiteX4" fmla="*/ 245390 w 855920"/>
              <a:gd name="connsiteY4" fmla="*/ 1366410 h 1835329"/>
              <a:gd name="connsiteX5" fmla="*/ 135430 w 855920"/>
              <a:gd name="connsiteY5" fmla="*/ 1418496 h 1835329"/>
              <a:gd name="connsiteX6" fmla="*/ 465309 w 855920"/>
              <a:gd name="connsiteY6" fmla="*/ 1835185 h 1835329"/>
              <a:gd name="connsiteX7" fmla="*/ 71770 w 855920"/>
              <a:gd name="connsiteY7" fmla="*/ 1464795 h 1835329"/>
              <a:gd name="connsiteX8" fmla="*/ 25471 w 855920"/>
              <a:gd name="connsiteY8" fmla="*/ 1389560 h 1835329"/>
              <a:gd name="connsiteX9" fmla="*/ 355349 w 855920"/>
              <a:gd name="connsiteY9" fmla="*/ 695079 h 1835329"/>
              <a:gd name="connsiteX10" fmla="*/ 251177 w 855920"/>
              <a:gd name="connsiteY10" fmla="*/ 573544 h 1835329"/>
              <a:gd name="connsiteX11" fmla="*/ 546332 w 855920"/>
              <a:gd name="connsiteY11" fmla="*/ 237879 h 1835329"/>
              <a:gd name="connsiteX12" fmla="*/ 476884 w 855920"/>
              <a:gd name="connsiteY12" fmla="*/ 597 h 1835329"/>
              <a:gd name="connsiteX13" fmla="*/ 719952 w 855920"/>
              <a:gd name="connsiteY13" fmla="*/ 168430 h 1835329"/>
              <a:gd name="connsiteX14" fmla="*/ 847273 w 855920"/>
              <a:gd name="connsiteY14" fmla="*/ 104770 h 183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5920" h="1835329">
                <a:moveTo>
                  <a:pt x="847273" y="104770"/>
                </a:moveTo>
                <a:cubicBezTo>
                  <a:pt x="806762" y="175183"/>
                  <a:pt x="505821" y="501202"/>
                  <a:pt x="476884" y="590906"/>
                </a:cubicBezTo>
                <a:cubicBezTo>
                  <a:pt x="447947" y="680610"/>
                  <a:pt x="705483" y="580296"/>
                  <a:pt x="673653" y="642992"/>
                </a:cubicBezTo>
                <a:cubicBezTo>
                  <a:pt x="641823" y="705688"/>
                  <a:pt x="357278" y="846514"/>
                  <a:pt x="285901" y="967084"/>
                </a:cubicBezTo>
                <a:cubicBezTo>
                  <a:pt x="214524" y="1087654"/>
                  <a:pt x="270468" y="1291175"/>
                  <a:pt x="245390" y="1366410"/>
                </a:cubicBezTo>
                <a:cubicBezTo>
                  <a:pt x="220311" y="1441645"/>
                  <a:pt x="98777" y="1340367"/>
                  <a:pt x="135430" y="1418496"/>
                </a:cubicBezTo>
                <a:cubicBezTo>
                  <a:pt x="172083" y="1496625"/>
                  <a:pt x="475919" y="1827469"/>
                  <a:pt x="465309" y="1835185"/>
                </a:cubicBezTo>
                <a:cubicBezTo>
                  <a:pt x="454699" y="1842901"/>
                  <a:pt x="145076" y="1539066"/>
                  <a:pt x="71770" y="1464795"/>
                </a:cubicBezTo>
                <a:cubicBezTo>
                  <a:pt x="-1536" y="1390524"/>
                  <a:pt x="-21792" y="1517846"/>
                  <a:pt x="25471" y="1389560"/>
                </a:cubicBezTo>
                <a:cubicBezTo>
                  <a:pt x="72734" y="1261274"/>
                  <a:pt x="317731" y="831082"/>
                  <a:pt x="355349" y="695079"/>
                </a:cubicBezTo>
                <a:cubicBezTo>
                  <a:pt x="392967" y="559076"/>
                  <a:pt x="219347" y="649744"/>
                  <a:pt x="251177" y="573544"/>
                </a:cubicBezTo>
                <a:cubicBezTo>
                  <a:pt x="283007" y="497344"/>
                  <a:pt x="508714" y="333370"/>
                  <a:pt x="546332" y="237879"/>
                </a:cubicBezTo>
                <a:cubicBezTo>
                  <a:pt x="583950" y="142388"/>
                  <a:pt x="447947" y="12172"/>
                  <a:pt x="476884" y="597"/>
                </a:cubicBezTo>
                <a:cubicBezTo>
                  <a:pt x="505821" y="-10978"/>
                  <a:pt x="664008" y="149139"/>
                  <a:pt x="719952" y="168430"/>
                </a:cubicBezTo>
                <a:cubicBezTo>
                  <a:pt x="775896" y="187721"/>
                  <a:pt x="887784" y="34357"/>
                  <a:pt x="847273" y="10477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462199C9-6DE7-19BC-0079-13882CBA564B}"/>
              </a:ext>
            </a:extLst>
          </p:cNvPr>
          <p:cNvSpPr/>
          <p:nvPr/>
        </p:nvSpPr>
        <p:spPr>
          <a:xfrm>
            <a:off x="4194466" y="1684796"/>
            <a:ext cx="1193874" cy="1324624"/>
          </a:xfrm>
          <a:custGeom>
            <a:avLst/>
            <a:gdLst>
              <a:gd name="connsiteX0" fmla="*/ 18719 w 1193874"/>
              <a:gd name="connsiteY0" fmla="*/ 10895 h 1324624"/>
              <a:gd name="connsiteX1" fmla="*/ 718987 w 1193874"/>
              <a:gd name="connsiteY1" fmla="*/ 722738 h 1324624"/>
              <a:gd name="connsiteX2" fmla="*/ 695838 w 1193874"/>
              <a:gd name="connsiteY2" fmla="*/ 572267 h 1324624"/>
              <a:gd name="connsiteX3" fmla="*/ 944693 w 1193874"/>
              <a:gd name="connsiteY3" fmla="*/ 931082 h 1324624"/>
              <a:gd name="connsiteX4" fmla="*/ 1193549 w 1193874"/>
              <a:gd name="connsiteY4" fmla="*/ 1324622 h 1324624"/>
              <a:gd name="connsiteX5" fmla="*/ 990992 w 1193874"/>
              <a:gd name="connsiteY5" fmla="*/ 925295 h 1324624"/>
              <a:gd name="connsiteX6" fmla="*/ 718987 w 1193874"/>
              <a:gd name="connsiteY6" fmla="*/ 456520 h 1324624"/>
              <a:gd name="connsiteX7" fmla="*/ 244425 w 1193874"/>
              <a:gd name="connsiteY7" fmla="*/ 300262 h 1324624"/>
              <a:gd name="connsiteX8" fmla="*/ 18719 w 1193874"/>
              <a:gd name="connsiteY8" fmla="*/ 10895 h 1324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874" h="1324624">
                <a:moveTo>
                  <a:pt x="18719" y="10895"/>
                </a:moveTo>
                <a:cubicBezTo>
                  <a:pt x="97813" y="81308"/>
                  <a:pt x="606134" y="629176"/>
                  <a:pt x="718987" y="722738"/>
                </a:cubicBezTo>
                <a:cubicBezTo>
                  <a:pt x="831840" y="816300"/>
                  <a:pt x="658220" y="537543"/>
                  <a:pt x="695838" y="572267"/>
                </a:cubicBezTo>
                <a:cubicBezTo>
                  <a:pt x="733456" y="606991"/>
                  <a:pt x="861741" y="805690"/>
                  <a:pt x="944693" y="931082"/>
                </a:cubicBezTo>
                <a:cubicBezTo>
                  <a:pt x="1027645" y="1056474"/>
                  <a:pt x="1185832" y="1325587"/>
                  <a:pt x="1193549" y="1324622"/>
                </a:cubicBezTo>
                <a:cubicBezTo>
                  <a:pt x="1201266" y="1323657"/>
                  <a:pt x="1070086" y="1069979"/>
                  <a:pt x="990992" y="925295"/>
                </a:cubicBezTo>
                <a:cubicBezTo>
                  <a:pt x="911898" y="780611"/>
                  <a:pt x="843415" y="560692"/>
                  <a:pt x="718987" y="456520"/>
                </a:cubicBezTo>
                <a:cubicBezTo>
                  <a:pt x="594559" y="352348"/>
                  <a:pt x="359207" y="368745"/>
                  <a:pt x="244425" y="300262"/>
                </a:cubicBezTo>
                <a:cubicBezTo>
                  <a:pt x="129643" y="231779"/>
                  <a:pt x="-60375" y="-59518"/>
                  <a:pt x="18719" y="1089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1AE0485E-F71D-F132-0616-145730720081}"/>
              </a:ext>
            </a:extLst>
          </p:cNvPr>
          <p:cNvSpPr/>
          <p:nvPr/>
        </p:nvSpPr>
        <p:spPr>
          <a:xfrm>
            <a:off x="4258786" y="1834574"/>
            <a:ext cx="383946" cy="1533771"/>
          </a:xfrm>
          <a:custGeom>
            <a:avLst/>
            <a:gdLst>
              <a:gd name="connsiteX0" fmla="*/ 698 w 383946"/>
              <a:gd name="connsiteY0" fmla="*/ 13 h 1533771"/>
              <a:gd name="connsiteX1" fmla="*/ 347938 w 383946"/>
              <a:gd name="connsiteY1" fmla="*/ 567173 h 1533771"/>
              <a:gd name="connsiteX2" fmla="*/ 203255 w 383946"/>
              <a:gd name="connsiteY2" fmla="*/ 1064884 h 1533771"/>
              <a:gd name="connsiteX3" fmla="*/ 319001 w 383946"/>
              <a:gd name="connsiteY3" fmla="*/ 960712 h 1533771"/>
              <a:gd name="connsiteX4" fmla="*/ 35422 w 383946"/>
              <a:gd name="connsiteY4" fmla="*/ 1533659 h 1533771"/>
              <a:gd name="connsiteX5" fmla="*/ 255341 w 383946"/>
              <a:gd name="connsiteY5" fmla="*/ 1007011 h 1533771"/>
              <a:gd name="connsiteX6" fmla="*/ 382662 w 383946"/>
              <a:gd name="connsiteY6" fmla="*/ 665558 h 1533771"/>
              <a:gd name="connsiteX7" fmla="*/ 180105 w 383946"/>
              <a:gd name="connsiteY7" fmla="*/ 445639 h 1533771"/>
              <a:gd name="connsiteX8" fmla="*/ 255341 w 383946"/>
              <a:gd name="connsiteY8" fmla="*/ 549811 h 1533771"/>
              <a:gd name="connsiteX9" fmla="*/ 698 w 383946"/>
              <a:gd name="connsiteY9" fmla="*/ 13 h 153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3946" h="1533771">
                <a:moveTo>
                  <a:pt x="698" y="13"/>
                </a:moveTo>
                <a:cubicBezTo>
                  <a:pt x="16131" y="2907"/>
                  <a:pt x="314179" y="389695"/>
                  <a:pt x="347938" y="567173"/>
                </a:cubicBezTo>
                <a:cubicBezTo>
                  <a:pt x="381697" y="744651"/>
                  <a:pt x="208078" y="999294"/>
                  <a:pt x="203255" y="1064884"/>
                </a:cubicBezTo>
                <a:cubicBezTo>
                  <a:pt x="198432" y="1130474"/>
                  <a:pt x="346973" y="882583"/>
                  <a:pt x="319001" y="960712"/>
                </a:cubicBezTo>
                <a:cubicBezTo>
                  <a:pt x="291029" y="1038841"/>
                  <a:pt x="46032" y="1525943"/>
                  <a:pt x="35422" y="1533659"/>
                </a:cubicBezTo>
                <a:cubicBezTo>
                  <a:pt x="24812" y="1541375"/>
                  <a:pt x="197468" y="1151694"/>
                  <a:pt x="255341" y="1007011"/>
                </a:cubicBezTo>
                <a:cubicBezTo>
                  <a:pt x="313214" y="862328"/>
                  <a:pt x="395201" y="759120"/>
                  <a:pt x="382662" y="665558"/>
                </a:cubicBezTo>
                <a:cubicBezTo>
                  <a:pt x="370123" y="571996"/>
                  <a:pt x="201325" y="464930"/>
                  <a:pt x="180105" y="445639"/>
                </a:cubicBezTo>
                <a:cubicBezTo>
                  <a:pt x="158885" y="426348"/>
                  <a:pt x="280419" y="623117"/>
                  <a:pt x="255341" y="549811"/>
                </a:cubicBezTo>
                <a:cubicBezTo>
                  <a:pt x="230263" y="476505"/>
                  <a:pt x="-14735" y="-2881"/>
                  <a:pt x="698" y="1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00E75F28-1FEE-D66E-1A6B-8825A2EC94C9}"/>
              </a:ext>
            </a:extLst>
          </p:cNvPr>
          <p:cNvSpPr/>
          <p:nvPr/>
        </p:nvSpPr>
        <p:spPr>
          <a:xfrm>
            <a:off x="4093002" y="4268716"/>
            <a:ext cx="1464238" cy="424871"/>
          </a:xfrm>
          <a:custGeom>
            <a:avLst/>
            <a:gdLst>
              <a:gd name="connsiteX0" fmla="*/ 16011 w 1464238"/>
              <a:gd name="connsiteY0" fmla="*/ 2342 h 424871"/>
              <a:gd name="connsiteX1" fmla="*/ 1173479 w 1464238"/>
              <a:gd name="connsiteY1" fmla="*/ 343795 h 424871"/>
              <a:gd name="connsiteX2" fmla="*/ 1051945 w 1464238"/>
              <a:gd name="connsiteY2" fmla="*/ 326433 h 424871"/>
              <a:gd name="connsiteX3" fmla="*/ 1462846 w 1464238"/>
              <a:gd name="connsiteY3" fmla="*/ 424818 h 424871"/>
              <a:gd name="connsiteX4" fmla="*/ 1161904 w 1464238"/>
              <a:gd name="connsiteY4" fmla="*/ 338008 h 424871"/>
              <a:gd name="connsiteX5" fmla="*/ 542659 w 1464238"/>
              <a:gd name="connsiteY5" fmla="*/ 199112 h 424871"/>
              <a:gd name="connsiteX6" fmla="*/ 16011 w 1464238"/>
              <a:gd name="connsiteY6" fmla="*/ 2342 h 42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238" h="424871">
                <a:moveTo>
                  <a:pt x="16011" y="2342"/>
                </a:moveTo>
                <a:cubicBezTo>
                  <a:pt x="121148" y="26456"/>
                  <a:pt x="1000823" y="289780"/>
                  <a:pt x="1173479" y="343795"/>
                </a:cubicBezTo>
                <a:cubicBezTo>
                  <a:pt x="1346135" y="397810"/>
                  <a:pt x="1003717" y="312929"/>
                  <a:pt x="1051945" y="326433"/>
                </a:cubicBezTo>
                <a:cubicBezTo>
                  <a:pt x="1100173" y="339937"/>
                  <a:pt x="1444520" y="422889"/>
                  <a:pt x="1462846" y="424818"/>
                </a:cubicBezTo>
                <a:cubicBezTo>
                  <a:pt x="1481173" y="426747"/>
                  <a:pt x="1315268" y="375626"/>
                  <a:pt x="1161904" y="338008"/>
                </a:cubicBezTo>
                <a:cubicBezTo>
                  <a:pt x="1008540" y="300390"/>
                  <a:pt x="734606" y="251198"/>
                  <a:pt x="542659" y="199112"/>
                </a:cubicBezTo>
                <a:cubicBezTo>
                  <a:pt x="350712" y="147026"/>
                  <a:pt x="-89126" y="-21772"/>
                  <a:pt x="16011" y="234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804E7796-832C-1750-A13D-07FAC3BEDF55}"/>
              </a:ext>
            </a:extLst>
          </p:cNvPr>
          <p:cNvSpPr/>
          <p:nvPr/>
        </p:nvSpPr>
        <p:spPr>
          <a:xfrm>
            <a:off x="2669536" y="8233180"/>
            <a:ext cx="131610" cy="3014305"/>
          </a:xfrm>
          <a:custGeom>
            <a:avLst/>
            <a:gdLst>
              <a:gd name="connsiteX0" fmla="*/ 102601 w 131610"/>
              <a:gd name="connsiteY0" fmla="*/ 13782 h 3014305"/>
              <a:gd name="connsiteX1" fmla="*/ 119963 w 131610"/>
              <a:gd name="connsiteY1" fmla="*/ 1616876 h 3014305"/>
              <a:gd name="connsiteX2" fmla="*/ 125750 w 131610"/>
              <a:gd name="connsiteY2" fmla="*/ 1512704 h 3014305"/>
              <a:gd name="connsiteX3" fmla="*/ 33153 w 131610"/>
              <a:gd name="connsiteY3" fmla="*/ 2982688 h 3014305"/>
              <a:gd name="connsiteX4" fmla="*/ 10003 w 131610"/>
              <a:gd name="connsiteY4" fmla="*/ 2369230 h 3014305"/>
              <a:gd name="connsiteX5" fmla="*/ 21578 w 131610"/>
              <a:gd name="connsiteY5" fmla="*/ 633028 h 3014305"/>
              <a:gd name="connsiteX6" fmla="*/ 4216 w 131610"/>
              <a:gd name="connsiteY6" fmla="*/ 829797 h 3014305"/>
              <a:gd name="connsiteX7" fmla="*/ 102601 w 131610"/>
              <a:gd name="connsiteY7" fmla="*/ 13782 h 301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610" h="3014305">
                <a:moveTo>
                  <a:pt x="102601" y="13782"/>
                </a:moveTo>
                <a:cubicBezTo>
                  <a:pt x="121892" y="144962"/>
                  <a:pt x="116105" y="1367056"/>
                  <a:pt x="119963" y="1616876"/>
                </a:cubicBezTo>
                <a:cubicBezTo>
                  <a:pt x="123821" y="1866696"/>
                  <a:pt x="140218" y="1285069"/>
                  <a:pt x="125750" y="1512704"/>
                </a:cubicBezTo>
                <a:cubicBezTo>
                  <a:pt x="111282" y="1740339"/>
                  <a:pt x="52444" y="2839934"/>
                  <a:pt x="33153" y="2982688"/>
                </a:cubicBezTo>
                <a:cubicBezTo>
                  <a:pt x="13862" y="3125442"/>
                  <a:pt x="11932" y="2760840"/>
                  <a:pt x="10003" y="2369230"/>
                </a:cubicBezTo>
                <a:cubicBezTo>
                  <a:pt x="8074" y="1977620"/>
                  <a:pt x="22542" y="889600"/>
                  <a:pt x="21578" y="633028"/>
                </a:cubicBezTo>
                <a:cubicBezTo>
                  <a:pt x="20614" y="376456"/>
                  <a:pt x="-11217" y="931075"/>
                  <a:pt x="4216" y="829797"/>
                </a:cubicBezTo>
                <a:cubicBezTo>
                  <a:pt x="19649" y="728519"/>
                  <a:pt x="83310" y="-117398"/>
                  <a:pt x="102601" y="1378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6B97E701-495A-92A4-745E-1DC7E6A6EAD8}"/>
              </a:ext>
            </a:extLst>
          </p:cNvPr>
          <p:cNvSpPr/>
          <p:nvPr/>
        </p:nvSpPr>
        <p:spPr>
          <a:xfrm>
            <a:off x="3251590" y="10105943"/>
            <a:ext cx="2304517" cy="2231372"/>
          </a:xfrm>
          <a:custGeom>
            <a:avLst/>
            <a:gdLst>
              <a:gd name="connsiteX0" fmla="*/ 896 w 2304517"/>
              <a:gd name="connsiteY0" fmla="*/ 10330 h 2231372"/>
              <a:gd name="connsiteX1" fmla="*/ 544906 w 2304517"/>
              <a:gd name="connsiteY1" fmla="*/ 444381 h 2231372"/>
              <a:gd name="connsiteX2" fmla="*/ 591205 w 2304517"/>
              <a:gd name="connsiteY2" fmla="*/ 1063627 h 2231372"/>
              <a:gd name="connsiteX3" fmla="*/ 1048405 w 2304517"/>
              <a:gd name="connsiteY3" fmla="*/ 1352994 h 2231372"/>
              <a:gd name="connsiteX4" fmla="*/ 1881782 w 2304517"/>
              <a:gd name="connsiteY4" fmla="*/ 1700234 h 2231372"/>
              <a:gd name="connsiteX5" fmla="*/ 2304258 w 2304517"/>
              <a:gd name="connsiteY5" fmla="*/ 1891216 h 2231372"/>
              <a:gd name="connsiteX6" fmla="*/ 1933868 w 2304517"/>
              <a:gd name="connsiteY6" fmla="*/ 1815981 h 2231372"/>
              <a:gd name="connsiteX7" fmla="*/ 1297261 w 2304517"/>
              <a:gd name="connsiteY7" fmla="*/ 2035900 h 2231372"/>
              <a:gd name="connsiteX8" fmla="*/ 1974380 w 2304517"/>
              <a:gd name="connsiteY8" fmla="*/ 2226882 h 2231372"/>
              <a:gd name="connsiteX9" fmla="*/ 342349 w 2304517"/>
              <a:gd name="connsiteY9" fmla="*/ 1839130 h 2231372"/>
              <a:gd name="connsiteX10" fmla="*/ 1071554 w 2304517"/>
              <a:gd name="connsiteY10" fmla="*/ 1821768 h 2231372"/>
              <a:gd name="connsiteX11" fmla="*/ 487033 w 2304517"/>
              <a:gd name="connsiteY11" fmla="*/ 890006 h 2231372"/>
              <a:gd name="connsiteX12" fmla="*/ 689590 w 2304517"/>
              <a:gd name="connsiteY12" fmla="*/ 195525 h 2231372"/>
              <a:gd name="connsiteX13" fmla="*/ 896 w 2304517"/>
              <a:gd name="connsiteY13" fmla="*/ 10330 h 223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04517" h="2231372">
                <a:moveTo>
                  <a:pt x="896" y="10330"/>
                </a:moveTo>
                <a:cubicBezTo>
                  <a:pt x="-23218" y="51806"/>
                  <a:pt x="446521" y="268832"/>
                  <a:pt x="544906" y="444381"/>
                </a:cubicBezTo>
                <a:cubicBezTo>
                  <a:pt x="643291" y="619931"/>
                  <a:pt x="507289" y="912192"/>
                  <a:pt x="591205" y="1063627"/>
                </a:cubicBezTo>
                <a:cubicBezTo>
                  <a:pt x="675122" y="1215063"/>
                  <a:pt x="833309" y="1246893"/>
                  <a:pt x="1048405" y="1352994"/>
                </a:cubicBezTo>
                <a:cubicBezTo>
                  <a:pt x="1263501" y="1459095"/>
                  <a:pt x="1672473" y="1610530"/>
                  <a:pt x="1881782" y="1700234"/>
                </a:cubicBezTo>
                <a:cubicBezTo>
                  <a:pt x="2091091" y="1789938"/>
                  <a:pt x="2295577" y="1871925"/>
                  <a:pt x="2304258" y="1891216"/>
                </a:cubicBezTo>
                <a:cubicBezTo>
                  <a:pt x="2312939" y="1910507"/>
                  <a:pt x="2101701" y="1791867"/>
                  <a:pt x="1933868" y="1815981"/>
                </a:cubicBezTo>
                <a:cubicBezTo>
                  <a:pt x="1766035" y="1840095"/>
                  <a:pt x="1290509" y="1967417"/>
                  <a:pt x="1297261" y="2035900"/>
                </a:cubicBezTo>
                <a:cubicBezTo>
                  <a:pt x="1304013" y="2104383"/>
                  <a:pt x="2133532" y="2259677"/>
                  <a:pt x="1974380" y="2226882"/>
                </a:cubicBezTo>
                <a:cubicBezTo>
                  <a:pt x="1815228" y="2194087"/>
                  <a:pt x="492820" y="1906649"/>
                  <a:pt x="342349" y="1839130"/>
                </a:cubicBezTo>
                <a:cubicBezTo>
                  <a:pt x="191878" y="1771611"/>
                  <a:pt x="1047440" y="1979955"/>
                  <a:pt x="1071554" y="1821768"/>
                </a:cubicBezTo>
                <a:cubicBezTo>
                  <a:pt x="1095668" y="1663581"/>
                  <a:pt x="550694" y="1161046"/>
                  <a:pt x="487033" y="890006"/>
                </a:cubicBezTo>
                <a:cubicBezTo>
                  <a:pt x="423372" y="618966"/>
                  <a:pt x="769648" y="334421"/>
                  <a:pt x="689590" y="195525"/>
                </a:cubicBezTo>
                <a:cubicBezTo>
                  <a:pt x="609532" y="56629"/>
                  <a:pt x="25010" y="-31146"/>
                  <a:pt x="896" y="103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54F60231-EB17-6BF8-BD5E-46156CF4E420}"/>
              </a:ext>
            </a:extLst>
          </p:cNvPr>
          <p:cNvSpPr/>
          <p:nvPr/>
        </p:nvSpPr>
        <p:spPr>
          <a:xfrm>
            <a:off x="4849733" y="5851374"/>
            <a:ext cx="1056757" cy="1092042"/>
          </a:xfrm>
          <a:custGeom>
            <a:avLst/>
            <a:gdLst>
              <a:gd name="connsiteX0" fmla="*/ 1055121 w 1056757"/>
              <a:gd name="connsiteY0" fmla="*/ 6985 h 1092042"/>
              <a:gd name="connsiteX1" fmla="*/ 342199 w 1056757"/>
              <a:gd name="connsiteY1" fmla="*/ 440938 h 1092042"/>
              <a:gd name="connsiteX2" fmla="*/ 1236 w 1056757"/>
              <a:gd name="connsiteY2" fmla="*/ 1091867 h 1092042"/>
              <a:gd name="connsiteX3" fmla="*/ 450687 w 1056757"/>
              <a:gd name="connsiteY3" fmla="*/ 502931 h 1092042"/>
              <a:gd name="connsiteX4" fmla="*/ 125223 w 1056757"/>
              <a:gd name="connsiteY4" fmla="*/ 192965 h 1092042"/>
              <a:gd name="connsiteX5" fmla="*/ 1055121 w 1056757"/>
              <a:gd name="connsiteY5" fmla="*/ 6985 h 1092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6757" h="1092042">
                <a:moveTo>
                  <a:pt x="1055121" y="6985"/>
                </a:moveTo>
                <a:cubicBezTo>
                  <a:pt x="1091284" y="48314"/>
                  <a:pt x="517846" y="260124"/>
                  <a:pt x="342199" y="440938"/>
                </a:cubicBezTo>
                <a:cubicBezTo>
                  <a:pt x="166551" y="621752"/>
                  <a:pt x="-16845" y="1081535"/>
                  <a:pt x="1236" y="1091867"/>
                </a:cubicBezTo>
                <a:cubicBezTo>
                  <a:pt x="19317" y="1102199"/>
                  <a:pt x="430022" y="652748"/>
                  <a:pt x="450687" y="502931"/>
                </a:cubicBezTo>
                <a:cubicBezTo>
                  <a:pt x="471351" y="353114"/>
                  <a:pt x="24484" y="267873"/>
                  <a:pt x="125223" y="192965"/>
                </a:cubicBezTo>
                <a:cubicBezTo>
                  <a:pt x="225962" y="118057"/>
                  <a:pt x="1018958" y="-34344"/>
                  <a:pt x="1055121" y="69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0E3ADAC9-E661-53D6-5D2C-5C5677ABEFC8}"/>
              </a:ext>
            </a:extLst>
          </p:cNvPr>
          <p:cNvSpPr/>
          <p:nvPr/>
        </p:nvSpPr>
        <p:spPr>
          <a:xfrm>
            <a:off x="1352812" y="3676102"/>
            <a:ext cx="1022437" cy="3386419"/>
          </a:xfrm>
          <a:custGeom>
            <a:avLst/>
            <a:gdLst>
              <a:gd name="connsiteX0" fmla="*/ 1018429 w 1022437"/>
              <a:gd name="connsiteY0" fmla="*/ 12495 h 3386419"/>
              <a:gd name="connsiteX1" fmla="*/ 398496 w 1022437"/>
              <a:gd name="connsiteY1" fmla="*/ 1701810 h 3386419"/>
              <a:gd name="connsiteX2" fmla="*/ 42035 w 1022437"/>
              <a:gd name="connsiteY2" fmla="*/ 3375627 h 3386419"/>
              <a:gd name="connsiteX3" fmla="*/ 57534 w 1022437"/>
              <a:gd name="connsiteY3" fmla="*/ 2430230 h 3386419"/>
              <a:gd name="connsiteX4" fmla="*/ 73032 w 1022437"/>
              <a:gd name="connsiteY4" fmla="*/ 2616210 h 3386419"/>
              <a:gd name="connsiteX5" fmla="*/ 1018429 w 1022437"/>
              <a:gd name="connsiteY5" fmla="*/ 12495 h 338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2437" h="3386419">
                <a:moveTo>
                  <a:pt x="1018429" y="12495"/>
                </a:moveTo>
                <a:cubicBezTo>
                  <a:pt x="1072673" y="-139905"/>
                  <a:pt x="561228" y="1141288"/>
                  <a:pt x="398496" y="1701810"/>
                </a:cubicBezTo>
                <a:cubicBezTo>
                  <a:pt x="235764" y="2262332"/>
                  <a:pt x="98862" y="3254224"/>
                  <a:pt x="42035" y="3375627"/>
                </a:cubicBezTo>
                <a:cubicBezTo>
                  <a:pt x="-14792" y="3497030"/>
                  <a:pt x="52368" y="2556800"/>
                  <a:pt x="57534" y="2430230"/>
                </a:cubicBezTo>
                <a:cubicBezTo>
                  <a:pt x="62700" y="2303661"/>
                  <a:pt x="-84534" y="3021749"/>
                  <a:pt x="73032" y="2616210"/>
                </a:cubicBezTo>
                <a:cubicBezTo>
                  <a:pt x="230598" y="2210671"/>
                  <a:pt x="964185" y="164895"/>
                  <a:pt x="1018429" y="1249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594CCED9-99ED-3D7D-B97A-B54A415D15CB}"/>
              </a:ext>
            </a:extLst>
          </p:cNvPr>
          <p:cNvSpPr/>
          <p:nvPr/>
        </p:nvSpPr>
        <p:spPr>
          <a:xfrm>
            <a:off x="1710111" y="3130611"/>
            <a:ext cx="911459" cy="1900504"/>
          </a:xfrm>
          <a:custGeom>
            <a:avLst/>
            <a:gdLst>
              <a:gd name="connsiteX0" fmla="*/ 909103 w 911459"/>
              <a:gd name="connsiteY0" fmla="*/ 47 h 1900504"/>
              <a:gd name="connsiteX1" fmla="*/ 552642 w 911459"/>
              <a:gd name="connsiteY1" fmla="*/ 728467 h 1900504"/>
              <a:gd name="connsiteX2" fmla="*/ 10201 w 911459"/>
              <a:gd name="connsiteY2" fmla="*/ 1890840 h 1900504"/>
              <a:gd name="connsiteX3" fmla="*/ 211679 w 911459"/>
              <a:gd name="connsiteY3" fmla="*/ 1255409 h 1900504"/>
              <a:gd name="connsiteX4" fmla="*/ 382160 w 911459"/>
              <a:gd name="connsiteY4" fmla="*/ 759464 h 1900504"/>
              <a:gd name="connsiteX5" fmla="*/ 909103 w 911459"/>
              <a:gd name="connsiteY5" fmla="*/ 47 h 190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459" h="1900504">
                <a:moveTo>
                  <a:pt x="909103" y="47"/>
                </a:moveTo>
                <a:cubicBezTo>
                  <a:pt x="937517" y="-5119"/>
                  <a:pt x="702459" y="413335"/>
                  <a:pt x="552642" y="728467"/>
                </a:cubicBezTo>
                <a:cubicBezTo>
                  <a:pt x="402825" y="1043599"/>
                  <a:pt x="67028" y="1803016"/>
                  <a:pt x="10201" y="1890840"/>
                </a:cubicBezTo>
                <a:cubicBezTo>
                  <a:pt x="-46626" y="1978664"/>
                  <a:pt x="149686" y="1443972"/>
                  <a:pt x="211679" y="1255409"/>
                </a:cubicBezTo>
                <a:cubicBezTo>
                  <a:pt x="273672" y="1066846"/>
                  <a:pt x="265923" y="971274"/>
                  <a:pt x="382160" y="759464"/>
                </a:cubicBezTo>
                <a:cubicBezTo>
                  <a:pt x="498397" y="547654"/>
                  <a:pt x="880689" y="5213"/>
                  <a:pt x="909103" y="4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27331F86-0E17-8BD3-4972-084AEA95B78B}"/>
              </a:ext>
            </a:extLst>
          </p:cNvPr>
          <p:cNvSpPr/>
          <p:nvPr/>
        </p:nvSpPr>
        <p:spPr>
          <a:xfrm>
            <a:off x="1595843" y="7639902"/>
            <a:ext cx="1135371" cy="4790845"/>
          </a:xfrm>
          <a:custGeom>
            <a:avLst/>
            <a:gdLst>
              <a:gd name="connsiteX0" fmla="*/ 387940 w 1135371"/>
              <a:gd name="connsiteY0" fmla="*/ 762 h 4790845"/>
              <a:gd name="connsiteX1" fmla="*/ 806394 w 1135371"/>
              <a:gd name="connsiteY1" fmla="*/ 899664 h 4790845"/>
              <a:gd name="connsiteX2" fmla="*/ 387940 w 1135371"/>
              <a:gd name="connsiteY2" fmla="*/ 2914444 h 4790845"/>
              <a:gd name="connsiteX3" fmla="*/ 542923 w 1135371"/>
              <a:gd name="connsiteY3" fmla="*/ 2790457 h 4790845"/>
              <a:gd name="connsiteX4" fmla="*/ 482 w 1135371"/>
              <a:gd name="connsiteY4" fmla="*/ 4789739 h 4790845"/>
              <a:gd name="connsiteX5" fmla="*/ 651411 w 1135371"/>
              <a:gd name="connsiteY5" fmla="*/ 3038430 h 4790845"/>
              <a:gd name="connsiteX6" fmla="*/ 1131859 w 1135371"/>
              <a:gd name="connsiteY6" fmla="*/ 791176 h 4790845"/>
              <a:gd name="connsiteX7" fmla="*/ 387940 w 1135371"/>
              <a:gd name="connsiteY7" fmla="*/ 762 h 479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5371" h="4790845">
                <a:moveTo>
                  <a:pt x="387940" y="762"/>
                </a:moveTo>
                <a:cubicBezTo>
                  <a:pt x="333696" y="18843"/>
                  <a:pt x="806394" y="414050"/>
                  <a:pt x="806394" y="899664"/>
                </a:cubicBezTo>
                <a:cubicBezTo>
                  <a:pt x="806394" y="1385278"/>
                  <a:pt x="431852" y="2599312"/>
                  <a:pt x="387940" y="2914444"/>
                </a:cubicBezTo>
                <a:cubicBezTo>
                  <a:pt x="344028" y="3229576"/>
                  <a:pt x="607499" y="2477908"/>
                  <a:pt x="542923" y="2790457"/>
                </a:cubicBezTo>
                <a:cubicBezTo>
                  <a:pt x="478347" y="3103006"/>
                  <a:pt x="-17599" y="4748410"/>
                  <a:pt x="482" y="4789739"/>
                </a:cubicBezTo>
                <a:cubicBezTo>
                  <a:pt x="18563" y="4831068"/>
                  <a:pt x="462848" y="3704857"/>
                  <a:pt x="651411" y="3038430"/>
                </a:cubicBezTo>
                <a:cubicBezTo>
                  <a:pt x="839974" y="2372003"/>
                  <a:pt x="1173188" y="1294871"/>
                  <a:pt x="1131859" y="791176"/>
                </a:cubicBezTo>
                <a:cubicBezTo>
                  <a:pt x="1090530" y="287481"/>
                  <a:pt x="442184" y="-17319"/>
                  <a:pt x="387940" y="7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20AFD510-4896-34BC-558A-A0C05DB3E03C}"/>
              </a:ext>
            </a:extLst>
          </p:cNvPr>
          <p:cNvSpPr/>
          <p:nvPr/>
        </p:nvSpPr>
        <p:spPr>
          <a:xfrm>
            <a:off x="1205114" y="4441775"/>
            <a:ext cx="530713" cy="2540145"/>
          </a:xfrm>
          <a:custGeom>
            <a:avLst/>
            <a:gdLst>
              <a:gd name="connsiteX0" fmla="*/ 530696 w 530713"/>
              <a:gd name="connsiteY0" fmla="*/ 6239 h 2540145"/>
              <a:gd name="connsiteX1" fmla="*/ 174235 w 530713"/>
              <a:gd name="connsiteY1" fmla="*/ 703662 h 2540145"/>
              <a:gd name="connsiteX2" fmla="*/ 81245 w 530713"/>
              <a:gd name="connsiteY2" fmla="*/ 1974523 h 2540145"/>
              <a:gd name="connsiteX3" fmla="*/ 19252 w 530713"/>
              <a:gd name="connsiteY3" fmla="*/ 1571567 h 2540145"/>
              <a:gd name="connsiteX4" fmla="*/ 3754 w 530713"/>
              <a:gd name="connsiteY4" fmla="*/ 2532462 h 2540145"/>
              <a:gd name="connsiteX5" fmla="*/ 81245 w 530713"/>
              <a:gd name="connsiteY5" fmla="*/ 951635 h 2540145"/>
              <a:gd name="connsiteX6" fmla="*/ 158737 w 530713"/>
              <a:gd name="connsiteY6" fmla="*/ 393696 h 2540145"/>
              <a:gd name="connsiteX7" fmla="*/ 530696 w 530713"/>
              <a:gd name="connsiteY7" fmla="*/ 6239 h 2540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713" h="2540145">
                <a:moveTo>
                  <a:pt x="530696" y="6239"/>
                </a:moveTo>
                <a:cubicBezTo>
                  <a:pt x="533279" y="57900"/>
                  <a:pt x="249143" y="375615"/>
                  <a:pt x="174235" y="703662"/>
                </a:cubicBezTo>
                <a:cubicBezTo>
                  <a:pt x="99327" y="1031709"/>
                  <a:pt x="107075" y="1829872"/>
                  <a:pt x="81245" y="1974523"/>
                </a:cubicBezTo>
                <a:cubicBezTo>
                  <a:pt x="55415" y="2119174"/>
                  <a:pt x="32167" y="1478577"/>
                  <a:pt x="19252" y="1571567"/>
                </a:cubicBezTo>
                <a:cubicBezTo>
                  <a:pt x="6337" y="1664557"/>
                  <a:pt x="-6578" y="2635784"/>
                  <a:pt x="3754" y="2532462"/>
                </a:cubicBezTo>
                <a:cubicBezTo>
                  <a:pt x="14086" y="2429140"/>
                  <a:pt x="55415" y="1308096"/>
                  <a:pt x="81245" y="951635"/>
                </a:cubicBezTo>
                <a:cubicBezTo>
                  <a:pt x="107075" y="595174"/>
                  <a:pt x="88995" y="551262"/>
                  <a:pt x="158737" y="393696"/>
                </a:cubicBezTo>
                <a:cubicBezTo>
                  <a:pt x="228479" y="236130"/>
                  <a:pt x="528113" y="-45422"/>
                  <a:pt x="530696" y="623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BDD2F4FD-2EA5-1FD0-2F7E-997E02597DF0}"/>
              </a:ext>
            </a:extLst>
          </p:cNvPr>
          <p:cNvSpPr/>
          <p:nvPr/>
        </p:nvSpPr>
        <p:spPr>
          <a:xfrm>
            <a:off x="1599164" y="8615128"/>
            <a:ext cx="322815" cy="2578793"/>
          </a:xfrm>
          <a:custGeom>
            <a:avLst/>
            <a:gdLst>
              <a:gd name="connsiteX0" fmla="*/ 322626 w 322815"/>
              <a:gd name="connsiteY0" fmla="*/ 1930 h 2578793"/>
              <a:gd name="connsiteX1" fmla="*/ 59155 w 322815"/>
              <a:gd name="connsiteY1" fmla="*/ 776845 h 2578793"/>
              <a:gd name="connsiteX2" fmla="*/ 90151 w 322815"/>
              <a:gd name="connsiteY2" fmla="*/ 2559150 h 2578793"/>
              <a:gd name="connsiteX3" fmla="*/ 74653 w 322815"/>
              <a:gd name="connsiteY3" fmla="*/ 1660248 h 2578793"/>
              <a:gd name="connsiteX4" fmla="*/ 12660 w 322815"/>
              <a:gd name="connsiteY4" fmla="*/ 590865 h 2578793"/>
              <a:gd name="connsiteX5" fmla="*/ 322626 w 322815"/>
              <a:gd name="connsiteY5" fmla="*/ 1930 h 2578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815" h="2578793">
                <a:moveTo>
                  <a:pt x="322626" y="1930"/>
                </a:moveTo>
                <a:cubicBezTo>
                  <a:pt x="330375" y="32927"/>
                  <a:pt x="97901" y="350642"/>
                  <a:pt x="59155" y="776845"/>
                </a:cubicBezTo>
                <a:cubicBezTo>
                  <a:pt x="20409" y="1203048"/>
                  <a:pt x="87568" y="2411916"/>
                  <a:pt x="90151" y="2559150"/>
                </a:cubicBezTo>
                <a:cubicBezTo>
                  <a:pt x="92734" y="2706384"/>
                  <a:pt x="87568" y="1988296"/>
                  <a:pt x="74653" y="1660248"/>
                </a:cubicBezTo>
                <a:cubicBezTo>
                  <a:pt x="61738" y="1332201"/>
                  <a:pt x="-33835" y="862085"/>
                  <a:pt x="12660" y="590865"/>
                </a:cubicBezTo>
                <a:cubicBezTo>
                  <a:pt x="59155" y="319645"/>
                  <a:pt x="314877" y="-29067"/>
                  <a:pt x="322626" y="19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55295C11-193B-77CA-D1AC-876856098EE7}"/>
              </a:ext>
            </a:extLst>
          </p:cNvPr>
          <p:cNvSpPr/>
          <p:nvPr/>
        </p:nvSpPr>
        <p:spPr>
          <a:xfrm>
            <a:off x="6633275" y="8059119"/>
            <a:ext cx="1491108" cy="1695012"/>
          </a:xfrm>
          <a:custGeom>
            <a:avLst/>
            <a:gdLst>
              <a:gd name="connsiteX0" fmla="*/ 0 w 1491108"/>
              <a:gd name="connsiteY0" fmla="*/ 0 h 1695012"/>
              <a:gd name="connsiteX1" fmla="*/ 1255362 w 1491108"/>
              <a:gd name="connsiteY1" fmla="*/ 1487837 h 1695012"/>
              <a:gd name="connsiteX2" fmla="*/ 1456840 w 1491108"/>
              <a:gd name="connsiteY2" fmla="*/ 1596325 h 1695012"/>
              <a:gd name="connsiteX3" fmla="*/ 821410 w 1491108"/>
              <a:gd name="connsiteY3" fmla="*/ 666427 h 1695012"/>
              <a:gd name="connsiteX4" fmla="*/ 92989 w 1491108"/>
              <a:gd name="connsiteY4" fmla="*/ 92989 h 169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1108" h="1695012">
                <a:moveTo>
                  <a:pt x="0" y="0"/>
                </a:moveTo>
                <a:cubicBezTo>
                  <a:pt x="506277" y="610891"/>
                  <a:pt x="1012555" y="1221783"/>
                  <a:pt x="1255362" y="1487837"/>
                </a:cubicBezTo>
                <a:cubicBezTo>
                  <a:pt x="1498169" y="1753891"/>
                  <a:pt x="1529165" y="1733227"/>
                  <a:pt x="1456840" y="1596325"/>
                </a:cubicBezTo>
                <a:cubicBezTo>
                  <a:pt x="1384515" y="1459423"/>
                  <a:pt x="1048718" y="916983"/>
                  <a:pt x="821410" y="666427"/>
                </a:cubicBezTo>
                <a:cubicBezTo>
                  <a:pt x="594102" y="415871"/>
                  <a:pt x="193728" y="105904"/>
                  <a:pt x="92989" y="92989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3A8F68D2-8F40-4367-91E1-E8A8575DCF6C}"/>
              </a:ext>
            </a:extLst>
          </p:cNvPr>
          <p:cNvSpPr/>
          <p:nvPr/>
        </p:nvSpPr>
        <p:spPr>
          <a:xfrm>
            <a:off x="7425700" y="9312559"/>
            <a:ext cx="620180" cy="1712323"/>
          </a:xfrm>
          <a:custGeom>
            <a:avLst/>
            <a:gdLst>
              <a:gd name="connsiteX0" fmla="*/ 44483 w 620180"/>
              <a:gd name="connsiteY0" fmla="*/ 1706736 h 1712323"/>
              <a:gd name="connsiteX1" fmla="*/ 478436 w 620180"/>
              <a:gd name="connsiteY1" fmla="*/ 528865 h 1712323"/>
              <a:gd name="connsiteX2" fmla="*/ 276958 w 620180"/>
              <a:gd name="connsiteY2" fmla="*/ 1922 h 1712323"/>
              <a:gd name="connsiteX3" fmla="*/ 617920 w 620180"/>
              <a:gd name="connsiteY3" fmla="*/ 373882 h 1712323"/>
              <a:gd name="connsiteX4" fmla="*/ 75480 w 620180"/>
              <a:gd name="connsiteY4" fmla="*/ 947319 h 1712323"/>
              <a:gd name="connsiteX5" fmla="*/ 44483 w 620180"/>
              <a:gd name="connsiteY5" fmla="*/ 1706736 h 171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0180" h="1712323">
                <a:moveTo>
                  <a:pt x="44483" y="1706736"/>
                </a:moveTo>
                <a:cubicBezTo>
                  <a:pt x="111642" y="1636994"/>
                  <a:pt x="439690" y="813001"/>
                  <a:pt x="478436" y="528865"/>
                </a:cubicBezTo>
                <a:cubicBezTo>
                  <a:pt x="517182" y="244729"/>
                  <a:pt x="253711" y="27752"/>
                  <a:pt x="276958" y="1922"/>
                </a:cubicBezTo>
                <a:cubicBezTo>
                  <a:pt x="300205" y="-23908"/>
                  <a:pt x="651500" y="216316"/>
                  <a:pt x="617920" y="373882"/>
                </a:cubicBezTo>
                <a:cubicBezTo>
                  <a:pt x="584340" y="531448"/>
                  <a:pt x="165887" y="720011"/>
                  <a:pt x="75480" y="947319"/>
                </a:cubicBezTo>
                <a:cubicBezTo>
                  <a:pt x="-14927" y="1174627"/>
                  <a:pt x="-22676" y="1776478"/>
                  <a:pt x="44483" y="170673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6223685C-7A60-973F-847A-C78060ECB585}"/>
              </a:ext>
            </a:extLst>
          </p:cNvPr>
          <p:cNvSpPr/>
          <p:nvPr/>
        </p:nvSpPr>
        <p:spPr>
          <a:xfrm>
            <a:off x="6220047" y="6688741"/>
            <a:ext cx="888599" cy="1075745"/>
          </a:xfrm>
          <a:custGeom>
            <a:avLst/>
            <a:gdLst>
              <a:gd name="connsiteX0" fmla="*/ 134258 w 888599"/>
              <a:gd name="connsiteY0" fmla="*/ 84018 h 1075745"/>
              <a:gd name="connsiteX1" fmla="*/ 847180 w 888599"/>
              <a:gd name="connsiteY1" fmla="*/ 1060412 h 1075745"/>
              <a:gd name="connsiteX2" fmla="*/ 723194 w 888599"/>
              <a:gd name="connsiteY2" fmla="*/ 641957 h 1075745"/>
              <a:gd name="connsiteX3" fmla="*/ 56767 w 888599"/>
              <a:gd name="connsiteY3" fmla="*/ 115015 h 1075745"/>
              <a:gd name="connsiteX4" fmla="*/ 134258 w 888599"/>
              <a:gd name="connsiteY4" fmla="*/ 84018 h 107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8599" h="1075745">
                <a:moveTo>
                  <a:pt x="134258" y="84018"/>
                </a:moveTo>
                <a:cubicBezTo>
                  <a:pt x="265993" y="241584"/>
                  <a:pt x="749024" y="967422"/>
                  <a:pt x="847180" y="1060412"/>
                </a:cubicBezTo>
                <a:cubicBezTo>
                  <a:pt x="945336" y="1153402"/>
                  <a:pt x="854929" y="799523"/>
                  <a:pt x="723194" y="641957"/>
                </a:cubicBezTo>
                <a:cubicBezTo>
                  <a:pt x="591459" y="484391"/>
                  <a:pt x="162672" y="208005"/>
                  <a:pt x="56767" y="115015"/>
                </a:cubicBezTo>
                <a:cubicBezTo>
                  <a:pt x="-49138" y="22025"/>
                  <a:pt x="2523" y="-73548"/>
                  <a:pt x="134258" y="8401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D5D01D52-0A92-B60B-97C6-550D7909F7EB}"/>
              </a:ext>
            </a:extLst>
          </p:cNvPr>
          <p:cNvSpPr/>
          <p:nvPr/>
        </p:nvSpPr>
        <p:spPr>
          <a:xfrm>
            <a:off x="5687147" y="8677817"/>
            <a:ext cx="653839" cy="3276805"/>
          </a:xfrm>
          <a:custGeom>
            <a:avLst/>
            <a:gdLst>
              <a:gd name="connsiteX0" fmla="*/ 651660 w 653839"/>
              <a:gd name="connsiteY0" fmla="*/ 1234 h 3276805"/>
              <a:gd name="connsiteX1" fmla="*/ 233206 w 653839"/>
              <a:gd name="connsiteY1" fmla="*/ 1504569 h 3276805"/>
              <a:gd name="connsiteX2" fmla="*/ 124717 w 653839"/>
              <a:gd name="connsiteY2" fmla="*/ 3240380 h 3276805"/>
              <a:gd name="connsiteX3" fmla="*/ 93721 w 653839"/>
              <a:gd name="connsiteY3" fmla="*/ 2573952 h 3276805"/>
              <a:gd name="connsiteX4" fmla="*/ 31728 w 653839"/>
              <a:gd name="connsiteY4" fmla="*/ 1272095 h 3276805"/>
              <a:gd name="connsiteX5" fmla="*/ 651660 w 653839"/>
              <a:gd name="connsiteY5" fmla="*/ 1234 h 32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839" h="3276805">
                <a:moveTo>
                  <a:pt x="651660" y="1234"/>
                </a:moveTo>
                <a:cubicBezTo>
                  <a:pt x="685240" y="39980"/>
                  <a:pt x="321030" y="964711"/>
                  <a:pt x="233206" y="1504569"/>
                </a:cubicBezTo>
                <a:cubicBezTo>
                  <a:pt x="145382" y="2044427"/>
                  <a:pt x="147964" y="3062150"/>
                  <a:pt x="124717" y="3240380"/>
                </a:cubicBezTo>
                <a:cubicBezTo>
                  <a:pt x="101469" y="3418611"/>
                  <a:pt x="109219" y="2902000"/>
                  <a:pt x="93721" y="2573952"/>
                </a:cubicBezTo>
                <a:cubicBezTo>
                  <a:pt x="78223" y="2245905"/>
                  <a:pt x="-61262" y="1698298"/>
                  <a:pt x="31728" y="1272095"/>
                </a:cubicBezTo>
                <a:cubicBezTo>
                  <a:pt x="124718" y="845892"/>
                  <a:pt x="618080" y="-37512"/>
                  <a:pt x="651660" y="123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90A6CB2A-DAF9-B4A0-DDAE-E598C703E0D7}"/>
              </a:ext>
            </a:extLst>
          </p:cNvPr>
          <p:cNvSpPr/>
          <p:nvPr/>
        </p:nvSpPr>
        <p:spPr>
          <a:xfrm>
            <a:off x="5198181" y="2989339"/>
            <a:ext cx="567859" cy="655574"/>
          </a:xfrm>
          <a:custGeom>
            <a:avLst/>
            <a:gdLst>
              <a:gd name="connsiteX0" fmla="*/ 2469 w 567859"/>
              <a:gd name="connsiteY0" fmla="*/ 1511 h 655574"/>
              <a:gd name="connsiteX1" fmla="*/ 202494 w 567859"/>
              <a:gd name="connsiteY1" fmla="*/ 93586 h 655574"/>
              <a:gd name="connsiteX2" fmla="*/ 332669 w 567859"/>
              <a:gd name="connsiteY2" fmla="*/ 131686 h 655574"/>
              <a:gd name="connsiteX3" fmla="*/ 326319 w 567859"/>
              <a:gd name="connsiteY3" fmla="*/ 115811 h 655574"/>
              <a:gd name="connsiteX4" fmla="*/ 551744 w 567859"/>
              <a:gd name="connsiteY4" fmla="*/ 347586 h 655574"/>
              <a:gd name="connsiteX5" fmla="*/ 545394 w 567859"/>
              <a:gd name="connsiteY5" fmla="*/ 407911 h 655574"/>
              <a:gd name="connsiteX6" fmla="*/ 510469 w 567859"/>
              <a:gd name="connsiteY6" fmla="*/ 372986 h 655574"/>
              <a:gd name="connsiteX7" fmla="*/ 412044 w 567859"/>
              <a:gd name="connsiteY7" fmla="*/ 655561 h 655574"/>
              <a:gd name="connsiteX8" fmla="*/ 450144 w 567859"/>
              <a:gd name="connsiteY8" fmla="*/ 360286 h 655574"/>
              <a:gd name="connsiteX9" fmla="*/ 351719 w 567859"/>
              <a:gd name="connsiteY9" fmla="*/ 176136 h 655574"/>
              <a:gd name="connsiteX10" fmla="*/ 2469 w 567859"/>
              <a:gd name="connsiteY10" fmla="*/ 1511 h 65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7859" h="655574">
                <a:moveTo>
                  <a:pt x="2469" y="1511"/>
                </a:moveTo>
                <a:cubicBezTo>
                  <a:pt x="-22402" y="-12247"/>
                  <a:pt x="147461" y="71890"/>
                  <a:pt x="202494" y="93586"/>
                </a:cubicBezTo>
                <a:cubicBezTo>
                  <a:pt x="257527" y="115282"/>
                  <a:pt x="312031" y="127982"/>
                  <a:pt x="332669" y="131686"/>
                </a:cubicBezTo>
                <a:cubicBezTo>
                  <a:pt x="353307" y="135390"/>
                  <a:pt x="289807" y="79828"/>
                  <a:pt x="326319" y="115811"/>
                </a:cubicBezTo>
                <a:cubicBezTo>
                  <a:pt x="362831" y="151794"/>
                  <a:pt x="515232" y="298903"/>
                  <a:pt x="551744" y="347586"/>
                </a:cubicBezTo>
                <a:cubicBezTo>
                  <a:pt x="588256" y="396269"/>
                  <a:pt x="552273" y="403678"/>
                  <a:pt x="545394" y="407911"/>
                </a:cubicBezTo>
                <a:cubicBezTo>
                  <a:pt x="538515" y="412144"/>
                  <a:pt x="532694" y="331711"/>
                  <a:pt x="510469" y="372986"/>
                </a:cubicBezTo>
                <a:cubicBezTo>
                  <a:pt x="488244" y="414261"/>
                  <a:pt x="422098" y="657678"/>
                  <a:pt x="412044" y="655561"/>
                </a:cubicBezTo>
                <a:cubicBezTo>
                  <a:pt x="401990" y="653444"/>
                  <a:pt x="460198" y="440190"/>
                  <a:pt x="450144" y="360286"/>
                </a:cubicBezTo>
                <a:cubicBezTo>
                  <a:pt x="440090" y="280382"/>
                  <a:pt x="421569" y="234344"/>
                  <a:pt x="351719" y="176136"/>
                </a:cubicBezTo>
                <a:cubicBezTo>
                  <a:pt x="281869" y="117928"/>
                  <a:pt x="27340" y="15269"/>
                  <a:pt x="2469" y="151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B1401833-4E82-3CB8-CFB1-F9F094A295D9}"/>
              </a:ext>
            </a:extLst>
          </p:cNvPr>
          <p:cNvSpPr/>
          <p:nvPr/>
        </p:nvSpPr>
        <p:spPr>
          <a:xfrm>
            <a:off x="2621160" y="6794086"/>
            <a:ext cx="2438884" cy="5082312"/>
          </a:xfrm>
          <a:custGeom>
            <a:avLst/>
            <a:gdLst>
              <a:gd name="connsiteX0" fmla="*/ 167760 w 2438884"/>
              <a:gd name="connsiteY0" fmla="*/ 155354 h 5082312"/>
              <a:gd name="connsiteX1" fmla="*/ 213480 w 2438884"/>
              <a:gd name="connsiteY1" fmla="*/ 315374 h 5082312"/>
              <a:gd name="connsiteX2" fmla="*/ 396360 w 2438884"/>
              <a:gd name="connsiteY2" fmla="*/ 1869854 h 5082312"/>
              <a:gd name="connsiteX3" fmla="*/ 899280 w 2438884"/>
              <a:gd name="connsiteY3" fmla="*/ 2692814 h 5082312"/>
              <a:gd name="connsiteX4" fmla="*/ 510660 w 2438884"/>
              <a:gd name="connsiteY4" fmla="*/ 2738534 h 5082312"/>
              <a:gd name="connsiteX5" fmla="*/ 2430900 w 2438884"/>
              <a:gd name="connsiteY5" fmla="*/ 5070254 h 5082312"/>
              <a:gd name="connsiteX6" fmla="*/ 1150740 w 2438884"/>
              <a:gd name="connsiteY6" fmla="*/ 3584354 h 5082312"/>
              <a:gd name="connsiteX7" fmla="*/ 53460 w 2438884"/>
              <a:gd name="connsiteY7" fmla="*/ 2098454 h 5082312"/>
              <a:gd name="connsiteX8" fmla="*/ 167760 w 2438884"/>
              <a:gd name="connsiteY8" fmla="*/ 155354 h 508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884" h="5082312">
                <a:moveTo>
                  <a:pt x="167760" y="155354"/>
                </a:moveTo>
                <a:cubicBezTo>
                  <a:pt x="194430" y="-141826"/>
                  <a:pt x="175380" y="29624"/>
                  <a:pt x="213480" y="315374"/>
                </a:cubicBezTo>
                <a:cubicBezTo>
                  <a:pt x="251580" y="601124"/>
                  <a:pt x="282060" y="1473614"/>
                  <a:pt x="396360" y="1869854"/>
                </a:cubicBezTo>
                <a:cubicBezTo>
                  <a:pt x="510660" y="2266094"/>
                  <a:pt x="880230" y="2548034"/>
                  <a:pt x="899280" y="2692814"/>
                </a:cubicBezTo>
                <a:cubicBezTo>
                  <a:pt x="918330" y="2837594"/>
                  <a:pt x="255390" y="2342294"/>
                  <a:pt x="510660" y="2738534"/>
                </a:cubicBezTo>
                <a:cubicBezTo>
                  <a:pt x="765930" y="3134774"/>
                  <a:pt x="2324220" y="4929284"/>
                  <a:pt x="2430900" y="5070254"/>
                </a:cubicBezTo>
                <a:cubicBezTo>
                  <a:pt x="2537580" y="5211224"/>
                  <a:pt x="1546980" y="4079654"/>
                  <a:pt x="1150740" y="3584354"/>
                </a:cubicBezTo>
                <a:cubicBezTo>
                  <a:pt x="754500" y="3089054"/>
                  <a:pt x="213480" y="2669954"/>
                  <a:pt x="53460" y="2098454"/>
                </a:cubicBezTo>
                <a:cubicBezTo>
                  <a:pt x="-106560" y="1526954"/>
                  <a:pt x="141090" y="452534"/>
                  <a:pt x="167760" y="15535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9109E210-9E71-5A29-25F1-9B2A99739DAB}"/>
              </a:ext>
            </a:extLst>
          </p:cNvPr>
          <p:cNvSpPr/>
          <p:nvPr/>
        </p:nvSpPr>
        <p:spPr>
          <a:xfrm>
            <a:off x="2309311" y="2495477"/>
            <a:ext cx="202299" cy="848938"/>
          </a:xfrm>
          <a:custGeom>
            <a:avLst/>
            <a:gdLst>
              <a:gd name="connsiteX0" fmla="*/ 189414 w 202299"/>
              <a:gd name="connsiteY0" fmla="*/ 73 h 848938"/>
              <a:gd name="connsiteX1" fmla="*/ 81464 w 202299"/>
              <a:gd name="connsiteY1" fmla="*/ 257248 h 848938"/>
              <a:gd name="connsiteX2" fmla="*/ 94164 w 202299"/>
              <a:gd name="connsiteY2" fmla="*/ 244548 h 848938"/>
              <a:gd name="connsiteX3" fmla="*/ 46539 w 202299"/>
              <a:gd name="connsiteY3" fmla="*/ 400123 h 848938"/>
              <a:gd name="connsiteX4" fmla="*/ 81464 w 202299"/>
              <a:gd name="connsiteY4" fmla="*/ 342973 h 848938"/>
              <a:gd name="connsiteX5" fmla="*/ 11614 w 202299"/>
              <a:gd name="connsiteY5" fmla="*/ 828748 h 848938"/>
              <a:gd name="connsiteX6" fmla="*/ 14789 w 202299"/>
              <a:gd name="connsiteY6" fmla="*/ 711273 h 848938"/>
              <a:gd name="connsiteX7" fmla="*/ 154489 w 202299"/>
              <a:gd name="connsiteY7" fmla="*/ 295348 h 848938"/>
              <a:gd name="connsiteX8" fmla="*/ 170364 w 202299"/>
              <a:gd name="connsiteY8" fmla="*/ 441398 h 848938"/>
              <a:gd name="connsiteX9" fmla="*/ 202114 w 202299"/>
              <a:gd name="connsiteY9" fmla="*/ 69923 h 848938"/>
              <a:gd name="connsiteX10" fmla="*/ 154489 w 202299"/>
              <a:gd name="connsiteY10" fmla="*/ 228673 h 848938"/>
              <a:gd name="connsiteX11" fmla="*/ 189414 w 202299"/>
              <a:gd name="connsiteY11" fmla="*/ 73 h 84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299" h="848938">
                <a:moveTo>
                  <a:pt x="189414" y="73"/>
                </a:moveTo>
                <a:cubicBezTo>
                  <a:pt x="177243" y="4835"/>
                  <a:pt x="97339" y="216502"/>
                  <a:pt x="81464" y="257248"/>
                </a:cubicBezTo>
                <a:cubicBezTo>
                  <a:pt x="65589" y="297994"/>
                  <a:pt x="99985" y="220735"/>
                  <a:pt x="94164" y="244548"/>
                </a:cubicBezTo>
                <a:cubicBezTo>
                  <a:pt x="88343" y="268361"/>
                  <a:pt x="48656" y="383719"/>
                  <a:pt x="46539" y="400123"/>
                </a:cubicBezTo>
                <a:cubicBezTo>
                  <a:pt x="44422" y="416527"/>
                  <a:pt x="87285" y="271536"/>
                  <a:pt x="81464" y="342973"/>
                </a:cubicBezTo>
                <a:cubicBezTo>
                  <a:pt x="75643" y="414411"/>
                  <a:pt x="22726" y="767365"/>
                  <a:pt x="11614" y="828748"/>
                </a:cubicBezTo>
                <a:cubicBezTo>
                  <a:pt x="502" y="890131"/>
                  <a:pt x="-9024" y="800173"/>
                  <a:pt x="14789" y="711273"/>
                </a:cubicBezTo>
                <a:cubicBezTo>
                  <a:pt x="38601" y="622373"/>
                  <a:pt x="128560" y="340327"/>
                  <a:pt x="154489" y="295348"/>
                </a:cubicBezTo>
                <a:cubicBezTo>
                  <a:pt x="180418" y="250369"/>
                  <a:pt x="162427" y="478969"/>
                  <a:pt x="170364" y="441398"/>
                </a:cubicBezTo>
                <a:cubicBezTo>
                  <a:pt x="178301" y="403827"/>
                  <a:pt x="204760" y="105377"/>
                  <a:pt x="202114" y="69923"/>
                </a:cubicBezTo>
                <a:cubicBezTo>
                  <a:pt x="199468" y="34469"/>
                  <a:pt x="158193" y="235023"/>
                  <a:pt x="154489" y="228673"/>
                </a:cubicBezTo>
                <a:cubicBezTo>
                  <a:pt x="150785" y="222323"/>
                  <a:pt x="201585" y="-4689"/>
                  <a:pt x="189414" y="7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A1DDC1B3-8AC7-3221-ECEE-9E26B3C65BFC}"/>
              </a:ext>
            </a:extLst>
          </p:cNvPr>
          <p:cNvSpPr/>
          <p:nvPr/>
        </p:nvSpPr>
        <p:spPr>
          <a:xfrm>
            <a:off x="2170138" y="2873548"/>
            <a:ext cx="222935" cy="798759"/>
          </a:xfrm>
          <a:custGeom>
            <a:avLst/>
            <a:gdLst>
              <a:gd name="connsiteX0" fmla="*/ 138087 w 222935"/>
              <a:gd name="connsiteY0" fmla="*/ 3002 h 798759"/>
              <a:gd name="connsiteX1" fmla="*/ 141262 w 222935"/>
              <a:gd name="connsiteY1" fmla="*/ 237952 h 798759"/>
              <a:gd name="connsiteX2" fmla="*/ 4737 w 222935"/>
              <a:gd name="connsiteY2" fmla="*/ 777702 h 798759"/>
              <a:gd name="connsiteX3" fmla="*/ 49187 w 222935"/>
              <a:gd name="connsiteY3" fmla="*/ 647527 h 798759"/>
              <a:gd name="connsiteX4" fmla="*/ 220637 w 222935"/>
              <a:gd name="connsiteY4" fmla="*/ 260177 h 798759"/>
              <a:gd name="connsiteX5" fmla="*/ 150787 w 222935"/>
              <a:gd name="connsiteY5" fmla="*/ 349077 h 798759"/>
              <a:gd name="connsiteX6" fmla="*/ 192062 w 222935"/>
              <a:gd name="connsiteY6" fmla="*/ 120477 h 798759"/>
              <a:gd name="connsiteX7" fmla="*/ 138087 w 222935"/>
              <a:gd name="connsiteY7" fmla="*/ 3002 h 79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935" h="798759">
                <a:moveTo>
                  <a:pt x="138087" y="3002"/>
                </a:moveTo>
                <a:cubicBezTo>
                  <a:pt x="129620" y="22581"/>
                  <a:pt x="163487" y="108835"/>
                  <a:pt x="141262" y="237952"/>
                </a:cubicBezTo>
                <a:cubicBezTo>
                  <a:pt x="119037" y="367069"/>
                  <a:pt x="20083" y="709440"/>
                  <a:pt x="4737" y="777702"/>
                </a:cubicBezTo>
                <a:cubicBezTo>
                  <a:pt x="-10609" y="845964"/>
                  <a:pt x="13204" y="733781"/>
                  <a:pt x="49187" y="647527"/>
                </a:cubicBezTo>
                <a:cubicBezTo>
                  <a:pt x="85170" y="561273"/>
                  <a:pt x="203704" y="309919"/>
                  <a:pt x="220637" y="260177"/>
                </a:cubicBezTo>
                <a:cubicBezTo>
                  <a:pt x="237570" y="210435"/>
                  <a:pt x="155550" y="372360"/>
                  <a:pt x="150787" y="349077"/>
                </a:cubicBezTo>
                <a:cubicBezTo>
                  <a:pt x="146025" y="325794"/>
                  <a:pt x="194179" y="177098"/>
                  <a:pt x="192062" y="120477"/>
                </a:cubicBezTo>
                <a:cubicBezTo>
                  <a:pt x="189945" y="63856"/>
                  <a:pt x="146554" y="-16577"/>
                  <a:pt x="138087" y="300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テキスト ボックス 1335">
            <a:extLst>
              <a:ext uri="{FF2B5EF4-FFF2-40B4-BE49-F238E27FC236}">
                <a16:creationId xmlns:a16="http://schemas.microsoft.com/office/drawing/2014/main" id="{8D21C903-FAE6-EB51-8BA0-DE5B218BCF9E}"/>
              </a:ext>
            </a:extLst>
          </p:cNvPr>
          <p:cNvSpPr txBox="1"/>
          <p:nvPr/>
        </p:nvSpPr>
        <p:spPr>
          <a:xfrm>
            <a:off x="7528764" y="356110"/>
            <a:ext cx="1415772" cy="72737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000">
                <a:solidFill>
                  <a:srgbClr val="4472C4"/>
                </a:solidFill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応援するって</a:t>
            </a:r>
            <a:endParaRPr kumimoji="1" lang="en-US" altLang="ja-JP" sz="4000" dirty="0">
              <a:solidFill>
                <a:srgbClr val="4472C4"/>
              </a:solidFill>
              <a:latin typeface="Ro Hon Mincho Std B" panose="02020700000000000000" pitchFamily="18" charset="-128"/>
              <a:ea typeface="Ro Hon Mincho Std B" panose="02020700000000000000" pitchFamily="18" charset="-128"/>
            </a:endParaRPr>
          </a:p>
          <a:p>
            <a:r>
              <a:rPr kumimoji="1" lang="ja-JP" altLang="en-US" sz="4000">
                <a:solidFill>
                  <a:srgbClr val="4472C4"/>
                </a:solidFill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　もうひとつの甲子園だと思う</a:t>
            </a:r>
          </a:p>
        </p:txBody>
      </p:sp>
    </p:spTree>
    <p:extLst>
      <p:ext uri="{BB962C8B-B14F-4D97-AF65-F5344CB8AC3E}">
        <p14:creationId xmlns:p14="http://schemas.microsoft.com/office/powerpoint/2010/main" val="366890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C1D0F9-07CE-E799-9ADB-6A5C46D4BD19}"/>
              </a:ext>
            </a:extLst>
          </p:cNvPr>
          <p:cNvSpPr txBox="1"/>
          <p:nvPr/>
        </p:nvSpPr>
        <p:spPr>
          <a:xfrm>
            <a:off x="3073400" y="3860800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応援って、</a:t>
            </a:r>
            <a:endParaRPr kumimoji="1" lang="en-US" altLang="ja-JP" dirty="0"/>
          </a:p>
          <a:p>
            <a:r>
              <a:rPr kumimoji="1" lang="ja-JP" altLang="en-US"/>
              <a:t>もうひとつの甲子園だと思う。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6B61C3-F39F-FF16-7B02-9602C408CC88}"/>
              </a:ext>
            </a:extLst>
          </p:cNvPr>
          <p:cNvSpPr txBox="1"/>
          <p:nvPr/>
        </p:nvSpPr>
        <p:spPr>
          <a:xfrm>
            <a:off x="7922736" y="3860800"/>
            <a:ext cx="738664" cy="33239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/>
              <a:t>応援って</a:t>
            </a:r>
            <a:endParaRPr kumimoji="1" lang="en-US" altLang="ja-JP" dirty="0"/>
          </a:p>
          <a:p>
            <a:r>
              <a:rPr kumimoji="1" lang="ja-JP" altLang="en-US"/>
              <a:t>　もうひとつの甲子園だと思う</a:t>
            </a:r>
          </a:p>
        </p:txBody>
      </p:sp>
    </p:spTree>
    <p:extLst>
      <p:ext uri="{BB962C8B-B14F-4D97-AF65-F5344CB8AC3E}">
        <p14:creationId xmlns:p14="http://schemas.microsoft.com/office/powerpoint/2010/main" val="380152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慶応高校チアのかわいすぎる画像まとめ！芸能活動はしている？【2023年夏の甲子園】 | ろぐらんど">
            <a:extLst>
              <a:ext uri="{FF2B5EF4-FFF2-40B4-BE49-F238E27FC236}">
                <a16:creationId xmlns:a16="http://schemas.microsoft.com/office/drawing/2014/main" id="{C95CAF52-9558-A00A-D456-97B47D9224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7" r="24762"/>
          <a:stretch/>
        </p:blipFill>
        <p:spPr bwMode="auto">
          <a:xfrm>
            <a:off x="171450" y="256773"/>
            <a:ext cx="9258300" cy="1228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慶応高校チアのかわいすぎる画像まとめ！芸能活動はしている？【2023年夏の甲子園】 | ろぐらんど" hidden="1">
            <a:extLst>
              <a:ext uri="{FF2B5EF4-FFF2-40B4-BE49-F238E27FC236}">
                <a16:creationId xmlns:a16="http://schemas.microsoft.com/office/drawing/2014/main" id="{C95CAF52-9558-A00A-D456-97B47D9224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7" r="24762"/>
          <a:stretch/>
        </p:blipFill>
        <p:spPr bwMode="auto">
          <a:xfrm>
            <a:off x="171450" y="256773"/>
            <a:ext cx="9258300" cy="1228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FC3C19FD-578E-7C53-D19E-9DC62194F7C2}"/>
              </a:ext>
            </a:extLst>
          </p:cNvPr>
          <p:cNvSpPr/>
          <p:nvPr/>
        </p:nvSpPr>
        <p:spPr>
          <a:xfrm>
            <a:off x="4605766" y="2927268"/>
            <a:ext cx="325386" cy="111480"/>
          </a:xfrm>
          <a:custGeom>
            <a:avLst/>
            <a:gdLst>
              <a:gd name="connsiteX0" fmla="*/ 1159 w 325386"/>
              <a:gd name="connsiteY0" fmla="*/ 111207 h 111480"/>
              <a:gd name="connsiteX1" fmla="*/ 201184 w 325386"/>
              <a:gd name="connsiteY1" fmla="*/ 25482 h 111480"/>
              <a:gd name="connsiteX2" fmla="*/ 147209 w 325386"/>
              <a:gd name="connsiteY2" fmla="*/ 57232 h 111480"/>
              <a:gd name="connsiteX3" fmla="*/ 271034 w 325386"/>
              <a:gd name="connsiteY3" fmla="*/ 31832 h 111480"/>
              <a:gd name="connsiteX4" fmla="*/ 325009 w 325386"/>
              <a:gd name="connsiteY4" fmla="*/ 19132 h 111480"/>
              <a:gd name="connsiteX5" fmla="*/ 296434 w 325386"/>
              <a:gd name="connsiteY5" fmla="*/ 15957 h 111480"/>
              <a:gd name="connsiteX6" fmla="*/ 280559 w 325386"/>
              <a:gd name="connsiteY6" fmla="*/ 6432 h 111480"/>
              <a:gd name="connsiteX7" fmla="*/ 175784 w 325386"/>
              <a:gd name="connsiteY7" fmla="*/ 38182 h 111480"/>
              <a:gd name="connsiteX8" fmla="*/ 198009 w 325386"/>
              <a:gd name="connsiteY8" fmla="*/ 82 h 111480"/>
              <a:gd name="connsiteX9" fmla="*/ 121809 w 325386"/>
              <a:gd name="connsiteY9" fmla="*/ 50882 h 111480"/>
              <a:gd name="connsiteX10" fmla="*/ 1159 w 325386"/>
              <a:gd name="connsiteY10" fmla="*/ 111207 h 1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386" h="111480">
                <a:moveTo>
                  <a:pt x="1159" y="111207"/>
                </a:moveTo>
                <a:cubicBezTo>
                  <a:pt x="14388" y="106974"/>
                  <a:pt x="176842" y="34478"/>
                  <a:pt x="201184" y="25482"/>
                </a:cubicBezTo>
                <a:cubicBezTo>
                  <a:pt x="225526" y="16486"/>
                  <a:pt x="135567" y="56174"/>
                  <a:pt x="147209" y="57232"/>
                </a:cubicBezTo>
                <a:cubicBezTo>
                  <a:pt x="158851" y="58290"/>
                  <a:pt x="241401" y="38182"/>
                  <a:pt x="271034" y="31832"/>
                </a:cubicBezTo>
                <a:cubicBezTo>
                  <a:pt x="300667" y="25482"/>
                  <a:pt x="320776" y="21778"/>
                  <a:pt x="325009" y="19132"/>
                </a:cubicBezTo>
                <a:cubicBezTo>
                  <a:pt x="329242" y="16486"/>
                  <a:pt x="296434" y="15957"/>
                  <a:pt x="296434" y="15957"/>
                </a:cubicBezTo>
                <a:cubicBezTo>
                  <a:pt x="289026" y="13840"/>
                  <a:pt x="300667" y="2728"/>
                  <a:pt x="280559" y="6432"/>
                </a:cubicBezTo>
                <a:cubicBezTo>
                  <a:pt x="260451" y="10136"/>
                  <a:pt x="189542" y="39240"/>
                  <a:pt x="175784" y="38182"/>
                </a:cubicBezTo>
                <a:cubicBezTo>
                  <a:pt x="162026" y="37124"/>
                  <a:pt x="207005" y="-2035"/>
                  <a:pt x="198009" y="82"/>
                </a:cubicBezTo>
                <a:cubicBezTo>
                  <a:pt x="189013" y="2199"/>
                  <a:pt x="151972" y="32361"/>
                  <a:pt x="121809" y="50882"/>
                </a:cubicBezTo>
                <a:cubicBezTo>
                  <a:pt x="91647" y="69403"/>
                  <a:pt x="-12070" y="115440"/>
                  <a:pt x="1159" y="111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A526A638-AE8F-4D16-8400-FD7026DFA150}"/>
              </a:ext>
            </a:extLst>
          </p:cNvPr>
          <p:cNvSpPr/>
          <p:nvPr/>
        </p:nvSpPr>
        <p:spPr>
          <a:xfrm>
            <a:off x="4819646" y="2916094"/>
            <a:ext cx="181974" cy="163674"/>
          </a:xfrm>
          <a:custGeom>
            <a:avLst/>
            <a:gdLst>
              <a:gd name="connsiteX0" fmla="*/ 142879 w 181974"/>
              <a:gd name="connsiteY0" fmla="*/ 1731 h 163674"/>
              <a:gd name="connsiteX1" fmla="*/ 139704 w 181974"/>
              <a:gd name="connsiteY1" fmla="*/ 68406 h 163674"/>
              <a:gd name="connsiteX2" fmla="*/ 177804 w 181974"/>
              <a:gd name="connsiteY2" fmla="*/ 128731 h 163674"/>
              <a:gd name="connsiteX3" fmla="*/ 180979 w 181974"/>
              <a:gd name="connsiteY3" fmla="*/ 154131 h 163674"/>
              <a:gd name="connsiteX4" fmla="*/ 174629 w 181974"/>
              <a:gd name="connsiteY4" fmla="*/ 135081 h 163674"/>
              <a:gd name="connsiteX5" fmla="*/ 130179 w 181974"/>
              <a:gd name="connsiteY5" fmla="*/ 163656 h 163674"/>
              <a:gd name="connsiteX6" fmla="*/ 53979 w 181974"/>
              <a:gd name="connsiteY6" fmla="*/ 138256 h 163674"/>
              <a:gd name="connsiteX7" fmla="*/ 50804 w 181974"/>
              <a:gd name="connsiteY7" fmla="*/ 74756 h 163674"/>
              <a:gd name="connsiteX8" fmla="*/ 4 w 181974"/>
              <a:gd name="connsiteY8" fmla="*/ 58881 h 163674"/>
              <a:gd name="connsiteX9" fmla="*/ 47629 w 181974"/>
              <a:gd name="connsiteY9" fmla="*/ 33481 h 163674"/>
              <a:gd name="connsiteX10" fmla="*/ 50804 w 181974"/>
              <a:gd name="connsiteY10" fmla="*/ 17606 h 163674"/>
              <a:gd name="connsiteX11" fmla="*/ 142879 w 181974"/>
              <a:gd name="connsiteY11" fmla="*/ 1731 h 16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974" h="163674">
                <a:moveTo>
                  <a:pt x="142879" y="1731"/>
                </a:moveTo>
                <a:cubicBezTo>
                  <a:pt x="157696" y="10198"/>
                  <a:pt x="133883" y="47239"/>
                  <a:pt x="139704" y="68406"/>
                </a:cubicBezTo>
                <a:cubicBezTo>
                  <a:pt x="145525" y="89573"/>
                  <a:pt x="170925" y="114444"/>
                  <a:pt x="177804" y="128731"/>
                </a:cubicBezTo>
                <a:cubicBezTo>
                  <a:pt x="184683" y="143019"/>
                  <a:pt x="180979" y="154131"/>
                  <a:pt x="180979" y="154131"/>
                </a:cubicBezTo>
                <a:cubicBezTo>
                  <a:pt x="180450" y="155189"/>
                  <a:pt x="183096" y="133494"/>
                  <a:pt x="174629" y="135081"/>
                </a:cubicBezTo>
                <a:cubicBezTo>
                  <a:pt x="166162" y="136668"/>
                  <a:pt x="150287" y="163127"/>
                  <a:pt x="130179" y="163656"/>
                </a:cubicBezTo>
                <a:cubicBezTo>
                  <a:pt x="110071" y="164185"/>
                  <a:pt x="67208" y="153073"/>
                  <a:pt x="53979" y="138256"/>
                </a:cubicBezTo>
                <a:cubicBezTo>
                  <a:pt x="40750" y="123439"/>
                  <a:pt x="59800" y="87985"/>
                  <a:pt x="50804" y="74756"/>
                </a:cubicBezTo>
                <a:cubicBezTo>
                  <a:pt x="41808" y="61527"/>
                  <a:pt x="533" y="65760"/>
                  <a:pt x="4" y="58881"/>
                </a:cubicBezTo>
                <a:cubicBezTo>
                  <a:pt x="-525" y="52002"/>
                  <a:pt x="47629" y="33481"/>
                  <a:pt x="47629" y="33481"/>
                </a:cubicBezTo>
                <a:cubicBezTo>
                  <a:pt x="56096" y="26602"/>
                  <a:pt x="34400" y="16548"/>
                  <a:pt x="50804" y="17606"/>
                </a:cubicBezTo>
                <a:cubicBezTo>
                  <a:pt x="67208" y="18664"/>
                  <a:pt x="128062" y="-6736"/>
                  <a:pt x="142879" y="1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65765293-FDBB-4D28-2DD0-F42B221A4147}"/>
              </a:ext>
            </a:extLst>
          </p:cNvPr>
          <p:cNvSpPr/>
          <p:nvPr/>
        </p:nvSpPr>
        <p:spPr>
          <a:xfrm>
            <a:off x="4616373" y="2936266"/>
            <a:ext cx="219704" cy="134104"/>
          </a:xfrm>
          <a:custGeom>
            <a:avLst/>
            <a:gdLst>
              <a:gd name="connsiteX0" fmla="*/ 219152 w 219704"/>
              <a:gd name="connsiteY0" fmla="*/ 609 h 134104"/>
              <a:gd name="connsiteX1" fmla="*/ 165177 w 219704"/>
              <a:gd name="connsiteY1" fmla="*/ 54584 h 134104"/>
              <a:gd name="connsiteX2" fmla="*/ 158827 w 219704"/>
              <a:gd name="connsiteY2" fmla="*/ 92684 h 134104"/>
              <a:gd name="connsiteX3" fmla="*/ 184227 w 219704"/>
              <a:gd name="connsiteY3" fmla="*/ 124434 h 134104"/>
              <a:gd name="connsiteX4" fmla="*/ 114377 w 219704"/>
              <a:gd name="connsiteY4" fmla="*/ 99034 h 134104"/>
              <a:gd name="connsiteX5" fmla="*/ 77 w 219704"/>
              <a:gd name="connsiteY5" fmla="*/ 133959 h 134104"/>
              <a:gd name="connsiteX6" fmla="*/ 98502 w 219704"/>
              <a:gd name="connsiteY6" fmla="*/ 111734 h 134104"/>
              <a:gd name="connsiteX7" fmla="*/ 212802 w 219704"/>
              <a:gd name="connsiteY7" fmla="*/ 118084 h 134104"/>
              <a:gd name="connsiteX8" fmla="*/ 127077 w 219704"/>
              <a:gd name="connsiteY8" fmla="*/ 92684 h 134104"/>
              <a:gd name="connsiteX9" fmla="*/ 219152 w 219704"/>
              <a:gd name="connsiteY9" fmla="*/ 609 h 134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704" h="134104">
                <a:moveTo>
                  <a:pt x="219152" y="609"/>
                </a:moveTo>
                <a:cubicBezTo>
                  <a:pt x="225502" y="-5741"/>
                  <a:pt x="175231" y="39238"/>
                  <a:pt x="165177" y="54584"/>
                </a:cubicBezTo>
                <a:cubicBezTo>
                  <a:pt x="155123" y="69930"/>
                  <a:pt x="155652" y="81042"/>
                  <a:pt x="158827" y="92684"/>
                </a:cubicBezTo>
                <a:cubicBezTo>
                  <a:pt x="162002" y="104326"/>
                  <a:pt x="191635" y="123376"/>
                  <a:pt x="184227" y="124434"/>
                </a:cubicBezTo>
                <a:cubicBezTo>
                  <a:pt x="176819" y="125492"/>
                  <a:pt x="145069" y="97447"/>
                  <a:pt x="114377" y="99034"/>
                </a:cubicBezTo>
                <a:cubicBezTo>
                  <a:pt x="83685" y="100622"/>
                  <a:pt x="2723" y="131842"/>
                  <a:pt x="77" y="133959"/>
                </a:cubicBezTo>
                <a:cubicBezTo>
                  <a:pt x="-2569" y="136076"/>
                  <a:pt x="63048" y="114380"/>
                  <a:pt x="98502" y="111734"/>
                </a:cubicBezTo>
                <a:cubicBezTo>
                  <a:pt x="133956" y="109088"/>
                  <a:pt x="208040" y="121259"/>
                  <a:pt x="212802" y="118084"/>
                </a:cubicBezTo>
                <a:cubicBezTo>
                  <a:pt x="217564" y="114909"/>
                  <a:pt x="129194" y="108559"/>
                  <a:pt x="127077" y="92684"/>
                </a:cubicBezTo>
                <a:cubicBezTo>
                  <a:pt x="124960" y="76809"/>
                  <a:pt x="212802" y="6959"/>
                  <a:pt x="219152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6CDC6009-FC86-61B5-149A-E0F0058E69F2}"/>
              </a:ext>
            </a:extLst>
          </p:cNvPr>
          <p:cNvSpPr/>
          <p:nvPr/>
        </p:nvSpPr>
        <p:spPr>
          <a:xfrm>
            <a:off x="4606324" y="3047949"/>
            <a:ext cx="439398" cy="70452"/>
          </a:xfrm>
          <a:custGeom>
            <a:avLst/>
            <a:gdLst>
              <a:gd name="connsiteX0" fmla="*/ 601 w 439398"/>
              <a:gd name="connsiteY0" fmla="*/ 34976 h 70452"/>
              <a:gd name="connsiteX1" fmla="*/ 159351 w 439398"/>
              <a:gd name="connsiteY1" fmla="*/ 6401 h 70452"/>
              <a:gd name="connsiteX2" fmla="*/ 302226 w 439398"/>
              <a:gd name="connsiteY2" fmla="*/ 38151 h 70452"/>
              <a:gd name="connsiteX3" fmla="*/ 283176 w 439398"/>
              <a:gd name="connsiteY3" fmla="*/ 15926 h 70452"/>
              <a:gd name="connsiteX4" fmla="*/ 438751 w 439398"/>
              <a:gd name="connsiteY4" fmla="*/ 69901 h 70452"/>
              <a:gd name="connsiteX5" fmla="*/ 333976 w 439398"/>
              <a:gd name="connsiteY5" fmla="*/ 41326 h 70452"/>
              <a:gd name="connsiteX6" fmla="*/ 219676 w 439398"/>
              <a:gd name="connsiteY6" fmla="*/ 51 h 70452"/>
              <a:gd name="connsiteX7" fmla="*/ 601 w 439398"/>
              <a:gd name="connsiteY7" fmla="*/ 34976 h 7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398" h="70452">
                <a:moveTo>
                  <a:pt x="601" y="34976"/>
                </a:moveTo>
                <a:cubicBezTo>
                  <a:pt x="-9453" y="36034"/>
                  <a:pt x="109080" y="5872"/>
                  <a:pt x="159351" y="6401"/>
                </a:cubicBezTo>
                <a:cubicBezTo>
                  <a:pt x="209622" y="6930"/>
                  <a:pt x="281589" y="36564"/>
                  <a:pt x="302226" y="38151"/>
                </a:cubicBezTo>
                <a:cubicBezTo>
                  <a:pt x="322863" y="39738"/>
                  <a:pt x="260422" y="10634"/>
                  <a:pt x="283176" y="15926"/>
                </a:cubicBezTo>
                <a:cubicBezTo>
                  <a:pt x="305930" y="21218"/>
                  <a:pt x="430284" y="65668"/>
                  <a:pt x="438751" y="69901"/>
                </a:cubicBezTo>
                <a:cubicBezTo>
                  <a:pt x="447218" y="74134"/>
                  <a:pt x="370488" y="52968"/>
                  <a:pt x="333976" y="41326"/>
                </a:cubicBezTo>
                <a:cubicBezTo>
                  <a:pt x="297464" y="29684"/>
                  <a:pt x="272593" y="1638"/>
                  <a:pt x="219676" y="51"/>
                </a:cubicBezTo>
                <a:cubicBezTo>
                  <a:pt x="166759" y="-1536"/>
                  <a:pt x="10655" y="33918"/>
                  <a:pt x="601" y="34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DEB6C5CA-1622-2AEA-EECD-0B4B32252BFA}"/>
              </a:ext>
            </a:extLst>
          </p:cNvPr>
          <p:cNvSpPr/>
          <p:nvPr/>
        </p:nvSpPr>
        <p:spPr>
          <a:xfrm>
            <a:off x="5323350" y="3065607"/>
            <a:ext cx="145664" cy="149924"/>
          </a:xfrm>
          <a:custGeom>
            <a:avLst/>
            <a:gdLst>
              <a:gd name="connsiteX0" fmla="*/ 1125 w 145664"/>
              <a:gd name="connsiteY0" fmla="*/ 1443 h 149924"/>
              <a:gd name="connsiteX1" fmla="*/ 140825 w 145664"/>
              <a:gd name="connsiteY1" fmla="*/ 144318 h 149924"/>
              <a:gd name="connsiteX2" fmla="*/ 109075 w 145664"/>
              <a:gd name="connsiteY2" fmla="*/ 112568 h 149924"/>
              <a:gd name="connsiteX3" fmla="*/ 64625 w 145664"/>
              <a:gd name="connsiteY3" fmla="*/ 33193 h 149924"/>
              <a:gd name="connsiteX4" fmla="*/ 74150 w 145664"/>
              <a:gd name="connsiteY4" fmla="*/ 68118 h 149924"/>
              <a:gd name="connsiteX5" fmla="*/ 1125 w 145664"/>
              <a:gd name="connsiteY5" fmla="*/ 1443 h 14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664" h="149924">
                <a:moveTo>
                  <a:pt x="1125" y="1443"/>
                </a:moveTo>
                <a:cubicBezTo>
                  <a:pt x="12237" y="14143"/>
                  <a:pt x="122833" y="125797"/>
                  <a:pt x="140825" y="144318"/>
                </a:cubicBezTo>
                <a:cubicBezTo>
                  <a:pt x="158817" y="162839"/>
                  <a:pt x="121775" y="131089"/>
                  <a:pt x="109075" y="112568"/>
                </a:cubicBezTo>
                <a:cubicBezTo>
                  <a:pt x="96375" y="94047"/>
                  <a:pt x="70446" y="40601"/>
                  <a:pt x="64625" y="33193"/>
                </a:cubicBezTo>
                <a:cubicBezTo>
                  <a:pt x="58804" y="25785"/>
                  <a:pt x="83675" y="72351"/>
                  <a:pt x="74150" y="68118"/>
                </a:cubicBezTo>
                <a:cubicBezTo>
                  <a:pt x="64625" y="63885"/>
                  <a:pt x="-9987" y="-11257"/>
                  <a:pt x="1125" y="1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 hidden="1">
            <a:extLst>
              <a:ext uri="{FF2B5EF4-FFF2-40B4-BE49-F238E27FC236}">
                <a16:creationId xmlns:a16="http://schemas.microsoft.com/office/drawing/2014/main" id="{768BE8CF-0708-54AC-F2B0-874A14E4B943}"/>
              </a:ext>
            </a:extLst>
          </p:cNvPr>
          <p:cNvSpPr/>
          <p:nvPr/>
        </p:nvSpPr>
        <p:spPr>
          <a:xfrm>
            <a:off x="5524500" y="3241607"/>
            <a:ext cx="115037" cy="146118"/>
          </a:xfrm>
          <a:custGeom>
            <a:avLst/>
            <a:gdLst>
              <a:gd name="connsiteX0" fmla="*/ 0 w 115037"/>
              <a:gd name="connsiteY0" fmla="*/ 31818 h 146118"/>
              <a:gd name="connsiteX1" fmla="*/ 79375 w 115037"/>
              <a:gd name="connsiteY1" fmla="*/ 95318 h 146118"/>
              <a:gd name="connsiteX2" fmla="*/ 114300 w 115037"/>
              <a:gd name="connsiteY2" fmla="*/ 146118 h 146118"/>
              <a:gd name="connsiteX3" fmla="*/ 98425 w 115037"/>
              <a:gd name="connsiteY3" fmla="*/ 95318 h 146118"/>
              <a:gd name="connsiteX4" fmla="*/ 44450 w 115037"/>
              <a:gd name="connsiteY4" fmla="*/ 68 h 146118"/>
              <a:gd name="connsiteX5" fmla="*/ 79375 w 115037"/>
              <a:gd name="connsiteY5" fmla="*/ 79443 h 146118"/>
              <a:gd name="connsiteX6" fmla="*/ 0 w 115037"/>
              <a:gd name="connsiteY6" fmla="*/ 31818 h 14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037" h="146118">
                <a:moveTo>
                  <a:pt x="0" y="31818"/>
                </a:moveTo>
                <a:cubicBezTo>
                  <a:pt x="0" y="34464"/>
                  <a:pt x="60325" y="76268"/>
                  <a:pt x="79375" y="95318"/>
                </a:cubicBezTo>
                <a:cubicBezTo>
                  <a:pt x="98425" y="114368"/>
                  <a:pt x="111125" y="146118"/>
                  <a:pt x="114300" y="146118"/>
                </a:cubicBezTo>
                <a:cubicBezTo>
                  <a:pt x="117475" y="146118"/>
                  <a:pt x="110067" y="119660"/>
                  <a:pt x="98425" y="95318"/>
                </a:cubicBezTo>
                <a:cubicBezTo>
                  <a:pt x="86783" y="70976"/>
                  <a:pt x="47625" y="2714"/>
                  <a:pt x="44450" y="68"/>
                </a:cubicBezTo>
                <a:cubicBezTo>
                  <a:pt x="41275" y="-2578"/>
                  <a:pt x="86254" y="72564"/>
                  <a:pt x="79375" y="79443"/>
                </a:cubicBezTo>
                <a:cubicBezTo>
                  <a:pt x="72496" y="86322"/>
                  <a:pt x="0" y="29172"/>
                  <a:pt x="0" y="3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E9EF65D8-36D4-C8EE-1BEB-B5BE3CAAD8A2}"/>
              </a:ext>
            </a:extLst>
          </p:cNvPr>
          <p:cNvSpPr/>
          <p:nvPr/>
        </p:nvSpPr>
        <p:spPr>
          <a:xfrm>
            <a:off x="5492685" y="3347274"/>
            <a:ext cx="142744" cy="194384"/>
          </a:xfrm>
          <a:custGeom>
            <a:avLst/>
            <a:gdLst>
              <a:gd name="connsiteX0" fmla="*/ 65 w 142744"/>
              <a:gd name="connsiteY0" fmla="*/ 8701 h 194384"/>
              <a:gd name="connsiteX1" fmla="*/ 98490 w 142744"/>
              <a:gd name="connsiteY1" fmla="*/ 8701 h 194384"/>
              <a:gd name="connsiteX2" fmla="*/ 133415 w 142744"/>
              <a:gd name="connsiteY2" fmla="*/ 97601 h 194384"/>
              <a:gd name="connsiteX3" fmla="*/ 117540 w 142744"/>
              <a:gd name="connsiteY3" fmla="*/ 62676 h 194384"/>
              <a:gd name="connsiteX4" fmla="*/ 139765 w 142744"/>
              <a:gd name="connsiteY4" fmla="*/ 192851 h 194384"/>
              <a:gd name="connsiteX5" fmla="*/ 139765 w 142744"/>
              <a:gd name="connsiteY5" fmla="*/ 126176 h 194384"/>
              <a:gd name="connsiteX6" fmla="*/ 114365 w 142744"/>
              <a:gd name="connsiteY6" fmla="*/ 8701 h 194384"/>
              <a:gd name="connsiteX7" fmla="*/ 65 w 142744"/>
              <a:gd name="connsiteY7" fmla="*/ 8701 h 19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744" h="194384">
                <a:moveTo>
                  <a:pt x="65" y="8701"/>
                </a:moveTo>
                <a:cubicBezTo>
                  <a:pt x="-2581" y="8701"/>
                  <a:pt x="76265" y="-6116"/>
                  <a:pt x="98490" y="8701"/>
                </a:cubicBezTo>
                <a:cubicBezTo>
                  <a:pt x="120715" y="23518"/>
                  <a:pt x="130240" y="88605"/>
                  <a:pt x="133415" y="97601"/>
                </a:cubicBezTo>
                <a:cubicBezTo>
                  <a:pt x="136590" y="106597"/>
                  <a:pt x="116482" y="46801"/>
                  <a:pt x="117540" y="62676"/>
                </a:cubicBezTo>
                <a:cubicBezTo>
                  <a:pt x="118598" y="78551"/>
                  <a:pt x="136061" y="182268"/>
                  <a:pt x="139765" y="192851"/>
                </a:cubicBezTo>
                <a:cubicBezTo>
                  <a:pt x="143469" y="203434"/>
                  <a:pt x="143998" y="156868"/>
                  <a:pt x="139765" y="126176"/>
                </a:cubicBezTo>
                <a:cubicBezTo>
                  <a:pt x="135532" y="95484"/>
                  <a:pt x="138707" y="28280"/>
                  <a:pt x="114365" y="8701"/>
                </a:cubicBezTo>
                <a:cubicBezTo>
                  <a:pt x="90023" y="-10878"/>
                  <a:pt x="2711" y="8701"/>
                  <a:pt x="65" y="8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2C50F0E9-8811-CF95-13B7-17C287F20610}"/>
              </a:ext>
            </a:extLst>
          </p:cNvPr>
          <p:cNvSpPr/>
          <p:nvPr/>
        </p:nvSpPr>
        <p:spPr>
          <a:xfrm>
            <a:off x="5311701" y="3394684"/>
            <a:ext cx="137412" cy="205948"/>
          </a:xfrm>
          <a:custGeom>
            <a:avLst/>
            <a:gdLst>
              <a:gd name="connsiteX0" fmla="*/ 136599 w 137412"/>
              <a:gd name="connsiteY0" fmla="*/ 2566 h 205948"/>
              <a:gd name="connsiteX1" fmla="*/ 60399 w 137412"/>
              <a:gd name="connsiteY1" fmla="*/ 120041 h 205948"/>
              <a:gd name="connsiteX2" fmla="*/ 76274 w 137412"/>
              <a:gd name="connsiteY2" fmla="*/ 85116 h 205948"/>
              <a:gd name="connsiteX3" fmla="*/ 74 w 137412"/>
              <a:gd name="connsiteY3" fmla="*/ 205766 h 205948"/>
              <a:gd name="connsiteX4" fmla="*/ 92149 w 137412"/>
              <a:gd name="connsiteY4" fmla="*/ 53366 h 205948"/>
              <a:gd name="connsiteX5" fmla="*/ 136599 w 137412"/>
              <a:gd name="connsiteY5" fmla="*/ 2566 h 20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412" h="205948">
                <a:moveTo>
                  <a:pt x="136599" y="2566"/>
                </a:moveTo>
                <a:cubicBezTo>
                  <a:pt x="131307" y="13679"/>
                  <a:pt x="70453" y="106283"/>
                  <a:pt x="60399" y="120041"/>
                </a:cubicBezTo>
                <a:cubicBezTo>
                  <a:pt x="50345" y="133799"/>
                  <a:pt x="86328" y="70829"/>
                  <a:pt x="76274" y="85116"/>
                </a:cubicBezTo>
                <a:cubicBezTo>
                  <a:pt x="66220" y="99403"/>
                  <a:pt x="-2572" y="211058"/>
                  <a:pt x="74" y="205766"/>
                </a:cubicBezTo>
                <a:cubicBezTo>
                  <a:pt x="2720" y="200474"/>
                  <a:pt x="63574" y="88820"/>
                  <a:pt x="92149" y="53366"/>
                </a:cubicBezTo>
                <a:cubicBezTo>
                  <a:pt x="120724" y="17912"/>
                  <a:pt x="141891" y="-8547"/>
                  <a:pt x="136599" y="2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3C519E8-3E49-083F-ED93-3411AF2611E7}"/>
              </a:ext>
            </a:extLst>
          </p:cNvPr>
          <p:cNvSpPr/>
          <p:nvPr/>
        </p:nvSpPr>
        <p:spPr>
          <a:xfrm>
            <a:off x="5279420" y="3330505"/>
            <a:ext cx="89505" cy="282684"/>
          </a:xfrm>
          <a:custGeom>
            <a:avLst/>
            <a:gdLst>
              <a:gd name="connsiteX0" fmla="*/ 67280 w 89505"/>
              <a:gd name="connsiteY0" fmla="*/ 70 h 282684"/>
              <a:gd name="connsiteX1" fmla="*/ 22830 w 89505"/>
              <a:gd name="connsiteY1" fmla="*/ 88970 h 282684"/>
              <a:gd name="connsiteX2" fmla="*/ 83155 w 89505"/>
              <a:gd name="connsiteY2" fmla="*/ 114370 h 282684"/>
              <a:gd name="connsiteX3" fmla="*/ 38705 w 89505"/>
              <a:gd name="connsiteY3" fmla="*/ 168345 h 282684"/>
              <a:gd name="connsiteX4" fmla="*/ 89505 w 89505"/>
              <a:gd name="connsiteY4" fmla="*/ 152470 h 282684"/>
              <a:gd name="connsiteX5" fmla="*/ 38705 w 89505"/>
              <a:gd name="connsiteY5" fmla="*/ 200095 h 282684"/>
              <a:gd name="connsiteX6" fmla="*/ 19655 w 89505"/>
              <a:gd name="connsiteY6" fmla="*/ 282645 h 282684"/>
              <a:gd name="connsiteX7" fmla="*/ 29180 w 89505"/>
              <a:gd name="connsiteY7" fmla="*/ 209620 h 282684"/>
              <a:gd name="connsiteX8" fmla="*/ 60930 w 89505"/>
              <a:gd name="connsiteY8" fmla="*/ 111195 h 282684"/>
              <a:gd name="connsiteX9" fmla="*/ 605 w 89505"/>
              <a:gd name="connsiteY9" fmla="*/ 104845 h 282684"/>
              <a:gd name="connsiteX10" fmla="*/ 67280 w 89505"/>
              <a:gd name="connsiteY10" fmla="*/ 70 h 28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505" h="282684">
                <a:moveTo>
                  <a:pt x="67280" y="70"/>
                </a:moveTo>
                <a:cubicBezTo>
                  <a:pt x="70984" y="-2576"/>
                  <a:pt x="20184" y="69920"/>
                  <a:pt x="22830" y="88970"/>
                </a:cubicBezTo>
                <a:cubicBezTo>
                  <a:pt x="25476" y="108020"/>
                  <a:pt x="80509" y="101141"/>
                  <a:pt x="83155" y="114370"/>
                </a:cubicBezTo>
                <a:cubicBezTo>
                  <a:pt x="85801" y="127599"/>
                  <a:pt x="37647" y="161995"/>
                  <a:pt x="38705" y="168345"/>
                </a:cubicBezTo>
                <a:cubicBezTo>
                  <a:pt x="39763" y="174695"/>
                  <a:pt x="89505" y="147178"/>
                  <a:pt x="89505" y="152470"/>
                </a:cubicBezTo>
                <a:cubicBezTo>
                  <a:pt x="89505" y="157762"/>
                  <a:pt x="50347" y="178399"/>
                  <a:pt x="38705" y="200095"/>
                </a:cubicBezTo>
                <a:cubicBezTo>
                  <a:pt x="27063" y="221791"/>
                  <a:pt x="21242" y="281058"/>
                  <a:pt x="19655" y="282645"/>
                </a:cubicBezTo>
                <a:cubicBezTo>
                  <a:pt x="18068" y="284232"/>
                  <a:pt x="22301" y="238195"/>
                  <a:pt x="29180" y="209620"/>
                </a:cubicBezTo>
                <a:cubicBezTo>
                  <a:pt x="36059" y="181045"/>
                  <a:pt x="65693" y="128658"/>
                  <a:pt x="60930" y="111195"/>
                </a:cubicBezTo>
                <a:cubicBezTo>
                  <a:pt x="56167" y="93732"/>
                  <a:pt x="-6803" y="126012"/>
                  <a:pt x="605" y="104845"/>
                </a:cubicBezTo>
                <a:cubicBezTo>
                  <a:pt x="8013" y="83678"/>
                  <a:pt x="63576" y="2716"/>
                  <a:pt x="67280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59A9AF0-12C4-E6A6-653E-C49DC29017C2}"/>
              </a:ext>
            </a:extLst>
          </p:cNvPr>
          <p:cNvSpPr/>
          <p:nvPr/>
        </p:nvSpPr>
        <p:spPr>
          <a:xfrm>
            <a:off x="5381552" y="3250877"/>
            <a:ext cx="155782" cy="134593"/>
          </a:xfrm>
          <a:custGeom>
            <a:avLst/>
            <a:gdLst>
              <a:gd name="connsiteX0" fmla="*/ 92148 w 155782"/>
              <a:gd name="connsiteY0" fmla="*/ 323 h 134593"/>
              <a:gd name="connsiteX1" fmla="*/ 79448 w 155782"/>
              <a:gd name="connsiteY1" fmla="*/ 86048 h 134593"/>
              <a:gd name="connsiteX2" fmla="*/ 155648 w 155782"/>
              <a:gd name="connsiteY2" fmla="*/ 133673 h 134593"/>
              <a:gd name="connsiteX3" fmla="*/ 95323 w 155782"/>
              <a:gd name="connsiteY3" fmla="*/ 114623 h 134593"/>
              <a:gd name="connsiteX4" fmla="*/ 73 w 155782"/>
              <a:gd name="connsiteY4" fmla="*/ 79698 h 134593"/>
              <a:gd name="connsiteX5" fmla="*/ 79448 w 155782"/>
              <a:gd name="connsiteY5" fmla="*/ 98748 h 134593"/>
              <a:gd name="connsiteX6" fmla="*/ 73098 w 155782"/>
              <a:gd name="connsiteY6" fmla="*/ 57473 h 134593"/>
              <a:gd name="connsiteX7" fmla="*/ 92148 w 155782"/>
              <a:gd name="connsiteY7" fmla="*/ 323 h 13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782" h="134593">
                <a:moveTo>
                  <a:pt x="92148" y="323"/>
                </a:moveTo>
                <a:cubicBezTo>
                  <a:pt x="93206" y="5085"/>
                  <a:pt x="68865" y="63823"/>
                  <a:pt x="79448" y="86048"/>
                </a:cubicBezTo>
                <a:cubicBezTo>
                  <a:pt x="90031" y="108273"/>
                  <a:pt x="153002" y="128911"/>
                  <a:pt x="155648" y="133673"/>
                </a:cubicBezTo>
                <a:cubicBezTo>
                  <a:pt x="158294" y="138435"/>
                  <a:pt x="121252" y="123619"/>
                  <a:pt x="95323" y="114623"/>
                </a:cubicBezTo>
                <a:cubicBezTo>
                  <a:pt x="69394" y="105627"/>
                  <a:pt x="2719" y="82344"/>
                  <a:pt x="73" y="79698"/>
                </a:cubicBezTo>
                <a:cubicBezTo>
                  <a:pt x="-2573" y="77052"/>
                  <a:pt x="67277" y="102452"/>
                  <a:pt x="79448" y="98748"/>
                </a:cubicBezTo>
                <a:cubicBezTo>
                  <a:pt x="91619" y="95044"/>
                  <a:pt x="73098" y="70173"/>
                  <a:pt x="73098" y="57473"/>
                </a:cubicBezTo>
                <a:cubicBezTo>
                  <a:pt x="73098" y="44773"/>
                  <a:pt x="91090" y="-4439"/>
                  <a:pt x="92148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8F0706EE-57EB-D77B-3045-601F900E1D57}"/>
              </a:ext>
            </a:extLst>
          </p:cNvPr>
          <p:cNvSpPr/>
          <p:nvPr/>
        </p:nvSpPr>
        <p:spPr>
          <a:xfrm>
            <a:off x="5273575" y="3111272"/>
            <a:ext cx="165212" cy="251451"/>
          </a:xfrm>
          <a:custGeom>
            <a:avLst/>
            <a:gdLst>
              <a:gd name="connsiteX0" fmla="*/ 100 w 165212"/>
              <a:gd name="connsiteY0" fmla="*/ 228 h 251451"/>
              <a:gd name="connsiteX1" fmla="*/ 120750 w 165212"/>
              <a:gd name="connsiteY1" fmla="*/ 124053 h 251451"/>
              <a:gd name="connsiteX2" fmla="*/ 149325 w 165212"/>
              <a:gd name="connsiteY2" fmla="*/ 247878 h 251451"/>
              <a:gd name="connsiteX3" fmla="*/ 146150 w 165212"/>
              <a:gd name="connsiteY3" fmla="*/ 206603 h 251451"/>
              <a:gd name="connsiteX4" fmla="*/ 165200 w 165212"/>
              <a:gd name="connsiteY4" fmla="*/ 89128 h 251451"/>
              <a:gd name="connsiteX5" fmla="*/ 142975 w 165212"/>
              <a:gd name="connsiteY5" fmla="*/ 155803 h 251451"/>
              <a:gd name="connsiteX6" fmla="*/ 100 w 165212"/>
              <a:gd name="connsiteY6" fmla="*/ 228 h 25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12" h="251451">
                <a:moveTo>
                  <a:pt x="100" y="228"/>
                </a:moveTo>
                <a:cubicBezTo>
                  <a:pt x="-3604" y="-5064"/>
                  <a:pt x="95879" y="82778"/>
                  <a:pt x="120750" y="124053"/>
                </a:cubicBezTo>
                <a:cubicBezTo>
                  <a:pt x="145621" y="165328"/>
                  <a:pt x="145092" y="234120"/>
                  <a:pt x="149325" y="247878"/>
                </a:cubicBezTo>
                <a:cubicBezTo>
                  <a:pt x="153558" y="261636"/>
                  <a:pt x="143504" y="233061"/>
                  <a:pt x="146150" y="206603"/>
                </a:cubicBezTo>
                <a:cubicBezTo>
                  <a:pt x="148796" y="180145"/>
                  <a:pt x="165729" y="97595"/>
                  <a:pt x="165200" y="89128"/>
                </a:cubicBezTo>
                <a:cubicBezTo>
                  <a:pt x="164671" y="80661"/>
                  <a:pt x="167846" y="167974"/>
                  <a:pt x="142975" y="155803"/>
                </a:cubicBezTo>
                <a:cubicBezTo>
                  <a:pt x="118104" y="143632"/>
                  <a:pt x="3804" y="5520"/>
                  <a:pt x="100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10E0E412-849F-A38A-72D7-A0BAFEEE9E36}"/>
              </a:ext>
            </a:extLst>
          </p:cNvPr>
          <p:cNvSpPr/>
          <p:nvPr/>
        </p:nvSpPr>
        <p:spPr>
          <a:xfrm>
            <a:off x="5476199" y="3386834"/>
            <a:ext cx="137480" cy="166000"/>
          </a:xfrm>
          <a:custGeom>
            <a:avLst/>
            <a:gdLst>
              <a:gd name="connsiteX0" fmla="*/ 676 w 137480"/>
              <a:gd name="connsiteY0" fmla="*/ 42166 h 166000"/>
              <a:gd name="connsiteX1" fmla="*/ 64176 w 137480"/>
              <a:gd name="connsiteY1" fmla="*/ 89791 h 166000"/>
              <a:gd name="connsiteX2" fmla="*/ 92751 w 137480"/>
              <a:gd name="connsiteY2" fmla="*/ 131066 h 166000"/>
              <a:gd name="connsiteX3" fmla="*/ 137201 w 137480"/>
              <a:gd name="connsiteY3" fmla="*/ 165991 h 166000"/>
              <a:gd name="connsiteX4" fmla="*/ 111801 w 137480"/>
              <a:gd name="connsiteY4" fmla="*/ 127891 h 166000"/>
              <a:gd name="connsiteX5" fmla="*/ 114976 w 137480"/>
              <a:gd name="connsiteY5" fmla="*/ 61216 h 166000"/>
              <a:gd name="connsiteX6" fmla="*/ 89576 w 137480"/>
              <a:gd name="connsiteY6" fmla="*/ 891 h 166000"/>
              <a:gd name="connsiteX7" fmla="*/ 108626 w 137480"/>
              <a:gd name="connsiteY7" fmla="*/ 108841 h 166000"/>
              <a:gd name="connsiteX8" fmla="*/ 676 w 137480"/>
              <a:gd name="connsiteY8" fmla="*/ 42166 h 16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480" h="166000">
                <a:moveTo>
                  <a:pt x="676" y="42166"/>
                </a:moveTo>
                <a:cubicBezTo>
                  <a:pt x="-6732" y="38991"/>
                  <a:pt x="48830" y="74974"/>
                  <a:pt x="64176" y="89791"/>
                </a:cubicBezTo>
                <a:cubicBezTo>
                  <a:pt x="79522" y="104608"/>
                  <a:pt x="80580" y="118366"/>
                  <a:pt x="92751" y="131066"/>
                </a:cubicBezTo>
                <a:cubicBezTo>
                  <a:pt x="104922" y="143766"/>
                  <a:pt x="134026" y="166520"/>
                  <a:pt x="137201" y="165991"/>
                </a:cubicBezTo>
                <a:cubicBezTo>
                  <a:pt x="140376" y="165462"/>
                  <a:pt x="115505" y="145353"/>
                  <a:pt x="111801" y="127891"/>
                </a:cubicBezTo>
                <a:cubicBezTo>
                  <a:pt x="108097" y="110429"/>
                  <a:pt x="118680" y="82383"/>
                  <a:pt x="114976" y="61216"/>
                </a:cubicBezTo>
                <a:cubicBezTo>
                  <a:pt x="111272" y="40049"/>
                  <a:pt x="90634" y="-7046"/>
                  <a:pt x="89576" y="891"/>
                </a:cubicBezTo>
                <a:cubicBezTo>
                  <a:pt x="88518" y="8828"/>
                  <a:pt x="123972" y="101433"/>
                  <a:pt x="108626" y="108841"/>
                </a:cubicBezTo>
                <a:cubicBezTo>
                  <a:pt x="93280" y="116249"/>
                  <a:pt x="8084" y="45341"/>
                  <a:pt x="676" y="42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ACD08C1A-7A13-E8F3-7F44-028D95DD25D4}"/>
              </a:ext>
            </a:extLst>
          </p:cNvPr>
          <p:cNvSpPr/>
          <p:nvPr/>
        </p:nvSpPr>
        <p:spPr>
          <a:xfrm>
            <a:off x="5267167" y="3127375"/>
            <a:ext cx="61644" cy="334061"/>
          </a:xfrm>
          <a:custGeom>
            <a:avLst/>
            <a:gdLst>
              <a:gd name="connsiteX0" fmla="*/ 60483 w 61644"/>
              <a:gd name="connsiteY0" fmla="*/ 0 h 334061"/>
              <a:gd name="connsiteX1" fmla="*/ 41433 w 61644"/>
              <a:gd name="connsiteY1" fmla="*/ 155575 h 334061"/>
              <a:gd name="connsiteX2" fmla="*/ 60483 w 61644"/>
              <a:gd name="connsiteY2" fmla="*/ 219075 h 334061"/>
              <a:gd name="connsiteX3" fmla="*/ 16033 w 61644"/>
              <a:gd name="connsiteY3" fmla="*/ 241300 h 334061"/>
              <a:gd name="connsiteX4" fmla="*/ 16033 w 61644"/>
              <a:gd name="connsiteY4" fmla="*/ 333375 h 334061"/>
              <a:gd name="connsiteX5" fmla="*/ 31908 w 61644"/>
              <a:gd name="connsiteY5" fmla="*/ 187325 h 334061"/>
              <a:gd name="connsiteX6" fmla="*/ 47783 w 61644"/>
              <a:gd name="connsiteY6" fmla="*/ 79375 h 334061"/>
              <a:gd name="connsiteX7" fmla="*/ 158 w 61644"/>
              <a:gd name="connsiteY7" fmla="*/ 155575 h 334061"/>
              <a:gd name="connsiteX8" fmla="*/ 60483 w 61644"/>
              <a:gd name="connsiteY8" fmla="*/ 0 h 33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644" h="334061">
                <a:moveTo>
                  <a:pt x="60483" y="0"/>
                </a:moveTo>
                <a:cubicBezTo>
                  <a:pt x="67362" y="0"/>
                  <a:pt x="41433" y="119063"/>
                  <a:pt x="41433" y="155575"/>
                </a:cubicBezTo>
                <a:cubicBezTo>
                  <a:pt x="41433" y="192087"/>
                  <a:pt x="64716" y="204788"/>
                  <a:pt x="60483" y="219075"/>
                </a:cubicBezTo>
                <a:cubicBezTo>
                  <a:pt x="56250" y="233362"/>
                  <a:pt x="23441" y="222250"/>
                  <a:pt x="16033" y="241300"/>
                </a:cubicBezTo>
                <a:cubicBezTo>
                  <a:pt x="8625" y="260350"/>
                  <a:pt x="13387" y="342371"/>
                  <a:pt x="16033" y="333375"/>
                </a:cubicBezTo>
                <a:cubicBezTo>
                  <a:pt x="18679" y="324379"/>
                  <a:pt x="26616" y="229658"/>
                  <a:pt x="31908" y="187325"/>
                </a:cubicBezTo>
                <a:cubicBezTo>
                  <a:pt x="37200" y="144992"/>
                  <a:pt x="53075" y="84667"/>
                  <a:pt x="47783" y="79375"/>
                </a:cubicBezTo>
                <a:cubicBezTo>
                  <a:pt x="42491" y="74083"/>
                  <a:pt x="-3017" y="165100"/>
                  <a:pt x="158" y="155575"/>
                </a:cubicBezTo>
                <a:cubicBezTo>
                  <a:pt x="3333" y="146050"/>
                  <a:pt x="53604" y="0"/>
                  <a:pt x="604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22144512-F18A-51C9-ED52-DC2A8A324443}"/>
              </a:ext>
            </a:extLst>
          </p:cNvPr>
          <p:cNvSpPr/>
          <p:nvPr/>
        </p:nvSpPr>
        <p:spPr>
          <a:xfrm>
            <a:off x="5149778" y="2847967"/>
            <a:ext cx="191607" cy="249482"/>
          </a:xfrm>
          <a:custGeom>
            <a:avLst/>
            <a:gdLst>
              <a:gd name="connsiteX0" fmla="*/ 72 w 191607"/>
              <a:gd name="connsiteY0" fmla="*/ 8 h 249482"/>
              <a:gd name="connsiteX1" fmla="*/ 44522 w 191607"/>
              <a:gd name="connsiteY1" fmla="*/ 127008 h 249482"/>
              <a:gd name="connsiteX2" fmla="*/ 184222 w 191607"/>
              <a:gd name="connsiteY2" fmla="*/ 244483 h 249482"/>
              <a:gd name="connsiteX3" fmla="*/ 158822 w 191607"/>
              <a:gd name="connsiteY3" fmla="*/ 222258 h 249482"/>
              <a:gd name="connsiteX4" fmla="*/ 44522 w 191607"/>
              <a:gd name="connsiteY4" fmla="*/ 171458 h 249482"/>
              <a:gd name="connsiteX5" fmla="*/ 69922 w 191607"/>
              <a:gd name="connsiteY5" fmla="*/ 180983 h 249482"/>
              <a:gd name="connsiteX6" fmla="*/ 34997 w 191607"/>
              <a:gd name="connsiteY6" fmla="*/ 120658 h 249482"/>
              <a:gd name="connsiteX7" fmla="*/ 72 w 191607"/>
              <a:gd name="connsiteY7" fmla="*/ 8 h 24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607" h="249482">
                <a:moveTo>
                  <a:pt x="72" y="8"/>
                </a:moveTo>
                <a:cubicBezTo>
                  <a:pt x="1660" y="1066"/>
                  <a:pt x="13830" y="86262"/>
                  <a:pt x="44522" y="127008"/>
                </a:cubicBezTo>
                <a:cubicBezTo>
                  <a:pt x="75214" y="167754"/>
                  <a:pt x="165172" y="228608"/>
                  <a:pt x="184222" y="244483"/>
                </a:cubicBezTo>
                <a:cubicBezTo>
                  <a:pt x="203272" y="260358"/>
                  <a:pt x="182105" y="234429"/>
                  <a:pt x="158822" y="222258"/>
                </a:cubicBezTo>
                <a:cubicBezTo>
                  <a:pt x="135539" y="210087"/>
                  <a:pt x="59339" y="178337"/>
                  <a:pt x="44522" y="171458"/>
                </a:cubicBezTo>
                <a:cubicBezTo>
                  <a:pt x="29705" y="164579"/>
                  <a:pt x="71509" y="189450"/>
                  <a:pt x="69922" y="180983"/>
                </a:cubicBezTo>
                <a:cubicBezTo>
                  <a:pt x="68335" y="172516"/>
                  <a:pt x="46639" y="145000"/>
                  <a:pt x="34997" y="120658"/>
                </a:cubicBezTo>
                <a:cubicBezTo>
                  <a:pt x="23355" y="96316"/>
                  <a:pt x="-1516" y="-1050"/>
                  <a:pt x="7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B7F9BEA-A108-D4F2-4C9F-D536FD0DDAB7}"/>
              </a:ext>
            </a:extLst>
          </p:cNvPr>
          <p:cNvSpPr/>
          <p:nvPr/>
        </p:nvSpPr>
        <p:spPr>
          <a:xfrm>
            <a:off x="5070343" y="2537922"/>
            <a:ext cx="127312" cy="408770"/>
          </a:xfrm>
          <a:custGeom>
            <a:avLst/>
            <a:gdLst>
              <a:gd name="connsiteX0" fmla="*/ 132 w 127312"/>
              <a:gd name="connsiteY0" fmla="*/ 2078 h 408770"/>
              <a:gd name="connsiteX1" fmla="*/ 44582 w 127312"/>
              <a:gd name="connsiteY1" fmla="*/ 202103 h 408770"/>
              <a:gd name="connsiteX2" fmla="*/ 127132 w 127312"/>
              <a:gd name="connsiteY2" fmla="*/ 405303 h 408770"/>
              <a:gd name="connsiteX3" fmla="*/ 66807 w 127312"/>
              <a:gd name="connsiteY3" fmla="*/ 329103 h 408770"/>
              <a:gd name="connsiteX4" fmla="*/ 69982 w 127312"/>
              <a:gd name="connsiteY4" fmla="*/ 313228 h 408770"/>
              <a:gd name="connsiteX5" fmla="*/ 31882 w 127312"/>
              <a:gd name="connsiteY5" fmla="*/ 110028 h 408770"/>
              <a:gd name="connsiteX6" fmla="*/ 132 w 127312"/>
              <a:gd name="connsiteY6" fmla="*/ 2078 h 40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12" h="408770">
                <a:moveTo>
                  <a:pt x="132" y="2078"/>
                </a:moveTo>
                <a:cubicBezTo>
                  <a:pt x="2249" y="17424"/>
                  <a:pt x="23415" y="134899"/>
                  <a:pt x="44582" y="202103"/>
                </a:cubicBezTo>
                <a:cubicBezTo>
                  <a:pt x="65749" y="269307"/>
                  <a:pt x="123428" y="384136"/>
                  <a:pt x="127132" y="405303"/>
                </a:cubicBezTo>
                <a:cubicBezTo>
                  <a:pt x="130836" y="426470"/>
                  <a:pt x="76332" y="344449"/>
                  <a:pt x="66807" y="329103"/>
                </a:cubicBezTo>
                <a:cubicBezTo>
                  <a:pt x="57282" y="313757"/>
                  <a:pt x="75803" y="349740"/>
                  <a:pt x="69982" y="313228"/>
                </a:cubicBezTo>
                <a:cubicBezTo>
                  <a:pt x="64161" y="276716"/>
                  <a:pt x="41936" y="160299"/>
                  <a:pt x="31882" y="110028"/>
                </a:cubicBezTo>
                <a:cubicBezTo>
                  <a:pt x="21828" y="59757"/>
                  <a:pt x="-1985" y="-13268"/>
                  <a:pt x="132" y="2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FCF1FEC5-4C70-5279-5AE1-808989821AB2}"/>
              </a:ext>
            </a:extLst>
          </p:cNvPr>
          <p:cNvSpPr/>
          <p:nvPr/>
        </p:nvSpPr>
        <p:spPr>
          <a:xfrm>
            <a:off x="4641377" y="2640861"/>
            <a:ext cx="454955" cy="108698"/>
          </a:xfrm>
          <a:custGeom>
            <a:avLst/>
            <a:gdLst>
              <a:gd name="connsiteX0" fmla="*/ 473 w 454955"/>
              <a:gd name="connsiteY0" fmla="*/ 108689 h 108698"/>
              <a:gd name="connsiteX1" fmla="*/ 143348 w 454955"/>
              <a:gd name="connsiteY1" fmla="*/ 3914 h 108698"/>
              <a:gd name="connsiteX2" fmla="*/ 181448 w 454955"/>
              <a:gd name="connsiteY2" fmla="*/ 22964 h 108698"/>
              <a:gd name="connsiteX3" fmla="*/ 244948 w 454955"/>
              <a:gd name="connsiteY3" fmla="*/ 29314 h 108698"/>
              <a:gd name="connsiteX4" fmla="*/ 190973 w 454955"/>
              <a:gd name="connsiteY4" fmla="*/ 48364 h 108698"/>
              <a:gd name="connsiteX5" fmla="*/ 292573 w 454955"/>
              <a:gd name="connsiteY5" fmla="*/ 29314 h 108698"/>
              <a:gd name="connsiteX6" fmla="*/ 378298 w 454955"/>
              <a:gd name="connsiteY6" fmla="*/ 61064 h 108698"/>
              <a:gd name="connsiteX7" fmla="*/ 346548 w 454955"/>
              <a:gd name="connsiteY7" fmla="*/ 38839 h 108698"/>
              <a:gd name="connsiteX8" fmla="*/ 451323 w 454955"/>
              <a:gd name="connsiteY8" fmla="*/ 29314 h 108698"/>
              <a:gd name="connsiteX9" fmla="*/ 422748 w 454955"/>
              <a:gd name="connsiteY9" fmla="*/ 22964 h 108698"/>
              <a:gd name="connsiteX10" fmla="*/ 343373 w 454955"/>
              <a:gd name="connsiteY10" fmla="*/ 32489 h 108698"/>
              <a:gd name="connsiteX11" fmla="*/ 238598 w 454955"/>
              <a:gd name="connsiteY11" fmla="*/ 7089 h 108698"/>
              <a:gd name="connsiteX12" fmla="*/ 317973 w 454955"/>
              <a:gd name="connsiteY12" fmla="*/ 19789 h 108698"/>
              <a:gd name="connsiteX13" fmla="*/ 197323 w 454955"/>
              <a:gd name="connsiteY13" fmla="*/ 10264 h 108698"/>
              <a:gd name="connsiteX14" fmla="*/ 473 w 454955"/>
              <a:gd name="connsiteY14" fmla="*/ 108689 h 10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4955" h="108698">
                <a:moveTo>
                  <a:pt x="473" y="108689"/>
                </a:moveTo>
                <a:cubicBezTo>
                  <a:pt x="-8523" y="107631"/>
                  <a:pt x="113186" y="18201"/>
                  <a:pt x="143348" y="3914"/>
                </a:cubicBezTo>
                <a:cubicBezTo>
                  <a:pt x="173510" y="-10373"/>
                  <a:pt x="164515" y="18731"/>
                  <a:pt x="181448" y="22964"/>
                </a:cubicBezTo>
                <a:cubicBezTo>
                  <a:pt x="198381" y="27197"/>
                  <a:pt x="243361" y="25081"/>
                  <a:pt x="244948" y="29314"/>
                </a:cubicBezTo>
                <a:cubicBezTo>
                  <a:pt x="246535" y="33547"/>
                  <a:pt x="183036" y="48364"/>
                  <a:pt x="190973" y="48364"/>
                </a:cubicBezTo>
                <a:cubicBezTo>
                  <a:pt x="198910" y="48364"/>
                  <a:pt x="261352" y="27197"/>
                  <a:pt x="292573" y="29314"/>
                </a:cubicBezTo>
                <a:cubicBezTo>
                  <a:pt x="323794" y="31431"/>
                  <a:pt x="369302" y="59477"/>
                  <a:pt x="378298" y="61064"/>
                </a:cubicBezTo>
                <a:cubicBezTo>
                  <a:pt x="387294" y="62651"/>
                  <a:pt x="334377" y="44131"/>
                  <a:pt x="346548" y="38839"/>
                </a:cubicBezTo>
                <a:cubicBezTo>
                  <a:pt x="358719" y="33547"/>
                  <a:pt x="451323" y="29314"/>
                  <a:pt x="451323" y="29314"/>
                </a:cubicBezTo>
                <a:cubicBezTo>
                  <a:pt x="464023" y="26668"/>
                  <a:pt x="440740" y="22435"/>
                  <a:pt x="422748" y="22964"/>
                </a:cubicBezTo>
                <a:cubicBezTo>
                  <a:pt x="404756" y="23493"/>
                  <a:pt x="374065" y="35135"/>
                  <a:pt x="343373" y="32489"/>
                </a:cubicBezTo>
                <a:cubicBezTo>
                  <a:pt x="312681" y="29843"/>
                  <a:pt x="242831" y="9206"/>
                  <a:pt x="238598" y="7089"/>
                </a:cubicBezTo>
                <a:cubicBezTo>
                  <a:pt x="234365" y="4972"/>
                  <a:pt x="317973" y="19789"/>
                  <a:pt x="317973" y="19789"/>
                </a:cubicBezTo>
                <a:cubicBezTo>
                  <a:pt x="311094" y="20318"/>
                  <a:pt x="246006" y="739"/>
                  <a:pt x="197323" y="10264"/>
                </a:cubicBezTo>
                <a:cubicBezTo>
                  <a:pt x="148640" y="19789"/>
                  <a:pt x="9469" y="109747"/>
                  <a:pt x="473" y="108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C0486C03-E221-3777-7239-42620B221E03}"/>
              </a:ext>
            </a:extLst>
          </p:cNvPr>
          <p:cNvSpPr/>
          <p:nvPr/>
        </p:nvSpPr>
        <p:spPr>
          <a:xfrm>
            <a:off x="4641739" y="2577488"/>
            <a:ext cx="466952" cy="133979"/>
          </a:xfrm>
          <a:custGeom>
            <a:avLst/>
            <a:gdLst>
              <a:gd name="connsiteX0" fmla="*/ 111 w 466952"/>
              <a:gd name="connsiteY0" fmla="*/ 133962 h 133979"/>
              <a:gd name="connsiteX1" fmla="*/ 146161 w 466952"/>
              <a:gd name="connsiteY1" fmla="*/ 3787 h 133979"/>
              <a:gd name="connsiteX2" fmla="*/ 196961 w 466952"/>
              <a:gd name="connsiteY2" fmla="*/ 35537 h 133979"/>
              <a:gd name="connsiteX3" fmla="*/ 247761 w 466952"/>
              <a:gd name="connsiteY3" fmla="*/ 41887 h 133979"/>
              <a:gd name="connsiteX4" fmla="*/ 181086 w 466952"/>
              <a:gd name="connsiteY4" fmla="*/ 51412 h 133979"/>
              <a:gd name="connsiteX5" fmla="*/ 330311 w 466952"/>
              <a:gd name="connsiteY5" fmla="*/ 51412 h 133979"/>
              <a:gd name="connsiteX6" fmla="*/ 425561 w 466952"/>
              <a:gd name="connsiteY6" fmla="*/ 67287 h 133979"/>
              <a:gd name="connsiteX7" fmla="*/ 377936 w 466952"/>
              <a:gd name="connsiteY7" fmla="*/ 32362 h 133979"/>
              <a:gd name="connsiteX8" fmla="*/ 466836 w 466952"/>
              <a:gd name="connsiteY8" fmla="*/ 95862 h 133979"/>
              <a:gd name="connsiteX9" fmla="*/ 355711 w 466952"/>
              <a:gd name="connsiteY9" fmla="*/ 64112 h 133979"/>
              <a:gd name="connsiteX10" fmla="*/ 206486 w 466952"/>
              <a:gd name="connsiteY10" fmla="*/ 38712 h 133979"/>
              <a:gd name="connsiteX11" fmla="*/ 171561 w 466952"/>
              <a:gd name="connsiteY11" fmla="*/ 13312 h 133979"/>
              <a:gd name="connsiteX12" fmla="*/ 111 w 466952"/>
              <a:gd name="connsiteY12" fmla="*/ 133962 h 13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952" h="133979">
                <a:moveTo>
                  <a:pt x="111" y="133962"/>
                </a:moveTo>
                <a:cubicBezTo>
                  <a:pt x="-4122" y="132375"/>
                  <a:pt x="113353" y="20191"/>
                  <a:pt x="146161" y="3787"/>
                </a:cubicBezTo>
                <a:cubicBezTo>
                  <a:pt x="178969" y="-12617"/>
                  <a:pt x="180028" y="29187"/>
                  <a:pt x="196961" y="35537"/>
                </a:cubicBezTo>
                <a:cubicBezTo>
                  <a:pt x="213894" y="41887"/>
                  <a:pt x="250407" y="39241"/>
                  <a:pt x="247761" y="41887"/>
                </a:cubicBezTo>
                <a:cubicBezTo>
                  <a:pt x="245115" y="44533"/>
                  <a:pt x="167328" y="49825"/>
                  <a:pt x="181086" y="51412"/>
                </a:cubicBezTo>
                <a:cubicBezTo>
                  <a:pt x="194844" y="52999"/>
                  <a:pt x="289565" y="48766"/>
                  <a:pt x="330311" y="51412"/>
                </a:cubicBezTo>
                <a:cubicBezTo>
                  <a:pt x="371057" y="54058"/>
                  <a:pt x="417623" y="70462"/>
                  <a:pt x="425561" y="67287"/>
                </a:cubicBezTo>
                <a:cubicBezTo>
                  <a:pt x="433499" y="64112"/>
                  <a:pt x="371057" y="27600"/>
                  <a:pt x="377936" y="32362"/>
                </a:cubicBezTo>
                <a:cubicBezTo>
                  <a:pt x="384815" y="37124"/>
                  <a:pt x="470540" y="90570"/>
                  <a:pt x="466836" y="95862"/>
                </a:cubicBezTo>
                <a:cubicBezTo>
                  <a:pt x="463132" y="101154"/>
                  <a:pt x="399103" y="73637"/>
                  <a:pt x="355711" y="64112"/>
                </a:cubicBezTo>
                <a:cubicBezTo>
                  <a:pt x="312319" y="54587"/>
                  <a:pt x="237178" y="47179"/>
                  <a:pt x="206486" y="38712"/>
                </a:cubicBezTo>
                <a:cubicBezTo>
                  <a:pt x="175794" y="30245"/>
                  <a:pt x="207544" y="-446"/>
                  <a:pt x="171561" y="13312"/>
                </a:cubicBezTo>
                <a:cubicBezTo>
                  <a:pt x="135578" y="27070"/>
                  <a:pt x="4344" y="135549"/>
                  <a:pt x="111" y="133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30B1032B-7E72-5191-F90E-E99153CCB621}"/>
              </a:ext>
            </a:extLst>
          </p:cNvPr>
          <p:cNvSpPr/>
          <p:nvPr/>
        </p:nvSpPr>
        <p:spPr>
          <a:xfrm>
            <a:off x="5591226" y="3593885"/>
            <a:ext cx="62878" cy="265386"/>
          </a:xfrm>
          <a:custGeom>
            <a:avLst/>
            <a:gdLst>
              <a:gd name="connsiteX0" fmla="*/ 3124 w 62878"/>
              <a:gd name="connsiteY0" fmla="*/ 215 h 265386"/>
              <a:gd name="connsiteX1" fmla="*/ 3124 w 62878"/>
              <a:gd name="connsiteY1" fmla="*/ 89115 h 265386"/>
              <a:gd name="connsiteX2" fmla="*/ 38049 w 62878"/>
              <a:gd name="connsiteY2" fmla="*/ 203415 h 265386"/>
              <a:gd name="connsiteX3" fmla="*/ 6299 w 62878"/>
              <a:gd name="connsiteY3" fmla="*/ 143090 h 265386"/>
              <a:gd name="connsiteX4" fmla="*/ 60274 w 62878"/>
              <a:gd name="connsiteY4" fmla="*/ 260565 h 265386"/>
              <a:gd name="connsiteX5" fmla="*/ 50749 w 62878"/>
              <a:gd name="connsiteY5" fmla="*/ 225640 h 265386"/>
              <a:gd name="connsiteX6" fmla="*/ 18999 w 62878"/>
              <a:gd name="connsiteY6" fmla="*/ 70065 h 265386"/>
              <a:gd name="connsiteX7" fmla="*/ 15824 w 62878"/>
              <a:gd name="connsiteY7" fmla="*/ 114515 h 265386"/>
              <a:gd name="connsiteX8" fmla="*/ 3124 w 62878"/>
              <a:gd name="connsiteY8" fmla="*/ 215 h 26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78" h="265386">
                <a:moveTo>
                  <a:pt x="3124" y="215"/>
                </a:moveTo>
                <a:cubicBezTo>
                  <a:pt x="1007" y="-4018"/>
                  <a:pt x="-2697" y="55248"/>
                  <a:pt x="3124" y="89115"/>
                </a:cubicBezTo>
                <a:cubicBezTo>
                  <a:pt x="8945" y="122982"/>
                  <a:pt x="37520" y="194419"/>
                  <a:pt x="38049" y="203415"/>
                </a:cubicBezTo>
                <a:cubicBezTo>
                  <a:pt x="38578" y="212411"/>
                  <a:pt x="2595" y="133565"/>
                  <a:pt x="6299" y="143090"/>
                </a:cubicBezTo>
                <a:cubicBezTo>
                  <a:pt x="10003" y="152615"/>
                  <a:pt x="52866" y="246807"/>
                  <a:pt x="60274" y="260565"/>
                </a:cubicBezTo>
                <a:cubicBezTo>
                  <a:pt x="67682" y="274323"/>
                  <a:pt x="57628" y="257390"/>
                  <a:pt x="50749" y="225640"/>
                </a:cubicBezTo>
                <a:cubicBezTo>
                  <a:pt x="43870" y="193890"/>
                  <a:pt x="24820" y="88586"/>
                  <a:pt x="18999" y="70065"/>
                </a:cubicBezTo>
                <a:cubicBezTo>
                  <a:pt x="13178" y="51544"/>
                  <a:pt x="18999" y="126157"/>
                  <a:pt x="15824" y="114515"/>
                </a:cubicBezTo>
                <a:cubicBezTo>
                  <a:pt x="12649" y="102873"/>
                  <a:pt x="5241" y="4448"/>
                  <a:pt x="312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CC768808-B285-ADB8-E80F-BB02FBC74EF6}"/>
              </a:ext>
            </a:extLst>
          </p:cNvPr>
          <p:cNvSpPr/>
          <p:nvPr/>
        </p:nvSpPr>
        <p:spPr>
          <a:xfrm>
            <a:off x="5450626" y="3641645"/>
            <a:ext cx="139894" cy="134324"/>
          </a:xfrm>
          <a:custGeom>
            <a:avLst/>
            <a:gdLst>
              <a:gd name="connsiteX0" fmla="*/ 99274 w 139894"/>
              <a:gd name="connsiteY0" fmla="*/ 80 h 134324"/>
              <a:gd name="connsiteX1" fmla="*/ 86574 w 139894"/>
              <a:gd name="connsiteY1" fmla="*/ 60405 h 134324"/>
              <a:gd name="connsiteX2" fmla="*/ 137374 w 139894"/>
              <a:gd name="connsiteY2" fmla="*/ 133430 h 134324"/>
              <a:gd name="connsiteX3" fmla="*/ 118324 w 139894"/>
              <a:gd name="connsiteY3" fmla="*/ 98505 h 134324"/>
              <a:gd name="connsiteX4" fmla="*/ 849 w 139894"/>
              <a:gd name="connsiteY4" fmla="*/ 60405 h 134324"/>
              <a:gd name="connsiteX5" fmla="*/ 67524 w 139894"/>
              <a:gd name="connsiteY5" fmla="*/ 73105 h 134324"/>
              <a:gd name="connsiteX6" fmla="*/ 99274 w 139894"/>
              <a:gd name="connsiteY6" fmla="*/ 80 h 13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894" h="134324">
                <a:moveTo>
                  <a:pt x="99274" y="80"/>
                </a:moveTo>
                <a:cubicBezTo>
                  <a:pt x="102449" y="-2037"/>
                  <a:pt x="80224" y="38180"/>
                  <a:pt x="86574" y="60405"/>
                </a:cubicBezTo>
                <a:cubicBezTo>
                  <a:pt x="92924" y="82630"/>
                  <a:pt x="132082" y="127080"/>
                  <a:pt x="137374" y="133430"/>
                </a:cubicBezTo>
                <a:cubicBezTo>
                  <a:pt x="142666" y="139780"/>
                  <a:pt x="141078" y="110676"/>
                  <a:pt x="118324" y="98505"/>
                </a:cubicBezTo>
                <a:cubicBezTo>
                  <a:pt x="95570" y="86334"/>
                  <a:pt x="9316" y="64638"/>
                  <a:pt x="849" y="60405"/>
                </a:cubicBezTo>
                <a:cubicBezTo>
                  <a:pt x="-7618" y="56172"/>
                  <a:pt x="49532" y="83159"/>
                  <a:pt x="67524" y="73105"/>
                </a:cubicBezTo>
                <a:cubicBezTo>
                  <a:pt x="85516" y="63051"/>
                  <a:pt x="96099" y="2197"/>
                  <a:pt x="99274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E680BFC-DE26-AB67-E732-DAB3A116FB43}"/>
              </a:ext>
            </a:extLst>
          </p:cNvPr>
          <p:cNvSpPr/>
          <p:nvPr/>
        </p:nvSpPr>
        <p:spPr>
          <a:xfrm>
            <a:off x="5384626" y="3444228"/>
            <a:ext cx="143085" cy="86388"/>
          </a:xfrm>
          <a:custGeom>
            <a:avLst/>
            <a:gdLst>
              <a:gd name="connsiteX0" fmla="*/ 174 w 143085"/>
              <a:gd name="connsiteY0" fmla="*/ 86372 h 86388"/>
              <a:gd name="connsiteX1" fmla="*/ 76374 w 143085"/>
              <a:gd name="connsiteY1" fmla="*/ 32397 h 86388"/>
              <a:gd name="connsiteX2" fmla="*/ 143049 w 143085"/>
              <a:gd name="connsiteY2" fmla="*/ 51447 h 86388"/>
              <a:gd name="connsiteX3" fmla="*/ 85899 w 143085"/>
              <a:gd name="connsiteY3" fmla="*/ 647 h 86388"/>
              <a:gd name="connsiteX4" fmla="*/ 98599 w 143085"/>
              <a:gd name="connsiteY4" fmla="*/ 26047 h 86388"/>
              <a:gd name="connsiteX5" fmla="*/ 174 w 143085"/>
              <a:gd name="connsiteY5" fmla="*/ 86372 h 8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085" h="86388">
                <a:moveTo>
                  <a:pt x="174" y="86372"/>
                </a:moveTo>
                <a:cubicBezTo>
                  <a:pt x="-3530" y="87430"/>
                  <a:pt x="52561" y="38218"/>
                  <a:pt x="76374" y="32397"/>
                </a:cubicBezTo>
                <a:cubicBezTo>
                  <a:pt x="100187" y="26576"/>
                  <a:pt x="141462" y="56739"/>
                  <a:pt x="143049" y="51447"/>
                </a:cubicBezTo>
                <a:cubicBezTo>
                  <a:pt x="144636" y="46155"/>
                  <a:pt x="93307" y="4880"/>
                  <a:pt x="85899" y="647"/>
                </a:cubicBezTo>
                <a:cubicBezTo>
                  <a:pt x="78491" y="-3586"/>
                  <a:pt x="110241" y="13876"/>
                  <a:pt x="98599" y="26047"/>
                </a:cubicBezTo>
                <a:cubicBezTo>
                  <a:pt x="86957" y="38218"/>
                  <a:pt x="3878" y="85314"/>
                  <a:pt x="174" y="86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61368F7F-D50C-09CB-35E3-2E1B5CF09F32}"/>
              </a:ext>
            </a:extLst>
          </p:cNvPr>
          <p:cNvSpPr/>
          <p:nvPr/>
        </p:nvSpPr>
        <p:spPr>
          <a:xfrm>
            <a:off x="5438763" y="3828687"/>
            <a:ext cx="234966" cy="117909"/>
          </a:xfrm>
          <a:custGeom>
            <a:avLst/>
            <a:gdLst>
              <a:gd name="connsiteX0" fmla="*/ 12 w 234966"/>
              <a:gd name="connsiteY0" fmla="*/ 117838 h 117909"/>
              <a:gd name="connsiteX1" fmla="*/ 101612 w 234966"/>
              <a:gd name="connsiteY1" fmla="*/ 41638 h 117909"/>
              <a:gd name="connsiteX2" fmla="*/ 101612 w 234966"/>
              <a:gd name="connsiteY2" fmla="*/ 363 h 117909"/>
              <a:gd name="connsiteX3" fmla="*/ 174637 w 234966"/>
              <a:gd name="connsiteY3" fmla="*/ 63863 h 117909"/>
              <a:gd name="connsiteX4" fmla="*/ 180987 w 234966"/>
              <a:gd name="connsiteY4" fmla="*/ 38463 h 117909"/>
              <a:gd name="connsiteX5" fmla="*/ 234962 w 234966"/>
              <a:gd name="connsiteY5" fmla="*/ 98788 h 117909"/>
              <a:gd name="connsiteX6" fmla="*/ 177812 w 234966"/>
              <a:gd name="connsiteY6" fmla="*/ 51163 h 117909"/>
              <a:gd name="connsiteX7" fmla="*/ 155587 w 234966"/>
              <a:gd name="connsiteY7" fmla="*/ 3538 h 117909"/>
              <a:gd name="connsiteX8" fmla="*/ 95262 w 234966"/>
              <a:gd name="connsiteY8" fmla="*/ 54338 h 117909"/>
              <a:gd name="connsiteX9" fmla="*/ 12 w 234966"/>
              <a:gd name="connsiteY9" fmla="*/ 117838 h 11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966" h="117909">
                <a:moveTo>
                  <a:pt x="12" y="117838"/>
                </a:moveTo>
                <a:cubicBezTo>
                  <a:pt x="1070" y="115721"/>
                  <a:pt x="84679" y="61217"/>
                  <a:pt x="101612" y="41638"/>
                </a:cubicBezTo>
                <a:cubicBezTo>
                  <a:pt x="118545" y="22059"/>
                  <a:pt x="89441" y="-3341"/>
                  <a:pt x="101612" y="363"/>
                </a:cubicBezTo>
                <a:cubicBezTo>
                  <a:pt x="113783" y="4067"/>
                  <a:pt x="161408" y="57513"/>
                  <a:pt x="174637" y="63863"/>
                </a:cubicBezTo>
                <a:cubicBezTo>
                  <a:pt x="187866" y="70213"/>
                  <a:pt x="170933" y="32642"/>
                  <a:pt x="180987" y="38463"/>
                </a:cubicBezTo>
                <a:cubicBezTo>
                  <a:pt x="191041" y="44284"/>
                  <a:pt x="235491" y="96671"/>
                  <a:pt x="234962" y="98788"/>
                </a:cubicBezTo>
                <a:cubicBezTo>
                  <a:pt x="234433" y="100905"/>
                  <a:pt x="191041" y="67038"/>
                  <a:pt x="177812" y="51163"/>
                </a:cubicBezTo>
                <a:cubicBezTo>
                  <a:pt x="164583" y="35288"/>
                  <a:pt x="169345" y="3009"/>
                  <a:pt x="155587" y="3538"/>
                </a:cubicBezTo>
                <a:cubicBezTo>
                  <a:pt x="141829" y="4067"/>
                  <a:pt x="122779" y="34230"/>
                  <a:pt x="95262" y="54338"/>
                </a:cubicBezTo>
                <a:cubicBezTo>
                  <a:pt x="67745" y="74446"/>
                  <a:pt x="-1046" y="119955"/>
                  <a:pt x="12" y="117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09FAF43B-80A3-0D0D-44A9-6B99B20A3CBA}"/>
              </a:ext>
            </a:extLst>
          </p:cNvPr>
          <p:cNvSpPr/>
          <p:nvPr/>
        </p:nvSpPr>
        <p:spPr>
          <a:xfrm>
            <a:off x="5546625" y="3908145"/>
            <a:ext cx="101913" cy="126675"/>
          </a:xfrm>
          <a:custGeom>
            <a:avLst/>
            <a:gdLst>
              <a:gd name="connsiteX0" fmla="*/ 101700 w 101913"/>
              <a:gd name="connsiteY0" fmla="*/ 280 h 126675"/>
              <a:gd name="connsiteX1" fmla="*/ 79475 w 101913"/>
              <a:gd name="connsiteY1" fmla="*/ 51080 h 126675"/>
              <a:gd name="connsiteX2" fmla="*/ 89000 w 101913"/>
              <a:gd name="connsiteY2" fmla="*/ 124105 h 126675"/>
              <a:gd name="connsiteX3" fmla="*/ 79475 w 101913"/>
              <a:gd name="connsiteY3" fmla="*/ 101880 h 126675"/>
              <a:gd name="connsiteX4" fmla="*/ 100 w 101913"/>
              <a:gd name="connsiteY4" fmla="*/ 22505 h 126675"/>
              <a:gd name="connsiteX5" fmla="*/ 63600 w 101913"/>
              <a:gd name="connsiteY5" fmla="*/ 73305 h 126675"/>
              <a:gd name="connsiteX6" fmla="*/ 101700 w 101913"/>
              <a:gd name="connsiteY6" fmla="*/ 280 h 12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913" h="126675">
                <a:moveTo>
                  <a:pt x="101700" y="280"/>
                </a:moveTo>
                <a:cubicBezTo>
                  <a:pt x="104346" y="-3424"/>
                  <a:pt x="81592" y="30443"/>
                  <a:pt x="79475" y="51080"/>
                </a:cubicBezTo>
                <a:cubicBezTo>
                  <a:pt x="77358" y="71717"/>
                  <a:pt x="89000" y="124105"/>
                  <a:pt x="89000" y="124105"/>
                </a:cubicBezTo>
                <a:cubicBezTo>
                  <a:pt x="89000" y="132572"/>
                  <a:pt x="94292" y="118813"/>
                  <a:pt x="79475" y="101880"/>
                </a:cubicBezTo>
                <a:cubicBezTo>
                  <a:pt x="64658" y="84947"/>
                  <a:pt x="2746" y="27267"/>
                  <a:pt x="100" y="22505"/>
                </a:cubicBezTo>
                <a:cubicBezTo>
                  <a:pt x="-2546" y="17743"/>
                  <a:pt x="47725" y="73305"/>
                  <a:pt x="63600" y="73305"/>
                </a:cubicBezTo>
                <a:cubicBezTo>
                  <a:pt x="79475" y="73305"/>
                  <a:pt x="99054" y="3984"/>
                  <a:pt x="101700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618B3E5A-3318-1D3E-74E5-288244504F04}"/>
              </a:ext>
            </a:extLst>
          </p:cNvPr>
          <p:cNvSpPr/>
          <p:nvPr/>
        </p:nvSpPr>
        <p:spPr>
          <a:xfrm>
            <a:off x="5238407" y="3905216"/>
            <a:ext cx="409156" cy="140323"/>
          </a:xfrm>
          <a:custGeom>
            <a:avLst/>
            <a:gdLst>
              <a:gd name="connsiteX0" fmla="*/ 343 w 409156"/>
              <a:gd name="connsiteY0" fmla="*/ 136559 h 140323"/>
              <a:gd name="connsiteX1" fmla="*/ 279743 w 409156"/>
              <a:gd name="connsiteY1" fmla="*/ 66709 h 140323"/>
              <a:gd name="connsiteX2" fmla="*/ 232118 w 409156"/>
              <a:gd name="connsiteY2" fmla="*/ 19084 h 140323"/>
              <a:gd name="connsiteX3" fmla="*/ 362293 w 409156"/>
              <a:gd name="connsiteY3" fmla="*/ 79409 h 140323"/>
              <a:gd name="connsiteX4" fmla="*/ 406743 w 409156"/>
              <a:gd name="connsiteY4" fmla="*/ 139734 h 140323"/>
              <a:gd name="connsiteX5" fmla="*/ 298793 w 409156"/>
              <a:gd name="connsiteY5" fmla="*/ 41309 h 140323"/>
              <a:gd name="connsiteX6" fmla="*/ 247993 w 409156"/>
              <a:gd name="connsiteY6" fmla="*/ 34 h 140323"/>
              <a:gd name="connsiteX7" fmla="*/ 267043 w 409156"/>
              <a:gd name="connsiteY7" fmla="*/ 34959 h 140323"/>
              <a:gd name="connsiteX8" fmla="*/ 130518 w 409156"/>
              <a:gd name="connsiteY8" fmla="*/ 73059 h 140323"/>
              <a:gd name="connsiteX9" fmla="*/ 219418 w 409156"/>
              <a:gd name="connsiteY9" fmla="*/ 66709 h 140323"/>
              <a:gd name="connsiteX10" fmla="*/ 343 w 409156"/>
              <a:gd name="connsiteY10" fmla="*/ 136559 h 140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156" h="140323">
                <a:moveTo>
                  <a:pt x="343" y="136559"/>
                </a:moveTo>
                <a:cubicBezTo>
                  <a:pt x="10397" y="136559"/>
                  <a:pt x="241114" y="86288"/>
                  <a:pt x="279743" y="66709"/>
                </a:cubicBezTo>
                <a:cubicBezTo>
                  <a:pt x="318372" y="47130"/>
                  <a:pt x="218360" y="16967"/>
                  <a:pt x="232118" y="19084"/>
                </a:cubicBezTo>
                <a:cubicBezTo>
                  <a:pt x="245876" y="21201"/>
                  <a:pt x="333189" y="59301"/>
                  <a:pt x="362293" y="79409"/>
                </a:cubicBezTo>
                <a:cubicBezTo>
                  <a:pt x="391397" y="99517"/>
                  <a:pt x="417326" y="146084"/>
                  <a:pt x="406743" y="139734"/>
                </a:cubicBezTo>
                <a:cubicBezTo>
                  <a:pt x="396160" y="133384"/>
                  <a:pt x="325251" y="64592"/>
                  <a:pt x="298793" y="41309"/>
                </a:cubicBezTo>
                <a:cubicBezTo>
                  <a:pt x="272335" y="18026"/>
                  <a:pt x="253284" y="1092"/>
                  <a:pt x="247993" y="34"/>
                </a:cubicBezTo>
                <a:cubicBezTo>
                  <a:pt x="242702" y="-1024"/>
                  <a:pt x="286622" y="22788"/>
                  <a:pt x="267043" y="34959"/>
                </a:cubicBezTo>
                <a:cubicBezTo>
                  <a:pt x="247464" y="47130"/>
                  <a:pt x="138455" y="67767"/>
                  <a:pt x="130518" y="73059"/>
                </a:cubicBezTo>
                <a:cubicBezTo>
                  <a:pt x="122581" y="78351"/>
                  <a:pt x="234764" y="56655"/>
                  <a:pt x="219418" y="66709"/>
                </a:cubicBezTo>
                <a:cubicBezTo>
                  <a:pt x="204072" y="76763"/>
                  <a:pt x="-9711" y="136559"/>
                  <a:pt x="343" y="136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DE6F564-8AD7-CF67-B576-0F0480FD8532}"/>
              </a:ext>
            </a:extLst>
          </p:cNvPr>
          <p:cNvSpPr/>
          <p:nvPr/>
        </p:nvSpPr>
        <p:spPr>
          <a:xfrm>
            <a:off x="5337033" y="3968742"/>
            <a:ext cx="304420" cy="171489"/>
          </a:xfrm>
          <a:custGeom>
            <a:avLst/>
            <a:gdLst>
              <a:gd name="connsiteX0" fmla="*/ 142 w 304420"/>
              <a:gd name="connsiteY0" fmla="*/ 60333 h 171489"/>
              <a:gd name="connsiteX1" fmla="*/ 120792 w 304420"/>
              <a:gd name="connsiteY1" fmla="*/ 50808 h 171489"/>
              <a:gd name="connsiteX2" fmla="*/ 203342 w 304420"/>
              <a:gd name="connsiteY2" fmla="*/ 127008 h 171489"/>
              <a:gd name="connsiteX3" fmla="*/ 222392 w 304420"/>
              <a:gd name="connsiteY3" fmla="*/ 171458 h 171489"/>
              <a:gd name="connsiteX4" fmla="*/ 231917 w 304420"/>
              <a:gd name="connsiteY4" fmla="*/ 120658 h 171489"/>
              <a:gd name="connsiteX5" fmla="*/ 301767 w 304420"/>
              <a:gd name="connsiteY5" fmla="*/ 25408 h 171489"/>
              <a:gd name="connsiteX6" fmla="*/ 279542 w 304420"/>
              <a:gd name="connsiteY6" fmla="*/ 47633 h 171489"/>
              <a:gd name="connsiteX7" fmla="*/ 184292 w 304420"/>
              <a:gd name="connsiteY7" fmla="*/ 8 h 171489"/>
              <a:gd name="connsiteX8" fmla="*/ 266842 w 304420"/>
              <a:gd name="connsiteY8" fmla="*/ 44458 h 171489"/>
              <a:gd name="connsiteX9" fmla="*/ 231917 w 304420"/>
              <a:gd name="connsiteY9" fmla="*/ 117483 h 171489"/>
              <a:gd name="connsiteX10" fmla="*/ 146192 w 304420"/>
              <a:gd name="connsiteY10" fmla="*/ 44458 h 171489"/>
              <a:gd name="connsiteX11" fmla="*/ 142 w 304420"/>
              <a:gd name="connsiteY11" fmla="*/ 60333 h 17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420" h="171489">
                <a:moveTo>
                  <a:pt x="142" y="60333"/>
                </a:moveTo>
                <a:cubicBezTo>
                  <a:pt x="-4091" y="61391"/>
                  <a:pt x="86925" y="39695"/>
                  <a:pt x="120792" y="50808"/>
                </a:cubicBezTo>
                <a:cubicBezTo>
                  <a:pt x="154659" y="61921"/>
                  <a:pt x="186409" y="106900"/>
                  <a:pt x="203342" y="127008"/>
                </a:cubicBezTo>
                <a:cubicBezTo>
                  <a:pt x="220275" y="147116"/>
                  <a:pt x="217630" y="172516"/>
                  <a:pt x="222392" y="171458"/>
                </a:cubicBezTo>
                <a:cubicBezTo>
                  <a:pt x="227154" y="170400"/>
                  <a:pt x="218688" y="145000"/>
                  <a:pt x="231917" y="120658"/>
                </a:cubicBezTo>
                <a:cubicBezTo>
                  <a:pt x="245146" y="96316"/>
                  <a:pt x="293830" y="37579"/>
                  <a:pt x="301767" y="25408"/>
                </a:cubicBezTo>
                <a:cubicBezTo>
                  <a:pt x="309704" y="13237"/>
                  <a:pt x="299121" y="51866"/>
                  <a:pt x="279542" y="47633"/>
                </a:cubicBezTo>
                <a:cubicBezTo>
                  <a:pt x="259963" y="43400"/>
                  <a:pt x="186409" y="537"/>
                  <a:pt x="184292" y="8"/>
                </a:cubicBezTo>
                <a:cubicBezTo>
                  <a:pt x="182175" y="-521"/>
                  <a:pt x="258904" y="24879"/>
                  <a:pt x="266842" y="44458"/>
                </a:cubicBezTo>
                <a:cubicBezTo>
                  <a:pt x="274780" y="64037"/>
                  <a:pt x="252025" y="117483"/>
                  <a:pt x="231917" y="117483"/>
                </a:cubicBezTo>
                <a:cubicBezTo>
                  <a:pt x="211809" y="117483"/>
                  <a:pt x="180059" y="56629"/>
                  <a:pt x="146192" y="44458"/>
                </a:cubicBezTo>
                <a:cubicBezTo>
                  <a:pt x="112325" y="32287"/>
                  <a:pt x="4375" y="59275"/>
                  <a:pt x="142" y="60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8D056CFA-8902-0294-50B4-F939A4B5A12F}"/>
              </a:ext>
            </a:extLst>
          </p:cNvPr>
          <p:cNvSpPr/>
          <p:nvPr/>
        </p:nvSpPr>
        <p:spPr>
          <a:xfrm>
            <a:off x="5271777" y="3936908"/>
            <a:ext cx="141964" cy="271256"/>
          </a:xfrm>
          <a:custGeom>
            <a:avLst/>
            <a:gdLst>
              <a:gd name="connsiteX0" fmla="*/ 141598 w 141964"/>
              <a:gd name="connsiteY0" fmla="*/ 92 h 271256"/>
              <a:gd name="connsiteX1" fmla="*/ 59048 w 141964"/>
              <a:gd name="connsiteY1" fmla="*/ 133442 h 271256"/>
              <a:gd name="connsiteX2" fmla="*/ 1898 w 141964"/>
              <a:gd name="connsiteY2" fmla="*/ 215992 h 271256"/>
              <a:gd name="connsiteX3" fmla="*/ 14598 w 141964"/>
              <a:gd name="connsiteY3" fmla="*/ 269967 h 271256"/>
              <a:gd name="connsiteX4" fmla="*/ 24123 w 141964"/>
              <a:gd name="connsiteY4" fmla="*/ 162017 h 271256"/>
              <a:gd name="connsiteX5" fmla="*/ 20948 w 141964"/>
              <a:gd name="connsiteY5" fmla="*/ 54067 h 271256"/>
              <a:gd name="connsiteX6" fmla="*/ 24123 w 141964"/>
              <a:gd name="connsiteY6" fmla="*/ 111217 h 271256"/>
              <a:gd name="connsiteX7" fmla="*/ 141598 w 141964"/>
              <a:gd name="connsiteY7" fmla="*/ 92 h 27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964" h="271256">
                <a:moveTo>
                  <a:pt x="141598" y="92"/>
                </a:moveTo>
                <a:cubicBezTo>
                  <a:pt x="147419" y="3796"/>
                  <a:pt x="82331" y="97459"/>
                  <a:pt x="59048" y="133442"/>
                </a:cubicBezTo>
                <a:cubicBezTo>
                  <a:pt x="35765" y="169425"/>
                  <a:pt x="9306" y="193238"/>
                  <a:pt x="1898" y="215992"/>
                </a:cubicBezTo>
                <a:cubicBezTo>
                  <a:pt x="-5510" y="238746"/>
                  <a:pt x="10894" y="278963"/>
                  <a:pt x="14598" y="269967"/>
                </a:cubicBezTo>
                <a:cubicBezTo>
                  <a:pt x="18302" y="260971"/>
                  <a:pt x="23065" y="198000"/>
                  <a:pt x="24123" y="162017"/>
                </a:cubicBezTo>
                <a:cubicBezTo>
                  <a:pt x="25181" y="126034"/>
                  <a:pt x="20948" y="62534"/>
                  <a:pt x="20948" y="54067"/>
                </a:cubicBezTo>
                <a:cubicBezTo>
                  <a:pt x="20948" y="45600"/>
                  <a:pt x="6661" y="117038"/>
                  <a:pt x="24123" y="111217"/>
                </a:cubicBezTo>
                <a:cubicBezTo>
                  <a:pt x="41585" y="105396"/>
                  <a:pt x="135777" y="-3612"/>
                  <a:pt x="141598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EBEB6A7A-9C93-DA9F-32A7-0C04803A39D7}"/>
              </a:ext>
            </a:extLst>
          </p:cNvPr>
          <p:cNvSpPr/>
          <p:nvPr/>
        </p:nvSpPr>
        <p:spPr>
          <a:xfrm>
            <a:off x="5537054" y="4053539"/>
            <a:ext cx="79556" cy="297355"/>
          </a:xfrm>
          <a:custGeom>
            <a:avLst/>
            <a:gdLst>
              <a:gd name="connsiteX0" fmla="*/ 66821 w 79556"/>
              <a:gd name="connsiteY0" fmla="*/ 936 h 297355"/>
              <a:gd name="connsiteX1" fmla="*/ 22371 w 79556"/>
              <a:gd name="connsiteY1" fmla="*/ 93011 h 297355"/>
              <a:gd name="connsiteX2" fmla="*/ 38246 w 79556"/>
              <a:gd name="connsiteY2" fmla="*/ 172386 h 297355"/>
              <a:gd name="connsiteX3" fmla="*/ 79521 w 79556"/>
              <a:gd name="connsiteY3" fmla="*/ 296211 h 297355"/>
              <a:gd name="connsiteX4" fmla="*/ 44596 w 79556"/>
              <a:gd name="connsiteY4" fmla="*/ 229536 h 297355"/>
              <a:gd name="connsiteX5" fmla="*/ 146 w 79556"/>
              <a:gd name="connsiteY5" fmla="*/ 153336 h 297355"/>
              <a:gd name="connsiteX6" fmla="*/ 66821 w 79556"/>
              <a:gd name="connsiteY6" fmla="*/ 936 h 29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556" h="297355">
                <a:moveTo>
                  <a:pt x="66821" y="936"/>
                </a:moveTo>
                <a:cubicBezTo>
                  <a:pt x="70525" y="-9118"/>
                  <a:pt x="27133" y="64436"/>
                  <a:pt x="22371" y="93011"/>
                </a:cubicBezTo>
                <a:cubicBezTo>
                  <a:pt x="17609" y="121586"/>
                  <a:pt x="28721" y="138519"/>
                  <a:pt x="38246" y="172386"/>
                </a:cubicBezTo>
                <a:cubicBezTo>
                  <a:pt x="47771" y="206253"/>
                  <a:pt x="78463" y="286686"/>
                  <a:pt x="79521" y="296211"/>
                </a:cubicBezTo>
                <a:cubicBezTo>
                  <a:pt x="80579" y="305736"/>
                  <a:pt x="57825" y="253348"/>
                  <a:pt x="44596" y="229536"/>
                </a:cubicBezTo>
                <a:cubicBezTo>
                  <a:pt x="31367" y="205724"/>
                  <a:pt x="-2500" y="188261"/>
                  <a:pt x="146" y="153336"/>
                </a:cubicBezTo>
                <a:cubicBezTo>
                  <a:pt x="2792" y="118411"/>
                  <a:pt x="63117" y="10990"/>
                  <a:pt x="66821" y="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587DA3D-E723-8F03-3CFE-12F6CE5788FF}"/>
              </a:ext>
            </a:extLst>
          </p:cNvPr>
          <p:cNvSpPr/>
          <p:nvPr/>
        </p:nvSpPr>
        <p:spPr>
          <a:xfrm>
            <a:off x="5281468" y="4152422"/>
            <a:ext cx="348063" cy="162511"/>
          </a:xfrm>
          <a:custGeom>
            <a:avLst/>
            <a:gdLst>
              <a:gd name="connsiteX0" fmla="*/ 1732 w 348063"/>
              <a:gd name="connsiteY0" fmla="*/ 478 h 162511"/>
              <a:gd name="connsiteX1" fmla="*/ 182707 w 348063"/>
              <a:gd name="connsiteY1" fmla="*/ 121128 h 162511"/>
              <a:gd name="connsiteX2" fmla="*/ 347807 w 348063"/>
              <a:gd name="connsiteY2" fmla="*/ 162403 h 162511"/>
              <a:gd name="connsiteX3" fmla="*/ 217632 w 348063"/>
              <a:gd name="connsiteY3" fmla="*/ 111603 h 162511"/>
              <a:gd name="connsiteX4" fmla="*/ 100157 w 348063"/>
              <a:gd name="connsiteY4" fmla="*/ 79853 h 162511"/>
              <a:gd name="connsiteX5" fmla="*/ 1732 w 348063"/>
              <a:gd name="connsiteY5" fmla="*/ 478 h 16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063" h="162511">
                <a:moveTo>
                  <a:pt x="1732" y="478"/>
                </a:moveTo>
                <a:cubicBezTo>
                  <a:pt x="15490" y="7357"/>
                  <a:pt x="125028" y="94141"/>
                  <a:pt x="182707" y="121128"/>
                </a:cubicBezTo>
                <a:cubicBezTo>
                  <a:pt x="240386" y="148115"/>
                  <a:pt x="341986" y="163991"/>
                  <a:pt x="347807" y="162403"/>
                </a:cubicBezTo>
                <a:cubicBezTo>
                  <a:pt x="353628" y="160816"/>
                  <a:pt x="258907" y="125361"/>
                  <a:pt x="217632" y="111603"/>
                </a:cubicBezTo>
                <a:cubicBezTo>
                  <a:pt x="176357" y="97845"/>
                  <a:pt x="140903" y="96786"/>
                  <a:pt x="100157" y="79853"/>
                </a:cubicBezTo>
                <a:cubicBezTo>
                  <a:pt x="59411" y="62920"/>
                  <a:pt x="-12026" y="-6401"/>
                  <a:pt x="1732" y="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E1F46FB-BB2E-7E59-793C-EF0B197A0C3B}"/>
              </a:ext>
            </a:extLst>
          </p:cNvPr>
          <p:cNvSpPr/>
          <p:nvPr/>
        </p:nvSpPr>
        <p:spPr>
          <a:xfrm>
            <a:off x="5254024" y="4142922"/>
            <a:ext cx="390272" cy="171518"/>
          </a:xfrm>
          <a:custGeom>
            <a:avLst/>
            <a:gdLst>
              <a:gd name="connsiteX0" fmla="*/ 601 w 390272"/>
              <a:gd name="connsiteY0" fmla="*/ 453 h 171518"/>
              <a:gd name="connsiteX1" fmla="*/ 153001 w 390272"/>
              <a:gd name="connsiteY1" fmla="*/ 41728 h 171518"/>
              <a:gd name="connsiteX2" fmla="*/ 235551 w 390272"/>
              <a:gd name="connsiteY2" fmla="*/ 79828 h 171518"/>
              <a:gd name="connsiteX3" fmla="*/ 200626 w 390272"/>
              <a:gd name="connsiteY3" fmla="*/ 16328 h 171518"/>
              <a:gd name="connsiteX4" fmla="*/ 387951 w 390272"/>
              <a:gd name="connsiteY4" fmla="*/ 168728 h 171518"/>
              <a:gd name="connsiteX5" fmla="*/ 292701 w 390272"/>
              <a:gd name="connsiteY5" fmla="*/ 108403 h 171518"/>
              <a:gd name="connsiteX6" fmla="*/ 108551 w 390272"/>
              <a:gd name="connsiteY6" fmla="*/ 25853 h 171518"/>
              <a:gd name="connsiteX7" fmla="*/ 601 w 390272"/>
              <a:gd name="connsiteY7" fmla="*/ 453 h 17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272" h="171518">
                <a:moveTo>
                  <a:pt x="601" y="453"/>
                </a:moveTo>
                <a:cubicBezTo>
                  <a:pt x="8009" y="3099"/>
                  <a:pt x="113843" y="28499"/>
                  <a:pt x="153001" y="41728"/>
                </a:cubicBezTo>
                <a:cubicBezTo>
                  <a:pt x="192159" y="54957"/>
                  <a:pt x="227614" y="84061"/>
                  <a:pt x="235551" y="79828"/>
                </a:cubicBezTo>
                <a:cubicBezTo>
                  <a:pt x="243488" y="75595"/>
                  <a:pt x="175226" y="1511"/>
                  <a:pt x="200626" y="16328"/>
                </a:cubicBezTo>
                <a:cubicBezTo>
                  <a:pt x="226026" y="31145"/>
                  <a:pt x="372605" y="153382"/>
                  <a:pt x="387951" y="168728"/>
                </a:cubicBezTo>
                <a:cubicBezTo>
                  <a:pt x="403297" y="184074"/>
                  <a:pt x="339268" y="132216"/>
                  <a:pt x="292701" y="108403"/>
                </a:cubicBezTo>
                <a:cubicBezTo>
                  <a:pt x="246134" y="84591"/>
                  <a:pt x="161468" y="44903"/>
                  <a:pt x="108551" y="25853"/>
                </a:cubicBezTo>
                <a:cubicBezTo>
                  <a:pt x="55634" y="6803"/>
                  <a:pt x="-6807" y="-2193"/>
                  <a:pt x="601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75C6811-0720-B1D3-2EA0-58DEA0536695}"/>
              </a:ext>
            </a:extLst>
          </p:cNvPr>
          <p:cNvSpPr/>
          <p:nvPr/>
        </p:nvSpPr>
        <p:spPr>
          <a:xfrm>
            <a:off x="5549419" y="4343400"/>
            <a:ext cx="54654" cy="254270"/>
          </a:xfrm>
          <a:custGeom>
            <a:avLst/>
            <a:gdLst>
              <a:gd name="connsiteX0" fmla="*/ 54456 w 54654"/>
              <a:gd name="connsiteY0" fmla="*/ 0 h 254270"/>
              <a:gd name="connsiteX1" fmla="*/ 19531 w 54654"/>
              <a:gd name="connsiteY1" fmla="*/ 114300 h 254270"/>
              <a:gd name="connsiteX2" fmla="*/ 41756 w 54654"/>
              <a:gd name="connsiteY2" fmla="*/ 238125 h 254270"/>
              <a:gd name="connsiteX3" fmla="*/ 48106 w 54654"/>
              <a:gd name="connsiteY3" fmla="*/ 247650 h 254270"/>
              <a:gd name="connsiteX4" fmla="*/ 29056 w 54654"/>
              <a:gd name="connsiteY4" fmla="*/ 190500 h 254270"/>
              <a:gd name="connsiteX5" fmla="*/ 481 w 54654"/>
              <a:gd name="connsiteY5" fmla="*/ 114300 h 254270"/>
              <a:gd name="connsiteX6" fmla="*/ 54456 w 54654"/>
              <a:gd name="connsiteY6" fmla="*/ 0 h 25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54" h="254270">
                <a:moveTo>
                  <a:pt x="54456" y="0"/>
                </a:moveTo>
                <a:cubicBezTo>
                  <a:pt x="57631" y="0"/>
                  <a:pt x="21648" y="74613"/>
                  <a:pt x="19531" y="114300"/>
                </a:cubicBezTo>
                <a:cubicBezTo>
                  <a:pt x="17414" y="153987"/>
                  <a:pt x="36993" y="215900"/>
                  <a:pt x="41756" y="238125"/>
                </a:cubicBezTo>
                <a:cubicBezTo>
                  <a:pt x="46518" y="260350"/>
                  <a:pt x="50223" y="255587"/>
                  <a:pt x="48106" y="247650"/>
                </a:cubicBezTo>
                <a:cubicBezTo>
                  <a:pt x="45989" y="239713"/>
                  <a:pt x="36993" y="212725"/>
                  <a:pt x="29056" y="190500"/>
                </a:cubicBezTo>
                <a:cubicBezTo>
                  <a:pt x="21118" y="168275"/>
                  <a:pt x="-3752" y="145521"/>
                  <a:pt x="481" y="114300"/>
                </a:cubicBezTo>
                <a:cubicBezTo>
                  <a:pt x="4714" y="83079"/>
                  <a:pt x="51281" y="0"/>
                  <a:pt x="544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F4E02282-6984-DD62-4A30-E41B4B92479E}"/>
              </a:ext>
            </a:extLst>
          </p:cNvPr>
          <p:cNvSpPr/>
          <p:nvPr/>
        </p:nvSpPr>
        <p:spPr>
          <a:xfrm>
            <a:off x="5299062" y="4590909"/>
            <a:ext cx="335877" cy="463691"/>
          </a:xfrm>
          <a:custGeom>
            <a:avLst/>
            <a:gdLst>
              <a:gd name="connsiteX0" fmla="*/ 273063 w 335877"/>
              <a:gd name="connsiteY0" fmla="*/ 141 h 463691"/>
              <a:gd name="connsiteX1" fmla="*/ 317513 w 335877"/>
              <a:gd name="connsiteY1" fmla="*/ 216041 h 463691"/>
              <a:gd name="connsiteX2" fmla="*/ 307988 w 335877"/>
              <a:gd name="connsiteY2" fmla="*/ 279541 h 463691"/>
              <a:gd name="connsiteX3" fmla="*/ 13 w 335877"/>
              <a:gd name="connsiteY3" fmla="*/ 463691 h 463691"/>
              <a:gd name="connsiteX4" fmla="*/ 295288 w 335877"/>
              <a:gd name="connsiteY4" fmla="*/ 279541 h 463691"/>
              <a:gd name="connsiteX5" fmla="*/ 323863 w 335877"/>
              <a:gd name="connsiteY5" fmla="*/ 250966 h 463691"/>
              <a:gd name="connsiteX6" fmla="*/ 273063 w 335877"/>
              <a:gd name="connsiteY6" fmla="*/ 141 h 46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877" h="463691">
                <a:moveTo>
                  <a:pt x="273063" y="141"/>
                </a:moveTo>
                <a:cubicBezTo>
                  <a:pt x="272005" y="-5680"/>
                  <a:pt x="311692" y="169474"/>
                  <a:pt x="317513" y="216041"/>
                </a:cubicBezTo>
                <a:cubicBezTo>
                  <a:pt x="323334" y="262608"/>
                  <a:pt x="360905" y="238266"/>
                  <a:pt x="307988" y="279541"/>
                </a:cubicBezTo>
                <a:cubicBezTo>
                  <a:pt x="255071" y="320816"/>
                  <a:pt x="2130" y="463691"/>
                  <a:pt x="13" y="463691"/>
                </a:cubicBezTo>
                <a:cubicBezTo>
                  <a:pt x="-2104" y="463691"/>
                  <a:pt x="241313" y="314995"/>
                  <a:pt x="295288" y="279541"/>
                </a:cubicBezTo>
                <a:cubicBezTo>
                  <a:pt x="349263" y="244087"/>
                  <a:pt x="328096" y="297004"/>
                  <a:pt x="323863" y="250966"/>
                </a:cubicBezTo>
                <a:cubicBezTo>
                  <a:pt x="319630" y="204929"/>
                  <a:pt x="274121" y="5962"/>
                  <a:pt x="273063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71E70933-6F89-9B9E-DE36-CB060927ED24}"/>
              </a:ext>
            </a:extLst>
          </p:cNvPr>
          <p:cNvSpPr/>
          <p:nvPr/>
        </p:nvSpPr>
        <p:spPr>
          <a:xfrm>
            <a:off x="4302220" y="4448329"/>
            <a:ext cx="1325564" cy="296066"/>
          </a:xfrm>
          <a:custGeom>
            <a:avLst/>
            <a:gdLst>
              <a:gd name="connsiteX0" fmla="*/ 9430 w 1325564"/>
              <a:gd name="connsiteY0" fmla="*/ 3021 h 296066"/>
              <a:gd name="connsiteX1" fmla="*/ 930180 w 1325564"/>
              <a:gd name="connsiteY1" fmla="*/ 260196 h 296066"/>
              <a:gd name="connsiteX2" fmla="*/ 822230 w 1325564"/>
              <a:gd name="connsiteY2" fmla="*/ 247496 h 296066"/>
              <a:gd name="connsiteX3" fmla="*/ 1320705 w 1325564"/>
              <a:gd name="connsiteY3" fmla="*/ 295121 h 296066"/>
              <a:gd name="connsiteX4" fmla="*/ 1041305 w 1325564"/>
              <a:gd name="connsiteY4" fmla="*/ 266546 h 296066"/>
              <a:gd name="connsiteX5" fmla="*/ 485680 w 1325564"/>
              <a:gd name="connsiteY5" fmla="*/ 126846 h 296066"/>
              <a:gd name="connsiteX6" fmla="*/ 9430 w 1325564"/>
              <a:gd name="connsiteY6" fmla="*/ 3021 h 29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5564" h="296066">
                <a:moveTo>
                  <a:pt x="9430" y="3021"/>
                </a:moveTo>
                <a:cubicBezTo>
                  <a:pt x="83513" y="25246"/>
                  <a:pt x="794713" y="219450"/>
                  <a:pt x="930180" y="260196"/>
                </a:cubicBezTo>
                <a:cubicBezTo>
                  <a:pt x="1065647" y="300942"/>
                  <a:pt x="822230" y="247496"/>
                  <a:pt x="822230" y="247496"/>
                </a:cubicBezTo>
                <a:lnTo>
                  <a:pt x="1320705" y="295121"/>
                </a:lnTo>
                <a:cubicBezTo>
                  <a:pt x="1357217" y="298296"/>
                  <a:pt x="1180476" y="294592"/>
                  <a:pt x="1041305" y="266546"/>
                </a:cubicBezTo>
                <a:cubicBezTo>
                  <a:pt x="902134" y="238500"/>
                  <a:pt x="654484" y="166534"/>
                  <a:pt x="485680" y="126846"/>
                </a:cubicBezTo>
                <a:cubicBezTo>
                  <a:pt x="316876" y="87159"/>
                  <a:pt x="-64653" y="-19204"/>
                  <a:pt x="9430" y="3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EC57958-3903-B4A7-37FB-2BA75EA4ECF8}"/>
              </a:ext>
            </a:extLst>
          </p:cNvPr>
          <p:cNvSpPr/>
          <p:nvPr/>
        </p:nvSpPr>
        <p:spPr>
          <a:xfrm>
            <a:off x="4109676" y="4491625"/>
            <a:ext cx="1502099" cy="370171"/>
          </a:xfrm>
          <a:custGeom>
            <a:avLst/>
            <a:gdLst>
              <a:gd name="connsiteX0" fmla="*/ 1949 w 1502099"/>
              <a:gd name="connsiteY0" fmla="*/ 1000 h 370171"/>
              <a:gd name="connsiteX1" fmla="*/ 840149 w 1502099"/>
              <a:gd name="connsiteY1" fmla="*/ 321675 h 370171"/>
              <a:gd name="connsiteX2" fmla="*/ 792524 w 1502099"/>
              <a:gd name="connsiteY2" fmla="*/ 277225 h 370171"/>
              <a:gd name="connsiteX3" fmla="*/ 1497374 w 1502099"/>
              <a:gd name="connsiteY3" fmla="*/ 369300 h 370171"/>
              <a:gd name="connsiteX4" fmla="*/ 1071924 w 1502099"/>
              <a:gd name="connsiteY4" fmla="*/ 312150 h 370171"/>
              <a:gd name="connsiteX5" fmla="*/ 519474 w 1502099"/>
              <a:gd name="connsiteY5" fmla="*/ 134350 h 370171"/>
              <a:gd name="connsiteX6" fmla="*/ 998899 w 1502099"/>
              <a:gd name="connsiteY6" fmla="*/ 299450 h 370171"/>
              <a:gd name="connsiteX7" fmla="*/ 621074 w 1502099"/>
              <a:gd name="connsiteY7" fmla="*/ 223250 h 370171"/>
              <a:gd name="connsiteX8" fmla="*/ 1949 w 1502099"/>
              <a:gd name="connsiteY8" fmla="*/ 1000 h 37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2099" h="370171">
                <a:moveTo>
                  <a:pt x="1949" y="1000"/>
                </a:moveTo>
                <a:cubicBezTo>
                  <a:pt x="38461" y="17404"/>
                  <a:pt x="708387" y="275638"/>
                  <a:pt x="840149" y="321675"/>
                </a:cubicBezTo>
                <a:cubicBezTo>
                  <a:pt x="971912" y="367713"/>
                  <a:pt x="682987" y="269288"/>
                  <a:pt x="792524" y="277225"/>
                </a:cubicBezTo>
                <a:cubicBezTo>
                  <a:pt x="902062" y="285163"/>
                  <a:pt x="1497374" y="369300"/>
                  <a:pt x="1497374" y="369300"/>
                </a:cubicBezTo>
                <a:cubicBezTo>
                  <a:pt x="1543941" y="375121"/>
                  <a:pt x="1234907" y="351308"/>
                  <a:pt x="1071924" y="312150"/>
                </a:cubicBezTo>
                <a:cubicBezTo>
                  <a:pt x="908941" y="272992"/>
                  <a:pt x="531645" y="136467"/>
                  <a:pt x="519474" y="134350"/>
                </a:cubicBezTo>
                <a:cubicBezTo>
                  <a:pt x="507303" y="132233"/>
                  <a:pt x="981966" y="284633"/>
                  <a:pt x="998899" y="299450"/>
                </a:cubicBezTo>
                <a:cubicBezTo>
                  <a:pt x="1015832" y="314267"/>
                  <a:pt x="790407" y="271933"/>
                  <a:pt x="621074" y="223250"/>
                </a:cubicBezTo>
                <a:cubicBezTo>
                  <a:pt x="451741" y="174567"/>
                  <a:pt x="-34563" y="-15404"/>
                  <a:pt x="1949" y="1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8D579467-A9C9-C019-F469-52B65E47B42F}"/>
              </a:ext>
            </a:extLst>
          </p:cNvPr>
          <p:cNvSpPr/>
          <p:nvPr/>
        </p:nvSpPr>
        <p:spPr>
          <a:xfrm>
            <a:off x="3174459" y="4050647"/>
            <a:ext cx="764574" cy="160451"/>
          </a:xfrm>
          <a:custGeom>
            <a:avLst/>
            <a:gdLst>
              <a:gd name="connsiteX0" fmla="*/ 6891 w 764574"/>
              <a:gd name="connsiteY0" fmla="*/ 653 h 160451"/>
              <a:gd name="connsiteX1" fmla="*/ 543466 w 764574"/>
              <a:gd name="connsiteY1" fmla="*/ 140353 h 160451"/>
              <a:gd name="connsiteX2" fmla="*/ 273591 w 764574"/>
              <a:gd name="connsiteY2" fmla="*/ 134003 h 160451"/>
              <a:gd name="connsiteX3" fmla="*/ 762541 w 764574"/>
              <a:gd name="connsiteY3" fmla="*/ 159403 h 160451"/>
              <a:gd name="connsiteX4" fmla="*/ 435516 w 764574"/>
              <a:gd name="connsiteY4" fmla="*/ 92728 h 160451"/>
              <a:gd name="connsiteX5" fmla="*/ 130716 w 764574"/>
              <a:gd name="connsiteY5" fmla="*/ 41928 h 160451"/>
              <a:gd name="connsiteX6" fmla="*/ 232316 w 764574"/>
              <a:gd name="connsiteY6" fmla="*/ 86378 h 160451"/>
              <a:gd name="connsiteX7" fmla="*/ 6891 w 764574"/>
              <a:gd name="connsiteY7" fmla="*/ 653 h 16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574" h="160451">
                <a:moveTo>
                  <a:pt x="6891" y="653"/>
                </a:moveTo>
                <a:cubicBezTo>
                  <a:pt x="58749" y="9649"/>
                  <a:pt x="499016" y="118128"/>
                  <a:pt x="543466" y="140353"/>
                </a:cubicBezTo>
                <a:cubicBezTo>
                  <a:pt x="587916" y="162578"/>
                  <a:pt x="237079" y="130828"/>
                  <a:pt x="273591" y="134003"/>
                </a:cubicBezTo>
                <a:cubicBezTo>
                  <a:pt x="310103" y="137178"/>
                  <a:pt x="735554" y="166282"/>
                  <a:pt x="762541" y="159403"/>
                </a:cubicBezTo>
                <a:cubicBezTo>
                  <a:pt x="789528" y="152524"/>
                  <a:pt x="540820" y="112307"/>
                  <a:pt x="435516" y="92728"/>
                </a:cubicBezTo>
                <a:cubicBezTo>
                  <a:pt x="330212" y="73149"/>
                  <a:pt x="164583" y="42986"/>
                  <a:pt x="130716" y="41928"/>
                </a:cubicBezTo>
                <a:cubicBezTo>
                  <a:pt x="96849" y="40870"/>
                  <a:pt x="252424" y="94315"/>
                  <a:pt x="232316" y="86378"/>
                </a:cubicBezTo>
                <a:cubicBezTo>
                  <a:pt x="212208" y="78441"/>
                  <a:pt x="-44967" y="-8343"/>
                  <a:pt x="6891" y="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C3D8EF22-A2C9-AC60-93F6-B03023D1D7E9}"/>
              </a:ext>
            </a:extLst>
          </p:cNvPr>
          <p:cNvSpPr/>
          <p:nvPr/>
        </p:nvSpPr>
        <p:spPr>
          <a:xfrm>
            <a:off x="3250728" y="3616281"/>
            <a:ext cx="198064" cy="349640"/>
          </a:xfrm>
          <a:custGeom>
            <a:avLst/>
            <a:gdLst>
              <a:gd name="connsiteX0" fmla="*/ 133822 w 198064"/>
              <a:gd name="connsiteY0" fmla="*/ 44 h 349640"/>
              <a:gd name="connsiteX1" fmla="*/ 165572 w 198064"/>
              <a:gd name="connsiteY1" fmla="*/ 155619 h 349640"/>
              <a:gd name="connsiteX2" fmla="*/ 130647 w 198064"/>
              <a:gd name="connsiteY2" fmla="*/ 257219 h 349640"/>
              <a:gd name="connsiteX3" fmla="*/ 60797 w 198064"/>
              <a:gd name="connsiteY3" fmla="*/ 279444 h 349640"/>
              <a:gd name="connsiteX4" fmla="*/ 111597 w 198064"/>
              <a:gd name="connsiteY4" fmla="*/ 336594 h 349640"/>
              <a:gd name="connsiteX5" fmla="*/ 472 w 198064"/>
              <a:gd name="connsiteY5" fmla="*/ 292144 h 349640"/>
              <a:gd name="connsiteX6" fmla="*/ 76672 w 198064"/>
              <a:gd name="connsiteY6" fmla="*/ 346119 h 349640"/>
              <a:gd name="connsiteX7" fmla="*/ 197322 w 198064"/>
              <a:gd name="connsiteY7" fmla="*/ 171494 h 349640"/>
              <a:gd name="connsiteX8" fmla="*/ 133822 w 198064"/>
              <a:gd name="connsiteY8" fmla="*/ 44 h 34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064" h="349640">
                <a:moveTo>
                  <a:pt x="133822" y="44"/>
                </a:moveTo>
                <a:cubicBezTo>
                  <a:pt x="128530" y="-2602"/>
                  <a:pt x="166101" y="112757"/>
                  <a:pt x="165572" y="155619"/>
                </a:cubicBezTo>
                <a:cubicBezTo>
                  <a:pt x="165043" y="198481"/>
                  <a:pt x="148109" y="236582"/>
                  <a:pt x="130647" y="257219"/>
                </a:cubicBezTo>
                <a:cubicBezTo>
                  <a:pt x="113185" y="277856"/>
                  <a:pt x="63972" y="266215"/>
                  <a:pt x="60797" y="279444"/>
                </a:cubicBezTo>
                <a:cubicBezTo>
                  <a:pt x="57622" y="292673"/>
                  <a:pt x="121651" y="334477"/>
                  <a:pt x="111597" y="336594"/>
                </a:cubicBezTo>
                <a:cubicBezTo>
                  <a:pt x="101543" y="338711"/>
                  <a:pt x="6293" y="290557"/>
                  <a:pt x="472" y="292144"/>
                </a:cubicBezTo>
                <a:cubicBezTo>
                  <a:pt x="-5349" y="293732"/>
                  <a:pt x="43864" y="366227"/>
                  <a:pt x="76672" y="346119"/>
                </a:cubicBezTo>
                <a:cubicBezTo>
                  <a:pt x="109480" y="326011"/>
                  <a:pt x="188855" y="223881"/>
                  <a:pt x="197322" y="171494"/>
                </a:cubicBezTo>
                <a:cubicBezTo>
                  <a:pt x="205789" y="119107"/>
                  <a:pt x="139114" y="2690"/>
                  <a:pt x="13382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D17963A-EF19-A65F-D5BE-853F0A0224AF}"/>
              </a:ext>
            </a:extLst>
          </p:cNvPr>
          <p:cNvSpPr/>
          <p:nvPr/>
        </p:nvSpPr>
        <p:spPr>
          <a:xfrm>
            <a:off x="3108146" y="3577690"/>
            <a:ext cx="593905" cy="502227"/>
          </a:xfrm>
          <a:custGeom>
            <a:avLst/>
            <a:gdLst>
              <a:gd name="connsiteX0" fmla="*/ 406579 w 593905"/>
              <a:gd name="connsiteY0" fmla="*/ 535 h 502227"/>
              <a:gd name="connsiteX1" fmla="*/ 444679 w 593905"/>
              <a:gd name="connsiteY1" fmla="*/ 168810 h 502227"/>
              <a:gd name="connsiteX2" fmla="*/ 498654 w 593905"/>
              <a:gd name="connsiteY2" fmla="*/ 267235 h 502227"/>
              <a:gd name="connsiteX3" fmla="*/ 463729 w 593905"/>
              <a:gd name="connsiteY3" fmla="*/ 308510 h 502227"/>
              <a:gd name="connsiteX4" fmla="*/ 574854 w 593905"/>
              <a:gd name="connsiteY4" fmla="*/ 362485 h 502227"/>
              <a:gd name="connsiteX5" fmla="*/ 400229 w 593905"/>
              <a:gd name="connsiteY5" fmla="*/ 362485 h 502227"/>
              <a:gd name="connsiteX6" fmla="*/ 324029 w 593905"/>
              <a:gd name="connsiteY6" fmla="*/ 406935 h 502227"/>
              <a:gd name="connsiteX7" fmla="*/ 339904 w 593905"/>
              <a:gd name="connsiteY7" fmla="*/ 502185 h 502227"/>
              <a:gd name="connsiteX8" fmla="*/ 179 w 593905"/>
              <a:gd name="connsiteY8" fmla="*/ 419635 h 502227"/>
              <a:gd name="connsiteX9" fmla="*/ 390704 w 593905"/>
              <a:gd name="connsiteY9" fmla="*/ 457735 h 502227"/>
              <a:gd name="connsiteX10" fmla="*/ 403404 w 593905"/>
              <a:gd name="connsiteY10" fmla="*/ 378360 h 502227"/>
              <a:gd name="connsiteX11" fmla="*/ 593904 w 593905"/>
              <a:gd name="connsiteY11" fmla="*/ 375185 h 502227"/>
              <a:gd name="connsiteX12" fmla="*/ 406579 w 593905"/>
              <a:gd name="connsiteY12" fmla="*/ 114835 h 502227"/>
              <a:gd name="connsiteX13" fmla="*/ 273229 w 593905"/>
              <a:gd name="connsiteY13" fmla="*/ 400585 h 502227"/>
              <a:gd name="connsiteX14" fmla="*/ 428804 w 593905"/>
              <a:gd name="connsiteY14" fmla="*/ 124360 h 502227"/>
              <a:gd name="connsiteX15" fmla="*/ 406579 w 593905"/>
              <a:gd name="connsiteY15" fmla="*/ 535 h 50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3905" h="502227">
                <a:moveTo>
                  <a:pt x="406579" y="535"/>
                </a:moveTo>
                <a:cubicBezTo>
                  <a:pt x="409225" y="7943"/>
                  <a:pt x="429333" y="124360"/>
                  <a:pt x="444679" y="168810"/>
                </a:cubicBezTo>
                <a:cubicBezTo>
                  <a:pt x="460025" y="213260"/>
                  <a:pt x="495479" y="243952"/>
                  <a:pt x="498654" y="267235"/>
                </a:cubicBezTo>
                <a:cubicBezTo>
                  <a:pt x="501829" y="290518"/>
                  <a:pt x="451029" y="292635"/>
                  <a:pt x="463729" y="308510"/>
                </a:cubicBezTo>
                <a:cubicBezTo>
                  <a:pt x="476429" y="324385"/>
                  <a:pt x="585437" y="353489"/>
                  <a:pt x="574854" y="362485"/>
                </a:cubicBezTo>
                <a:cubicBezTo>
                  <a:pt x="564271" y="371481"/>
                  <a:pt x="442033" y="355077"/>
                  <a:pt x="400229" y="362485"/>
                </a:cubicBezTo>
                <a:cubicBezTo>
                  <a:pt x="358425" y="369893"/>
                  <a:pt x="334083" y="383652"/>
                  <a:pt x="324029" y="406935"/>
                </a:cubicBezTo>
                <a:cubicBezTo>
                  <a:pt x="313975" y="430218"/>
                  <a:pt x="393879" y="500068"/>
                  <a:pt x="339904" y="502185"/>
                </a:cubicBezTo>
                <a:cubicBezTo>
                  <a:pt x="285929" y="504302"/>
                  <a:pt x="-8288" y="427043"/>
                  <a:pt x="179" y="419635"/>
                </a:cubicBezTo>
                <a:cubicBezTo>
                  <a:pt x="8646" y="412227"/>
                  <a:pt x="323500" y="464614"/>
                  <a:pt x="390704" y="457735"/>
                </a:cubicBezTo>
                <a:cubicBezTo>
                  <a:pt x="457908" y="450856"/>
                  <a:pt x="369537" y="392118"/>
                  <a:pt x="403404" y="378360"/>
                </a:cubicBezTo>
                <a:cubicBezTo>
                  <a:pt x="437271" y="364602"/>
                  <a:pt x="593375" y="419106"/>
                  <a:pt x="593904" y="375185"/>
                </a:cubicBezTo>
                <a:cubicBezTo>
                  <a:pt x="594433" y="331264"/>
                  <a:pt x="460025" y="110602"/>
                  <a:pt x="406579" y="114835"/>
                </a:cubicBezTo>
                <a:cubicBezTo>
                  <a:pt x="353133" y="119068"/>
                  <a:pt x="269525" y="398998"/>
                  <a:pt x="273229" y="400585"/>
                </a:cubicBezTo>
                <a:cubicBezTo>
                  <a:pt x="276933" y="402172"/>
                  <a:pt x="408696" y="184685"/>
                  <a:pt x="428804" y="124360"/>
                </a:cubicBezTo>
                <a:cubicBezTo>
                  <a:pt x="448912" y="64035"/>
                  <a:pt x="403933" y="-6873"/>
                  <a:pt x="406579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1D9BFFF-EA40-452B-D46B-A8AD12DE921D}"/>
              </a:ext>
            </a:extLst>
          </p:cNvPr>
          <p:cNvSpPr/>
          <p:nvPr/>
        </p:nvSpPr>
        <p:spPr>
          <a:xfrm>
            <a:off x="4071737" y="3732298"/>
            <a:ext cx="242823" cy="849827"/>
          </a:xfrm>
          <a:custGeom>
            <a:avLst/>
            <a:gdLst>
              <a:gd name="connsiteX0" fmla="*/ 208163 w 242823"/>
              <a:gd name="connsiteY0" fmla="*/ 4677 h 849827"/>
              <a:gd name="connsiteX1" fmla="*/ 236738 w 242823"/>
              <a:gd name="connsiteY1" fmla="*/ 233277 h 849827"/>
              <a:gd name="connsiteX2" fmla="*/ 71638 w 242823"/>
              <a:gd name="connsiteY2" fmla="*/ 455527 h 849827"/>
              <a:gd name="connsiteX3" fmla="*/ 160538 w 242823"/>
              <a:gd name="connsiteY3" fmla="*/ 430127 h 849827"/>
              <a:gd name="connsiteX4" fmla="*/ 1788 w 242823"/>
              <a:gd name="connsiteY4" fmla="*/ 547602 h 849827"/>
              <a:gd name="connsiteX5" fmla="*/ 71638 w 242823"/>
              <a:gd name="connsiteY5" fmla="*/ 849227 h 849827"/>
              <a:gd name="connsiteX6" fmla="*/ 17663 w 242823"/>
              <a:gd name="connsiteY6" fmla="*/ 614277 h 849827"/>
              <a:gd name="connsiteX7" fmla="*/ 195463 w 242823"/>
              <a:gd name="connsiteY7" fmla="*/ 245977 h 849827"/>
              <a:gd name="connsiteX8" fmla="*/ 217688 w 242823"/>
              <a:gd name="connsiteY8" fmla="*/ 90402 h 849827"/>
              <a:gd name="connsiteX9" fmla="*/ 208163 w 242823"/>
              <a:gd name="connsiteY9" fmla="*/ 4677 h 84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823" h="849827">
                <a:moveTo>
                  <a:pt x="208163" y="4677"/>
                </a:moveTo>
                <a:cubicBezTo>
                  <a:pt x="211338" y="28490"/>
                  <a:pt x="259492" y="158135"/>
                  <a:pt x="236738" y="233277"/>
                </a:cubicBezTo>
                <a:cubicBezTo>
                  <a:pt x="213984" y="308419"/>
                  <a:pt x="84338" y="422719"/>
                  <a:pt x="71638" y="455527"/>
                </a:cubicBezTo>
                <a:cubicBezTo>
                  <a:pt x="58938" y="488335"/>
                  <a:pt x="172180" y="414781"/>
                  <a:pt x="160538" y="430127"/>
                </a:cubicBezTo>
                <a:cubicBezTo>
                  <a:pt x="148896" y="445473"/>
                  <a:pt x="16605" y="477752"/>
                  <a:pt x="1788" y="547602"/>
                </a:cubicBezTo>
                <a:cubicBezTo>
                  <a:pt x="-13029" y="617452"/>
                  <a:pt x="68992" y="838114"/>
                  <a:pt x="71638" y="849227"/>
                </a:cubicBezTo>
                <a:cubicBezTo>
                  <a:pt x="74284" y="860340"/>
                  <a:pt x="-2975" y="714819"/>
                  <a:pt x="17663" y="614277"/>
                </a:cubicBezTo>
                <a:cubicBezTo>
                  <a:pt x="38300" y="513735"/>
                  <a:pt x="162125" y="333290"/>
                  <a:pt x="195463" y="245977"/>
                </a:cubicBezTo>
                <a:cubicBezTo>
                  <a:pt x="228801" y="158665"/>
                  <a:pt x="212396" y="126915"/>
                  <a:pt x="217688" y="90402"/>
                </a:cubicBezTo>
                <a:cubicBezTo>
                  <a:pt x="222980" y="53889"/>
                  <a:pt x="204988" y="-19136"/>
                  <a:pt x="208163" y="4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553085F9-E28B-2745-6636-83DD28580080}"/>
              </a:ext>
            </a:extLst>
          </p:cNvPr>
          <p:cNvSpPr/>
          <p:nvPr/>
        </p:nvSpPr>
        <p:spPr>
          <a:xfrm>
            <a:off x="4647938" y="3262297"/>
            <a:ext cx="382842" cy="161632"/>
          </a:xfrm>
          <a:custGeom>
            <a:avLst/>
            <a:gdLst>
              <a:gd name="connsiteX0" fmla="*/ 262 w 382842"/>
              <a:gd name="connsiteY0" fmla="*/ 36528 h 161632"/>
              <a:gd name="connsiteX1" fmla="*/ 254262 w 382842"/>
              <a:gd name="connsiteY1" fmla="*/ 4778 h 161632"/>
              <a:gd name="connsiteX2" fmla="*/ 381262 w 382842"/>
              <a:gd name="connsiteY2" fmla="*/ 160353 h 161632"/>
              <a:gd name="connsiteX3" fmla="*/ 324112 w 382842"/>
              <a:gd name="connsiteY3" fmla="*/ 74628 h 161632"/>
              <a:gd name="connsiteX4" fmla="*/ 305062 w 382842"/>
              <a:gd name="connsiteY4" fmla="*/ 1603 h 161632"/>
              <a:gd name="connsiteX5" fmla="*/ 262 w 382842"/>
              <a:gd name="connsiteY5" fmla="*/ 36528 h 16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842" h="161632">
                <a:moveTo>
                  <a:pt x="262" y="36528"/>
                </a:moveTo>
                <a:cubicBezTo>
                  <a:pt x="-8205" y="37057"/>
                  <a:pt x="190762" y="-15859"/>
                  <a:pt x="254262" y="4778"/>
                </a:cubicBezTo>
                <a:cubicBezTo>
                  <a:pt x="317762" y="25415"/>
                  <a:pt x="369620" y="148711"/>
                  <a:pt x="381262" y="160353"/>
                </a:cubicBezTo>
                <a:cubicBezTo>
                  <a:pt x="392904" y="171995"/>
                  <a:pt x="336812" y="101086"/>
                  <a:pt x="324112" y="74628"/>
                </a:cubicBezTo>
                <a:cubicBezTo>
                  <a:pt x="311412" y="48170"/>
                  <a:pt x="357449" y="9540"/>
                  <a:pt x="305062" y="1603"/>
                </a:cubicBezTo>
                <a:cubicBezTo>
                  <a:pt x="252675" y="-6334"/>
                  <a:pt x="8729" y="35999"/>
                  <a:pt x="262" y="36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A200BD9F-B610-6E2A-BD7E-F0E86E83605D}"/>
              </a:ext>
            </a:extLst>
          </p:cNvPr>
          <p:cNvSpPr/>
          <p:nvPr/>
        </p:nvSpPr>
        <p:spPr>
          <a:xfrm>
            <a:off x="4720940" y="3508372"/>
            <a:ext cx="110040" cy="387600"/>
          </a:xfrm>
          <a:custGeom>
            <a:avLst/>
            <a:gdLst>
              <a:gd name="connsiteX0" fmla="*/ 285 w 110040"/>
              <a:gd name="connsiteY0" fmla="*/ 3 h 387600"/>
              <a:gd name="connsiteX1" fmla="*/ 73310 w 110040"/>
              <a:gd name="connsiteY1" fmla="*/ 104778 h 387600"/>
              <a:gd name="connsiteX2" fmla="*/ 51085 w 110040"/>
              <a:gd name="connsiteY2" fmla="*/ 206378 h 387600"/>
              <a:gd name="connsiteX3" fmla="*/ 76485 w 110040"/>
              <a:gd name="connsiteY3" fmla="*/ 190503 h 387600"/>
              <a:gd name="connsiteX4" fmla="*/ 60610 w 110040"/>
              <a:gd name="connsiteY4" fmla="*/ 387353 h 387600"/>
              <a:gd name="connsiteX5" fmla="*/ 79660 w 110040"/>
              <a:gd name="connsiteY5" fmla="*/ 228603 h 387600"/>
              <a:gd name="connsiteX6" fmla="*/ 105060 w 110040"/>
              <a:gd name="connsiteY6" fmla="*/ 101603 h 387600"/>
              <a:gd name="connsiteX7" fmla="*/ 285 w 110040"/>
              <a:gd name="connsiteY7" fmla="*/ 3 h 38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040" h="387600">
                <a:moveTo>
                  <a:pt x="285" y="3"/>
                </a:moveTo>
                <a:cubicBezTo>
                  <a:pt x="-5007" y="532"/>
                  <a:pt x="64843" y="70382"/>
                  <a:pt x="73310" y="104778"/>
                </a:cubicBezTo>
                <a:cubicBezTo>
                  <a:pt x="81777" y="139174"/>
                  <a:pt x="50556" y="192091"/>
                  <a:pt x="51085" y="206378"/>
                </a:cubicBezTo>
                <a:cubicBezTo>
                  <a:pt x="51614" y="220666"/>
                  <a:pt x="74898" y="160341"/>
                  <a:pt x="76485" y="190503"/>
                </a:cubicBezTo>
                <a:cubicBezTo>
                  <a:pt x="78072" y="220665"/>
                  <a:pt x="60081" y="381003"/>
                  <a:pt x="60610" y="387353"/>
                </a:cubicBezTo>
                <a:cubicBezTo>
                  <a:pt x="61139" y="393703"/>
                  <a:pt x="72252" y="276228"/>
                  <a:pt x="79660" y="228603"/>
                </a:cubicBezTo>
                <a:cubicBezTo>
                  <a:pt x="87068" y="180978"/>
                  <a:pt x="123052" y="140232"/>
                  <a:pt x="105060" y="101603"/>
                </a:cubicBezTo>
                <a:cubicBezTo>
                  <a:pt x="87068" y="62974"/>
                  <a:pt x="5577" y="-526"/>
                  <a:pt x="2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09D7D553-750C-0C3B-4346-BFAEA4C44765}"/>
              </a:ext>
            </a:extLst>
          </p:cNvPr>
          <p:cNvSpPr/>
          <p:nvPr/>
        </p:nvSpPr>
        <p:spPr>
          <a:xfrm>
            <a:off x="4749601" y="3812306"/>
            <a:ext cx="359071" cy="623339"/>
          </a:xfrm>
          <a:custGeom>
            <a:avLst/>
            <a:gdLst>
              <a:gd name="connsiteX0" fmla="*/ 199 w 359071"/>
              <a:gd name="connsiteY0" fmla="*/ 623169 h 623339"/>
              <a:gd name="connsiteX1" fmla="*/ 247849 w 359071"/>
              <a:gd name="connsiteY1" fmla="*/ 467594 h 623339"/>
              <a:gd name="connsiteX2" fmla="*/ 324049 w 359071"/>
              <a:gd name="connsiteY2" fmla="*/ 375519 h 623339"/>
              <a:gd name="connsiteX3" fmla="*/ 358974 w 359071"/>
              <a:gd name="connsiteY3" fmla="*/ 869 h 623339"/>
              <a:gd name="connsiteX4" fmla="*/ 314524 w 359071"/>
              <a:gd name="connsiteY4" fmla="*/ 277094 h 623339"/>
              <a:gd name="connsiteX5" fmla="*/ 292299 w 359071"/>
              <a:gd name="connsiteY5" fmla="*/ 435844 h 623339"/>
              <a:gd name="connsiteX6" fmla="*/ 199 w 359071"/>
              <a:gd name="connsiteY6" fmla="*/ 623169 h 62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071" h="623339">
                <a:moveTo>
                  <a:pt x="199" y="623169"/>
                </a:moveTo>
                <a:cubicBezTo>
                  <a:pt x="-7209" y="628461"/>
                  <a:pt x="193874" y="508869"/>
                  <a:pt x="247849" y="467594"/>
                </a:cubicBezTo>
                <a:cubicBezTo>
                  <a:pt x="301824" y="426319"/>
                  <a:pt x="305528" y="453306"/>
                  <a:pt x="324049" y="375519"/>
                </a:cubicBezTo>
                <a:cubicBezTo>
                  <a:pt x="342570" y="297732"/>
                  <a:pt x="360561" y="17273"/>
                  <a:pt x="358974" y="869"/>
                </a:cubicBezTo>
                <a:cubicBezTo>
                  <a:pt x="357387" y="-15535"/>
                  <a:pt x="325637" y="204598"/>
                  <a:pt x="314524" y="277094"/>
                </a:cubicBezTo>
                <a:cubicBezTo>
                  <a:pt x="303412" y="349590"/>
                  <a:pt x="339395" y="377106"/>
                  <a:pt x="292299" y="435844"/>
                </a:cubicBezTo>
                <a:cubicBezTo>
                  <a:pt x="245203" y="494581"/>
                  <a:pt x="7607" y="617877"/>
                  <a:pt x="199" y="623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C13212C5-4B31-7ED7-3EA8-B418204A1C02}"/>
              </a:ext>
            </a:extLst>
          </p:cNvPr>
          <p:cNvSpPr/>
          <p:nvPr/>
        </p:nvSpPr>
        <p:spPr>
          <a:xfrm>
            <a:off x="5101825" y="3295556"/>
            <a:ext cx="67296" cy="318880"/>
          </a:xfrm>
          <a:custGeom>
            <a:avLst/>
            <a:gdLst>
              <a:gd name="connsiteX0" fmla="*/ 67075 w 67296"/>
              <a:gd name="connsiteY0" fmla="*/ 94 h 318880"/>
              <a:gd name="connsiteX1" fmla="*/ 22625 w 67296"/>
              <a:gd name="connsiteY1" fmla="*/ 127094 h 318880"/>
              <a:gd name="connsiteX2" fmla="*/ 41675 w 67296"/>
              <a:gd name="connsiteY2" fmla="*/ 314419 h 318880"/>
              <a:gd name="connsiteX3" fmla="*/ 41675 w 67296"/>
              <a:gd name="connsiteY3" fmla="*/ 250919 h 318880"/>
              <a:gd name="connsiteX4" fmla="*/ 400 w 67296"/>
              <a:gd name="connsiteY4" fmla="*/ 146144 h 318880"/>
              <a:gd name="connsiteX5" fmla="*/ 67075 w 67296"/>
              <a:gd name="connsiteY5" fmla="*/ 94 h 31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96" h="318880">
                <a:moveTo>
                  <a:pt x="67075" y="94"/>
                </a:moveTo>
                <a:cubicBezTo>
                  <a:pt x="70779" y="-3081"/>
                  <a:pt x="26858" y="74707"/>
                  <a:pt x="22625" y="127094"/>
                </a:cubicBezTo>
                <a:cubicBezTo>
                  <a:pt x="18392" y="179481"/>
                  <a:pt x="38500" y="293782"/>
                  <a:pt x="41675" y="314419"/>
                </a:cubicBezTo>
                <a:cubicBezTo>
                  <a:pt x="44850" y="335057"/>
                  <a:pt x="48554" y="278965"/>
                  <a:pt x="41675" y="250919"/>
                </a:cubicBezTo>
                <a:cubicBezTo>
                  <a:pt x="34796" y="222873"/>
                  <a:pt x="-4363" y="185302"/>
                  <a:pt x="400" y="146144"/>
                </a:cubicBezTo>
                <a:cubicBezTo>
                  <a:pt x="5162" y="106986"/>
                  <a:pt x="63371" y="3269"/>
                  <a:pt x="67075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C900EF0-3FAC-8A69-B6E3-BCAC99B85131}"/>
              </a:ext>
            </a:extLst>
          </p:cNvPr>
          <p:cNvSpPr/>
          <p:nvPr/>
        </p:nvSpPr>
        <p:spPr>
          <a:xfrm>
            <a:off x="4618869" y="3127294"/>
            <a:ext cx="528955" cy="55998"/>
          </a:xfrm>
          <a:custGeom>
            <a:avLst/>
            <a:gdLst>
              <a:gd name="connsiteX0" fmla="*/ 756 w 528955"/>
              <a:gd name="connsiteY0" fmla="*/ 38181 h 55998"/>
              <a:gd name="connsiteX1" fmla="*/ 197606 w 528955"/>
              <a:gd name="connsiteY1" fmla="*/ 3256 h 55998"/>
              <a:gd name="connsiteX2" fmla="*/ 276981 w 528955"/>
              <a:gd name="connsiteY2" fmla="*/ 9606 h 55998"/>
              <a:gd name="connsiteX3" fmla="*/ 165856 w 528955"/>
              <a:gd name="connsiteY3" fmla="*/ 54056 h 55998"/>
              <a:gd name="connsiteX4" fmla="*/ 527806 w 528955"/>
              <a:gd name="connsiteY4" fmla="*/ 47706 h 55998"/>
              <a:gd name="connsiteX5" fmla="*/ 276981 w 528955"/>
              <a:gd name="connsiteY5" fmla="*/ 44531 h 55998"/>
              <a:gd name="connsiteX6" fmla="*/ 175381 w 528955"/>
              <a:gd name="connsiteY6" fmla="*/ 38181 h 55998"/>
              <a:gd name="connsiteX7" fmla="*/ 276981 w 528955"/>
              <a:gd name="connsiteY7" fmla="*/ 81 h 55998"/>
              <a:gd name="connsiteX8" fmla="*/ 756 w 528955"/>
              <a:gd name="connsiteY8" fmla="*/ 38181 h 5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8955" h="55998">
                <a:moveTo>
                  <a:pt x="756" y="38181"/>
                </a:moveTo>
                <a:cubicBezTo>
                  <a:pt x="-12473" y="38710"/>
                  <a:pt x="151569" y="8018"/>
                  <a:pt x="197606" y="3256"/>
                </a:cubicBezTo>
                <a:cubicBezTo>
                  <a:pt x="243644" y="-1507"/>
                  <a:pt x="282273" y="1139"/>
                  <a:pt x="276981" y="9606"/>
                </a:cubicBezTo>
                <a:cubicBezTo>
                  <a:pt x="271689" y="18073"/>
                  <a:pt x="124052" y="47706"/>
                  <a:pt x="165856" y="54056"/>
                </a:cubicBezTo>
                <a:cubicBezTo>
                  <a:pt x="207660" y="60406"/>
                  <a:pt x="509285" y="49293"/>
                  <a:pt x="527806" y="47706"/>
                </a:cubicBezTo>
                <a:cubicBezTo>
                  <a:pt x="546327" y="46119"/>
                  <a:pt x="335718" y="46118"/>
                  <a:pt x="276981" y="44531"/>
                </a:cubicBezTo>
                <a:cubicBezTo>
                  <a:pt x="218244" y="42944"/>
                  <a:pt x="175381" y="45589"/>
                  <a:pt x="175381" y="38181"/>
                </a:cubicBezTo>
                <a:cubicBezTo>
                  <a:pt x="175381" y="30773"/>
                  <a:pt x="306085" y="2198"/>
                  <a:pt x="276981" y="81"/>
                </a:cubicBezTo>
                <a:cubicBezTo>
                  <a:pt x="247877" y="-2036"/>
                  <a:pt x="13985" y="37652"/>
                  <a:pt x="756" y="38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AD106661-AFAE-4DBB-06FF-B8D7C0623775}"/>
              </a:ext>
            </a:extLst>
          </p:cNvPr>
          <p:cNvSpPr/>
          <p:nvPr/>
        </p:nvSpPr>
        <p:spPr>
          <a:xfrm>
            <a:off x="3997580" y="4559298"/>
            <a:ext cx="1188434" cy="329923"/>
          </a:xfrm>
          <a:custGeom>
            <a:avLst/>
            <a:gdLst>
              <a:gd name="connsiteX0" fmla="*/ 2920 w 1188434"/>
              <a:gd name="connsiteY0" fmla="*/ 165102 h 329923"/>
              <a:gd name="connsiteX1" fmla="*/ 221995 w 1188434"/>
              <a:gd name="connsiteY1" fmla="*/ 104777 h 329923"/>
              <a:gd name="connsiteX2" fmla="*/ 695070 w 1188434"/>
              <a:gd name="connsiteY2" fmla="*/ 263527 h 329923"/>
              <a:gd name="connsiteX3" fmla="*/ 672845 w 1188434"/>
              <a:gd name="connsiteY3" fmla="*/ 215902 h 329923"/>
              <a:gd name="connsiteX4" fmla="*/ 1085595 w 1188434"/>
              <a:gd name="connsiteY4" fmla="*/ 304802 h 329923"/>
              <a:gd name="connsiteX5" fmla="*/ 971295 w 1188434"/>
              <a:gd name="connsiteY5" fmla="*/ 314327 h 329923"/>
              <a:gd name="connsiteX6" fmla="*/ 1187195 w 1188434"/>
              <a:gd name="connsiteY6" fmla="*/ 327027 h 329923"/>
              <a:gd name="connsiteX7" fmla="*/ 853820 w 1188434"/>
              <a:gd name="connsiteY7" fmla="*/ 254002 h 329923"/>
              <a:gd name="connsiteX8" fmla="*/ 355345 w 1188434"/>
              <a:gd name="connsiteY8" fmla="*/ 136527 h 329923"/>
              <a:gd name="connsiteX9" fmla="*/ 187070 w 1188434"/>
              <a:gd name="connsiteY9" fmla="*/ 2 h 329923"/>
              <a:gd name="connsiteX10" fmla="*/ 345820 w 1188434"/>
              <a:gd name="connsiteY10" fmla="*/ 139702 h 329923"/>
              <a:gd name="connsiteX11" fmla="*/ 110870 w 1188434"/>
              <a:gd name="connsiteY11" fmla="*/ 117477 h 329923"/>
              <a:gd name="connsiteX12" fmla="*/ 2920 w 1188434"/>
              <a:gd name="connsiteY12" fmla="*/ 165102 h 32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8434" h="329923">
                <a:moveTo>
                  <a:pt x="2920" y="165102"/>
                </a:moveTo>
                <a:cubicBezTo>
                  <a:pt x="21441" y="162985"/>
                  <a:pt x="106637" y="88373"/>
                  <a:pt x="221995" y="104777"/>
                </a:cubicBezTo>
                <a:cubicBezTo>
                  <a:pt x="337353" y="121181"/>
                  <a:pt x="619928" y="245006"/>
                  <a:pt x="695070" y="263527"/>
                </a:cubicBezTo>
                <a:cubicBezTo>
                  <a:pt x="770212" y="282048"/>
                  <a:pt x="607758" y="209023"/>
                  <a:pt x="672845" y="215902"/>
                </a:cubicBezTo>
                <a:cubicBezTo>
                  <a:pt x="737932" y="222781"/>
                  <a:pt x="1035853" y="288398"/>
                  <a:pt x="1085595" y="304802"/>
                </a:cubicBezTo>
                <a:cubicBezTo>
                  <a:pt x="1135337" y="321206"/>
                  <a:pt x="954362" y="310623"/>
                  <a:pt x="971295" y="314327"/>
                </a:cubicBezTo>
                <a:cubicBezTo>
                  <a:pt x="988228" y="318031"/>
                  <a:pt x="1206774" y="337081"/>
                  <a:pt x="1187195" y="327027"/>
                </a:cubicBezTo>
                <a:cubicBezTo>
                  <a:pt x="1167616" y="316973"/>
                  <a:pt x="853820" y="254002"/>
                  <a:pt x="853820" y="254002"/>
                </a:cubicBezTo>
                <a:cubicBezTo>
                  <a:pt x="715178" y="222252"/>
                  <a:pt x="466470" y="178860"/>
                  <a:pt x="355345" y="136527"/>
                </a:cubicBezTo>
                <a:cubicBezTo>
                  <a:pt x="244220" y="94194"/>
                  <a:pt x="188657" y="-527"/>
                  <a:pt x="187070" y="2"/>
                </a:cubicBezTo>
                <a:cubicBezTo>
                  <a:pt x="185483" y="531"/>
                  <a:pt x="358520" y="120123"/>
                  <a:pt x="345820" y="139702"/>
                </a:cubicBezTo>
                <a:cubicBezTo>
                  <a:pt x="333120" y="159281"/>
                  <a:pt x="163787" y="113773"/>
                  <a:pt x="110870" y="117477"/>
                </a:cubicBezTo>
                <a:cubicBezTo>
                  <a:pt x="57953" y="121181"/>
                  <a:pt x="-15601" y="167219"/>
                  <a:pt x="2920" y="165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12A866EE-C891-05FD-47D8-664AC27555F4}"/>
              </a:ext>
            </a:extLst>
          </p:cNvPr>
          <p:cNvSpPr/>
          <p:nvPr/>
        </p:nvSpPr>
        <p:spPr>
          <a:xfrm>
            <a:off x="4699942" y="4882397"/>
            <a:ext cx="851201" cy="201896"/>
          </a:xfrm>
          <a:custGeom>
            <a:avLst/>
            <a:gdLst>
              <a:gd name="connsiteX0" fmla="*/ 2233 w 851201"/>
              <a:gd name="connsiteY0" fmla="*/ 200778 h 201896"/>
              <a:gd name="connsiteX1" fmla="*/ 824558 w 851201"/>
              <a:gd name="connsiteY1" fmla="*/ 3928 h 201896"/>
              <a:gd name="connsiteX2" fmla="*/ 589608 w 851201"/>
              <a:gd name="connsiteY2" fmla="*/ 80128 h 201896"/>
              <a:gd name="connsiteX3" fmla="*/ 2233 w 851201"/>
              <a:gd name="connsiteY3" fmla="*/ 200778 h 20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201" h="201896">
                <a:moveTo>
                  <a:pt x="2233" y="200778"/>
                </a:moveTo>
                <a:cubicBezTo>
                  <a:pt x="41391" y="188078"/>
                  <a:pt x="726662" y="24036"/>
                  <a:pt x="824558" y="3928"/>
                </a:cubicBezTo>
                <a:cubicBezTo>
                  <a:pt x="922454" y="-16180"/>
                  <a:pt x="729308" y="45732"/>
                  <a:pt x="589608" y="80128"/>
                </a:cubicBezTo>
                <a:cubicBezTo>
                  <a:pt x="449908" y="114524"/>
                  <a:pt x="-36925" y="213478"/>
                  <a:pt x="2233" y="200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C2D7ED82-234E-D3AA-35D5-74EB4D0578F6}"/>
              </a:ext>
            </a:extLst>
          </p:cNvPr>
          <p:cNvSpPr/>
          <p:nvPr/>
        </p:nvSpPr>
        <p:spPr>
          <a:xfrm>
            <a:off x="3558929" y="3562191"/>
            <a:ext cx="416513" cy="659397"/>
          </a:xfrm>
          <a:custGeom>
            <a:avLst/>
            <a:gdLst>
              <a:gd name="connsiteX0" fmla="*/ 246 w 416513"/>
              <a:gd name="connsiteY0" fmla="*/ 159 h 659397"/>
              <a:gd name="connsiteX1" fmla="*/ 184396 w 416513"/>
              <a:gd name="connsiteY1" fmla="*/ 273209 h 659397"/>
              <a:gd name="connsiteX2" fmla="*/ 178046 w 416513"/>
              <a:gd name="connsiteY2" fmla="*/ 168434 h 659397"/>
              <a:gd name="connsiteX3" fmla="*/ 289171 w 416513"/>
              <a:gd name="connsiteY3" fmla="*/ 473234 h 659397"/>
              <a:gd name="connsiteX4" fmla="*/ 228846 w 416513"/>
              <a:gd name="connsiteY4" fmla="*/ 352584 h 659397"/>
              <a:gd name="connsiteX5" fmla="*/ 416171 w 416513"/>
              <a:gd name="connsiteY5" fmla="*/ 657384 h 659397"/>
              <a:gd name="connsiteX6" fmla="*/ 273296 w 416513"/>
              <a:gd name="connsiteY6" fmla="*/ 489109 h 659397"/>
              <a:gd name="connsiteX7" fmla="*/ 203446 w 416513"/>
              <a:gd name="connsiteY7" fmla="*/ 574834 h 659397"/>
              <a:gd name="connsiteX8" fmla="*/ 228846 w 416513"/>
              <a:gd name="connsiteY8" fmla="*/ 460534 h 659397"/>
              <a:gd name="connsiteX9" fmla="*/ 130421 w 416513"/>
              <a:gd name="connsiteY9" fmla="*/ 362109 h 659397"/>
              <a:gd name="connsiteX10" fmla="*/ 260596 w 416513"/>
              <a:gd name="connsiteY10" fmla="*/ 384334 h 659397"/>
              <a:gd name="connsiteX11" fmla="*/ 228846 w 416513"/>
              <a:gd name="connsiteY11" fmla="*/ 317659 h 659397"/>
              <a:gd name="connsiteX12" fmla="*/ 246 w 416513"/>
              <a:gd name="connsiteY12" fmla="*/ 159 h 65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6513" h="659397">
                <a:moveTo>
                  <a:pt x="246" y="159"/>
                </a:moveTo>
                <a:cubicBezTo>
                  <a:pt x="-7162" y="-7249"/>
                  <a:pt x="154763" y="245163"/>
                  <a:pt x="184396" y="273209"/>
                </a:cubicBezTo>
                <a:cubicBezTo>
                  <a:pt x="214029" y="301255"/>
                  <a:pt x="160584" y="135097"/>
                  <a:pt x="178046" y="168434"/>
                </a:cubicBezTo>
                <a:cubicBezTo>
                  <a:pt x="195508" y="201771"/>
                  <a:pt x="280704" y="442542"/>
                  <a:pt x="289171" y="473234"/>
                </a:cubicBezTo>
                <a:cubicBezTo>
                  <a:pt x="297638" y="503926"/>
                  <a:pt x="207679" y="321892"/>
                  <a:pt x="228846" y="352584"/>
                </a:cubicBezTo>
                <a:cubicBezTo>
                  <a:pt x="250013" y="383276"/>
                  <a:pt x="408763" y="634630"/>
                  <a:pt x="416171" y="657384"/>
                </a:cubicBezTo>
                <a:cubicBezTo>
                  <a:pt x="423579" y="680138"/>
                  <a:pt x="308750" y="502867"/>
                  <a:pt x="273296" y="489109"/>
                </a:cubicBezTo>
                <a:cubicBezTo>
                  <a:pt x="237842" y="475351"/>
                  <a:pt x="210854" y="579597"/>
                  <a:pt x="203446" y="574834"/>
                </a:cubicBezTo>
                <a:cubicBezTo>
                  <a:pt x="196038" y="570072"/>
                  <a:pt x="241017" y="495988"/>
                  <a:pt x="228846" y="460534"/>
                </a:cubicBezTo>
                <a:cubicBezTo>
                  <a:pt x="216675" y="425080"/>
                  <a:pt x="125129" y="374809"/>
                  <a:pt x="130421" y="362109"/>
                </a:cubicBezTo>
                <a:cubicBezTo>
                  <a:pt x="135713" y="349409"/>
                  <a:pt x="244192" y="391742"/>
                  <a:pt x="260596" y="384334"/>
                </a:cubicBezTo>
                <a:cubicBezTo>
                  <a:pt x="277000" y="376926"/>
                  <a:pt x="268004" y="377984"/>
                  <a:pt x="228846" y="317659"/>
                </a:cubicBezTo>
                <a:cubicBezTo>
                  <a:pt x="189688" y="257334"/>
                  <a:pt x="7654" y="7567"/>
                  <a:pt x="246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D9FB8E8-55BC-266B-5C17-AF140FB3D3C7}"/>
              </a:ext>
            </a:extLst>
          </p:cNvPr>
          <p:cNvSpPr/>
          <p:nvPr/>
        </p:nvSpPr>
        <p:spPr>
          <a:xfrm>
            <a:off x="3433027" y="4008883"/>
            <a:ext cx="467373" cy="163510"/>
          </a:xfrm>
          <a:custGeom>
            <a:avLst/>
            <a:gdLst>
              <a:gd name="connsiteX0" fmla="*/ 2323 w 467373"/>
              <a:gd name="connsiteY0" fmla="*/ 105917 h 163510"/>
              <a:gd name="connsiteX1" fmla="*/ 456348 w 467373"/>
              <a:gd name="connsiteY1" fmla="*/ 55117 h 163510"/>
              <a:gd name="connsiteX2" fmla="*/ 322998 w 467373"/>
              <a:gd name="connsiteY2" fmla="*/ 86867 h 163510"/>
              <a:gd name="connsiteX3" fmla="*/ 275373 w 467373"/>
              <a:gd name="connsiteY3" fmla="*/ 1142 h 163510"/>
              <a:gd name="connsiteX4" fmla="*/ 332523 w 467373"/>
              <a:gd name="connsiteY4" fmla="*/ 159892 h 163510"/>
              <a:gd name="connsiteX5" fmla="*/ 281723 w 467373"/>
              <a:gd name="connsiteY5" fmla="*/ 112267 h 163510"/>
              <a:gd name="connsiteX6" fmla="*/ 2323 w 467373"/>
              <a:gd name="connsiteY6" fmla="*/ 105917 h 16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373" h="163510">
                <a:moveTo>
                  <a:pt x="2323" y="105917"/>
                </a:moveTo>
                <a:cubicBezTo>
                  <a:pt x="31427" y="96392"/>
                  <a:pt x="402902" y="58292"/>
                  <a:pt x="456348" y="55117"/>
                </a:cubicBezTo>
                <a:cubicBezTo>
                  <a:pt x="509794" y="51942"/>
                  <a:pt x="353161" y="95863"/>
                  <a:pt x="322998" y="86867"/>
                </a:cubicBezTo>
                <a:cubicBezTo>
                  <a:pt x="292836" y="77871"/>
                  <a:pt x="273786" y="-11029"/>
                  <a:pt x="275373" y="1142"/>
                </a:cubicBezTo>
                <a:cubicBezTo>
                  <a:pt x="276960" y="13313"/>
                  <a:pt x="331465" y="141371"/>
                  <a:pt x="332523" y="159892"/>
                </a:cubicBezTo>
                <a:cubicBezTo>
                  <a:pt x="333581" y="178413"/>
                  <a:pt x="337285" y="120204"/>
                  <a:pt x="281723" y="112267"/>
                </a:cubicBezTo>
                <a:cubicBezTo>
                  <a:pt x="226161" y="104330"/>
                  <a:pt x="-26781" y="115442"/>
                  <a:pt x="2323" y="105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7D4D05E-0FE6-5DC4-95BC-66016809D4F9}"/>
              </a:ext>
            </a:extLst>
          </p:cNvPr>
          <p:cNvSpPr/>
          <p:nvPr/>
        </p:nvSpPr>
        <p:spPr>
          <a:xfrm>
            <a:off x="3460358" y="2782214"/>
            <a:ext cx="623150" cy="1134399"/>
          </a:xfrm>
          <a:custGeom>
            <a:avLst/>
            <a:gdLst>
              <a:gd name="connsiteX0" fmla="*/ 392 w 623150"/>
              <a:gd name="connsiteY0" fmla="*/ 792836 h 1134399"/>
              <a:gd name="connsiteX1" fmla="*/ 260742 w 623150"/>
              <a:gd name="connsiteY1" fmla="*/ 764261 h 1134399"/>
              <a:gd name="connsiteX2" fmla="*/ 387742 w 623150"/>
              <a:gd name="connsiteY2" fmla="*/ 929361 h 1134399"/>
              <a:gd name="connsiteX3" fmla="*/ 355992 w 623150"/>
              <a:gd name="connsiteY3" fmla="*/ 840461 h 1134399"/>
              <a:gd name="connsiteX4" fmla="*/ 584592 w 623150"/>
              <a:gd name="connsiteY4" fmla="*/ 1129386 h 1134399"/>
              <a:gd name="connsiteX5" fmla="*/ 479817 w 623150"/>
              <a:gd name="connsiteY5" fmla="*/ 1021436 h 1134399"/>
              <a:gd name="connsiteX6" fmla="*/ 470292 w 623150"/>
              <a:gd name="connsiteY6" fmla="*/ 989686 h 1134399"/>
              <a:gd name="connsiteX7" fmla="*/ 536967 w 623150"/>
              <a:gd name="connsiteY7" fmla="*/ 484861 h 1134399"/>
              <a:gd name="connsiteX8" fmla="*/ 470292 w 623150"/>
              <a:gd name="connsiteY8" fmla="*/ 580111 h 1134399"/>
              <a:gd name="connsiteX9" fmla="*/ 454417 w 623150"/>
              <a:gd name="connsiteY9" fmla="*/ 329286 h 1134399"/>
              <a:gd name="connsiteX10" fmla="*/ 622692 w 623150"/>
              <a:gd name="connsiteY10" fmla="*/ 2261 h 1134399"/>
              <a:gd name="connsiteX11" fmla="*/ 502042 w 623150"/>
              <a:gd name="connsiteY11" fmla="*/ 192761 h 1134399"/>
              <a:gd name="connsiteX12" fmla="*/ 435367 w 623150"/>
              <a:gd name="connsiteY12" fmla="*/ 351511 h 1134399"/>
              <a:gd name="connsiteX13" fmla="*/ 527442 w 623150"/>
              <a:gd name="connsiteY13" fmla="*/ 599161 h 1134399"/>
              <a:gd name="connsiteX14" fmla="*/ 444892 w 623150"/>
              <a:gd name="connsiteY14" fmla="*/ 935711 h 1134399"/>
              <a:gd name="connsiteX15" fmla="*/ 324242 w 623150"/>
              <a:gd name="connsiteY15" fmla="*/ 770611 h 1134399"/>
              <a:gd name="connsiteX16" fmla="*/ 392 w 623150"/>
              <a:gd name="connsiteY16" fmla="*/ 792836 h 113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3150" h="1134399">
                <a:moveTo>
                  <a:pt x="392" y="792836"/>
                </a:moveTo>
                <a:cubicBezTo>
                  <a:pt x="-10191" y="791778"/>
                  <a:pt x="196184" y="741507"/>
                  <a:pt x="260742" y="764261"/>
                </a:cubicBezTo>
                <a:cubicBezTo>
                  <a:pt x="325300" y="787015"/>
                  <a:pt x="371867" y="916661"/>
                  <a:pt x="387742" y="929361"/>
                </a:cubicBezTo>
                <a:cubicBezTo>
                  <a:pt x="403617" y="942061"/>
                  <a:pt x="323184" y="807124"/>
                  <a:pt x="355992" y="840461"/>
                </a:cubicBezTo>
                <a:cubicBezTo>
                  <a:pt x="388800" y="873799"/>
                  <a:pt x="563955" y="1099224"/>
                  <a:pt x="584592" y="1129386"/>
                </a:cubicBezTo>
                <a:cubicBezTo>
                  <a:pt x="605229" y="1159548"/>
                  <a:pt x="498867" y="1044719"/>
                  <a:pt x="479817" y="1021436"/>
                </a:cubicBezTo>
                <a:cubicBezTo>
                  <a:pt x="460767" y="998153"/>
                  <a:pt x="460767" y="1079115"/>
                  <a:pt x="470292" y="989686"/>
                </a:cubicBezTo>
                <a:cubicBezTo>
                  <a:pt x="479817" y="900257"/>
                  <a:pt x="536967" y="553123"/>
                  <a:pt x="536967" y="484861"/>
                </a:cubicBezTo>
                <a:cubicBezTo>
                  <a:pt x="536967" y="416599"/>
                  <a:pt x="484050" y="606040"/>
                  <a:pt x="470292" y="580111"/>
                </a:cubicBezTo>
                <a:cubicBezTo>
                  <a:pt x="456534" y="554182"/>
                  <a:pt x="429017" y="425594"/>
                  <a:pt x="454417" y="329286"/>
                </a:cubicBezTo>
                <a:cubicBezTo>
                  <a:pt x="479817" y="232978"/>
                  <a:pt x="614755" y="25015"/>
                  <a:pt x="622692" y="2261"/>
                </a:cubicBezTo>
                <a:cubicBezTo>
                  <a:pt x="630630" y="-20493"/>
                  <a:pt x="533263" y="134553"/>
                  <a:pt x="502042" y="192761"/>
                </a:cubicBezTo>
                <a:cubicBezTo>
                  <a:pt x="470821" y="250969"/>
                  <a:pt x="431134" y="283778"/>
                  <a:pt x="435367" y="351511"/>
                </a:cubicBezTo>
                <a:cubicBezTo>
                  <a:pt x="439600" y="419244"/>
                  <a:pt x="525855" y="501794"/>
                  <a:pt x="527442" y="599161"/>
                </a:cubicBezTo>
                <a:cubicBezTo>
                  <a:pt x="529029" y="696528"/>
                  <a:pt x="478759" y="907136"/>
                  <a:pt x="444892" y="935711"/>
                </a:cubicBezTo>
                <a:cubicBezTo>
                  <a:pt x="411025" y="964286"/>
                  <a:pt x="395150" y="797598"/>
                  <a:pt x="324242" y="770611"/>
                </a:cubicBezTo>
                <a:cubicBezTo>
                  <a:pt x="253334" y="743624"/>
                  <a:pt x="10975" y="793894"/>
                  <a:pt x="392" y="792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177F849-3CD6-9BEB-A9EF-A91D8FF5723D}"/>
              </a:ext>
            </a:extLst>
          </p:cNvPr>
          <p:cNvSpPr/>
          <p:nvPr/>
        </p:nvSpPr>
        <p:spPr>
          <a:xfrm>
            <a:off x="3438324" y="2479524"/>
            <a:ext cx="588060" cy="1051229"/>
          </a:xfrm>
          <a:custGeom>
            <a:avLst/>
            <a:gdLst>
              <a:gd name="connsiteX0" fmla="*/ 584401 w 588060"/>
              <a:gd name="connsiteY0" fmla="*/ 9676 h 1051229"/>
              <a:gd name="connsiteX1" fmla="*/ 158951 w 588060"/>
              <a:gd name="connsiteY1" fmla="*/ 666901 h 1051229"/>
              <a:gd name="connsiteX2" fmla="*/ 247851 w 588060"/>
              <a:gd name="connsiteY2" fmla="*/ 606576 h 1051229"/>
              <a:gd name="connsiteX3" fmla="*/ 201 w 588060"/>
              <a:gd name="connsiteY3" fmla="*/ 1051076 h 1051229"/>
              <a:gd name="connsiteX4" fmla="*/ 295476 w 588060"/>
              <a:gd name="connsiteY4" fmla="*/ 552601 h 1051229"/>
              <a:gd name="connsiteX5" fmla="*/ 222451 w 588060"/>
              <a:gd name="connsiteY5" fmla="*/ 587526 h 1051229"/>
              <a:gd name="connsiteX6" fmla="*/ 457401 w 588060"/>
              <a:gd name="connsiteY6" fmla="*/ 146201 h 1051229"/>
              <a:gd name="connsiteX7" fmla="*/ 368501 w 588060"/>
              <a:gd name="connsiteY7" fmla="*/ 263676 h 1051229"/>
              <a:gd name="connsiteX8" fmla="*/ 584401 w 588060"/>
              <a:gd name="connsiteY8" fmla="*/ 9676 h 105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8060" h="1051229">
                <a:moveTo>
                  <a:pt x="584401" y="9676"/>
                </a:moveTo>
                <a:cubicBezTo>
                  <a:pt x="549476" y="76880"/>
                  <a:pt x="215043" y="567418"/>
                  <a:pt x="158951" y="666901"/>
                </a:cubicBezTo>
                <a:cubicBezTo>
                  <a:pt x="102859" y="766384"/>
                  <a:pt x="274309" y="542547"/>
                  <a:pt x="247851" y="606576"/>
                </a:cubicBezTo>
                <a:cubicBezTo>
                  <a:pt x="221393" y="670605"/>
                  <a:pt x="-7737" y="1060072"/>
                  <a:pt x="201" y="1051076"/>
                </a:cubicBezTo>
                <a:cubicBezTo>
                  <a:pt x="8138" y="1042080"/>
                  <a:pt x="258434" y="629859"/>
                  <a:pt x="295476" y="552601"/>
                </a:cubicBezTo>
                <a:cubicBezTo>
                  <a:pt x="332518" y="475343"/>
                  <a:pt x="195463" y="655259"/>
                  <a:pt x="222451" y="587526"/>
                </a:cubicBezTo>
                <a:cubicBezTo>
                  <a:pt x="249438" y="519793"/>
                  <a:pt x="433059" y="200176"/>
                  <a:pt x="457401" y="146201"/>
                </a:cubicBezTo>
                <a:cubicBezTo>
                  <a:pt x="481743" y="92226"/>
                  <a:pt x="343630" y="280609"/>
                  <a:pt x="368501" y="263676"/>
                </a:cubicBezTo>
                <a:cubicBezTo>
                  <a:pt x="393372" y="246743"/>
                  <a:pt x="619326" y="-57528"/>
                  <a:pt x="584401" y="9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F012FCA9-07C7-965C-9D01-96332D7F1BD7}"/>
              </a:ext>
            </a:extLst>
          </p:cNvPr>
          <p:cNvSpPr/>
          <p:nvPr/>
        </p:nvSpPr>
        <p:spPr>
          <a:xfrm>
            <a:off x="3981570" y="2295421"/>
            <a:ext cx="169464" cy="1554325"/>
          </a:xfrm>
          <a:custGeom>
            <a:avLst/>
            <a:gdLst>
              <a:gd name="connsiteX0" fmla="*/ 88780 w 169464"/>
              <a:gd name="connsiteY0" fmla="*/ 104 h 1554325"/>
              <a:gd name="connsiteX1" fmla="*/ 98305 w 169464"/>
              <a:gd name="connsiteY1" fmla="*/ 724004 h 1554325"/>
              <a:gd name="connsiteX2" fmla="*/ 117355 w 169464"/>
              <a:gd name="connsiteY2" fmla="*/ 603354 h 1554325"/>
              <a:gd name="connsiteX3" fmla="*/ 31630 w 169464"/>
              <a:gd name="connsiteY3" fmla="*/ 1184379 h 1554325"/>
              <a:gd name="connsiteX4" fmla="*/ 18930 w 169464"/>
              <a:gd name="connsiteY4" fmla="*/ 1539979 h 1554325"/>
              <a:gd name="connsiteX5" fmla="*/ 9405 w 169464"/>
              <a:gd name="connsiteY5" fmla="*/ 1400279 h 1554325"/>
              <a:gd name="connsiteX6" fmla="*/ 164980 w 169464"/>
              <a:gd name="connsiteY6" fmla="*/ 644629 h 1554325"/>
              <a:gd name="connsiteX7" fmla="*/ 130055 w 169464"/>
              <a:gd name="connsiteY7" fmla="*/ 689079 h 1554325"/>
              <a:gd name="connsiteX8" fmla="*/ 158630 w 169464"/>
              <a:gd name="connsiteY8" fmla="*/ 190604 h 1554325"/>
              <a:gd name="connsiteX9" fmla="*/ 117355 w 169464"/>
              <a:gd name="connsiteY9" fmla="*/ 666854 h 1554325"/>
              <a:gd name="connsiteX10" fmla="*/ 88780 w 169464"/>
              <a:gd name="connsiteY10" fmla="*/ 104 h 155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464" h="1554325">
                <a:moveTo>
                  <a:pt x="88780" y="104"/>
                </a:moveTo>
                <a:cubicBezTo>
                  <a:pt x="85605" y="9629"/>
                  <a:pt x="93543" y="623462"/>
                  <a:pt x="98305" y="724004"/>
                </a:cubicBezTo>
                <a:cubicBezTo>
                  <a:pt x="103068" y="824546"/>
                  <a:pt x="128468" y="526625"/>
                  <a:pt x="117355" y="603354"/>
                </a:cubicBezTo>
                <a:cubicBezTo>
                  <a:pt x="106243" y="680083"/>
                  <a:pt x="48034" y="1028275"/>
                  <a:pt x="31630" y="1184379"/>
                </a:cubicBezTo>
                <a:cubicBezTo>
                  <a:pt x="15226" y="1340483"/>
                  <a:pt x="22634" y="1503996"/>
                  <a:pt x="18930" y="1539979"/>
                </a:cubicBezTo>
                <a:cubicBezTo>
                  <a:pt x="15226" y="1575962"/>
                  <a:pt x="-14937" y="1549504"/>
                  <a:pt x="9405" y="1400279"/>
                </a:cubicBezTo>
                <a:cubicBezTo>
                  <a:pt x="33747" y="1251054"/>
                  <a:pt x="144872" y="763162"/>
                  <a:pt x="164980" y="644629"/>
                </a:cubicBezTo>
                <a:cubicBezTo>
                  <a:pt x="185088" y="526096"/>
                  <a:pt x="131113" y="764750"/>
                  <a:pt x="130055" y="689079"/>
                </a:cubicBezTo>
                <a:cubicBezTo>
                  <a:pt x="128997" y="613408"/>
                  <a:pt x="160747" y="194308"/>
                  <a:pt x="158630" y="190604"/>
                </a:cubicBezTo>
                <a:cubicBezTo>
                  <a:pt x="156513" y="186900"/>
                  <a:pt x="126880" y="698075"/>
                  <a:pt x="117355" y="666854"/>
                </a:cubicBezTo>
                <a:cubicBezTo>
                  <a:pt x="107830" y="635633"/>
                  <a:pt x="91955" y="-9421"/>
                  <a:pt x="88780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6C5CF61E-6953-0900-330A-CB8424FC2CE1}"/>
              </a:ext>
            </a:extLst>
          </p:cNvPr>
          <p:cNvSpPr/>
          <p:nvPr/>
        </p:nvSpPr>
        <p:spPr>
          <a:xfrm>
            <a:off x="4022036" y="2285551"/>
            <a:ext cx="247729" cy="1458184"/>
          </a:xfrm>
          <a:custGeom>
            <a:avLst/>
            <a:gdLst>
              <a:gd name="connsiteX0" fmla="*/ 140389 w 247729"/>
              <a:gd name="connsiteY0" fmla="*/ 449 h 1458184"/>
              <a:gd name="connsiteX1" fmla="*/ 238814 w 247729"/>
              <a:gd name="connsiteY1" fmla="*/ 432249 h 1458184"/>
              <a:gd name="connsiteX2" fmla="*/ 238814 w 247729"/>
              <a:gd name="connsiteY2" fmla="*/ 327474 h 1458184"/>
              <a:gd name="connsiteX3" fmla="*/ 200714 w 247729"/>
              <a:gd name="connsiteY3" fmla="*/ 581474 h 1458184"/>
              <a:gd name="connsiteX4" fmla="*/ 124514 w 247729"/>
              <a:gd name="connsiteY4" fmla="*/ 883099 h 1458184"/>
              <a:gd name="connsiteX5" fmla="*/ 127689 w 247729"/>
              <a:gd name="connsiteY5" fmla="*/ 832299 h 1458184"/>
              <a:gd name="connsiteX6" fmla="*/ 83239 w 247729"/>
              <a:gd name="connsiteY6" fmla="*/ 1102174 h 1458184"/>
              <a:gd name="connsiteX7" fmla="*/ 689 w 247729"/>
              <a:gd name="connsiteY7" fmla="*/ 1457774 h 1458184"/>
              <a:gd name="connsiteX8" fmla="*/ 54664 w 247729"/>
              <a:gd name="connsiteY8" fmla="*/ 1156149 h 1458184"/>
              <a:gd name="connsiteX9" fmla="*/ 232464 w 247729"/>
              <a:gd name="connsiteY9" fmla="*/ 435424 h 1458184"/>
              <a:gd name="connsiteX10" fmla="*/ 197539 w 247729"/>
              <a:gd name="connsiteY10" fmla="*/ 483049 h 1458184"/>
              <a:gd name="connsiteX11" fmla="*/ 210239 w 247729"/>
              <a:gd name="connsiteY11" fmla="*/ 352874 h 1458184"/>
              <a:gd name="connsiteX12" fmla="*/ 140389 w 247729"/>
              <a:gd name="connsiteY12" fmla="*/ 449 h 145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729" h="1458184">
                <a:moveTo>
                  <a:pt x="140389" y="449"/>
                </a:moveTo>
                <a:cubicBezTo>
                  <a:pt x="145151" y="13678"/>
                  <a:pt x="222410" y="377745"/>
                  <a:pt x="238814" y="432249"/>
                </a:cubicBezTo>
                <a:cubicBezTo>
                  <a:pt x="255218" y="486753"/>
                  <a:pt x="245164" y="302603"/>
                  <a:pt x="238814" y="327474"/>
                </a:cubicBezTo>
                <a:cubicBezTo>
                  <a:pt x="232464" y="352345"/>
                  <a:pt x="219764" y="488870"/>
                  <a:pt x="200714" y="581474"/>
                </a:cubicBezTo>
                <a:cubicBezTo>
                  <a:pt x="181664" y="674078"/>
                  <a:pt x="136685" y="841295"/>
                  <a:pt x="124514" y="883099"/>
                </a:cubicBezTo>
                <a:cubicBezTo>
                  <a:pt x="112343" y="924903"/>
                  <a:pt x="134568" y="795787"/>
                  <a:pt x="127689" y="832299"/>
                </a:cubicBezTo>
                <a:cubicBezTo>
                  <a:pt x="120810" y="868811"/>
                  <a:pt x="104406" y="997928"/>
                  <a:pt x="83239" y="1102174"/>
                </a:cubicBezTo>
                <a:cubicBezTo>
                  <a:pt x="62072" y="1206420"/>
                  <a:pt x="5451" y="1448778"/>
                  <a:pt x="689" y="1457774"/>
                </a:cubicBezTo>
                <a:cubicBezTo>
                  <a:pt x="-4073" y="1466770"/>
                  <a:pt x="16035" y="1326541"/>
                  <a:pt x="54664" y="1156149"/>
                </a:cubicBezTo>
                <a:cubicBezTo>
                  <a:pt x="93293" y="985757"/>
                  <a:pt x="208652" y="547607"/>
                  <a:pt x="232464" y="435424"/>
                </a:cubicBezTo>
                <a:cubicBezTo>
                  <a:pt x="256276" y="323241"/>
                  <a:pt x="201243" y="496807"/>
                  <a:pt x="197539" y="483049"/>
                </a:cubicBezTo>
                <a:cubicBezTo>
                  <a:pt x="193835" y="469291"/>
                  <a:pt x="218176" y="435953"/>
                  <a:pt x="210239" y="352874"/>
                </a:cubicBezTo>
                <a:cubicBezTo>
                  <a:pt x="202302" y="269795"/>
                  <a:pt x="135627" y="-12780"/>
                  <a:pt x="140389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A3B8128-3BE2-DB18-9FDF-8D3A92672362}"/>
              </a:ext>
            </a:extLst>
          </p:cNvPr>
          <p:cNvSpPr/>
          <p:nvPr/>
        </p:nvSpPr>
        <p:spPr>
          <a:xfrm>
            <a:off x="4067172" y="2243127"/>
            <a:ext cx="327057" cy="1096203"/>
          </a:xfrm>
          <a:custGeom>
            <a:avLst/>
            <a:gdLst>
              <a:gd name="connsiteX0" fmla="*/ 3 w 327057"/>
              <a:gd name="connsiteY0" fmla="*/ 46048 h 1096203"/>
              <a:gd name="connsiteX1" fmla="*/ 266703 w 327057"/>
              <a:gd name="connsiteY1" fmla="*/ 33348 h 1096203"/>
              <a:gd name="connsiteX2" fmla="*/ 222253 w 327057"/>
              <a:gd name="connsiteY2" fmla="*/ 150823 h 1096203"/>
              <a:gd name="connsiteX3" fmla="*/ 307978 w 327057"/>
              <a:gd name="connsiteY3" fmla="*/ 217498 h 1096203"/>
              <a:gd name="connsiteX4" fmla="*/ 273053 w 327057"/>
              <a:gd name="connsiteY4" fmla="*/ 328623 h 1096203"/>
              <a:gd name="connsiteX5" fmla="*/ 257178 w 327057"/>
              <a:gd name="connsiteY5" fmla="*/ 395298 h 1096203"/>
              <a:gd name="connsiteX6" fmla="*/ 269878 w 327057"/>
              <a:gd name="connsiteY6" fmla="*/ 455623 h 1096203"/>
              <a:gd name="connsiteX7" fmla="*/ 212728 w 327057"/>
              <a:gd name="connsiteY7" fmla="*/ 544523 h 1096203"/>
              <a:gd name="connsiteX8" fmla="*/ 142878 w 327057"/>
              <a:gd name="connsiteY8" fmla="*/ 598498 h 1096203"/>
              <a:gd name="connsiteX9" fmla="*/ 292103 w 327057"/>
              <a:gd name="connsiteY9" fmla="*/ 503248 h 1096203"/>
              <a:gd name="connsiteX10" fmla="*/ 298453 w 327057"/>
              <a:gd name="connsiteY10" fmla="*/ 696923 h 1096203"/>
              <a:gd name="connsiteX11" fmla="*/ 120653 w 327057"/>
              <a:gd name="connsiteY11" fmla="*/ 1090623 h 1096203"/>
              <a:gd name="connsiteX12" fmla="*/ 244478 w 327057"/>
              <a:gd name="connsiteY12" fmla="*/ 915998 h 1096203"/>
              <a:gd name="connsiteX13" fmla="*/ 295278 w 327057"/>
              <a:gd name="connsiteY13" fmla="*/ 738198 h 1096203"/>
              <a:gd name="connsiteX14" fmla="*/ 260353 w 327057"/>
              <a:gd name="connsiteY14" fmla="*/ 896948 h 1096203"/>
              <a:gd name="connsiteX15" fmla="*/ 327028 w 327057"/>
              <a:gd name="connsiteY15" fmla="*/ 236548 h 1096203"/>
              <a:gd name="connsiteX16" fmla="*/ 250828 w 327057"/>
              <a:gd name="connsiteY16" fmla="*/ 119073 h 1096203"/>
              <a:gd name="connsiteX17" fmla="*/ 273053 w 327057"/>
              <a:gd name="connsiteY17" fmla="*/ 1598 h 1096203"/>
              <a:gd name="connsiteX18" fmla="*/ 3 w 327057"/>
              <a:gd name="connsiteY18" fmla="*/ 46048 h 109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7057" h="1096203">
                <a:moveTo>
                  <a:pt x="3" y="46048"/>
                </a:moveTo>
                <a:cubicBezTo>
                  <a:pt x="-1055" y="51339"/>
                  <a:pt x="229661" y="15886"/>
                  <a:pt x="266703" y="33348"/>
                </a:cubicBezTo>
                <a:cubicBezTo>
                  <a:pt x="303745" y="50810"/>
                  <a:pt x="215374" y="120131"/>
                  <a:pt x="222253" y="150823"/>
                </a:cubicBezTo>
                <a:cubicBezTo>
                  <a:pt x="229132" y="181515"/>
                  <a:pt x="299511" y="187865"/>
                  <a:pt x="307978" y="217498"/>
                </a:cubicBezTo>
                <a:cubicBezTo>
                  <a:pt x="316445" y="247131"/>
                  <a:pt x="281520" y="298990"/>
                  <a:pt x="273053" y="328623"/>
                </a:cubicBezTo>
                <a:cubicBezTo>
                  <a:pt x="264586" y="358256"/>
                  <a:pt x="257707" y="374131"/>
                  <a:pt x="257178" y="395298"/>
                </a:cubicBezTo>
                <a:cubicBezTo>
                  <a:pt x="256649" y="416465"/>
                  <a:pt x="277286" y="430752"/>
                  <a:pt x="269878" y="455623"/>
                </a:cubicBezTo>
                <a:cubicBezTo>
                  <a:pt x="262470" y="480494"/>
                  <a:pt x="233895" y="520711"/>
                  <a:pt x="212728" y="544523"/>
                </a:cubicBezTo>
                <a:cubicBezTo>
                  <a:pt x="191561" y="568336"/>
                  <a:pt x="129649" y="605377"/>
                  <a:pt x="142878" y="598498"/>
                </a:cubicBezTo>
                <a:cubicBezTo>
                  <a:pt x="156107" y="591619"/>
                  <a:pt x="266174" y="486844"/>
                  <a:pt x="292103" y="503248"/>
                </a:cubicBezTo>
                <a:cubicBezTo>
                  <a:pt x="318032" y="519652"/>
                  <a:pt x="327028" y="599027"/>
                  <a:pt x="298453" y="696923"/>
                </a:cubicBezTo>
                <a:cubicBezTo>
                  <a:pt x="269878" y="794819"/>
                  <a:pt x="129649" y="1054111"/>
                  <a:pt x="120653" y="1090623"/>
                </a:cubicBezTo>
                <a:cubicBezTo>
                  <a:pt x="111657" y="1127135"/>
                  <a:pt x="215374" y="974735"/>
                  <a:pt x="244478" y="915998"/>
                </a:cubicBezTo>
                <a:cubicBezTo>
                  <a:pt x="273582" y="857261"/>
                  <a:pt x="292632" y="741373"/>
                  <a:pt x="295278" y="738198"/>
                </a:cubicBezTo>
                <a:cubicBezTo>
                  <a:pt x="297924" y="735023"/>
                  <a:pt x="255061" y="980556"/>
                  <a:pt x="260353" y="896948"/>
                </a:cubicBezTo>
                <a:cubicBezTo>
                  <a:pt x="265645" y="813340"/>
                  <a:pt x="328615" y="366194"/>
                  <a:pt x="327028" y="236548"/>
                </a:cubicBezTo>
                <a:cubicBezTo>
                  <a:pt x="325441" y="106902"/>
                  <a:pt x="259824" y="158231"/>
                  <a:pt x="250828" y="119073"/>
                </a:cubicBezTo>
                <a:cubicBezTo>
                  <a:pt x="241832" y="79915"/>
                  <a:pt x="320149" y="12710"/>
                  <a:pt x="273053" y="1598"/>
                </a:cubicBezTo>
                <a:cubicBezTo>
                  <a:pt x="225957" y="-9514"/>
                  <a:pt x="1061" y="40757"/>
                  <a:pt x="3" y="46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A5D216EF-B372-BDE5-1988-AD725CE622EF}"/>
              </a:ext>
            </a:extLst>
          </p:cNvPr>
          <p:cNvSpPr/>
          <p:nvPr/>
        </p:nvSpPr>
        <p:spPr>
          <a:xfrm>
            <a:off x="4422311" y="2423930"/>
            <a:ext cx="95741" cy="458799"/>
          </a:xfrm>
          <a:custGeom>
            <a:avLst/>
            <a:gdLst>
              <a:gd name="connsiteX0" fmla="*/ 41739 w 95741"/>
              <a:gd name="connsiteY0" fmla="*/ 1770 h 458799"/>
              <a:gd name="connsiteX1" fmla="*/ 464 w 95741"/>
              <a:gd name="connsiteY1" fmla="*/ 182745 h 458799"/>
              <a:gd name="connsiteX2" fmla="*/ 19514 w 95741"/>
              <a:gd name="connsiteY2" fmla="*/ 455795 h 458799"/>
              <a:gd name="connsiteX3" fmla="*/ 19514 w 95741"/>
              <a:gd name="connsiteY3" fmla="*/ 335145 h 458799"/>
              <a:gd name="connsiteX4" fmla="*/ 48089 w 95741"/>
              <a:gd name="connsiteY4" fmla="*/ 443095 h 458799"/>
              <a:gd name="connsiteX5" fmla="*/ 22689 w 95741"/>
              <a:gd name="connsiteY5" fmla="*/ 312920 h 458799"/>
              <a:gd name="connsiteX6" fmla="*/ 95714 w 95741"/>
              <a:gd name="connsiteY6" fmla="*/ 160520 h 458799"/>
              <a:gd name="connsiteX7" fmla="*/ 13164 w 95741"/>
              <a:gd name="connsiteY7" fmla="*/ 290695 h 458799"/>
              <a:gd name="connsiteX8" fmla="*/ 41739 w 95741"/>
              <a:gd name="connsiteY8" fmla="*/ 1770 h 458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41" h="458799">
                <a:moveTo>
                  <a:pt x="41739" y="1770"/>
                </a:moveTo>
                <a:cubicBezTo>
                  <a:pt x="39622" y="-16222"/>
                  <a:pt x="4168" y="107074"/>
                  <a:pt x="464" y="182745"/>
                </a:cubicBezTo>
                <a:cubicBezTo>
                  <a:pt x="-3240" y="258416"/>
                  <a:pt x="16339" y="430395"/>
                  <a:pt x="19514" y="455795"/>
                </a:cubicBezTo>
                <a:cubicBezTo>
                  <a:pt x="22689" y="481195"/>
                  <a:pt x="14752" y="337262"/>
                  <a:pt x="19514" y="335145"/>
                </a:cubicBezTo>
                <a:cubicBezTo>
                  <a:pt x="24276" y="333028"/>
                  <a:pt x="47560" y="446799"/>
                  <a:pt x="48089" y="443095"/>
                </a:cubicBezTo>
                <a:cubicBezTo>
                  <a:pt x="48618" y="439391"/>
                  <a:pt x="14752" y="360016"/>
                  <a:pt x="22689" y="312920"/>
                </a:cubicBezTo>
                <a:cubicBezTo>
                  <a:pt x="30626" y="265824"/>
                  <a:pt x="97301" y="164224"/>
                  <a:pt x="95714" y="160520"/>
                </a:cubicBezTo>
                <a:cubicBezTo>
                  <a:pt x="94127" y="156816"/>
                  <a:pt x="22160" y="314507"/>
                  <a:pt x="13164" y="290695"/>
                </a:cubicBezTo>
                <a:cubicBezTo>
                  <a:pt x="4168" y="266883"/>
                  <a:pt x="43856" y="19762"/>
                  <a:pt x="41739" y="1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87967D8E-0448-7C72-B53E-48347A8341D7}"/>
              </a:ext>
            </a:extLst>
          </p:cNvPr>
          <p:cNvSpPr/>
          <p:nvPr/>
        </p:nvSpPr>
        <p:spPr>
          <a:xfrm>
            <a:off x="4145138" y="2479835"/>
            <a:ext cx="392927" cy="1103923"/>
          </a:xfrm>
          <a:custGeom>
            <a:avLst/>
            <a:gdLst>
              <a:gd name="connsiteX0" fmla="*/ 376062 w 392927"/>
              <a:gd name="connsiteY0" fmla="*/ 3015 h 1103923"/>
              <a:gd name="connsiteX1" fmla="*/ 369712 w 392927"/>
              <a:gd name="connsiteY1" fmla="*/ 326865 h 1103923"/>
              <a:gd name="connsiteX2" fmla="*/ 176037 w 392927"/>
              <a:gd name="connsiteY2" fmla="*/ 714215 h 1103923"/>
              <a:gd name="connsiteX3" fmla="*/ 249062 w 392927"/>
              <a:gd name="connsiteY3" fmla="*/ 647540 h 1103923"/>
              <a:gd name="connsiteX4" fmla="*/ 99837 w 392927"/>
              <a:gd name="connsiteY4" fmla="*/ 907890 h 1103923"/>
              <a:gd name="connsiteX5" fmla="*/ 1412 w 392927"/>
              <a:gd name="connsiteY5" fmla="*/ 1101565 h 1103923"/>
              <a:gd name="connsiteX6" fmla="*/ 172862 w 392927"/>
              <a:gd name="connsiteY6" fmla="*/ 774540 h 1103923"/>
              <a:gd name="connsiteX7" fmla="*/ 283987 w 392927"/>
              <a:gd name="connsiteY7" fmla="*/ 590390 h 1103923"/>
              <a:gd name="connsiteX8" fmla="*/ 277637 w 392927"/>
              <a:gd name="connsiteY8" fmla="*/ 717390 h 1103923"/>
              <a:gd name="connsiteX9" fmla="*/ 239537 w 392927"/>
              <a:gd name="connsiteY9" fmla="*/ 853915 h 1103923"/>
              <a:gd name="connsiteX10" fmla="*/ 236362 w 392927"/>
              <a:gd name="connsiteY10" fmla="*/ 974565 h 1103923"/>
              <a:gd name="connsiteX11" fmla="*/ 315737 w 392927"/>
              <a:gd name="connsiteY11" fmla="*/ 568165 h 1103923"/>
              <a:gd name="connsiteX12" fmla="*/ 353837 w 392927"/>
              <a:gd name="connsiteY12" fmla="*/ 355440 h 1103923"/>
              <a:gd name="connsiteX13" fmla="*/ 391937 w 392927"/>
              <a:gd name="connsiteY13" fmla="*/ 174465 h 1103923"/>
              <a:gd name="connsiteX14" fmla="*/ 376062 w 392927"/>
              <a:gd name="connsiteY14" fmla="*/ 3015 h 1103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2927" h="1103923">
                <a:moveTo>
                  <a:pt x="376062" y="3015"/>
                </a:moveTo>
                <a:cubicBezTo>
                  <a:pt x="372358" y="28415"/>
                  <a:pt x="403050" y="208332"/>
                  <a:pt x="369712" y="326865"/>
                </a:cubicBezTo>
                <a:cubicBezTo>
                  <a:pt x="336374" y="445398"/>
                  <a:pt x="196145" y="660769"/>
                  <a:pt x="176037" y="714215"/>
                </a:cubicBezTo>
                <a:cubicBezTo>
                  <a:pt x="155929" y="767661"/>
                  <a:pt x="261762" y="615261"/>
                  <a:pt x="249062" y="647540"/>
                </a:cubicBezTo>
                <a:cubicBezTo>
                  <a:pt x="236362" y="679819"/>
                  <a:pt x="141112" y="832219"/>
                  <a:pt x="99837" y="907890"/>
                </a:cubicBezTo>
                <a:cubicBezTo>
                  <a:pt x="58562" y="983561"/>
                  <a:pt x="-10759" y="1123790"/>
                  <a:pt x="1412" y="1101565"/>
                </a:cubicBezTo>
                <a:cubicBezTo>
                  <a:pt x="13583" y="1079340"/>
                  <a:pt x="125766" y="859736"/>
                  <a:pt x="172862" y="774540"/>
                </a:cubicBezTo>
                <a:cubicBezTo>
                  <a:pt x="219958" y="689344"/>
                  <a:pt x="266524" y="599915"/>
                  <a:pt x="283987" y="590390"/>
                </a:cubicBezTo>
                <a:cubicBezTo>
                  <a:pt x="301449" y="580865"/>
                  <a:pt x="285045" y="673469"/>
                  <a:pt x="277637" y="717390"/>
                </a:cubicBezTo>
                <a:cubicBezTo>
                  <a:pt x="270229" y="761311"/>
                  <a:pt x="246416" y="811053"/>
                  <a:pt x="239537" y="853915"/>
                </a:cubicBezTo>
                <a:cubicBezTo>
                  <a:pt x="232658" y="896778"/>
                  <a:pt x="223662" y="1022190"/>
                  <a:pt x="236362" y="974565"/>
                </a:cubicBezTo>
                <a:cubicBezTo>
                  <a:pt x="249062" y="926940"/>
                  <a:pt x="296158" y="671352"/>
                  <a:pt x="315737" y="568165"/>
                </a:cubicBezTo>
                <a:cubicBezTo>
                  <a:pt x="335316" y="464978"/>
                  <a:pt x="341137" y="421057"/>
                  <a:pt x="353837" y="355440"/>
                </a:cubicBezTo>
                <a:cubicBezTo>
                  <a:pt x="366537" y="289823"/>
                  <a:pt x="386645" y="229498"/>
                  <a:pt x="391937" y="174465"/>
                </a:cubicBezTo>
                <a:cubicBezTo>
                  <a:pt x="397229" y="119432"/>
                  <a:pt x="379766" y="-22385"/>
                  <a:pt x="376062" y="3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0775716-5C6A-67AB-9B23-5D7900B27651}"/>
              </a:ext>
            </a:extLst>
          </p:cNvPr>
          <p:cNvSpPr/>
          <p:nvPr/>
        </p:nvSpPr>
        <p:spPr>
          <a:xfrm>
            <a:off x="4469738" y="2008379"/>
            <a:ext cx="214180" cy="1025507"/>
          </a:xfrm>
          <a:custGeom>
            <a:avLst/>
            <a:gdLst>
              <a:gd name="connsiteX0" fmla="*/ 86387 w 214180"/>
              <a:gd name="connsiteY0" fmla="*/ 1396 h 1025507"/>
              <a:gd name="connsiteX1" fmla="*/ 200687 w 214180"/>
              <a:gd name="connsiteY1" fmla="*/ 477646 h 1025507"/>
              <a:gd name="connsiteX2" fmla="*/ 207037 w 214180"/>
              <a:gd name="connsiteY2" fmla="*/ 423671 h 1025507"/>
              <a:gd name="connsiteX3" fmla="*/ 156237 w 214180"/>
              <a:gd name="connsiteY3" fmla="*/ 769746 h 1025507"/>
              <a:gd name="connsiteX4" fmla="*/ 178462 w 214180"/>
              <a:gd name="connsiteY4" fmla="*/ 757046 h 1025507"/>
              <a:gd name="connsiteX5" fmla="*/ 662 w 214180"/>
              <a:gd name="connsiteY5" fmla="*/ 1023746 h 1025507"/>
              <a:gd name="connsiteX6" fmla="*/ 121312 w 214180"/>
              <a:gd name="connsiteY6" fmla="*/ 852296 h 1025507"/>
              <a:gd name="connsiteX7" fmla="*/ 207037 w 214180"/>
              <a:gd name="connsiteY7" fmla="*/ 464946 h 1025507"/>
              <a:gd name="connsiteX8" fmla="*/ 181637 w 214180"/>
              <a:gd name="connsiteY8" fmla="*/ 153796 h 1025507"/>
              <a:gd name="connsiteX9" fmla="*/ 181637 w 214180"/>
              <a:gd name="connsiteY9" fmla="*/ 325246 h 1025507"/>
              <a:gd name="connsiteX10" fmla="*/ 86387 w 214180"/>
              <a:gd name="connsiteY10" fmla="*/ 1396 h 10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180" h="1025507">
                <a:moveTo>
                  <a:pt x="86387" y="1396"/>
                </a:moveTo>
                <a:cubicBezTo>
                  <a:pt x="89562" y="26796"/>
                  <a:pt x="180579" y="407267"/>
                  <a:pt x="200687" y="477646"/>
                </a:cubicBezTo>
                <a:cubicBezTo>
                  <a:pt x="220795" y="548025"/>
                  <a:pt x="214445" y="374988"/>
                  <a:pt x="207037" y="423671"/>
                </a:cubicBezTo>
                <a:cubicBezTo>
                  <a:pt x="199629" y="472354"/>
                  <a:pt x="161000" y="714184"/>
                  <a:pt x="156237" y="769746"/>
                </a:cubicBezTo>
                <a:cubicBezTo>
                  <a:pt x="151475" y="825309"/>
                  <a:pt x="204391" y="714713"/>
                  <a:pt x="178462" y="757046"/>
                </a:cubicBezTo>
                <a:cubicBezTo>
                  <a:pt x="152533" y="799379"/>
                  <a:pt x="10187" y="1007871"/>
                  <a:pt x="662" y="1023746"/>
                </a:cubicBezTo>
                <a:cubicBezTo>
                  <a:pt x="-8863" y="1039621"/>
                  <a:pt x="86916" y="945429"/>
                  <a:pt x="121312" y="852296"/>
                </a:cubicBezTo>
                <a:cubicBezTo>
                  <a:pt x="155708" y="759163"/>
                  <a:pt x="196983" y="581363"/>
                  <a:pt x="207037" y="464946"/>
                </a:cubicBezTo>
                <a:cubicBezTo>
                  <a:pt x="217091" y="348529"/>
                  <a:pt x="185870" y="177079"/>
                  <a:pt x="181637" y="153796"/>
                </a:cubicBezTo>
                <a:cubicBezTo>
                  <a:pt x="177404" y="130513"/>
                  <a:pt x="196454" y="345354"/>
                  <a:pt x="181637" y="325246"/>
                </a:cubicBezTo>
                <a:cubicBezTo>
                  <a:pt x="166820" y="305138"/>
                  <a:pt x="83212" y="-24004"/>
                  <a:pt x="86387" y="1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D8A2EEC1-3CFC-F695-BC52-64FF17986E8E}"/>
              </a:ext>
            </a:extLst>
          </p:cNvPr>
          <p:cNvSpPr/>
          <p:nvPr/>
        </p:nvSpPr>
        <p:spPr>
          <a:xfrm>
            <a:off x="4285940" y="1878680"/>
            <a:ext cx="318778" cy="927326"/>
          </a:xfrm>
          <a:custGeom>
            <a:avLst/>
            <a:gdLst>
              <a:gd name="connsiteX0" fmla="*/ 310 w 318778"/>
              <a:gd name="connsiteY0" fmla="*/ 920 h 927326"/>
              <a:gd name="connsiteX1" fmla="*/ 301935 w 318778"/>
              <a:gd name="connsiteY1" fmla="*/ 604170 h 927326"/>
              <a:gd name="connsiteX2" fmla="*/ 282885 w 318778"/>
              <a:gd name="connsiteY2" fmla="*/ 531145 h 927326"/>
              <a:gd name="connsiteX3" fmla="*/ 305110 w 318778"/>
              <a:gd name="connsiteY3" fmla="*/ 918495 h 927326"/>
              <a:gd name="connsiteX4" fmla="*/ 298760 w 318778"/>
              <a:gd name="connsiteY4" fmla="*/ 762920 h 927326"/>
              <a:gd name="connsiteX5" fmla="*/ 279710 w 318778"/>
              <a:gd name="connsiteY5" fmla="*/ 321595 h 927326"/>
              <a:gd name="connsiteX6" fmla="*/ 254310 w 318778"/>
              <a:gd name="connsiteY6" fmla="*/ 245395 h 927326"/>
              <a:gd name="connsiteX7" fmla="*/ 244785 w 318778"/>
              <a:gd name="connsiteY7" fmla="*/ 461295 h 927326"/>
              <a:gd name="connsiteX8" fmla="*/ 310 w 318778"/>
              <a:gd name="connsiteY8" fmla="*/ 920 h 92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778" h="927326">
                <a:moveTo>
                  <a:pt x="310" y="920"/>
                </a:moveTo>
                <a:cubicBezTo>
                  <a:pt x="9835" y="24733"/>
                  <a:pt x="254839" y="515799"/>
                  <a:pt x="301935" y="604170"/>
                </a:cubicBezTo>
                <a:cubicBezTo>
                  <a:pt x="349031" y="692541"/>
                  <a:pt x="282356" y="478758"/>
                  <a:pt x="282885" y="531145"/>
                </a:cubicBezTo>
                <a:cubicBezTo>
                  <a:pt x="283414" y="583532"/>
                  <a:pt x="302464" y="879866"/>
                  <a:pt x="305110" y="918495"/>
                </a:cubicBezTo>
                <a:cubicBezTo>
                  <a:pt x="307756" y="957124"/>
                  <a:pt x="302993" y="862403"/>
                  <a:pt x="298760" y="762920"/>
                </a:cubicBezTo>
                <a:cubicBezTo>
                  <a:pt x="294527" y="663437"/>
                  <a:pt x="287118" y="407849"/>
                  <a:pt x="279710" y="321595"/>
                </a:cubicBezTo>
                <a:cubicBezTo>
                  <a:pt x="272302" y="235341"/>
                  <a:pt x="260131" y="222112"/>
                  <a:pt x="254310" y="245395"/>
                </a:cubicBezTo>
                <a:cubicBezTo>
                  <a:pt x="248489" y="268678"/>
                  <a:pt x="286060" y="499924"/>
                  <a:pt x="244785" y="461295"/>
                </a:cubicBezTo>
                <a:cubicBezTo>
                  <a:pt x="203510" y="422666"/>
                  <a:pt x="-9215" y="-22893"/>
                  <a:pt x="310" y="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9ED2FC73-728F-DC99-53A4-14F4C4595130}"/>
              </a:ext>
            </a:extLst>
          </p:cNvPr>
          <p:cNvSpPr/>
          <p:nvPr/>
        </p:nvSpPr>
        <p:spPr>
          <a:xfrm>
            <a:off x="4660629" y="2809713"/>
            <a:ext cx="403520" cy="158912"/>
          </a:xfrm>
          <a:custGeom>
            <a:avLst/>
            <a:gdLst>
              <a:gd name="connsiteX0" fmla="*/ 271 w 403520"/>
              <a:gd name="connsiteY0" fmla="*/ 111287 h 158912"/>
              <a:gd name="connsiteX1" fmla="*/ 174896 w 403520"/>
              <a:gd name="connsiteY1" fmla="*/ 41437 h 158912"/>
              <a:gd name="connsiteX2" fmla="*/ 336821 w 403520"/>
              <a:gd name="connsiteY2" fmla="*/ 41437 h 158912"/>
              <a:gd name="connsiteX3" fmla="*/ 301896 w 403520"/>
              <a:gd name="connsiteY3" fmla="*/ 57312 h 158912"/>
              <a:gd name="connsiteX4" fmla="*/ 381271 w 403520"/>
              <a:gd name="connsiteY4" fmla="*/ 92237 h 158912"/>
              <a:gd name="connsiteX5" fmla="*/ 352696 w 403520"/>
              <a:gd name="connsiteY5" fmla="*/ 158912 h 158912"/>
              <a:gd name="connsiteX6" fmla="*/ 365396 w 403520"/>
              <a:gd name="connsiteY6" fmla="*/ 92237 h 158912"/>
              <a:gd name="connsiteX7" fmla="*/ 263796 w 403520"/>
              <a:gd name="connsiteY7" fmla="*/ 44612 h 158912"/>
              <a:gd name="connsiteX8" fmla="*/ 403496 w 403520"/>
              <a:gd name="connsiteY8" fmla="*/ 3337 h 158912"/>
              <a:gd name="connsiteX9" fmla="*/ 251096 w 403520"/>
              <a:gd name="connsiteY9" fmla="*/ 9687 h 158912"/>
              <a:gd name="connsiteX10" fmla="*/ 146321 w 403520"/>
              <a:gd name="connsiteY10" fmla="*/ 162 h 158912"/>
              <a:gd name="connsiteX11" fmla="*/ 216171 w 403520"/>
              <a:gd name="connsiteY11" fmla="*/ 19212 h 158912"/>
              <a:gd name="connsiteX12" fmla="*/ 271 w 403520"/>
              <a:gd name="connsiteY12" fmla="*/ 111287 h 15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3520" h="158912">
                <a:moveTo>
                  <a:pt x="271" y="111287"/>
                </a:moveTo>
                <a:cubicBezTo>
                  <a:pt x="-6608" y="114991"/>
                  <a:pt x="118804" y="53079"/>
                  <a:pt x="174896" y="41437"/>
                </a:cubicBezTo>
                <a:cubicBezTo>
                  <a:pt x="230988" y="29795"/>
                  <a:pt x="315654" y="38791"/>
                  <a:pt x="336821" y="41437"/>
                </a:cubicBezTo>
                <a:cubicBezTo>
                  <a:pt x="357988" y="44083"/>
                  <a:pt x="294488" y="48845"/>
                  <a:pt x="301896" y="57312"/>
                </a:cubicBezTo>
                <a:cubicBezTo>
                  <a:pt x="309304" y="65779"/>
                  <a:pt x="372804" y="75304"/>
                  <a:pt x="381271" y="92237"/>
                </a:cubicBezTo>
                <a:cubicBezTo>
                  <a:pt x="389738" y="109170"/>
                  <a:pt x="355342" y="158912"/>
                  <a:pt x="352696" y="158912"/>
                </a:cubicBezTo>
                <a:cubicBezTo>
                  <a:pt x="350050" y="158912"/>
                  <a:pt x="380213" y="111287"/>
                  <a:pt x="365396" y="92237"/>
                </a:cubicBezTo>
                <a:cubicBezTo>
                  <a:pt x="350579" y="73187"/>
                  <a:pt x="257446" y="59429"/>
                  <a:pt x="263796" y="44612"/>
                </a:cubicBezTo>
                <a:cubicBezTo>
                  <a:pt x="270146" y="29795"/>
                  <a:pt x="405613" y="9158"/>
                  <a:pt x="403496" y="3337"/>
                </a:cubicBezTo>
                <a:cubicBezTo>
                  <a:pt x="401379" y="-2484"/>
                  <a:pt x="293958" y="10216"/>
                  <a:pt x="251096" y="9687"/>
                </a:cubicBezTo>
                <a:cubicBezTo>
                  <a:pt x="208234" y="9158"/>
                  <a:pt x="152142" y="-1426"/>
                  <a:pt x="146321" y="162"/>
                </a:cubicBezTo>
                <a:cubicBezTo>
                  <a:pt x="140500" y="1749"/>
                  <a:pt x="236279" y="2279"/>
                  <a:pt x="216171" y="19212"/>
                </a:cubicBezTo>
                <a:cubicBezTo>
                  <a:pt x="196063" y="36145"/>
                  <a:pt x="7150" y="107583"/>
                  <a:pt x="271" y="111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3DF3D6DD-00D0-FB33-C0DF-76C25643DB1F}"/>
              </a:ext>
            </a:extLst>
          </p:cNvPr>
          <p:cNvSpPr/>
          <p:nvPr/>
        </p:nvSpPr>
        <p:spPr>
          <a:xfrm>
            <a:off x="5133932" y="2933611"/>
            <a:ext cx="111243" cy="559016"/>
          </a:xfrm>
          <a:custGeom>
            <a:avLst/>
            <a:gdLst>
              <a:gd name="connsiteX0" fmla="*/ 43 w 111243"/>
              <a:gd name="connsiteY0" fmla="*/ 89 h 559016"/>
              <a:gd name="connsiteX1" fmla="*/ 63543 w 111243"/>
              <a:gd name="connsiteY1" fmla="*/ 339814 h 559016"/>
              <a:gd name="connsiteX2" fmla="*/ 82593 w 111243"/>
              <a:gd name="connsiteY2" fmla="*/ 336639 h 559016"/>
              <a:gd name="connsiteX3" fmla="*/ 76243 w 111243"/>
              <a:gd name="connsiteY3" fmla="*/ 428714 h 559016"/>
              <a:gd name="connsiteX4" fmla="*/ 111168 w 111243"/>
              <a:gd name="connsiteY4" fmla="*/ 558889 h 559016"/>
              <a:gd name="connsiteX5" fmla="*/ 85768 w 111243"/>
              <a:gd name="connsiteY5" fmla="*/ 447764 h 559016"/>
              <a:gd name="connsiteX6" fmla="*/ 92118 w 111243"/>
              <a:gd name="connsiteY6" fmla="*/ 212814 h 559016"/>
              <a:gd name="connsiteX7" fmla="*/ 54018 w 111243"/>
              <a:gd name="connsiteY7" fmla="*/ 304889 h 559016"/>
              <a:gd name="connsiteX8" fmla="*/ 43 w 111243"/>
              <a:gd name="connsiteY8" fmla="*/ 89 h 55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43" h="559016">
                <a:moveTo>
                  <a:pt x="43" y="89"/>
                </a:moveTo>
                <a:cubicBezTo>
                  <a:pt x="1631" y="5910"/>
                  <a:pt x="49785" y="283722"/>
                  <a:pt x="63543" y="339814"/>
                </a:cubicBezTo>
                <a:cubicBezTo>
                  <a:pt x="77301" y="395906"/>
                  <a:pt x="80476" y="321822"/>
                  <a:pt x="82593" y="336639"/>
                </a:cubicBezTo>
                <a:cubicBezTo>
                  <a:pt x="84710" y="351456"/>
                  <a:pt x="71481" y="391672"/>
                  <a:pt x="76243" y="428714"/>
                </a:cubicBezTo>
                <a:cubicBezTo>
                  <a:pt x="81005" y="465756"/>
                  <a:pt x="109581" y="555714"/>
                  <a:pt x="111168" y="558889"/>
                </a:cubicBezTo>
                <a:cubicBezTo>
                  <a:pt x="112755" y="562064"/>
                  <a:pt x="88943" y="505443"/>
                  <a:pt x="85768" y="447764"/>
                </a:cubicBezTo>
                <a:cubicBezTo>
                  <a:pt x="82593" y="390085"/>
                  <a:pt x="97410" y="236627"/>
                  <a:pt x="92118" y="212814"/>
                </a:cubicBezTo>
                <a:cubicBezTo>
                  <a:pt x="86826" y="189001"/>
                  <a:pt x="67247" y="336639"/>
                  <a:pt x="54018" y="304889"/>
                </a:cubicBezTo>
                <a:cubicBezTo>
                  <a:pt x="40789" y="273139"/>
                  <a:pt x="-1545" y="-5732"/>
                  <a:pt x="43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AF91824-F2AE-BE2C-3839-BCF23E414B61}"/>
              </a:ext>
            </a:extLst>
          </p:cNvPr>
          <p:cNvSpPr/>
          <p:nvPr/>
        </p:nvSpPr>
        <p:spPr>
          <a:xfrm>
            <a:off x="5016500" y="2860371"/>
            <a:ext cx="70000" cy="324314"/>
          </a:xfrm>
          <a:custGeom>
            <a:avLst/>
            <a:gdLst>
              <a:gd name="connsiteX0" fmla="*/ 0 w 70000"/>
              <a:gd name="connsiteY0" fmla="*/ 82854 h 324314"/>
              <a:gd name="connsiteX1" fmla="*/ 60325 w 70000"/>
              <a:gd name="connsiteY1" fmla="*/ 209854 h 324314"/>
              <a:gd name="connsiteX2" fmla="*/ 69850 w 70000"/>
              <a:gd name="connsiteY2" fmla="*/ 324154 h 324314"/>
              <a:gd name="connsiteX3" fmla="*/ 60325 w 70000"/>
              <a:gd name="connsiteY3" fmla="*/ 228904 h 324314"/>
              <a:gd name="connsiteX4" fmla="*/ 53975 w 70000"/>
              <a:gd name="connsiteY4" fmla="*/ 304 h 324314"/>
              <a:gd name="connsiteX5" fmla="*/ 60325 w 70000"/>
              <a:gd name="connsiteY5" fmla="*/ 178104 h 324314"/>
              <a:gd name="connsiteX6" fmla="*/ 0 w 70000"/>
              <a:gd name="connsiteY6" fmla="*/ 82854 h 32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00" h="324314">
                <a:moveTo>
                  <a:pt x="0" y="82854"/>
                </a:moveTo>
                <a:cubicBezTo>
                  <a:pt x="0" y="88146"/>
                  <a:pt x="48683" y="169637"/>
                  <a:pt x="60325" y="209854"/>
                </a:cubicBezTo>
                <a:cubicBezTo>
                  <a:pt x="71967" y="250071"/>
                  <a:pt x="69850" y="320979"/>
                  <a:pt x="69850" y="324154"/>
                </a:cubicBezTo>
                <a:cubicBezTo>
                  <a:pt x="69850" y="327329"/>
                  <a:pt x="62971" y="282879"/>
                  <a:pt x="60325" y="228904"/>
                </a:cubicBezTo>
                <a:cubicBezTo>
                  <a:pt x="57679" y="174929"/>
                  <a:pt x="53975" y="8771"/>
                  <a:pt x="53975" y="304"/>
                </a:cubicBezTo>
                <a:cubicBezTo>
                  <a:pt x="53975" y="-8163"/>
                  <a:pt x="71967" y="162758"/>
                  <a:pt x="60325" y="178104"/>
                </a:cubicBezTo>
                <a:cubicBezTo>
                  <a:pt x="48683" y="193450"/>
                  <a:pt x="0" y="77562"/>
                  <a:pt x="0" y="82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A898FCD-A4A1-9C28-8A79-239A3CA27A19}"/>
              </a:ext>
            </a:extLst>
          </p:cNvPr>
          <p:cNvSpPr/>
          <p:nvPr/>
        </p:nvSpPr>
        <p:spPr>
          <a:xfrm>
            <a:off x="4655087" y="2087032"/>
            <a:ext cx="478218" cy="556202"/>
          </a:xfrm>
          <a:custGeom>
            <a:avLst/>
            <a:gdLst>
              <a:gd name="connsiteX0" fmla="*/ 5813 w 478218"/>
              <a:gd name="connsiteY0" fmla="*/ 5293 h 556202"/>
              <a:gd name="connsiteX1" fmla="*/ 345538 w 478218"/>
              <a:gd name="connsiteY1" fmla="*/ 367243 h 556202"/>
              <a:gd name="connsiteX2" fmla="*/ 326488 w 478218"/>
              <a:gd name="connsiteY2" fmla="*/ 329143 h 556202"/>
              <a:gd name="connsiteX3" fmla="*/ 472538 w 478218"/>
              <a:gd name="connsiteY3" fmla="*/ 548218 h 556202"/>
              <a:gd name="connsiteX4" fmla="*/ 434438 w 478218"/>
              <a:gd name="connsiteY4" fmla="*/ 478368 h 556202"/>
              <a:gd name="connsiteX5" fmla="*/ 304263 w 478218"/>
              <a:gd name="connsiteY5" fmla="*/ 195793 h 556202"/>
              <a:gd name="connsiteX6" fmla="*/ 336013 w 478218"/>
              <a:gd name="connsiteY6" fmla="*/ 335493 h 556202"/>
              <a:gd name="connsiteX7" fmla="*/ 145513 w 478218"/>
              <a:gd name="connsiteY7" fmla="*/ 164043 h 556202"/>
              <a:gd name="connsiteX8" fmla="*/ 5813 w 478218"/>
              <a:gd name="connsiteY8" fmla="*/ 5293 h 55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218" h="556202">
                <a:moveTo>
                  <a:pt x="5813" y="5293"/>
                </a:moveTo>
                <a:cubicBezTo>
                  <a:pt x="39150" y="39160"/>
                  <a:pt x="292092" y="313268"/>
                  <a:pt x="345538" y="367243"/>
                </a:cubicBezTo>
                <a:cubicBezTo>
                  <a:pt x="398984" y="421218"/>
                  <a:pt x="305321" y="298981"/>
                  <a:pt x="326488" y="329143"/>
                </a:cubicBezTo>
                <a:cubicBezTo>
                  <a:pt x="347655" y="359305"/>
                  <a:pt x="454546" y="523347"/>
                  <a:pt x="472538" y="548218"/>
                </a:cubicBezTo>
                <a:cubicBezTo>
                  <a:pt x="490530" y="573089"/>
                  <a:pt x="462484" y="537106"/>
                  <a:pt x="434438" y="478368"/>
                </a:cubicBezTo>
                <a:cubicBezTo>
                  <a:pt x="406392" y="419631"/>
                  <a:pt x="320667" y="219605"/>
                  <a:pt x="304263" y="195793"/>
                </a:cubicBezTo>
                <a:cubicBezTo>
                  <a:pt x="287859" y="171981"/>
                  <a:pt x="362471" y="340785"/>
                  <a:pt x="336013" y="335493"/>
                </a:cubicBezTo>
                <a:cubicBezTo>
                  <a:pt x="309555" y="330201"/>
                  <a:pt x="200017" y="219076"/>
                  <a:pt x="145513" y="164043"/>
                </a:cubicBezTo>
                <a:cubicBezTo>
                  <a:pt x="91009" y="109010"/>
                  <a:pt x="-27524" y="-28574"/>
                  <a:pt x="5813" y="5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9F0DC29F-DD0D-3B5A-B822-D1FBC8476D56}"/>
              </a:ext>
            </a:extLst>
          </p:cNvPr>
          <p:cNvSpPr/>
          <p:nvPr/>
        </p:nvSpPr>
        <p:spPr>
          <a:xfrm>
            <a:off x="4425908" y="1892198"/>
            <a:ext cx="1004129" cy="1235936"/>
          </a:xfrm>
          <a:custGeom>
            <a:avLst/>
            <a:gdLst>
              <a:gd name="connsiteX0" fmla="*/ 42 w 1004129"/>
              <a:gd name="connsiteY0" fmla="*/ 102 h 1235936"/>
              <a:gd name="connsiteX1" fmla="*/ 593767 w 1004129"/>
              <a:gd name="connsiteY1" fmla="*/ 273152 h 1235936"/>
              <a:gd name="connsiteX2" fmla="*/ 539792 w 1004129"/>
              <a:gd name="connsiteY2" fmla="*/ 216002 h 1235936"/>
              <a:gd name="connsiteX3" fmla="*/ 863642 w 1004129"/>
              <a:gd name="connsiteY3" fmla="*/ 508102 h 1235936"/>
              <a:gd name="connsiteX4" fmla="*/ 803317 w 1004129"/>
              <a:gd name="connsiteY4" fmla="*/ 473177 h 1235936"/>
              <a:gd name="connsiteX5" fmla="*/ 911267 w 1004129"/>
              <a:gd name="connsiteY5" fmla="*/ 663677 h 1235936"/>
              <a:gd name="connsiteX6" fmla="*/ 1003342 w 1004129"/>
              <a:gd name="connsiteY6" fmla="*/ 1228827 h 1235936"/>
              <a:gd name="connsiteX7" fmla="*/ 955717 w 1004129"/>
              <a:gd name="connsiteY7" fmla="*/ 962127 h 1235936"/>
              <a:gd name="connsiteX8" fmla="*/ 955717 w 1004129"/>
              <a:gd name="connsiteY8" fmla="*/ 676377 h 1235936"/>
              <a:gd name="connsiteX9" fmla="*/ 431842 w 1004129"/>
              <a:gd name="connsiteY9" fmla="*/ 181077 h 1235936"/>
              <a:gd name="connsiteX10" fmla="*/ 562017 w 1004129"/>
              <a:gd name="connsiteY10" fmla="*/ 308077 h 1235936"/>
              <a:gd name="connsiteX11" fmla="*/ 42 w 1004129"/>
              <a:gd name="connsiteY11" fmla="*/ 102 h 123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4129" h="1235936">
                <a:moveTo>
                  <a:pt x="42" y="102"/>
                </a:moveTo>
                <a:cubicBezTo>
                  <a:pt x="5334" y="-5719"/>
                  <a:pt x="503809" y="237169"/>
                  <a:pt x="593767" y="273152"/>
                </a:cubicBezTo>
                <a:cubicBezTo>
                  <a:pt x="683725" y="309135"/>
                  <a:pt x="494813" y="176844"/>
                  <a:pt x="539792" y="216002"/>
                </a:cubicBezTo>
                <a:cubicBezTo>
                  <a:pt x="584771" y="255160"/>
                  <a:pt x="819721" y="465240"/>
                  <a:pt x="863642" y="508102"/>
                </a:cubicBezTo>
                <a:cubicBezTo>
                  <a:pt x="907563" y="550964"/>
                  <a:pt x="795380" y="447248"/>
                  <a:pt x="803317" y="473177"/>
                </a:cubicBezTo>
                <a:cubicBezTo>
                  <a:pt x="811254" y="499106"/>
                  <a:pt x="877929" y="537735"/>
                  <a:pt x="911267" y="663677"/>
                </a:cubicBezTo>
                <a:cubicBezTo>
                  <a:pt x="944605" y="789619"/>
                  <a:pt x="995934" y="1179085"/>
                  <a:pt x="1003342" y="1228827"/>
                </a:cubicBezTo>
                <a:cubicBezTo>
                  <a:pt x="1010750" y="1278569"/>
                  <a:pt x="963654" y="1054202"/>
                  <a:pt x="955717" y="962127"/>
                </a:cubicBezTo>
                <a:cubicBezTo>
                  <a:pt x="947780" y="870052"/>
                  <a:pt x="1043030" y="806552"/>
                  <a:pt x="955717" y="676377"/>
                </a:cubicBezTo>
                <a:cubicBezTo>
                  <a:pt x="868405" y="546202"/>
                  <a:pt x="497459" y="242460"/>
                  <a:pt x="431842" y="181077"/>
                </a:cubicBezTo>
                <a:cubicBezTo>
                  <a:pt x="366225" y="119694"/>
                  <a:pt x="635571" y="340885"/>
                  <a:pt x="562017" y="308077"/>
                </a:cubicBezTo>
                <a:cubicBezTo>
                  <a:pt x="488463" y="275269"/>
                  <a:pt x="-5250" y="5923"/>
                  <a:pt x="42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A4F2D95C-E358-04A2-91BD-100E69F41094}"/>
              </a:ext>
            </a:extLst>
          </p:cNvPr>
          <p:cNvSpPr/>
          <p:nvPr/>
        </p:nvSpPr>
        <p:spPr>
          <a:xfrm>
            <a:off x="5016495" y="2269936"/>
            <a:ext cx="346246" cy="839544"/>
          </a:xfrm>
          <a:custGeom>
            <a:avLst/>
            <a:gdLst>
              <a:gd name="connsiteX0" fmla="*/ 5 w 346246"/>
              <a:gd name="connsiteY0" fmla="*/ 189 h 839544"/>
              <a:gd name="connsiteX1" fmla="*/ 174630 w 346246"/>
              <a:gd name="connsiteY1" fmla="*/ 260539 h 839544"/>
              <a:gd name="connsiteX2" fmla="*/ 190505 w 346246"/>
              <a:gd name="connsiteY2" fmla="*/ 533589 h 839544"/>
              <a:gd name="connsiteX3" fmla="*/ 244480 w 346246"/>
              <a:gd name="connsiteY3" fmla="*/ 447864 h 839544"/>
              <a:gd name="connsiteX4" fmla="*/ 254005 w 346246"/>
              <a:gd name="connsiteY4" fmla="*/ 717739 h 839544"/>
              <a:gd name="connsiteX5" fmla="*/ 288930 w 346246"/>
              <a:gd name="connsiteY5" fmla="*/ 558989 h 839544"/>
              <a:gd name="connsiteX6" fmla="*/ 346080 w 346246"/>
              <a:gd name="connsiteY6" fmla="*/ 838389 h 839544"/>
              <a:gd name="connsiteX7" fmla="*/ 304805 w 346246"/>
              <a:gd name="connsiteY7" fmla="*/ 641539 h 839544"/>
              <a:gd name="connsiteX8" fmla="*/ 260355 w 346246"/>
              <a:gd name="connsiteY8" fmla="*/ 244664 h 839544"/>
              <a:gd name="connsiteX9" fmla="*/ 234955 w 346246"/>
              <a:gd name="connsiteY9" fmla="*/ 501839 h 839544"/>
              <a:gd name="connsiteX10" fmla="*/ 200030 w 346246"/>
              <a:gd name="connsiteY10" fmla="*/ 285939 h 839544"/>
              <a:gd name="connsiteX11" fmla="*/ 180980 w 346246"/>
              <a:gd name="connsiteY11" fmla="*/ 219264 h 839544"/>
              <a:gd name="connsiteX12" fmla="*/ 5 w 346246"/>
              <a:gd name="connsiteY12" fmla="*/ 189 h 83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6246" h="839544">
                <a:moveTo>
                  <a:pt x="5" y="189"/>
                </a:moveTo>
                <a:cubicBezTo>
                  <a:pt x="-1053" y="7068"/>
                  <a:pt x="142880" y="171639"/>
                  <a:pt x="174630" y="260539"/>
                </a:cubicBezTo>
                <a:cubicBezTo>
                  <a:pt x="206380" y="349439"/>
                  <a:pt x="178863" y="502368"/>
                  <a:pt x="190505" y="533589"/>
                </a:cubicBezTo>
                <a:cubicBezTo>
                  <a:pt x="202147" y="564810"/>
                  <a:pt x="233897" y="417172"/>
                  <a:pt x="244480" y="447864"/>
                </a:cubicBezTo>
                <a:cubicBezTo>
                  <a:pt x="255063" y="478556"/>
                  <a:pt x="246597" y="699218"/>
                  <a:pt x="254005" y="717739"/>
                </a:cubicBezTo>
                <a:cubicBezTo>
                  <a:pt x="261413" y="736260"/>
                  <a:pt x="273584" y="538881"/>
                  <a:pt x="288930" y="558989"/>
                </a:cubicBezTo>
                <a:cubicBezTo>
                  <a:pt x="304276" y="579097"/>
                  <a:pt x="343434" y="824631"/>
                  <a:pt x="346080" y="838389"/>
                </a:cubicBezTo>
                <a:cubicBezTo>
                  <a:pt x="348726" y="852147"/>
                  <a:pt x="319093" y="740493"/>
                  <a:pt x="304805" y="641539"/>
                </a:cubicBezTo>
                <a:cubicBezTo>
                  <a:pt x="290517" y="542585"/>
                  <a:pt x="271997" y="267947"/>
                  <a:pt x="260355" y="244664"/>
                </a:cubicBezTo>
                <a:cubicBezTo>
                  <a:pt x="248713" y="221381"/>
                  <a:pt x="245009" y="494960"/>
                  <a:pt x="234955" y="501839"/>
                </a:cubicBezTo>
                <a:cubicBezTo>
                  <a:pt x="224901" y="508718"/>
                  <a:pt x="209026" y="333035"/>
                  <a:pt x="200030" y="285939"/>
                </a:cubicBezTo>
                <a:cubicBezTo>
                  <a:pt x="191034" y="238843"/>
                  <a:pt x="216963" y="262656"/>
                  <a:pt x="180980" y="219264"/>
                </a:cubicBezTo>
                <a:cubicBezTo>
                  <a:pt x="144997" y="175872"/>
                  <a:pt x="1063" y="-6690"/>
                  <a:pt x="5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7A4DDEC7-1B40-9329-335B-07BCFA1164DA}"/>
              </a:ext>
            </a:extLst>
          </p:cNvPr>
          <p:cNvSpPr/>
          <p:nvPr/>
        </p:nvSpPr>
        <p:spPr>
          <a:xfrm>
            <a:off x="3997322" y="1707738"/>
            <a:ext cx="830387" cy="349396"/>
          </a:xfrm>
          <a:custGeom>
            <a:avLst/>
            <a:gdLst>
              <a:gd name="connsiteX0" fmla="*/ 3 w 830387"/>
              <a:gd name="connsiteY0" fmla="*/ 241712 h 349396"/>
              <a:gd name="connsiteX1" fmla="*/ 295278 w 830387"/>
              <a:gd name="connsiteY1" fmla="*/ 127412 h 349396"/>
              <a:gd name="connsiteX2" fmla="*/ 139703 w 830387"/>
              <a:gd name="connsiteY2" fmla="*/ 6762 h 349396"/>
              <a:gd name="connsiteX3" fmla="*/ 819153 w 830387"/>
              <a:gd name="connsiteY3" fmla="*/ 343312 h 349396"/>
              <a:gd name="connsiteX4" fmla="*/ 581028 w 830387"/>
              <a:gd name="connsiteY4" fmla="*/ 232187 h 349396"/>
              <a:gd name="connsiteX5" fmla="*/ 161928 w 830387"/>
              <a:gd name="connsiteY5" fmla="*/ 38512 h 349396"/>
              <a:gd name="connsiteX6" fmla="*/ 288928 w 830387"/>
              <a:gd name="connsiteY6" fmla="*/ 140112 h 349396"/>
              <a:gd name="connsiteX7" fmla="*/ 3 w 830387"/>
              <a:gd name="connsiteY7" fmla="*/ 241712 h 34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0387" h="349396">
                <a:moveTo>
                  <a:pt x="3" y="241712"/>
                </a:moveTo>
                <a:cubicBezTo>
                  <a:pt x="1061" y="239595"/>
                  <a:pt x="271995" y="166570"/>
                  <a:pt x="295278" y="127412"/>
                </a:cubicBezTo>
                <a:cubicBezTo>
                  <a:pt x="318561" y="88254"/>
                  <a:pt x="52391" y="-29221"/>
                  <a:pt x="139703" y="6762"/>
                </a:cubicBezTo>
                <a:cubicBezTo>
                  <a:pt x="227016" y="42745"/>
                  <a:pt x="745599" y="305741"/>
                  <a:pt x="819153" y="343312"/>
                </a:cubicBezTo>
                <a:cubicBezTo>
                  <a:pt x="892707" y="380883"/>
                  <a:pt x="581028" y="232187"/>
                  <a:pt x="581028" y="232187"/>
                </a:cubicBezTo>
                <a:cubicBezTo>
                  <a:pt x="471491" y="181387"/>
                  <a:pt x="210611" y="53858"/>
                  <a:pt x="161928" y="38512"/>
                </a:cubicBezTo>
                <a:cubicBezTo>
                  <a:pt x="113245" y="23166"/>
                  <a:pt x="313270" y="105187"/>
                  <a:pt x="288928" y="140112"/>
                </a:cubicBezTo>
                <a:cubicBezTo>
                  <a:pt x="264586" y="175037"/>
                  <a:pt x="-1055" y="243829"/>
                  <a:pt x="3" y="241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1CDFBE9C-0751-563F-FA84-7E9A225EAAE5}"/>
              </a:ext>
            </a:extLst>
          </p:cNvPr>
          <p:cNvSpPr/>
          <p:nvPr/>
        </p:nvSpPr>
        <p:spPr>
          <a:xfrm>
            <a:off x="4098559" y="1909284"/>
            <a:ext cx="352805" cy="551667"/>
          </a:xfrm>
          <a:custGeom>
            <a:avLst/>
            <a:gdLst>
              <a:gd name="connsiteX0" fmla="*/ 366 w 352805"/>
              <a:gd name="connsiteY0" fmla="*/ 103666 h 551667"/>
              <a:gd name="connsiteX1" fmla="*/ 260716 w 352805"/>
              <a:gd name="connsiteY1" fmla="*/ 281466 h 551667"/>
              <a:gd name="connsiteX2" fmla="*/ 352791 w 352805"/>
              <a:gd name="connsiteY2" fmla="*/ 551341 h 551667"/>
              <a:gd name="connsiteX3" fmla="*/ 267066 w 352805"/>
              <a:gd name="connsiteY3" fmla="*/ 329091 h 551667"/>
              <a:gd name="connsiteX4" fmla="*/ 178166 w 352805"/>
              <a:gd name="connsiteY4" fmla="*/ 2066 h 551667"/>
              <a:gd name="connsiteX5" fmla="*/ 203566 w 352805"/>
              <a:gd name="connsiteY5" fmla="*/ 186216 h 551667"/>
              <a:gd name="connsiteX6" fmla="*/ 366 w 352805"/>
              <a:gd name="connsiteY6" fmla="*/ 103666 h 55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805" h="551667">
                <a:moveTo>
                  <a:pt x="366" y="103666"/>
                </a:moveTo>
                <a:cubicBezTo>
                  <a:pt x="9891" y="119541"/>
                  <a:pt x="201979" y="206854"/>
                  <a:pt x="260716" y="281466"/>
                </a:cubicBezTo>
                <a:cubicBezTo>
                  <a:pt x="319454" y="356079"/>
                  <a:pt x="351733" y="543404"/>
                  <a:pt x="352791" y="551341"/>
                </a:cubicBezTo>
                <a:cubicBezTo>
                  <a:pt x="353849" y="559278"/>
                  <a:pt x="296170" y="420637"/>
                  <a:pt x="267066" y="329091"/>
                </a:cubicBezTo>
                <a:cubicBezTo>
                  <a:pt x="237962" y="237545"/>
                  <a:pt x="188749" y="25878"/>
                  <a:pt x="178166" y="2066"/>
                </a:cubicBezTo>
                <a:cubicBezTo>
                  <a:pt x="167583" y="-21746"/>
                  <a:pt x="237433" y="167695"/>
                  <a:pt x="203566" y="186216"/>
                </a:cubicBezTo>
                <a:cubicBezTo>
                  <a:pt x="169699" y="204737"/>
                  <a:pt x="-9159" y="87791"/>
                  <a:pt x="366" y="103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27BA325-78CE-4BC9-58E7-0EA5F22BC195}"/>
              </a:ext>
            </a:extLst>
          </p:cNvPr>
          <p:cNvSpPr/>
          <p:nvPr/>
        </p:nvSpPr>
        <p:spPr>
          <a:xfrm>
            <a:off x="4681638" y="5114837"/>
            <a:ext cx="411404" cy="1346545"/>
          </a:xfrm>
          <a:custGeom>
            <a:avLst/>
            <a:gdLst>
              <a:gd name="connsiteX0" fmla="*/ 411062 w 411404"/>
              <a:gd name="connsiteY0" fmla="*/ 88 h 1346545"/>
              <a:gd name="connsiteX1" fmla="*/ 77687 w 411404"/>
              <a:gd name="connsiteY1" fmla="*/ 114388 h 1346545"/>
              <a:gd name="connsiteX2" fmla="*/ 74512 w 411404"/>
              <a:gd name="connsiteY2" fmla="*/ 431888 h 1346545"/>
              <a:gd name="connsiteX3" fmla="*/ 74512 w 411404"/>
              <a:gd name="connsiteY3" fmla="*/ 362038 h 1346545"/>
              <a:gd name="connsiteX4" fmla="*/ 99912 w 411404"/>
              <a:gd name="connsiteY4" fmla="*/ 873213 h 1346545"/>
              <a:gd name="connsiteX5" fmla="*/ 84037 w 411404"/>
              <a:gd name="connsiteY5" fmla="*/ 831938 h 1346545"/>
              <a:gd name="connsiteX6" fmla="*/ 84037 w 411404"/>
              <a:gd name="connsiteY6" fmla="*/ 1203413 h 1346545"/>
              <a:gd name="connsiteX7" fmla="*/ 64987 w 411404"/>
              <a:gd name="connsiteY7" fmla="*/ 1346288 h 1346545"/>
              <a:gd name="connsiteX8" fmla="*/ 68162 w 411404"/>
              <a:gd name="connsiteY8" fmla="*/ 1174838 h 1346545"/>
              <a:gd name="connsiteX9" fmla="*/ 90387 w 411404"/>
              <a:gd name="connsiteY9" fmla="*/ 203288 h 1346545"/>
              <a:gd name="connsiteX10" fmla="*/ 52287 w 411404"/>
              <a:gd name="connsiteY10" fmla="*/ 276313 h 1346545"/>
              <a:gd name="connsiteX11" fmla="*/ 118962 w 411404"/>
              <a:gd name="connsiteY11" fmla="*/ 88988 h 1346545"/>
              <a:gd name="connsiteX12" fmla="*/ 7837 w 411404"/>
              <a:gd name="connsiteY12" fmla="*/ 95338 h 1346545"/>
              <a:gd name="connsiteX13" fmla="*/ 411062 w 411404"/>
              <a:gd name="connsiteY13" fmla="*/ 88 h 134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1404" h="1346545">
                <a:moveTo>
                  <a:pt x="411062" y="88"/>
                </a:moveTo>
                <a:cubicBezTo>
                  <a:pt x="422704" y="3263"/>
                  <a:pt x="133779" y="42421"/>
                  <a:pt x="77687" y="114388"/>
                </a:cubicBezTo>
                <a:cubicBezTo>
                  <a:pt x="21595" y="186355"/>
                  <a:pt x="75041" y="390613"/>
                  <a:pt x="74512" y="431888"/>
                </a:cubicBezTo>
                <a:cubicBezTo>
                  <a:pt x="73983" y="473163"/>
                  <a:pt x="70279" y="288484"/>
                  <a:pt x="74512" y="362038"/>
                </a:cubicBezTo>
                <a:cubicBezTo>
                  <a:pt x="78745" y="435592"/>
                  <a:pt x="98324" y="794896"/>
                  <a:pt x="99912" y="873213"/>
                </a:cubicBezTo>
                <a:cubicBezTo>
                  <a:pt x="101499" y="951530"/>
                  <a:pt x="86683" y="776905"/>
                  <a:pt x="84037" y="831938"/>
                </a:cubicBezTo>
                <a:cubicBezTo>
                  <a:pt x="81391" y="886971"/>
                  <a:pt x="87212" y="1117688"/>
                  <a:pt x="84037" y="1203413"/>
                </a:cubicBezTo>
                <a:cubicBezTo>
                  <a:pt x="80862" y="1289138"/>
                  <a:pt x="67633" y="1351050"/>
                  <a:pt x="64987" y="1346288"/>
                </a:cubicBezTo>
                <a:cubicBezTo>
                  <a:pt x="62341" y="1341526"/>
                  <a:pt x="63929" y="1365338"/>
                  <a:pt x="68162" y="1174838"/>
                </a:cubicBezTo>
                <a:cubicBezTo>
                  <a:pt x="72395" y="984338"/>
                  <a:pt x="93033" y="353042"/>
                  <a:pt x="90387" y="203288"/>
                </a:cubicBezTo>
                <a:cubicBezTo>
                  <a:pt x="87741" y="53534"/>
                  <a:pt x="47525" y="295363"/>
                  <a:pt x="52287" y="276313"/>
                </a:cubicBezTo>
                <a:cubicBezTo>
                  <a:pt x="57049" y="257263"/>
                  <a:pt x="126370" y="119150"/>
                  <a:pt x="118962" y="88988"/>
                </a:cubicBezTo>
                <a:cubicBezTo>
                  <a:pt x="111554" y="58826"/>
                  <a:pt x="-35025" y="110155"/>
                  <a:pt x="7837" y="95338"/>
                </a:cubicBezTo>
                <a:cubicBezTo>
                  <a:pt x="50699" y="80521"/>
                  <a:pt x="399420" y="-3087"/>
                  <a:pt x="411062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F8550AC2-C726-4ECF-DE30-62F7A87F862D}"/>
              </a:ext>
            </a:extLst>
          </p:cNvPr>
          <p:cNvSpPr/>
          <p:nvPr/>
        </p:nvSpPr>
        <p:spPr>
          <a:xfrm>
            <a:off x="3851249" y="4542300"/>
            <a:ext cx="233290" cy="1251043"/>
          </a:xfrm>
          <a:custGeom>
            <a:avLst/>
            <a:gdLst>
              <a:gd name="connsiteX0" fmla="*/ 26 w 233290"/>
              <a:gd name="connsiteY0" fmla="*/ 1125 h 1251043"/>
              <a:gd name="connsiteX1" fmla="*/ 231801 w 233290"/>
              <a:gd name="connsiteY1" fmla="*/ 1248900 h 1251043"/>
              <a:gd name="connsiteX2" fmla="*/ 104801 w 233290"/>
              <a:gd name="connsiteY2" fmla="*/ 318625 h 1251043"/>
              <a:gd name="connsiteX3" fmla="*/ 215926 w 233290"/>
              <a:gd name="connsiteY3" fmla="*/ 1013950 h 1251043"/>
              <a:gd name="connsiteX4" fmla="*/ 26 w 233290"/>
              <a:gd name="connsiteY4" fmla="*/ 1125 h 125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290" h="1251043">
                <a:moveTo>
                  <a:pt x="26" y="1125"/>
                </a:moveTo>
                <a:cubicBezTo>
                  <a:pt x="2672" y="40283"/>
                  <a:pt x="214339" y="1195983"/>
                  <a:pt x="231801" y="1248900"/>
                </a:cubicBezTo>
                <a:cubicBezTo>
                  <a:pt x="249264" y="1301817"/>
                  <a:pt x="107447" y="357783"/>
                  <a:pt x="104801" y="318625"/>
                </a:cubicBezTo>
                <a:cubicBezTo>
                  <a:pt x="102155" y="279467"/>
                  <a:pt x="236034" y="1071100"/>
                  <a:pt x="215926" y="1013950"/>
                </a:cubicBezTo>
                <a:cubicBezTo>
                  <a:pt x="195818" y="956800"/>
                  <a:pt x="-2620" y="-38033"/>
                  <a:pt x="26" y="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9ACABE44-4BA6-6AA5-D072-0EA0F72C7E74}"/>
              </a:ext>
            </a:extLst>
          </p:cNvPr>
          <p:cNvSpPr/>
          <p:nvPr/>
        </p:nvSpPr>
        <p:spPr>
          <a:xfrm>
            <a:off x="3623166" y="4537053"/>
            <a:ext cx="186997" cy="1277142"/>
          </a:xfrm>
          <a:custGeom>
            <a:avLst/>
            <a:gdLst>
              <a:gd name="connsiteX0" fmla="*/ 2684 w 186997"/>
              <a:gd name="connsiteY0" fmla="*/ 22 h 1277142"/>
              <a:gd name="connsiteX1" fmla="*/ 9034 w 186997"/>
              <a:gd name="connsiteY1" fmla="*/ 476272 h 1277142"/>
              <a:gd name="connsiteX2" fmla="*/ 97934 w 186997"/>
              <a:gd name="connsiteY2" fmla="*/ 863622 h 1277142"/>
              <a:gd name="connsiteX3" fmla="*/ 94759 w 186997"/>
              <a:gd name="connsiteY3" fmla="*/ 847747 h 1277142"/>
              <a:gd name="connsiteX4" fmla="*/ 186834 w 186997"/>
              <a:gd name="connsiteY4" fmla="*/ 1270022 h 1277142"/>
              <a:gd name="connsiteX5" fmla="*/ 116984 w 186997"/>
              <a:gd name="connsiteY5" fmla="*/ 1044597 h 1277142"/>
              <a:gd name="connsiteX6" fmla="*/ 107459 w 186997"/>
              <a:gd name="connsiteY6" fmla="*/ 209572 h 1277142"/>
              <a:gd name="connsiteX7" fmla="*/ 78884 w 186997"/>
              <a:gd name="connsiteY7" fmla="*/ 784247 h 1277142"/>
              <a:gd name="connsiteX8" fmla="*/ 5859 w 186997"/>
              <a:gd name="connsiteY8" fmla="*/ 457222 h 1277142"/>
              <a:gd name="connsiteX9" fmla="*/ 2684 w 186997"/>
              <a:gd name="connsiteY9" fmla="*/ 22 h 127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997" h="1277142">
                <a:moveTo>
                  <a:pt x="2684" y="22"/>
                </a:moveTo>
                <a:cubicBezTo>
                  <a:pt x="3213" y="3197"/>
                  <a:pt x="-6841" y="332339"/>
                  <a:pt x="9034" y="476272"/>
                </a:cubicBezTo>
                <a:cubicBezTo>
                  <a:pt x="24909" y="620205"/>
                  <a:pt x="83647" y="801710"/>
                  <a:pt x="97934" y="863622"/>
                </a:cubicBezTo>
                <a:cubicBezTo>
                  <a:pt x="112221" y="925534"/>
                  <a:pt x="79942" y="780014"/>
                  <a:pt x="94759" y="847747"/>
                </a:cubicBezTo>
                <a:cubicBezTo>
                  <a:pt x="109576" y="915480"/>
                  <a:pt x="183130" y="1237214"/>
                  <a:pt x="186834" y="1270022"/>
                </a:cubicBezTo>
                <a:cubicBezTo>
                  <a:pt x="190538" y="1302830"/>
                  <a:pt x="130213" y="1221339"/>
                  <a:pt x="116984" y="1044597"/>
                </a:cubicBezTo>
                <a:cubicBezTo>
                  <a:pt x="103755" y="867855"/>
                  <a:pt x="113809" y="252964"/>
                  <a:pt x="107459" y="209572"/>
                </a:cubicBezTo>
                <a:cubicBezTo>
                  <a:pt x="101109" y="166180"/>
                  <a:pt x="95817" y="742972"/>
                  <a:pt x="78884" y="784247"/>
                </a:cubicBezTo>
                <a:cubicBezTo>
                  <a:pt x="61951" y="825522"/>
                  <a:pt x="16442" y="584222"/>
                  <a:pt x="5859" y="457222"/>
                </a:cubicBezTo>
                <a:cubicBezTo>
                  <a:pt x="-4724" y="330222"/>
                  <a:pt x="2155" y="-3153"/>
                  <a:pt x="2684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11C76C7-FDA0-8AAA-BADE-0108E3D4BBAE}"/>
              </a:ext>
            </a:extLst>
          </p:cNvPr>
          <p:cNvSpPr/>
          <p:nvPr/>
        </p:nvSpPr>
        <p:spPr>
          <a:xfrm>
            <a:off x="3210098" y="4101401"/>
            <a:ext cx="393634" cy="613537"/>
          </a:xfrm>
          <a:custGeom>
            <a:avLst/>
            <a:gdLst>
              <a:gd name="connsiteX0" fmla="*/ 60152 w 393634"/>
              <a:gd name="connsiteY0" fmla="*/ 48324 h 613537"/>
              <a:gd name="connsiteX1" fmla="*/ 307802 w 393634"/>
              <a:gd name="connsiteY1" fmla="*/ 324549 h 613537"/>
              <a:gd name="connsiteX2" fmla="*/ 314152 w 393634"/>
              <a:gd name="connsiteY2" fmla="*/ 375349 h 613537"/>
              <a:gd name="connsiteX3" fmla="*/ 393527 w 393634"/>
              <a:gd name="connsiteY3" fmla="*/ 613474 h 613537"/>
              <a:gd name="connsiteX4" fmla="*/ 330027 w 393634"/>
              <a:gd name="connsiteY4" fmla="*/ 397574 h 613537"/>
              <a:gd name="connsiteX5" fmla="*/ 279227 w 393634"/>
              <a:gd name="connsiteY5" fmla="*/ 254699 h 613537"/>
              <a:gd name="connsiteX6" fmla="*/ 15702 w 393634"/>
              <a:gd name="connsiteY6" fmla="*/ 22924 h 613537"/>
              <a:gd name="connsiteX7" fmla="*/ 60152 w 393634"/>
              <a:gd name="connsiteY7" fmla="*/ 48324 h 61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634" h="613537">
                <a:moveTo>
                  <a:pt x="60152" y="48324"/>
                </a:moveTo>
                <a:cubicBezTo>
                  <a:pt x="108835" y="98595"/>
                  <a:pt x="265469" y="270045"/>
                  <a:pt x="307802" y="324549"/>
                </a:cubicBezTo>
                <a:cubicBezTo>
                  <a:pt x="350135" y="379053"/>
                  <a:pt x="299865" y="327195"/>
                  <a:pt x="314152" y="375349"/>
                </a:cubicBezTo>
                <a:cubicBezTo>
                  <a:pt x="328439" y="423503"/>
                  <a:pt x="390881" y="609770"/>
                  <a:pt x="393527" y="613474"/>
                </a:cubicBezTo>
                <a:cubicBezTo>
                  <a:pt x="396173" y="617178"/>
                  <a:pt x="349077" y="457370"/>
                  <a:pt x="330027" y="397574"/>
                </a:cubicBezTo>
                <a:cubicBezTo>
                  <a:pt x="310977" y="337778"/>
                  <a:pt x="331614" y="317141"/>
                  <a:pt x="279227" y="254699"/>
                </a:cubicBezTo>
                <a:cubicBezTo>
                  <a:pt x="226840" y="192257"/>
                  <a:pt x="52214" y="63141"/>
                  <a:pt x="15702" y="22924"/>
                </a:cubicBezTo>
                <a:cubicBezTo>
                  <a:pt x="-20811" y="-17293"/>
                  <a:pt x="11469" y="-1947"/>
                  <a:pt x="60152" y="48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40EA62A1-69A5-EBC9-0109-C8228476FA31}"/>
              </a:ext>
            </a:extLst>
          </p:cNvPr>
          <p:cNvSpPr/>
          <p:nvPr/>
        </p:nvSpPr>
        <p:spPr>
          <a:xfrm>
            <a:off x="3438016" y="4600575"/>
            <a:ext cx="179759" cy="439856"/>
          </a:xfrm>
          <a:custGeom>
            <a:avLst/>
            <a:gdLst>
              <a:gd name="connsiteX0" fmla="*/ 79884 w 179759"/>
              <a:gd name="connsiteY0" fmla="*/ 0 h 439856"/>
              <a:gd name="connsiteX1" fmla="*/ 102109 w 179759"/>
              <a:gd name="connsiteY1" fmla="*/ 209550 h 439856"/>
              <a:gd name="connsiteX2" fmla="*/ 178309 w 179759"/>
              <a:gd name="connsiteY2" fmla="*/ 434975 h 439856"/>
              <a:gd name="connsiteX3" fmla="*/ 140209 w 179759"/>
              <a:gd name="connsiteY3" fmla="*/ 342900 h 439856"/>
              <a:gd name="connsiteX4" fmla="*/ 509 w 179759"/>
              <a:gd name="connsiteY4" fmla="*/ 95250 h 439856"/>
              <a:gd name="connsiteX5" fmla="*/ 92584 w 179759"/>
              <a:gd name="connsiteY5" fmla="*/ 209550 h 439856"/>
              <a:gd name="connsiteX6" fmla="*/ 79884 w 179759"/>
              <a:gd name="connsiteY6" fmla="*/ 0 h 43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759" h="439856">
                <a:moveTo>
                  <a:pt x="79884" y="0"/>
                </a:moveTo>
                <a:cubicBezTo>
                  <a:pt x="81471" y="0"/>
                  <a:pt x="85705" y="137054"/>
                  <a:pt x="102109" y="209550"/>
                </a:cubicBezTo>
                <a:cubicBezTo>
                  <a:pt x="118513" y="282046"/>
                  <a:pt x="171959" y="412750"/>
                  <a:pt x="178309" y="434975"/>
                </a:cubicBezTo>
                <a:cubicBezTo>
                  <a:pt x="184659" y="457200"/>
                  <a:pt x="169842" y="399521"/>
                  <a:pt x="140209" y="342900"/>
                </a:cubicBezTo>
                <a:cubicBezTo>
                  <a:pt x="110576" y="286279"/>
                  <a:pt x="8446" y="117475"/>
                  <a:pt x="509" y="95250"/>
                </a:cubicBezTo>
                <a:cubicBezTo>
                  <a:pt x="-7429" y="73025"/>
                  <a:pt x="79884" y="220662"/>
                  <a:pt x="92584" y="209550"/>
                </a:cubicBezTo>
                <a:cubicBezTo>
                  <a:pt x="105284" y="198438"/>
                  <a:pt x="78297" y="0"/>
                  <a:pt x="798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820B48BC-1CAE-CFC2-6DE5-FD41C8C30251}"/>
              </a:ext>
            </a:extLst>
          </p:cNvPr>
          <p:cNvSpPr/>
          <p:nvPr/>
        </p:nvSpPr>
        <p:spPr>
          <a:xfrm>
            <a:off x="3174452" y="4875742"/>
            <a:ext cx="235545" cy="547259"/>
          </a:xfrm>
          <a:custGeom>
            <a:avLst/>
            <a:gdLst>
              <a:gd name="connsiteX0" fmla="*/ 235498 w 235545"/>
              <a:gd name="connsiteY0" fmla="*/ 1058 h 547259"/>
              <a:gd name="connsiteX1" fmla="*/ 76748 w 235545"/>
              <a:gd name="connsiteY1" fmla="*/ 286808 h 547259"/>
              <a:gd name="connsiteX2" fmla="*/ 548 w 235545"/>
              <a:gd name="connsiteY2" fmla="*/ 543983 h 547259"/>
              <a:gd name="connsiteX3" fmla="*/ 44998 w 235545"/>
              <a:gd name="connsiteY3" fmla="*/ 416983 h 547259"/>
              <a:gd name="connsiteX4" fmla="*/ 92623 w 235545"/>
              <a:gd name="connsiteY4" fmla="*/ 197908 h 547259"/>
              <a:gd name="connsiteX5" fmla="*/ 235498 w 235545"/>
              <a:gd name="connsiteY5" fmla="*/ 1058 h 54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45" h="547259">
                <a:moveTo>
                  <a:pt x="235498" y="1058"/>
                </a:moveTo>
                <a:cubicBezTo>
                  <a:pt x="232852" y="15875"/>
                  <a:pt x="115906" y="196321"/>
                  <a:pt x="76748" y="286808"/>
                </a:cubicBezTo>
                <a:cubicBezTo>
                  <a:pt x="37590" y="377295"/>
                  <a:pt x="5840" y="522287"/>
                  <a:pt x="548" y="543983"/>
                </a:cubicBezTo>
                <a:cubicBezTo>
                  <a:pt x="-4744" y="565679"/>
                  <a:pt x="29652" y="474662"/>
                  <a:pt x="44998" y="416983"/>
                </a:cubicBezTo>
                <a:cubicBezTo>
                  <a:pt x="60344" y="359304"/>
                  <a:pt x="56110" y="265112"/>
                  <a:pt x="92623" y="197908"/>
                </a:cubicBezTo>
                <a:cubicBezTo>
                  <a:pt x="129136" y="130704"/>
                  <a:pt x="238144" y="-13759"/>
                  <a:pt x="235498" y="1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D7DB885B-8014-EB1E-39CE-7CC941059F3D}"/>
              </a:ext>
            </a:extLst>
          </p:cNvPr>
          <p:cNvSpPr/>
          <p:nvPr/>
        </p:nvSpPr>
        <p:spPr>
          <a:xfrm>
            <a:off x="4165534" y="4895872"/>
            <a:ext cx="429780" cy="428626"/>
          </a:xfrm>
          <a:custGeom>
            <a:avLst/>
            <a:gdLst>
              <a:gd name="connsiteX0" fmla="*/ 66 w 429780"/>
              <a:gd name="connsiteY0" fmla="*/ 3153 h 428626"/>
              <a:gd name="connsiteX1" fmla="*/ 422341 w 429780"/>
              <a:gd name="connsiteY1" fmla="*/ 38078 h 428626"/>
              <a:gd name="connsiteX2" fmla="*/ 257241 w 429780"/>
              <a:gd name="connsiteY2" fmla="*/ 85703 h 428626"/>
              <a:gd name="connsiteX3" fmla="*/ 98491 w 429780"/>
              <a:gd name="connsiteY3" fmla="*/ 206353 h 428626"/>
              <a:gd name="connsiteX4" fmla="*/ 12766 w 429780"/>
              <a:gd name="connsiteY4" fmla="*/ 428603 h 428626"/>
              <a:gd name="connsiteX5" fmla="*/ 85791 w 429780"/>
              <a:gd name="connsiteY5" fmla="*/ 219053 h 428626"/>
              <a:gd name="connsiteX6" fmla="*/ 387416 w 429780"/>
              <a:gd name="connsiteY6" fmla="*/ 25378 h 428626"/>
              <a:gd name="connsiteX7" fmla="*/ 66 w 429780"/>
              <a:gd name="connsiteY7" fmla="*/ 3153 h 42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780" h="428626">
                <a:moveTo>
                  <a:pt x="66" y="3153"/>
                </a:moveTo>
                <a:cubicBezTo>
                  <a:pt x="5887" y="5270"/>
                  <a:pt x="379479" y="24320"/>
                  <a:pt x="422341" y="38078"/>
                </a:cubicBezTo>
                <a:cubicBezTo>
                  <a:pt x="465203" y="51836"/>
                  <a:pt x="311216" y="57657"/>
                  <a:pt x="257241" y="85703"/>
                </a:cubicBezTo>
                <a:cubicBezTo>
                  <a:pt x="203266" y="113749"/>
                  <a:pt x="139237" y="149203"/>
                  <a:pt x="98491" y="206353"/>
                </a:cubicBezTo>
                <a:cubicBezTo>
                  <a:pt x="57745" y="263503"/>
                  <a:pt x="14883" y="426486"/>
                  <a:pt x="12766" y="428603"/>
                </a:cubicBezTo>
                <a:cubicBezTo>
                  <a:pt x="10649" y="430720"/>
                  <a:pt x="23349" y="286257"/>
                  <a:pt x="85791" y="219053"/>
                </a:cubicBezTo>
                <a:cubicBezTo>
                  <a:pt x="148233" y="151849"/>
                  <a:pt x="402233" y="60303"/>
                  <a:pt x="387416" y="25378"/>
                </a:cubicBezTo>
                <a:cubicBezTo>
                  <a:pt x="372599" y="-9547"/>
                  <a:pt x="-5755" y="1036"/>
                  <a:pt x="66" y="3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FC5DD452-98AF-2C1F-1D49-E6B361A82163}"/>
              </a:ext>
            </a:extLst>
          </p:cNvPr>
          <p:cNvSpPr/>
          <p:nvPr/>
        </p:nvSpPr>
        <p:spPr>
          <a:xfrm>
            <a:off x="4479925" y="3739401"/>
            <a:ext cx="119826" cy="392082"/>
          </a:xfrm>
          <a:custGeom>
            <a:avLst/>
            <a:gdLst>
              <a:gd name="connsiteX0" fmla="*/ 0 w 119826"/>
              <a:gd name="connsiteY0" fmla="*/ 749 h 392082"/>
              <a:gd name="connsiteX1" fmla="*/ 117475 w 119826"/>
              <a:gd name="connsiteY1" fmla="*/ 184899 h 392082"/>
              <a:gd name="connsiteX2" fmla="*/ 66675 w 119826"/>
              <a:gd name="connsiteY2" fmla="*/ 391274 h 392082"/>
              <a:gd name="connsiteX3" fmla="*/ 85725 w 119826"/>
              <a:gd name="connsiteY3" fmla="*/ 251574 h 392082"/>
              <a:gd name="connsiteX4" fmla="*/ 117475 w 119826"/>
              <a:gd name="connsiteY4" fmla="*/ 124574 h 392082"/>
              <a:gd name="connsiteX5" fmla="*/ 0 w 119826"/>
              <a:gd name="connsiteY5" fmla="*/ 749 h 39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826" h="392082">
                <a:moveTo>
                  <a:pt x="0" y="749"/>
                </a:moveTo>
                <a:cubicBezTo>
                  <a:pt x="0" y="10803"/>
                  <a:pt x="106362" y="119811"/>
                  <a:pt x="117475" y="184899"/>
                </a:cubicBezTo>
                <a:cubicBezTo>
                  <a:pt x="128588" y="249987"/>
                  <a:pt x="71967" y="380162"/>
                  <a:pt x="66675" y="391274"/>
                </a:cubicBezTo>
                <a:cubicBezTo>
                  <a:pt x="61383" y="402387"/>
                  <a:pt x="77258" y="296024"/>
                  <a:pt x="85725" y="251574"/>
                </a:cubicBezTo>
                <a:cubicBezTo>
                  <a:pt x="94192" y="207124"/>
                  <a:pt x="129117" y="164791"/>
                  <a:pt x="117475" y="124574"/>
                </a:cubicBezTo>
                <a:cubicBezTo>
                  <a:pt x="105833" y="84357"/>
                  <a:pt x="0" y="-9305"/>
                  <a:pt x="0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1B3E1309-873D-E19B-251C-5C12883AE50F}"/>
              </a:ext>
            </a:extLst>
          </p:cNvPr>
          <p:cNvSpPr/>
          <p:nvPr/>
        </p:nvSpPr>
        <p:spPr>
          <a:xfrm>
            <a:off x="3246738" y="4222650"/>
            <a:ext cx="215300" cy="510918"/>
          </a:xfrm>
          <a:custGeom>
            <a:avLst/>
            <a:gdLst>
              <a:gd name="connsiteX0" fmla="*/ 7637 w 215300"/>
              <a:gd name="connsiteY0" fmla="*/ 100 h 510918"/>
              <a:gd name="connsiteX1" fmla="*/ 42562 w 215300"/>
              <a:gd name="connsiteY1" fmla="*/ 187425 h 510918"/>
              <a:gd name="connsiteX2" fmla="*/ 118762 w 215300"/>
              <a:gd name="connsiteY2" fmla="*/ 365225 h 510918"/>
              <a:gd name="connsiteX3" fmla="*/ 87012 w 215300"/>
              <a:gd name="connsiteY3" fmla="*/ 336650 h 510918"/>
              <a:gd name="connsiteX4" fmla="*/ 210837 w 215300"/>
              <a:gd name="connsiteY4" fmla="*/ 508100 h 510918"/>
              <a:gd name="connsiteX5" fmla="*/ 188612 w 215300"/>
              <a:gd name="connsiteY5" fmla="*/ 428725 h 510918"/>
              <a:gd name="connsiteX6" fmla="*/ 194962 w 215300"/>
              <a:gd name="connsiteY6" fmla="*/ 241400 h 510918"/>
              <a:gd name="connsiteX7" fmla="*/ 185437 w 215300"/>
              <a:gd name="connsiteY7" fmla="*/ 457300 h 510918"/>
              <a:gd name="connsiteX8" fmla="*/ 144162 w 215300"/>
              <a:gd name="connsiteY8" fmla="*/ 438250 h 510918"/>
              <a:gd name="connsiteX9" fmla="*/ 4462 w 215300"/>
              <a:gd name="connsiteY9" fmla="*/ 177900 h 510918"/>
              <a:gd name="connsiteX10" fmla="*/ 33037 w 215300"/>
              <a:gd name="connsiteY10" fmla="*/ 212825 h 510918"/>
              <a:gd name="connsiteX11" fmla="*/ 7637 w 215300"/>
              <a:gd name="connsiteY11" fmla="*/ 100 h 51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5300" h="510918">
                <a:moveTo>
                  <a:pt x="7637" y="100"/>
                </a:moveTo>
                <a:cubicBezTo>
                  <a:pt x="9224" y="-4133"/>
                  <a:pt x="24041" y="126571"/>
                  <a:pt x="42562" y="187425"/>
                </a:cubicBezTo>
                <a:cubicBezTo>
                  <a:pt x="61083" y="248279"/>
                  <a:pt x="111354" y="340354"/>
                  <a:pt x="118762" y="365225"/>
                </a:cubicBezTo>
                <a:cubicBezTo>
                  <a:pt x="126170" y="390096"/>
                  <a:pt x="71666" y="312838"/>
                  <a:pt x="87012" y="336650"/>
                </a:cubicBezTo>
                <a:cubicBezTo>
                  <a:pt x="102358" y="360462"/>
                  <a:pt x="193904" y="492754"/>
                  <a:pt x="210837" y="508100"/>
                </a:cubicBezTo>
                <a:cubicBezTo>
                  <a:pt x="227770" y="523446"/>
                  <a:pt x="191258" y="473175"/>
                  <a:pt x="188612" y="428725"/>
                </a:cubicBezTo>
                <a:cubicBezTo>
                  <a:pt x="185966" y="384275"/>
                  <a:pt x="195491" y="236638"/>
                  <a:pt x="194962" y="241400"/>
                </a:cubicBezTo>
                <a:cubicBezTo>
                  <a:pt x="194433" y="246163"/>
                  <a:pt x="193904" y="424492"/>
                  <a:pt x="185437" y="457300"/>
                </a:cubicBezTo>
                <a:cubicBezTo>
                  <a:pt x="176970" y="490108"/>
                  <a:pt x="174324" y="484817"/>
                  <a:pt x="144162" y="438250"/>
                </a:cubicBezTo>
                <a:cubicBezTo>
                  <a:pt x="114000" y="391683"/>
                  <a:pt x="22983" y="215471"/>
                  <a:pt x="4462" y="177900"/>
                </a:cubicBezTo>
                <a:cubicBezTo>
                  <a:pt x="-14059" y="140329"/>
                  <a:pt x="30920" y="237167"/>
                  <a:pt x="33037" y="212825"/>
                </a:cubicBezTo>
                <a:cubicBezTo>
                  <a:pt x="35154" y="188483"/>
                  <a:pt x="6050" y="4333"/>
                  <a:pt x="7637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E46914EB-7D36-27D0-0DB7-8B78495DBB6E}"/>
              </a:ext>
            </a:extLst>
          </p:cNvPr>
          <p:cNvSpPr/>
          <p:nvPr/>
        </p:nvSpPr>
        <p:spPr>
          <a:xfrm>
            <a:off x="3390680" y="5013265"/>
            <a:ext cx="195027" cy="511840"/>
          </a:xfrm>
          <a:custGeom>
            <a:avLst/>
            <a:gdLst>
              <a:gd name="connsiteX0" fmla="*/ 168495 w 195027"/>
              <a:gd name="connsiteY0" fmla="*/ 60 h 511840"/>
              <a:gd name="connsiteX1" fmla="*/ 114520 w 195027"/>
              <a:gd name="connsiteY1" fmla="*/ 215960 h 511840"/>
              <a:gd name="connsiteX2" fmla="*/ 220 w 195027"/>
              <a:gd name="connsiteY2" fmla="*/ 304860 h 511840"/>
              <a:gd name="connsiteX3" fmla="*/ 146270 w 195027"/>
              <a:gd name="connsiteY3" fmla="*/ 235010 h 511840"/>
              <a:gd name="connsiteX4" fmla="*/ 193895 w 195027"/>
              <a:gd name="connsiteY4" fmla="*/ 511235 h 511840"/>
              <a:gd name="connsiteX5" fmla="*/ 181195 w 195027"/>
              <a:gd name="connsiteY5" fmla="*/ 304860 h 511840"/>
              <a:gd name="connsiteX6" fmla="*/ 193895 w 195027"/>
              <a:gd name="connsiteY6" fmla="*/ 158810 h 511840"/>
              <a:gd name="connsiteX7" fmla="*/ 171670 w 195027"/>
              <a:gd name="connsiteY7" fmla="*/ 209610 h 511840"/>
              <a:gd name="connsiteX8" fmla="*/ 85945 w 195027"/>
              <a:gd name="connsiteY8" fmla="*/ 238185 h 511840"/>
              <a:gd name="connsiteX9" fmla="*/ 168495 w 195027"/>
              <a:gd name="connsiteY9" fmla="*/ 60 h 5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027" h="511840">
                <a:moveTo>
                  <a:pt x="168495" y="60"/>
                </a:moveTo>
                <a:cubicBezTo>
                  <a:pt x="173257" y="-3644"/>
                  <a:pt x="142566" y="165160"/>
                  <a:pt x="114520" y="215960"/>
                </a:cubicBezTo>
                <a:cubicBezTo>
                  <a:pt x="86474" y="266760"/>
                  <a:pt x="-5072" y="301685"/>
                  <a:pt x="220" y="304860"/>
                </a:cubicBezTo>
                <a:cubicBezTo>
                  <a:pt x="5512" y="308035"/>
                  <a:pt x="113991" y="200614"/>
                  <a:pt x="146270" y="235010"/>
                </a:cubicBezTo>
                <a:cubicBezTo>
                  <a:pt x="178549" y="269406"/>
                  <a:pt x="188074" y="499593"/>
                  <a:pt x="193895" y="511235"/>
                </a:cubicBezTo>
                <a:cubicBezTo>
                  <a:pt x="199716" y="522877"/>
                  <a:pt x="181195" y="363597"/>
                  <a:pt x="181195" y="304860"/>
                </a:cubicBezTo>
                <a:cubicBezTo>
                  <a:pt x="181195" y="246123"/>
                  <a:pt x="195483" y="174685"/>
                  <a:pt x="193895" y="158810"/>
                </a:cubicBezTo>
                <a:cubicBezTo>
                  <a:pt x="192308" y="142935"/>
                  <a:pt x="189662" y="196381"/>
                  <a:pt x="171670" y="209610"/>
                </a:cubicBezTo>
                <a:cubicBezTo>
                  <a:pt x="153678" y="222839"/>
                  <a:pt x="85416" y="269935"/>
                  <a:pt x="85945" y="238185"/>
                </a:cubicBezTo>
                <a:cubicBezTo>
                  <a:pt x="86474" y="206435"/>
                  <a:pt x="163733" y="3764"/>
                  <a:pt x="168495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0045A39D-DA45-D2F7-0DD4-5B264841D56A}"/>
              </a:ext>
            </a:extLst>
          </p:cNvPr>
          <p:cNvSpPr/>
          <p:nvPr/>
        </p:nvSpPr>
        <p:spPr>
          <a:xfrm>
            <a:off x="4190721" y="5467272"/>
            <a:ext cx="87569" cy="726659"/>
          </a:xfrm>
          <a:custGeom>
            <a:avLst/>
            <a:gdLst>
              <a:gd name="connsiteX0" fmla="*/ 279 w 87569"/>
              <a:gd name="connsiteY0" fmla="*/ 78 h 726659"/>
              <a:gd name="connsiteX1" fmla="*/ 57429 w 87569"/>
              <a:gd name="connsiteY1" fmla="*/ 235028 h 726659"/>
              <a:gd name="connsiteX2" fmla="*/ 25679 w 87569"/>
              <a:gd name="connsiteY2" fmla="*/ 714453 h 726659"/>
              <a:gd name="connsiteX3" fmla="*/ 44729 w 87569"/>
              <a:gd name="connsiteY3" fmla="*/ 552528 h 726659"/>
              <a:gd name="connsiteX4" fmla="*/ 86004 w 87569"/>
              <a:gd name="connsiteY4" fmla="*/ 212803 h 726659"/>
              <a:gd name="connsiteX5" fmla="*/ 279 w 87569"/>
              <a:gd name="connsiteY5" fmla="*/ 78 h 72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569" h="726659">
                <a:moveTo>
                  <a:pt x="279" y="78"/>
                </a:moveTo>
                <a:cubicBezTo>
                  <a:pt x="-4483" y="3782"/>
                  <a:pt x="53196" y="115966"/>
                  <a:pt x="57429" y="235028"/>
                </a:cubicBezTo>
                <a:cubicBezTo>
                  <a:pt x="61662" y="354090"/>
                  <a:pt x="27796" y="661536"/>
                  <a:pt x="25679" y="714453"/>
                </a:cubicBezTo>
                <a:cubicBezTo>
                  <a:pt x="23562" y="767370"/>
                  <a:pt x="34675" y="636136"/>
                  <a:pt x="44729" y="552528"/>
                </a:cubicBezTo>
                <a:cubicBezTo>
                  <a:pt x="54783" y="468920"/>
                  <a:pt x="96058" y="301174"/>
                  <a:pt x="86004" y="212803"/>
                </a:cubicBezTo>
                <a:cubicBezTo>
                  <a:pt x="75950" y="124432"/>
                  <a:pt x="5041" y="-3626"/>
                  <a:pt x="279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BF8B7AE7-EDF6-B183-3C46-2426FBB19E17}"/>
              </a:ext>
            </a:extLst>
          </p:cNvPr>
          <p:cNvSpPr/>
          <p:nvPr/>
        </p:nvSpPr>
        <p:spPr>
          <a:xfrm>
            <a:off x="5089475" y="4175015"/>
            <a:ext cx="53059" cy="117783"/>
          </a:xfrm>
          <a:custGeom>
            <a:avLst/>
            <a:gdLst>
              <a:gd name="connsiteX0" fmla="*/ 41325 w 53059"/>
              <a:gd name="connsiteY0" fmla="*/ 110 h 117783"/>
              <a:gd name="connsiteX1" fmla="*/ 41325 w 53059"/>
              <a:gd name="connsiteY1" fmla="*/ 76310 h 117783"/>
              <a:gd name="connsiteX2" fmla="*/ 50 w 53059"/>
              <a:gd name="connsiteY2" fmla="*/ 117585 h 117783"/>
              <a:gd name="connsiteX3" fmla="*/ 50850 w 53059"/>
              <a:gd name="connsiteY3" fmla="*/ 60435 h 117783"/>
              <a:gd name="connsiteX4" fmla="*/ 41325 w 53059"/>
              <a:gd name="connsiteY4" fmla="*/ 110 h 11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59" h="117783">
                <a:moveTo>
                  <a:pt x="41325" y="110"/>
                </a:moveTo>
                <a:cubicBezTo>
                  <a:pt x="39737" y="2756"/>
                  <a:pt x="48204" y="56731"/>
                  <a:pt x="41325" y="76310"/>
                </a:cubicBezTo>
                <a:cubicBezTo>
                  <a:pt x="34446" y="95889"/>
                  <a:pt x="-1538" y="120231"/>
                  <a:pt x="50" y="117585"/>
                </a:cubicBezTo>
                <a:cubicBezTo>
                  <a:pt x="1637" y="114939"/>
                  <a:pt x="42913" y="77897"/>
                  <a:pt x="50850" y="60435"/>
                </a:cubicBezTo>
                <a:cubicBezTo>
                  <a:pt x="58787" y="42973"/>
                  <a:pt x="42913" y="-2536"/>
                  <a:pt x="41325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0F9A6CE4-ACC2-1EA3-1FDD-214602EB0587}"/>
              </a:ext>
            </a:extLst>
          </p:cNvPr>
          <p:cNvSpPr/>
          <p:nvPr/>
        </p:nvSpPr>
        <p:spPr>
          <a:xfrm>
            <a:off x="5225368" y="4209843"/>
            <a:ext cx="327733" cy="136862"/>
          </a:xfrm>
          <a:custGeom>
            <a:avLst/>
            <a:gdLst>
              <a:gd name="connsiteX0" fmla="*/ 682 w 327733"/>
              <a:gd name="connsiteY0" fmla="*/ 207 h 136862"/>
              <a:gd name="connsiteX1" fmla="*/ 184832 w 327733"/>
              <a:gd name="connsiteY1" fmla="*/ 114507 h 136862"/>
              <a:gd name="connsiteX2" fmla="*/ 159432 w 327733"/>
              <a:gd name="connsiteY2" fmla="*/ 136732 h 136862"/>
              <a:gd name="connsiteX3" fmla="*/ 324532 w 327733"/>
              <a:gd name="connsiteY3" fmla="*/ 111332 h 136862"/>
              <a:gd name="connsiteX4" fmla="*/ 261032 w 327733"/>
              <a:gd name="connsiteY4" fmla="*/ 120857 h 136862"/>
              <a:gd name="connsiteX5" fmla="*/ 168957 w 327733"/>
              <a:gd name="connsiteY5" fmla="*/ 41482 h 136862"/>
              <a:gd name="connsiteX6" fmla="*/ 238807 w 327733"/>
              <a:gd name="connsiteY6" fmla="*/ 104982 h 136862"/>
              <a:gd name="connsiteX7" fmla="*/ 127682 w 327733"/>
              <a:gd name="connsiteY7" fmla="*/ 85932 h 136862"/>
              <a:gd name="connsiteX8" fmla="*/ 682 w 327733"/>
              <a:gd name="connsiteY8" fmla="*/ 207 h 13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733" h="136862">
                <a:moveTo>
                  <a:pt x="682" y="207"/>
                </a:moveTo>
                <a:cubicBezTo>
                  <a:pt x="10207" y="4970"/>
                  <a:pt x="158374" y="91753"/>
                  <a:pt x="184832" y="114507"/>
                </a:cubicBezTo>
                <a:cubicBezTo>
                  <a:pt x="211290" y="137261"/>
                  <a:pt x="136149" y="137261"/>
                  <a:pt x="159432" y="136732"/>
                </a:cubicBezTo>
                <a:cubicBezTo>
                  <a:pt x="182715" y="136203"/>
                  <a:pt x="324532" y="111332"/>
                  <a:pt x="324532" y="111332"/>
                </a:cubicBezTo>
                <a:cubicBezTo>
                  <a:pt x="341465" y="108686"/>
                  <a:pt x="286961" y="132499"/>
                  <a:pt x="261032" y="120857"/>
                </a:cubicBezTo>
                <a:cubicBezTo>
                  <a:pt x="235103" y="109215"/>
                  <a:pt x="172661" y="44128"/>
                  <a:pt x="168957" y="41482"/>
                </a:cubicBezTo>
                <a:cubicBezTo>
                  <a:pt x="165253" y="38836"/>
                  <a:pt x="245686" y="97574"/>
                  <a:pt x="238807" y="104982"/>
                </a:cubicBezTo>
                <a:cubicBezTo>
                  <a:pt x="231928" y="112390"/>
                  <a:pt x="171603" y="97574"/>
                  <a:pt x="127682" y="85932"/>
                </a:cubicBezTo>
                <a:cubicBezTo>
                  <a:pt x="83761" y="74290"/>
                  <a:pt x="-8843" y="-4556"/>
                  <a:pt x="682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2DA8E1FD-8BAB-B721-2089-C98697298C01}"/>
              </a:ext>
            </a:extLst>
          </p:cNvPr>
          <p:cNvSpPr/>
          <p:nvPr/>
        </p:nvSpPr>
        <p:spPr>
          <a:xfrm>
            <a:off x="5457597" y="4559300"/>
            <a:ext cx="70104" cy="102182"/>
          </a:xfrm>
          <a:custGeom>
            <a:avLst/>
            <a:gdLst>
              <a:gd name="connsiteX0" fmla="*/ 22453 w 70104"/>
              <a:gd name="connsiteY0" fmla="*/ 0 h 102182"/>
              <a:gd name="connsiteX1" fmla="*/ 22453 w 70104"/>
              <a:gd name="connsiteY1" fmla="*/ 69850 h 102182"/>
              <a:gd name="connsiteX2" fmla="*/ 70078 w 70104"/>
              <a:gd name="connsiteY2" fmla="*/ 101600 h 102182"/>
              <a:gd name="connsiteX3" fmla="*/ 28803 w 70104"/>
              <a:gd name="connsiteY3" fmla="*/ 88900 h 102182"/>
              <a:gd name="connsiteX4" fmla="*/ 228 w 70104"/>
              <a:gd name="connsiteY4" fmla="*/ 69850 h 102182"/>
              <a:gd name="connsiteX5" fmla="*/ 22453 w 70104"/>
              <a:gd name="connsiteY5" fmla="*/ 0 h 10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04" h="102182">
                <a:moveTo>
                  <a:pt x="22453" y="0"/>
                </a:moveTo>
                <a:cubicBezTo>
                  <a:pt x="26157" y="0"/>
                  <a:pt x="14516" y="52917"/>
                  <a:pt x="22453" y="69850"/>
                </a:cubicBezTo>
                <a:cubicBezTo>
                  <a:pt x="30390" y="86783"/>
                  <a:pt x="69020" y="98425"/>
                  <a:pt x="70078" y="101600"/>
                </a:cubicBezTo>
                <a:cubicBezTo>
                  <a:pt x="71136" y="104775"/>
                  <a:pt x="40445" y="94192"/>
                  <a:pt x="28803" y="88900"/>
                </a:cubicBezTo>
                <a:cubicBezTo>
                  <a:pt x="17161" y="83608"/>
                  <a:pt x="2874" y="86254"/>
                  <a:pt x="228" y="69850"/>
                </a:cubicBezTo>
                <a:cubicBezTo>
                  <a:pt x="-2418" y="53446"/>
                  <a:pt x="18749" y="0"/>
                  <a:pt x="224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D1903E0-67B7-19AD-F30E-24DAC2239DA6}"/>
              </a:ext>
            </a:extLst>
          </p:cNvPr>
          <p:cNvSpPr/>
          <p:nvPr/>
        </p:nvSpPr>
        <p:spPr>
          <a:xfrm>
            <a:off x="5191009" y="4416425"/>
            <a:ext cx="66998" cy="131049"/>
          </a:xfrm>
          <a:custGeom>
            <a:avLst/>
            <a:gdLst>
              <a:gd name="connsiteX0" fmla="*/ 28691 w 66998"/>
              <a:gd name="connsiteY0" fmla="*/ 0 h 131049"/>
              <a:gd name="connsiteX1" fmla="*/ 19166 w 66998"/>
              <a:gd name="connsiteY1" fmla="*/ 82550 h 131049"/>
              <a:gd name="connsiteX2" fmla="*/ 66791 w 66998"/>
              <a:gd name="connsiteY2" fmla="*/ 130175 h 131049"/>
              <a:gd name="connsiteX3" fmla="*/ 35041 w 66998"/>
              <a:gd name="connsiteY3" fmla="*/ 111125 h 131049"/>
              <a:gd name="connsiteX4" fmla="*/ 116 w 66998"/>
              <a:gd name="connsiteY4" fmla="*/ 82550 h 131049"/>
              <a:gd name="connsiteX5" fmla="*/ 28691 w 66998"/>
              <a:gd name="connsiteY5" fmla="*/ 0 h 13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998" h="131049">
                <a:moveTo>
                  <a:pt x="28691" y="0"/>
                </a:moveTo>
                <a:cubicBezTo>
                  <a:pt x="31866" y="0"/>
                  <a:pt x="12816" y="60854"/>
                  <a:pt x="19166" y="82550"/>
                </a:cubicBezTo>
                <a:cubicBezTo>
                  <a:pt x="25516" y="104246"/>
                  <a:pt x="64145" y="125413"/>
                  <a:pt x="66791" y="130175"/>
                </a:cubicBezTo>
                <a:cubicBezTo>
                  <a:pt x="69437" y="134937"/>
                  <a:pt x="46154" y="119063"/>
                  <a:pt x="35041" y="111125"/>
                </a:cubicBezTo>
                <a:cubicBezTo>
                  <a:pt x="23928" y="103188"/>
                  <a:pt x="2233" y="96838"/>
                  <a:pt x="116" y="82550"/>
                </a:cubicBezTo>
                <a:cubicBezTo>
                  <a:pt x="-2001" y="68263"/>
                  <a:pt x="25516" y="0"/>
                  <a:pt x="2869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43973BC1-9FE8-5F23-5DFF-F0DABBAAE38F}"/>
              </a:ext>
            </a:extLst>
          </p:cNvPr>
          <p:cNvSpPr/>
          <p:nvPr/>
        </p:nvSpPr>
        <p:spPr>
          <a:xfrm>
            <a:off x="4558759" y="3276271"/>
            <a:ext cx="86375" cy="189533"/>
          </a:xfrm>
          <a:custGeom>
            <a:avLst/>
            <a:gdLst>
              <a:gd name="connsiteX0" fmla="*/ 86266 w 86375"/>
              <a:gd name="connsiteY0" fmla="*/ 329 h 189533"/>
              <a:gd name="connsiteX1" fmla="*/ 19591 w 86375"/>
              <a:gd name="connsiteY1" fmla="*/ 86054 h 189533"/>
              <a:gd name="connsiteX2" fmla="*/ 70391 w 86375"/>
              <a:gd name="connsiteY2" fmla="*/ 187654 h 189533"/>
              <a:gd name="connsiteX3" fmla="*/ 41816 w 86375"/>
              <a:gd name="connsiteY3" fmla="*/ 149554 h 189533"/>
              <a:gd name="connsiteX4" fmla="*/ 541 w 86375"/>
              <a:gd name="connsiteY4" fmla="*/ 117804 h 189533"/>
              <a:gd name="connsiteX5" fmla="*/ 86266 w 86375"/>
              <a:gd name="connsiteY5" fmla="*/ 329 h 189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5" h="189533">
                <a:moveTo>
                  <a:pt x="86266" y="329"/>
                </a:moveTo>
                <a:cubicBezTo>
                  <a:pt x="89441" y="-4963"/>
                  <a:pt x="22237" y="54833"/>
                  <a:pt x="19591" y="86054"/>
                </a:cubicBezTo>
                <a:cubicBezTo>
                  <a:pt x="16945" y="117275"/>
                  <a:pt x="66687" y="177071"/>
                  <a:pt x="70391" y="187654"/>
                </a:cubicBezTo>
                <a:cubicBezTo>
                  <a:pt x="74095" y="198237"/>
                  <a:pt x="53458" y="161196"/>
                  <a:pt x="41816" y="149554"/>
                </a:cubicBezTo>
                <a:cubicBezTo>
                  <a:pt x="30174" y="137912"/>
                  <a:pt x="-4751" y="138970"/>
                  <a:pt x="541" y="117804"/>
                </a:cubicBezTo>
                <a:cubicBezTo>
                  <a:pt x="5833" y="96638"/>
                  <a:pt x="83091" y="5621"/>
                  <a:pt x="86266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589C01E7-C2B3-4136-DD47-64067ED7E45A}"/>
              </a:ext>
            </a:extLst>
          </p:cNvPr>
          <p:cNvSpPr/>
          <p:nvPr/>
        </p:nvSpPr>
        <p:spPr>
          <a:xfrm>
            <a:off x="4197255" y="4321739"/>
            <a:ext cx="111919" cy="130878"/>
          </a:xfrm>
          <a:custGeom>
            <a:avLst/>
            <a:gdLst>
              <a:gd name="connsiteX0" fmla="*/ 95 w 111919"/>
              <a:gd name="connsiteY0" fmla="*/ 37536 h 130878"/>
              <a:gd name="connsiteX1" fmla="*/ 57245 w 111919"/>
              <a:gd name="connsiteY1" fmla="*/ 66111 h 130878"/>
              <a:gd name="connsiteX2" fmla="*/ 41370 w 111919"/>
              <a:gd name="connsiteY2" fmla="*/ 129611 h 130878"/>
              <a:gd name="connsiteX3" fmla="*/ 111220 w 111919"/>
              <a:gd name="connsiteY3" fmla="*/ 2611 h 130878"/>
              <a:gd name="connsiteX4" fmla="*/ 73120 w 111919"/>
              <a:gd name="connsiteY4" fmla="*/ 43886 h 130878"/>
              <a:gd name="connsiteX5" fmla="*/ 95 w 111919"/>
              <a:gd name="connsiteY5" fmla="*/ 37536 h 13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919" h="130878">
                <a:moveTo>
                  <a:pt x="95" y="37536"/>
                </a:moveTo>
                <a:cubicBezTo>
                  <a:pt x="-2551" y="41240"/>
                  <a:pt x="50366" y="50765"/>
                  <a:pt x="57245" y="66111"/>
                </a:cubicBezTo>
                <a:cubicBezTo>
                  <a:pt x="64124" y="81457"/>
                  <a:pt x="32374" y="140194"/>
                  <a:pt x="41370" y="129611"/>
                </a:cubicBezTo>
                <a:cubicBezTo>
                  <a:pt x="50366" y="119028"/>
                  <a:pt x="105928" y="16898"/>
                  <a:pt x="111220" y="2611"/>
                </a:cubicBezTo>
                <a:cubicBezTo>
                  <a:pt x="116512" y="-11676"/>
                  <a:pt x="90582" y="37007"/>
                  <a:pt x="73120" y="43886"/>
                </a:cubicBezTo>
                <a:cubicBezTo>
                  <a:pt x="55658" y="50765"/>
                  <a:pt x="2741" y="33832"/>
                  <a:pt x="95" y="37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15C96AF-D146-612B-60EA-E04BCBC1AAEC}"/>
              </a:ext>
            </a:extLst>
          </p:cNvPr>
          <p:cNvSpPr/>
          <p:nvPr/>
        </p:nvSpPr>
        <p:spPr>
          <a:xfrm>
            <a:off x="4517877" y="4165271"/>
            <a:ext cx="388169" cy="200964"/>
          </a:xfrm>
          <a:custGeom>
            <a:avLst/>
            <a:gdLst>
              <a:gd name="connsiteX0" fmla="*/ 98573 w 388169"/>
              <a:gd name="connsiteY0" fmla="*/ 165429 h 200964"/>
              <a:gd name="connsiteX1" fmla="*/ 12848 w 388169"/>
              <a:gd name="connsiteY1" fmla="*/ 190829 h 200964"/>
              <a:gd name="connsiteX2" fmla="*/ 381148 w 388169"/>
              <a:gd name="connsiteY2" fmla="*/ 3504 h 200964"/>
              <a:gd name="connsiteX3" fmla="*/ 241448 w 388169"/>
              <a:gd name="connsiteY3" fmla="*/ 76529 h 200964"/>
              <a:gd name="connsiteX4" fmla="*/ 98573 w 388169"/>
              <a:gd name="connsiteY4" fmla="*/ 165429 h 20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169" h="200964">
                <a:moveTo>
                  <a:pt x="98573" y="165429"/>
                </a:moveTo>
                <a:cubicBezTo>
                  <a:pt x="60473" y="184479"/>
                  <a:pt x="-34248" y="217816"/>
                  <a:pt x="12848" y="190829"/>
                </a:cubicBezTo>
                <a:cubicBezTo>
                  <a:pt x="59944" y="163842"/>
                  <a:pt x="343048" y="22554"/>
                  <a:pt x="381148" y="3504"/>
                </a:cubicBezTo>
                <a:cubicBezTo>
                  <a:pt x="419248" y="-15546"/>
                  <a:pt x="292248" y="47954"/>
                  <a:pt x="241448" y="76529"/>
                </a:cubicBezTo>
                <a:cubicBezTo>
                  <a:pt x="190648" y="105104"/>
                  <a:pt x="136673" y="146379"/>
                  <a:pt x="98573" y="165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19A9A6BC-70AE-37B8-1E8E-0765EEA35943}"/>
              </a:ext>
            </a:extLst>
          </p:cNvPr>
          <p:cNvSpPr/>
          <p:nvPr/>
        </p:nvSpPr>
        <p:spPr>
          <a:xfrm>
            <a:off x="4513585" y="2920466"/>
            <a:ext cx="366564" cy="181523"/>
          </a:xfrm>
          <a:custGeom>
            <a:avLst/>
            <a:gdLst>
              <a:gd name="connsiteX0" fmla="*/ 366390 w 366564"/>
              <a:gd name="connsiteY0" fmla="*/ 534 h 181523"/>
              <a:gd name="connsiteX1" fmla="*/ 204465 w 366564"/>
              <a:gd name="connsiteY1" fmla="*/ 41809 h 181523"/>
              <a:gd name="connsiteX2" fmla="*/ 61590 w 366564"/>
              <a:gd name="connsiteY2" fmla="*/ 67209 h 181523"/>
              <a:gd name="connsiteX3" fmla="*/ 166365 w 366564"/>
              <a:gd name="connsiteY3" fmla="*/ 70384 h 181523"/>
              <a:gd name="connsiteX4" fmla="*/ 42540 w 366564"/>
              <a:gd name="connsiteY4" fmla="*/ 137059 h 181523"/>
              <a:gd name="connsiteX5" fmla="*/ 121915 w 366564"/>
              <a:gd name="connsiteY5" fmla="*/ 118009 h 181523"/>
              <a:gd name="connsiteX6" fmla="*/ 1265 w 366564"/>
              <a:gd name="connsiteY6" fmla="*/ 181509 h 181523"/>
              <a:gd name="connsiteX7" fmla="*/ 213990 w 366564"/>
              <a:gd name="connsiteY7" fmla="*/ 111659 h 181523"/>
              <a:gd name="connsiteX8" fmla="*/ 220340 w 366564"/>
              <a:gd name="connsiteY8" fmla="*/ 79909 h 181523"/>
              <a:gd name="connsiteX9" fmla="*/ 258440 w 366564"/>
              <a:gd name="connsiteY9" fmla="*/ 64034 h 181523"/>
              <a:gd name="connsiteX10" fmla="*/ 172715 w 366564"/>
              <a:gd name="connsiteY10" fmla="*/ 73559 h 181523"/>
              <a:gd name="connsiteX11" fmla="*/ 366390 w 366564"/>
              <a:gd name="connsiteY11" fmla="*/ 534 h 18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6564" h="181523">
                <a:moveTo>
                  <a:pt x="366390" y="534"/>
                </a:moveTo>
                <a:cubicBezTo>
                  <a:pt x="371682" y="-4758"/>
                  <a:pt x="255265" y="30697"/>
                  <a:pt x="204465" y="41809"/>
                </a:cubicBezTo>
                <a:cubicBezTo>
                  <a:pt x="153665" y="52922"/>
                  <a:pt x="67940" y="62447"/>
                  <a:pt x="61590" y="67209"/>
                </a:cubicBezTo>
                <a:cubicBezTo>
                  <a:pt x="55240" y="71971"/>
                  <a:pt x="169540" y="58742"/>
                  <a:pt x="166365" y="70384"/>
                </a:cubicBezTo>
                <a:cubicBezTo>
                  <a:pt x="163190" y="82026"/>
                  <a:pt x="49948" y="129122"/>
                  <a:pt x="42540" y="137059"/>
                </a:cubicBezTo>
                <a:cubicBezTo>
                  <a:pt x="35132" y="144997"/>
                  <a:pt x="128794" y="110601"/>
                  <a:pt x="121915" y="118009"/>
                </a:cubicBezTo>
                <a:cubicBezTo>
                  <a:pt x="115036" y="125417"/>
                  <a:pt x="-14081" y="182567"/>
                  <a:pt x="1265" y="181509"/>
                </a:cubicBezTo>
                <a:cubicBezTo>
                  <a:pt x="16611" y="180451"/>
                  <a:pt x="177477" y="128592"/>
                  <a:pt x="213990" y="111659"/>
                </a:cubicBezTo>
                <a:cubicBezTo>
                  <a:pt x="250502" y="94726"/>
                  <a:pt x="212932" y="87847"/>
                  <a:pt x="220340" y="79909"/>
                </a:cubicBezTo>
                <a:cubicBezTo>
                  <a:pt x="227748" y="71972"/>
                  <a:pt x="266377" y="65092"/>
                  <a:pt x="258440" y="64034"/>
                </a:cubicBezTo>
                <a:cubicBezTo>
                  <a:pt x="250503" y="62976"/>
                  <a:pt x="158957" y="83613"/>
                  <a:pt x="172715" y="73559"/>
                </a:cubicBezTo>
                <a:cubicBezTo>
                  <a:pt x="186473" y="63505"/>
                  <a:pt x="361098" y="5826"/>
                  <a:pt x="366390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E60CDECA-CA56-35A0-BDBC-B03FD6D98972}"/>
              </a:ext>
            </a:extLst>
          </p:cNvPr>
          <p:cNvSpPr/>
          <p:nvPr/>
        </p:nvSpPr>
        <p:spPr>
          <a:xfrm>
            <a:off x="3549273" y="2780855"/>
            <a:ext cx="457657" cy="940525"/>
          </a:xfrm>
          <a:custGeom>
            <a:avLst/>
            <a:gdLst>
              <a:gd name="connsiteX0" fmla="*/ 457577 w 457657"/>
              <a:gd name="connsiteY0" fmla="*/ 445 h 940525"/>
              <a:gd name="connsiteX1" fmla="*/ 257552 w 457657"/>
              <a:gd name="connsiteY1" fmla="*/ 283020 h 940525"/>
              <a:gd name="connsiteX2" fmla="*/ 311527 w 457657"/>
              <a:gd name="connsiteY2" fmla="*/ 413195 h 940525"/>
              <a:gd name="connsiteX3" fmla="*/ 187702 w 457657"/>
              <a:gd name="connsiteY3" fmla="*/ 511620 h 940525"/>
              <a:gd name="connsiteX4" fmla="*/ 143252 w 457657"/>
              <a:gd name="connsiteY4" fmla="*/ 565595 h 940525"/>
              <a:gd name="connsiteX5" fmla="*/ 377 w 457657"/>
              <a:gd name="connsiteY5" fmla="*/ 629095 h 940525"/>
              <a:gd name="connsiteX6" fmla="*/ 190877 w 457657"/>
              <a:gd name="connsiteY6" fmla="*/ 565595 h 940525"/>
              <a:gd name="connsiteX7" fmla="*/ 413127 w 457657"/>
              <a:gd name="connsiteY7" fmla="*/ 737045 h 940525"/>
              <a:gd name="connsiteX8" fmla="*/ 298827 w 457657"/>
              <a:gd name="connsiteY8" fmla="*/ 676720 h 940525"/>
              <a:gd name="connsiteX9" fmla="*/ 400427 w 457657"/>
              <a:gd name="connsiteY9" fmla="*/ 940245 h 940525"/>
              <a:gd name="connsiteX10" fmla="*/ 327402 w 457657"/>
              <a:gd name="connsiteY10" fmla="*/ 724345 h 940525"/>
              <a:gd name="connsiteX11" fmla="*/ 200402 w 457657"/>
              <a:gd name="connsiteY11" fmla="*/ 575120 h 940525"/>
              <a:gd name="connsiteX12" fmla="*/ 282952 w 457657"/>
              <a:gd name="connsiteY12" fmla="*/ 321120 h 940525"/>
              <a:gd name="connsiteX13" fmla="*/ 60702 w 457657"/>
              <a:gd name="connsiteY13" fmla="*/ 594170 h 940525"/>
              <a:gd name="connsiteX14" fmla="*/ 286127 w 457657"/>
              <a:gd name="connsiteY14" fmla="*/ 159195 h 940525"/>
              <a:gd name="connsiteX15" fmla="*/ 263902 w 457657"/>
              <a:gd name="connsiteY15" fmla="*/ 108395 h 940525"/>
              <a:gd name="connsiteX16" fmla="*/ 114677 w 457657"/>
              <a:gd name="connsiteY16" fmla="*/ 524320 h 940525"/>
              <a:gd name="connsiteX17" fmla="*/ 279777 w 457657"/>
              <a:gd name="connsiteY17" fmla="*/ 225870 h 940525"/>
              <a:gd name="connsiteX18" fmla="*/ 457577 w 457657"/>
              <a:gd name="connsiteY18" fmla="*/ 445 h 94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7657" h="940525">
                <a:moveTo>
                  <a:pt x="457577" y="445"/>
                </a:moveTo>
                <a:cubicBezTo>
                  <a:pt x="453873" y="9970"/>
                  <a:pt x="281894" y="214228"/>
                  <a:pt x="257552" y="283020"/>
                </a:cubicBezTo>
                <a:cubicBezTo>
                  <a:pt x="233210" y="351812"/>
                  <a:pt x="323169" y="375095"/>
                  <a:pt x="311527" y="413195"/>
                </a:cubicBezTo>
                <a:cubicBezTo>
                  <a:pt x="299885" y="451295"/>
                  <a:pt x="215748" y="486220"/>
                  <a:pt x="187702" y="511620"/>
                </a:cubicBezTo>
                <a:cubicBezTo>
                  <a:pt x="159656" y="537020"/>
                  <a:pt x="174473" y="546016"/>
                  <a:pt x="143252" y="565595"/>
                </a:cubicBezTo>
                <a:cubicBezTo>
                  <a:pt x="112031" y="585174"/>
                  <a:pt x="-7560" y="629095"/>
                  <a:pt x="377" y="629095"/>
                </a:cubicBezTo>
                <a:cubicBezTo>
                  <a:pt x="8314" y="629095"/>
                  <a:pt x="122085" y="547603"/>
                  <a:pt x="190877" y="565595"/>
                </a:cubicBezTo>
                <a:cubicBezTo>
                  <a:pt x="259669" y="583587"/>
                  <a:pt x="395135" y="718524"/>
                  <a:pt x="413127" y="737045"/>
                </a:cubicBezTo>
                <a:cubicBezTo>
                  <a:pt x="431119" y="755566"/>
                  <a:pt x="300944" y="642853"/>
                  <a:pt x="298827" y="676720"/>
                </a:cubicBezTo>
                <a:cubicBezTo>
                  <a:pt x="296710" y="710587"/>
                  <a:pt x="395664" y="932308"/>
                  <a:pt x="400427" y="940245"/>
                </a:cubicBezTo>
                <a:cubicBezTo>
                  <a:pt x="405189" y="948183"/>
                  <a:pt x="360739" y="785199"/>
                  <a:pt x="327402" y="724345"/>
                </a:cubicBezTo>
                <a:cubicBezTo>
                  <a:pt x="294065" y="663491"/>
                  <a:pt x="207810" y="642324"/>
                  <a:pt x="200402" y="575120"/>
                </a:cubicBezTo>
                <a:cubicBezTo>
                  <a:pt x="192994" y="507916"/>
                  <a:pt x="306235" y="317945"/>
                  <a:pt x="282952" y="321120"/>
                </a:cubicBezTo>
                <a:cubicBezTo>
                  <a:pt x="259669" y="324295"/>
                  <a:pt x="60173" y="621157"/>
                  <a:pt x="60702" y="594170"/>
                </a:cubicBezTo>
                <a:cubicBezTo>
                  <a:pt x="61231" y="567183"/>
                  <a:pt x="252260" y="240157"/>
                  <a:pt x="286127" y="159195"/>
                </a:cubicBezTo>
                <a:cubicBezTo>
                  <a:pt x="319994" y="78233"/>
                  <a:pt x="292477" y="47541"/>
                  <a:pt x="263902" y="108395"/>
                </a:cubicBezTo>
                <a:cubicBezTo>
                  <a:pt x="235327" y="169249"/>
                  <a:pt x="112031" y="504741"/>
                  <a:pt x="114677" y="524320"/>
                </a:cubicBezTo>
                <a:cubicBezTo>
                  <a:pt x="117323" y="543899"/>
                  <a:pt x="223685" y="315299"/>
                  <a:pt x="279777" y="225870"/>
                </a:cubicBezTo>
                <a:cubicBezTo>
                  <a:pt x="335869" y="136441"/>
                  <a:pt x="461281" y="-9080"/>
                  <a:pt x="457577" y="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D0989696-2160-7DD3-F894-F12D6302A356}"/>
              </a:ext>
            </a:extLst>
          </p:cNvPr>
          <p:cNvSpPr/>
          <p:nvPr/>
        </p:nvSpPr>
        <p:spPr>
          <a:xfrm>
            <a:off x="4330467" y="1830985"/>
            <a:ext cx="265162" cy="456801"/>
          </a:xfrm>
          <a:custGeom>
            <a:avLst/>
            <a:gdLst>
              <a:gd name="connsiteX0" fmla="*/ 233 w 265162"/>
              <a:gd name="connsiteY0" fmla="*/ 990 h 456801"/>
              <a:gd name="connsiteX1" fmla="*/ 257408 w 265162"/>
              <a:gd name="connsiteY1" fmla="*/ 445490 h 456801"/>
              <a:gd name="connsiteX2" fmla="*/ 193908 w 265162"/>
              <a:gd name="connsiteY2" fmla="*/ 312140 h 456801"/>
              <a:gd name="connsiteX3" fmla="*/ 149458 w 265162"/>
              <a:gd name="connsiteY3" fmla="*/ 178790 h 456801"/>
              <a:gd name="connsiteX4" fmla="*/ 251058 w 265162"/>
              <a:gd name="connsiteY4" fmla="*/ 242290 h 456801"/>
              <a:gd name="connsiteX5" fmla="*/ 143108 w 265162"/>
              <a:gd name="connsiteY5" fmla="*/ 102590 h 456801"/>
              <a:gd name="connsiteX6" fmla="*/ 209783 w 265162"/>
              <a:gd name="connsiteY6" fmla="*/ 318490 h 456801"/>
              <a:gd name="connsiteX7" fmla="*/ 233 w 265162"/>
              <a:gd name="connsiteY7" fmla="*/ 990 h 45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162" h="456801">
                <a:moveTo>
                  <a:pt x="233" y="990"/>
                </a:moveTo>
                <a:cubicBezTo>
                  <a:pt x="8171" y="22157"/>
                  <a:pt x="225129" y="393632"/>
                  <a:pt x="257408" y="445490"/>
                </a:cubicBezTo>
                <a:cubicBezTo>
                  <a:pt x="289687" y="497348"/>
                  <a:pt x="211900" y="356590"/>
                  <a:pt x="193908" y="312140"/>
                </a:cubicBezTo>
                <a:cubicBezTo>
                  <a:pt x="175916" y="267690"/>
                  <a:pt x="139933" y="190432"/>
                  <a:pt x="149458" y="178790"/>
                </a:cubicBezTo>
                <a:cubicBezTo>
                  <a:pt x="158983" y="167148"/>
                  <a:pt x="252116" y="254990"/>
                  <a:pt x="251058" y="242290"/>
                </a:cubicBezTo>
                <a:cubicBezTo>
                  <a:pt x="250000" y="229590"/>
                  <a:pt x="149987" y="89890"/>
                  <a:pt x="143108" y="102590"/>
                </a:cubicBezTo>
                <a:cubicBezTo>
                  <a:pt x="136229" y="115290"/>
                  <a:pt x="230421" y="332248"/>
                  <a:pt x="209783" y="318490"/>
                </a:cubicBezTo>
                <a:cubicBezTo>
                  <a:pt x="189145" y="304732"/>
                  <a:pt x="-7705" y="-20177"/>
                  <a:pt x="233" y="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F85EBBB8-5A72-8109-C34A-6B0DCF92BA95}"/>
              </a:ext>
            </a:extLst>
          </p:cNvPr>
          <p:cNvSpPr/>
          <p:nvPr/>
        </p:nvSpPr>
        <p:spPr>
          <a:xfrm>
            <a:off x="4054228" y="2186795"/>
            <a:ext cx="248762" cy="745547"/>
          </a:xfrm>
          <a:custGeom>
            <a:avLst/>
            <a:gdLst>
              <a:gd name="connsiteX0" fmla="*/ 247 w 248762"/>
              <a:gd name="connsiteY0" fmla="*/ 780 h 745547"/>
              <a:gd name="connsiteX1" fmla="*/ 181222 w 248762"/>
              <a:gd name="connsiteY1" fmla="*/ 200805 h 745547"/>
              <a:gd name="connsiteX2" fmla="*/ 165347 w 248762"/>
              <a:gd name="connsiteY2" fmla="*/ 169055 h 745547"/>
              <a:gd name="connsiteX3" fmla="*/ 238372 w 248762"/>
              <a:gd name="connsiteY3" fmla="*/ 397655 h 745547"/>
              <a:gd name="connsiteX4" fmla="*/ 241547 w 248762"/>
              <a:gd name="connsiteY4" fmla="*/ 362730 h 745547"/>
              <a:gd name="connsiteX5" fmla="*/ 174872 w 248762"/>
              <a:gd name="connsiteY5" fmla="*/ 743730 h 745547"/>
              <a:gd name="connsiteX6" fmla="*/ 216147 w 248762"/>
              <a:gd name="connsiteY6" fmla="*/ 496080 h 745547"/>
              <a:gd name="connsiteX7" fmla="*/ 232022 w 248762"/>
              <a:gd name="connsiteY7" fmla="*/ 248430 h 745547"/>
              <a:gd name="connsiteX8" fmla="*/ 225672 w 248762"/>
              <a:gd name="connsiteY8" fmla="*/ 286530 h 745547"/>
              <a:gd name="connsiteX9" fmla="*/ 247 w 248762"/>
              <a:gd name="connsiteY9" fmla="*/ 780 h 74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762" h="745547">
                <a:moveTo>
                  <a:pt x="247" y="780"/>
                </a:moveTo>
                <a:cubicBezTo>
                  <a:pt x="-7161" y="-13507"/>
                  <a:pt x="153705" y="172759"/>
                  <a:pt x="181222" y="200805"/>
                </a:cubicBezTo>
                <a:cubicBezTo>
                  <a:pt x="208739" y="228851"/>
                  <a:pt x="155822" y="136247"/>
                  <a:pt x="165347" y="169055"/>
                </a:cubicBezTo>
                <a:cubicBezTo>
                  <a:pt x="174872" y="201863"/>
                  <a:pt x="225672" y="365376"/>
                  <a:pt x="238372" y="397655"/>
                </a:cubicBezTo>
                <a:cubicBezTo>
                  <a:pt x="251072" y="429934"/>
                  <a:pt x="252130" y="305051"/>
                  <a:pt x="241547" y="362730"/>
                </a:cubicBezTo>
                <a:cubicBezTo>
                  <a:pt x="230964" y="420409"/>
                  <a:pt x="179105" y="721505"/>
                  <a:pt x="174872" y="743730"/>
                </a:cubicBezTo>
                <a:cubicBezTo>
                  <a:pt x="170639" y="765955"/>
                  <a:pt x="206622" y="578630"/>
                  <a:pt x="216147" y="496080"/>
                </a:cubicBezTo>
                <a:cubicBezTo>
                  <a:pt x="225672" y="413530"/>
                  <a:pt x="230434" y="283355"/>
                  <a:pt x="232022" y="248430"/>
                </a:cubicBezTo>
                <a:cubicBezTo>
                  <a:pt x="233610" y="213505"/>
                  <a:pt x="265889" y="325688"/>
                  <a:pt x="225672" y="286530"/>
                </a:cubicBezTo>
                <a:cubicBezTo>
                  <a:pt x="185455" y="247372"/>
                  <a:pt x="7655" y="15067"/>
                  <a:pt x="247" y="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2D51049F-D5D9-A707-CA0C-0BB04D337758}"/>
              </a:ext>
            </a:extLst>
          </p:cNvPr>
          <p:cNvSpPr/>
          <p:nvPr/>
        </p:nvSpPr>
        <p:spPr>
          <a:xfrm>
            <a:off x="3616325" y="4281669"/>
            <a:ext cx="432655" cy="350929"/>
          </a:xfrm>
          <a:custGeom>
            <a:avLst/>
            <a:gdLst>
              <a:gd name="connsiteX0" fmla="*/ 0 w 432655"/>
              <a:gd name="connsiteY0" fmla="*/ 4581 h 350929"/>
              <a:gd name="connsiteX1" fmla="*/ 374650 w 432655"/>
              <a:gd name="connsiteY1" fmla="*/ 14106 h 350929"/>
              <a:gd name="connsiteX2" fmla="*/ 349250 w 432655"/>
              <a:gd name="connsiteY2" fmla="*/ 90306 h 350929"/>
              <a:gd name="connsiteX3" fmla="*/ 425450 w 432655"/>
              <a:gd name="connsiteY3" fmla="*/ 242706 h 350929"/>
              <a:gd name="connsiteX4" fmla="*/ 342900 w 432655"/>
              <a:gd name="connsiteY4" fmla="*/ 214131 h 350929"/>
              <a:gd name="connsiteX5" fmla="*/ 431800 w 432655"/>
              <a:gd name="connsiteY5" fmla="*/ 350656 h 350929"/>
              <a:gd name="connsiteX6" fmla="*/ 387350 w 432655"/>
              <a:gd name="connsiteY6" fmla="*/ 242706 h 350929"/>
              <a:gd name="connsiteX7" fmla="*/ 377825 w 432655"/>
              <a:gd name="connsiteY7" fmla="*/ 23631 h 350929"/>
              <a:gd name="connsiteX8" fmla="*/ 0 w 432655"/>
              <a:gd name="connsiteY8" fmla="*/ 4581 h 35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655" h="350929">
                <a:moveTo>
                  <a:pt x="0" y="4581"/>
                </a:moveTo>
                <a:cubicBezTo>
                  <a:pt x="-529" y="2994"/>
                  <a:pt x="316442" y="-181"/>
                  <a:pt x="374650" y="14106"/>
                </a:cubicBezTo>
                <a:cubicBezTo>
                  <a:pt x="432858" y="28393"/>
                  <a:pt x="340783" y="52206"/>
                  <a:pt x="349250" y="90306"/>
                </a:cubicBezTo>
                <a:cubicBezTo>
                  <a:pt x="357717" y="128406"/>
                  <a:pt x="426508" y="222069"/>
                  <a:pt x="425450" y="242706"/>
                </a:cubicBezTo>
                <a:cubicBezTo>
                  <a:pt x="424392" y="263343"/>
                  <a:pt x="341842" y="196140"/>
                  <a:pt x="342900" y="214131"/>
                </a:cubicBezTo>
                <a:cubicBezTo>
                  <a:pt x="343958" y="232122"/>
                  <a:pt x="424392" y="345894"/>
                  <a:pt x="431800" y="350656"/>
                </a:cubicBezTo>
                <a:cubicBezTo>
                  <a:pt x="439208" y="355419"/>
                  <a:pt x="396346" y="297210"/>
                  <a:pt x="387350" y="242706"/>
                </a:cubicBezTo>
                <a:cubicBezTo>
                  <a:pt x="378354" y="188202"/>
                  <a:pt x="446617" y="62789"/>
                  <a:pt x="377825" y="23631"/>
                </a:cubicBezTo>
                <a:cubicBezTo>
                  <a:pt x="309033" y="-15527"/>
                  <a:pt x="529" y="6168"/>
                  <a:pt x="0" y="4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77B41349-634B-55AF-6E73-D245F54F30C2}"/>
              </a:ext>
            </a:extLst>
          </p:cNvPr>
          <p:cNvSpPr/>
          <p:nvPr/>
        </p:nvSpPr>
        <p:spPr>
          <a:xfrm>
            <a:off x="2750234" y="283104"/>
            <a:ext cx="680576" cy="1290732"/>
          </a:xfrm>
          <a:custGeom>
            <a:avLst/>
            <a:gdLst>
              <a:gd name="connsiteX0" fmla="*/ 672416 w 680576"/>
              <a:gd name="connsiteY0" fmla="*/ 21696 h 1290732"/>
              <a:gd name="connsiteX1" fmla="*/ 345391 w 680576"/>
              <a:gd name="connsiteY1" fmla="*/ 618596 h 1290732"/>
              <a:gd name="connsiteX2" fmla="*/ 15191 w 680576"/>
              <a:gd name="connsiteY2" fmla="*/ 1259946 h 1290732"/>
              <a:gd name="connsiteX3" fmla="*/ 81866 w 680576"/>
              <a:gd name="connsiteY3" fmla="*/ 1129771 h 1290732"/>
              <a:gd name="connsiteX4" fmla="*/ 316816 w 680576"/>
              <a:gd name="connsiteY4" fmla="*/ 612246 h 1290732"/>
              <a:gd name="connsiteX5" fmla="*/ 278716 w 680576"/>
              <a:gd name="connsiteY5" fmla="*/ 710671 h 1290732"/>
              <a:gd name="connsiteX6" fmla="*/ 558116 w 680576"/>
              <a:gd name="connsiteY6" fmla="*/ 183621 h 1290732"/>
              <a:gd name="connsiteX7" fmla="*/ 672416 w 680576"/>
              <a:gd name="connsiteY7" fmla="*/ 21696 h 129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576" h="1290732">
                <a:moveTo>
                  <a:pt x="672416" y="21696"/>
                </a:moveTo>
                <a:cubicBezTo>
                  <a:pt x="636962" y="94192"/>
                  <a:pt x="454928" y="412221"/>
                  <a:pt x="345391" y="618596"/>
                </a:cubicBezTo>
                <a:cubicBezTo>
                  <a:pt x="235854" y="824971"/>
                  <a:pt x="59112" y="1174750"/>
                  <a:pt x="15191" y="1259946"/>
                </a:cubicBezTo>
                <a:cubicBezTo>
                  <a:pt x="-28730" y="1345142"/>
                  <a:pt x="31595" y="1237721"/>
                  <a:pt x="81866" y="1129771"/>
                </a:cubicBezTo>
                <a:cubicBezTo>
                  <a:pt x="132137" y="1021821"/>
                  <a:pt x="284008" y="682096"/>
                  <a:pt x="316816" y="612246"/>
                </a:cubicBezTo>
                <a:cubicBezTo>
                  <a:pt x="349624" y="542396"/>
                  <a:pt x="238499" y="782108"/>
                  <a:pt x="278716" y="710671"/>
                </a:cubicBezTo>
                <a:cubicBezTo>
                  <a:pt x="318933" y="639234"/>
                  <a:pt x="496204" y="294746"/>
                  <a:pt x="558116" y="183621"/>
                </a:cubicBezTo>
                <a:cubicBezTo>
                  <a:pt x="620028" y="72496"/>
                  <a:pt x="707870" y="-50800"/>
                  <a:pt x="672416" y="21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DAE8FA01-D7E1-E76B-CCC0-F053FB4EFCDB}"/>
              </a:ext>
            </a:extLst>
          </p:cNvPr>
          <p:cNvSpPr/>
          <p:nvPr/>
        </p:nvSpPr>
        <p:spPr>
          <a:xfrm>
            <a:off x="2572234" y="1371399"/>
            <a:ext cx="250341" cy="1103221"/>
          </a:xfrm>
          <a:custGeom>
            <a:avLst/>
            <a:gdLst>
              <a:gd name="connsiteX0" fmla="*/ 250341 w 250341"/>
              <a:gd name="connsiteY0" fmla="*/ 201 h 1103221"/>
              <a:gd name="connsiteX1" fmla="*/ 69366 w 250341"/>
              <a:gd name="connsiteY1" fmla="*/ 432001 h 1103221"/>
              <a:gd name="connsiteX2" fmla="*/ 2691 w 250341"/>
              <a:gd name="connsiteY2" fmla="*/ 1070176 h 1103221"/>
              <a:gd name="connsiteX3" fmla="*/ 18566 w 250341"/>
              <a:gd name="connsiteY3" fmla="*/ 946351 h 1103221"/>
              <a:gd name="connsiteX4" fmla="*/ 69366 w 250341"/>
              <a:gd name="connsiteY4" fmla="*/ 384376 h 1103221"/>
              <a:gd name="connsiteX5" fmla="*/ 250341 w 250341"/>
              <a:gd name="connsiteY5" fmla="*/ 201 h 110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341" h="1103221">
                <a:moveTo>
                  <a:pt x="250341" y="201"/>
                </a:moveTo>
                <a:cubicBezTo>
                  <a:pt x="250341" y="8138"/>
                  <a:pt x="110641" y="253672"/>
                  <a:pt x="69366" y="432001"/>
                </a:cubicBezTo>
                <a:cubicBezTo>
                  <a:pt x="28091" y="610330"/>
                  <a:pt x="11158" y="984451"/>
                  <a:pt x="2691" y="1070176"/>
                </a:cubicBezTo>
                <a:cubicBezTo>
                  <a:pt x="-5776" y="1155901"/>
                  <a:pt x="7454" y="1060651"/>
                  <a:pt x="18566" y="946351"/>
                </a:cubicBezTo>
                <a:cubicBezTo>
                  <a:pt x="29678" y="832051"/>
                  <a:pt x="28091" y="548418"/>
                  <a:pt x="69366" y="384376"/>
                </a:cubicBezTo>
                <a:cubicBezTo>
                  <a:pt x="110641" y="220334"/>
                  <a:pt x="250341" y="-7736"/>
                  <a:pt x="250341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594C6524-9149-C882-AC28-DB02A7454EBA}"/>
              </a:ext>
            </a:extLst>
          </p:cNvPr>
          <p:cNvSpPr/>
          <p:nvPr/>
        </p:nvSpPr>
        <p:spPr>
          <a:xfrm>
            <a:off x="2691612" y="1637800"/>
            <a:ext cx="108979" cy="510102"/>
          </a:xfrm>
          <a:custGeom>
            <a:avLst/>
            <a:gdLst>
              <a:gd name="connsiteX0" fmla="*/ 108738 w 108979"/>
              <a:gd name="connsiteY0" fmla="*/ 6850 h 510102"/>
              <a:gd name="connsiteX1" fmla="*/ 3963 w 108979"/>
              <a:gd name="connsiteY1" fmla="*/ 498975 h 510102"/>
              <a:gd name="connsiteX2" fmla="*/ 23013 w 108979"/>
              <a:gd name="connsiteY2" fmla="*/ 333875 h 510102"/>
              <a:gd name="connsiteX3" fmla="*/ 32538 w 108979"/>
              <a:gd name="connsiteY3" fmla="*/ 143375 h 510102"/>
              <a:gd name="connsiteX4" fmla="*/ 32538 w 108979"/>
              <a:gd name="connsiteY4" fmla="*/ 206875 h 510102"/>
              <a:gd name="connsiteX5" fmla="*/ 108738 w 108979"/>
              <a:gd name="connsiteY5" fmla="*/ 6850 h 510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979" h="510102">
                <a:moveTo>
                  <a:pt x="108738" y="6850"/>
                </a:moveTo>
                <a:cubicBezTo>
                  <a:pt x="103975" y="55533"/>
                  <a:pt x="18250" y="444471"/>
                  <a:pt x="3963" y="498975"/>
                </a:cubicBezTo>
                <a:cubicBezTo>
                  <a:pt x="-10324" y="553479"/>
                  <a:pt x="18250" y="393142"/>
                  <a:pt x="23013" y="333875"/>
                </a:cubicBezTo>
                <a:cubicBezTo>
                  <a:pt x="27775" y="274608"/>
                  <a:pt x="30951" y="164542"/>
                  <a:pt x="32538" y="143375"/>
                </a:cubicBezTo>
                <a:cubicBezTo>
                  <a:pt x="34125" y="122208"/>
                  <a:pt x="18780" y="229629"/>
                  <a:pt x="32538" y="206875"/>
                </a:cubicBezTo>
                <a:cubicBezTo>
                  <a:pt x="46296" y="184121"/>
                  <a:pt x="113501" y="-41833"/>
                  <a:pt x="108738" y="6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8263BBE-B42A-1175-2B3D-17526F069DC1}"/>
              </a:ext>
            </a:extLst>
          </p:cNvPr>
          <p:cNvSpPr/>
          <p:nvPr/>
        </p:nvSpPr>
        <p:spPr>
          <a:xfrm>
            <a:off x="4073216" y="256373"/>
            <a:ext cx="206696" cy="1429144"/>
          </a:xfrm>
          <a:custGeom>
            <a:avLst/>
            <a:gdLst>
              <a:gd name="connsiteX0" fmla="*/ 206684 w 206696"/>
              <a:gd name="connsiteY0" fmla="*/ 802 h 1429144"/>
              <a:gd name="connsiteX1" fmla="*/ 111434 w 206696"/>
              <a:gd name="connsiteY1" fmla="*/ 813602 h 1429144"/>
              <a:gd name="connsiteX2" fmla="*/ 28884 w 206696"/>
              <a:gd name="connsiteY2" fmla="*/ 1280327 h 1429144"/>
              <a:gd name="connsiteX3" fmla="*/ 32059 w 206696"/>
              <a:gd name="connsiteY3" fmla="*/ 1220002 h 1429144"/>
              <a:gd name="connsiteX4" fmla="*/ 309 w 206696"/>
              <a:gd name="connsiteY4" fmla="*/ 1423202 h 1429144"/>
              <a:gd name="connsiteX5" fmla="*/ 54284 w 206696"/>
              <a:gd name="connsiteY5" fmla="*/ 950127 h 1429144"/>
              <a:gd name="connsiteX6" fmla="*/ 111434 w 206696"/>
              <a:gd name="connsiteY6" fmla="*/ 458002 h 1429144"/>
              <a:gd name="connsiteX7" fmla="*/ 105084 w 206696"/>
              <a:gd name="connsiteY7" fmla="*/ 658027 h 1429144"/>
              <a:gd name="connsiteX8" fmla="*/ 206684 w 206696"/>
              <a:gd name="connsiteY8" fmla="*/ 802 h 142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696" h="1429144">
                <a:moveTo>
                  <a:pt x="206684" y="802"/>
                </a:moveTo>
                <a:cubicBezTo>
                  <a:pt x="207742" y="26731"/>
                  <a:pt x="141067" y="600348"/>
                  <a:pt x="111434" y="813602"/>
                </a:cubicBezTo>
                <a:cubicBezTo>
                  <a:pt x="81801" y="1026856"/>
                  <a:pt x="42113" y="1212594"/>
                  <a:pt x="28884" y="1280327"/>
                </a:cubicBezTo>
                <a:cubicBezTo>
                  <a:pt x="15655" y="1348060"/>
                  <a:pt x="36821" y="1196190"/>
                  <a:pt x="32059" y="1220002"/>
                </a:cubicBezTo>
                <a:cubicBezTo>
                  <a:pt x="27297" y="1243814"/>
                  <a:pt x="-3395" y="1468181"/>
                  <a:pt x="309" y="1423202"/>
                </a:cubicBezTo>
                <a:cubicBezTo>
                  <a:pt x="4013" y="1378223"/>
                  <a:pt x="35763" y="1110994"/>
                  <a:pt x="54284" y="950127"/>
                </a:cubicBezTo>
                <a:cubicBezTo>
                  <a:pt x="72805" y="789260"/>
                  <a:pt x="102967" y="506685"/>
                  <a:pt x="111434" y="458002"/>
                </a:cubicBezTo>
                <a:cubicBezTo>
                  <a:pt x="119901" y="409319"/>
                  <a:pt x="88151" y="730523"/>
                  <a:pt x="105084" y="658027"/>
                </a:cubicBezTo>
                <a:cubicBezTo>
                  <a:pt x="122017" y="585531"/>
                  <a:pt x="205626" y="-25127"/>
                  <a:pt x="206684" y="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2D6A7D7-4AD2-46E6-AF82-D61B7BCBCE1F}"/>
              </a:ext>
            </a:extLst>
          </p:cNvPr>
          <p:cNvSpPr/>
          <p:nvPr/>
        </p:nvSpPr>
        <p:spPr>
          <a:xfrm>
            <a:off x="3144383" y="609577"/>
            <a:ext cx="377384" cy="1067832"/>
          </a:xfrm>
          <a:custGeom>
            <a:avLst/>
            <a:gdLst>
              <a:gd name="connsiteX0" fmla="*/ 370342 w 377384"/>
              <a:gd name="connsiteY0" fmla="*/ 25423 h 1067832"/>
              <a:gd name="connsiteX1" fmla="*/ 2042 w 377384"/>
              <a:gd name="connsiteY1" fmla="*/ 1063648 h 1067832"/>
              <a:gd name="connsiteX2" fmla="*/ 227467 w 377384"/>
              <a:gd name="connsiteY2" fmla="*/ 377848 h 1067832"/>
              <a:gd name="connsiteX3" fmla="*/ 370342 w 377384"/>
              <a:gd name="connsiteY3" fmla="*/ 25423 h 106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84" h="1067832">
                <a:moveTo>
                  <a:pt x="370342" y="25423"/>
                </a:moveTo>
                <a:cubicBezTo>
                  <a:pt x="332771" y="139723"/>
                  <a:pt x="25854" y="1004911"/>
                  <a:pt x="2042" y="1063648"/>
                </a:cubicBezTo>
                <a:cubicBezTo>
                  <a:pt x="-21770" y="1122385"/>
                  <a:pt x="169259" y="546123"/>
                  <a:pt x="227467" y="377848"/>
                </a:cubicBezTo>
                <a:cubicBezTo>
                  <a:pt x="285675" y="209573"/>
                  <a:pt x="407913" y="-88877"/>
                  <a:pt x="370342" y="25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75C0571A-54F6-67A0-B759-11773D88BBE6}"/>
              </a:ext>
            </a:extLst>
          </p:cNvPr>
          <p:cNvSpPr/>
          <p:nvPr/>
        </p:nvSpPr>
        <p:spPr>
          <a:xfrm>
            <a:off x="2837644" y="1096836"/>
            <a:ext cx="242022" cy="585411"/>
          </a:xfrm>
          <a:custGeom>
            <a:avLst/>
            <a:gdLst>
              <a:gd name="connsiteX0" fmla="*/ 238931 w 242022"/>
              <a:gd name="connsiteY0" fmla="*/ 4889 h 585411"/>
              <a:gd name="connsiteX1" fmla="*/ 7156 w 242022"/>
              <a:gd name="connsiteY1" fmla="*/ 570039 h 585411"/>
              <a:gd name="connsiteX2" fmla="*/ 70656 w 242022"/>
              <a:gd name="connsiteY2" fmla="*/ 408114 h 585411"/>
              <a:gd name="connsiteX3" fmla="*/ 188131 w 242022"/>
              <a:gd name="connsiteY3" fmla="*/ 223964 h 585411"/>
              <a:gd name="connsiteX4" fmla="*/ 143681 w 242022"/>
              <a:gd name="connsiteY4" fmla="*/ 290639 h 585411"/>
              <a:gd name="connsiteX5" fmla="*/ 238931 w 242022"/>
              <a:gd name="connsiteY5" fmla="*/ 4889 h 58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022" h="585411">
                <a:moveTo>
                  <a:pt x="238931" y="4889"/>
                </a:moveTo>
                <a:cubicBezTo>
                  <a:pt x="216177" y="51456"/>
                  <a:pt x="35202" y="502835"/>
                  <a:pt x="7156" y="570039"/>
                </a:cubicBezTo>
                <a:cubicBezTo>
                  <a:pt x="-20890" y="637243"/>
                  <a:pt x="40494" y="465793"/>
                  <a:pt x="70656" y="408114"/>
                </a:cubicBezTo>
                <a:cubicBezTo>
                  <a:pt x="100818" y="350435"/>
                  <a:pt x="175960" y="243543"/>
                  <a:pt x="188131" y="223964"/>
                </a:cubicBezTo>
                <a:cubicBezTo>
                  <a:pt x="200302" y="204385"/>
                  <a:pt x="135744" y="322389"/>
                  <a:pt x="143681" y="290639"/>
                </a:cubicBezTo>
                <a:cubicBezTo>
                  <a:pt x="151618" y="258889"/>
                  <a:pt x="261685" y="-41678"/>
                  <a:pt x="238931" y="4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7DA3E7CB-7777-BCF7-2095-C8AB553F7BB3}"/>
              </a:ext>
            </a:extLst>
          </p:cNvPr>
          <p:cNvSpPr/>
          <p:nvPr/>
        </p:nvSpPr>
        <p:spPr>
          <a:xfrm>
            <a:off x="2948357" y="1725719"/>
            <a:ext cx="215638" cy="688157"/>
          </a:xfrm>
          <a:custGeom>
            <a:avLst/>
            <a:gdLst>
              <a:gd name="connsiteX0" fmla="*/ 4393 w 215638"/>
              <a:gd name="connsiteY0" fmla="*/ 4656 h 688157"/>
              <a:gd name="connsiteX1" fmla="*/ 13918 w 215638"/>
              <a:gd name="connsiteY1" fmla="*/ 677756 h 688157"/>
              <a:gd name="connsiteX2" fmla="*/ 109168 w 215638"/>
              <a:gd name="connsiteY2" fmla="*/ 385656 h 688157"/>
              <a:gd name="connsiteX3" fmla="*/ 213943 w 215638"/>
              <a:gd name="connsiteY3" fmla="*/ 4656 h 688157"/>
              <a:gd name="connsiteX4" fmla="*/ 20268 w 215638"/>
              <a:gd name="connsiteY4" fmla="*/ 665056 h 688157"/>
              <a:gd name="connsiteX5" fmla="*/ 4393 w 215638"/>
              <a:gd name="connsiteY5" fmla="*/ 4656 h 68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638" h="688157">
                <a:moveTo>
                  <a:pt x="4393" y="4656"/>
                </a:moveTo>
                <a:cubicBezTo>
                  <a:pt x="3335" y="6773"/>
                  <a:pt x="-3544" y="614256"/>
                  <a:pt x="13918" y="677756"/>
                </a:cubicBezTo>
                <a:cubicBezTo>
                  <a:pt x="31380" y="741256"/>
                  <a:pt x="75831" y="497839"/>
                  <a:pt x="109168" y="385656"/>
                </a:cubicBezTo>
                <a:cubicBezTo>
                  <a:pt x="142506" y="273473"/>
                  <a:pt x="228760" y="-41911"/>
                  <a:pt x="213943" y="4656"/>
                </a:cubicBezTo>
                <a:cubicBezTo>
                  <a:pt x="199126" y="51223"/>
                  <a:pt x="54135" y="669818"/>
                  <a:pt x="20268" y="665056"/>
                </a:cubicBezTo>
                <a:cubicBezTo>
                  <a:pt x="-13599" y="660294"/>
                  <a:pt x="5451" y="2539"/>
                  <a:pt x="4393" y="4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F1F94918-808B-ED08-3B40-A95612087912}"/>
              </a:ext>
            </a:extLst>
          </p:cNvPr>
          <p:cNvSpPr/>
          <p:nvPr/>
        </p:nvSpPr>
        <p:spPr>
          <a:xfrm>
            <a:off x="3891488" y="1655854"/>
            <a:ext cx="109239" cy="822172"/>
          </a:xfrm>
          <a:custGeom>
            <a:avLst/>
            <a:gdLst>
              <a:gd name="connsiteX0" fmla="*/ 109012 w 109239"/>
              <a:gd name="connsiteY0" fmla="*/ 7846 h 822172"/>
              <a:gd name="connsiteX1" fmla="*/ 13762 w 109239"/>
              <a:gd name="connsiteY1" fmla="*/ 728571 h 822172"/>
              <a:gd name="connsiteX2" fmla="*/ 10587 w 109239"/>
              <a:gd name="connsiteY2" fmla="*/ 804771 h 822172"/>
              <a:gd name="connsiteX3" fmla="*/ 10587 w 109239"/>
              <a:gd name="connsiteY3" fmla="*/ 649196 h 822172"/>
              <a:gd name="connsiteX4" fmla="*/ 1062 w 109239"/>
              <a:gd name="connsiteY4" fmla="*/ 71346 h 822172"/>
              <a:gd name="connsiteX5" fmla="*/ 39162 w 109239"/>
              <a:gd name="connsiteY5" fmla="*/ 328521 h 822172"/>
              <a:gd name="connsiteX6" fmla="*/ 109012 w 109239"/>
              <a:gd name="connsiteY6" fmla="*/ 7846 h 82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39" h="822172">
                <a:moveTo>
                  <a:pt x="109012" y="7846"/>
                </a:moveTo>
                <a:cubicBezTo>
                  <a:pt x="104779" y="74521"/>
                  <a:pt x="30166" y="595750"/>
                  <a:pt x="13762" y="728571"/>
                </a:cubicBezTo>
                <a:cubicBezTo>
                  <a:pt x="-2642" y="861392"/>
                  <a:pt x="11116" y="818000"/>
                  <a:pt x="10587" y="804771"/>
                </a:cubicBezTo>
                <a:cubicBezTo>
                  <a:pt x="10058" y="791542"/>
                  <a:pt x="12174" y="771434"/>
                  <a:pt x="10587" y="649196"/>
                </a:cubicBezTo>
                <a:cubicBezTo>
                  <a:pt x="8999" y="526959"/>
                  <a:pt x="-3700" y="124792"/>
                  <a:pt x="1062" y="71346"/>
                </a:cubicBezTo>
                <a:cubicBezTo>
                  <a:pt x="5824" y="17900"/>
                  <a:pt x="21170" y="335929"/>
                  <a:pt x="39162" y="328521"/>
                </a:cubicBezTo>
                <a:cubicBezTo>
                  <a:pt x="57154" y="321113"/>
                  <a:pt x="113245" y="-58829"/>
                  <a:pt x="109012" y="7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C27A1DF2-012E-531E-FED7-43815DF53471}"/>
              </a:ext>
            </a:extLst>
          </p:cNvPr>
          <p:cNvSpPr/>
          <p:nvPr/>
        </p:nvSpPr>
        <p:spPr>
          <a:xfrm>
            <a:off x="2628824" y="2219080"/>
            <a:ext cx="101683" cy="480417"/>
          </a:xfrm>
          <a:custGeom>
            <a:avLst/>
            <a:gdLst>
              <a:gd name="connsiteX0" fmla="*/ 85801 w 101683"/>
              <a:gd name="connsiteY0" fmla="*/ 245 h 480417"/>
              <a:gd name="connsiteX1" fmla="*/ 69926 w 101683"/>
              <a:gd name="connsiteY1" fmla="*/ 247895 h 480417"/>
              <a:gd name="connsiteX2" fmla="*/ 76 w 101683"/>
              <a:gd name="connsiteY2" fmla="*/ 479670 h 480417"/>
              <a:gd name="connsiteX3" fmla="*/ 57226 w 101683"/>
              <a:gd name="connsiteY3" fmla="*/ 317745 h 480417"/>
              <a:gd name="connsiteX4" fmla="*/ 101676 w 101683"/>
              <a:gd name="connsiteY4" fmla="*/ 203445 h 480417"/>
              <a:gd name="connsiteX5" fmla="*/ 85801 w 101683"/>
              <a:gd name="connsiteY5" fmla="*/ 245 h 48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83" h="480417">
                <a:moveTo>
                  <a:pt x="85801" y="245"/>
                </a:moveTo>
                <a:cubicBezTo>
                  <a:pt x="80509" y="7653"/>
                  <a:pt x="84213" y="167991"/>
                  <a:pt x="69926" y="247895"/>
                </a:cubicBezTo>
                <a:cubicBezTo>
                  <a:pt x="55639" y="327799"/>
                  <a:pt x="2193" y="468028"/>
                  <a:pt x="76" y="479670"/>
                </a:cubicBezTo>
                <a:cubicBezTo>
                  <a:pt x="-2041" y="491312"/>
                  <a:pt x="40293" y="363782"/>
                  <a:pt x="57226" y="317745"/>
                </a:cubicBezTo>
                <a:cubicBezTo>
                  <a:pt x="74159" y="271708"/>
                  <a:pt x="102205" y="251599"/>
                  <a:pt x="101676" y="203445"/>
                </a:cubicBezTo>
                <a:cubicBezTo>
                  <a:pt x="101147" y="155291"/>
                  <a:pt x="91093" y="-7163"/>
                  <a:pt x="85801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F40FF21E-6775-BDF9-7688-53B4AAE77110}"/>
              </a:ext>
            </a:extLst>
          </p:cNvPr>
          <p:cNvSpPr/>
          <p:nvPr/>
        </p:nvSpPr>
        <p:spPr>
          <a:xfrm>
            <a:off x="2372314" y="2542376"/>
            <a:ext cx="263932" cy="771388"/>
          </a:xfrm>
          <a:custGeom>
            <a:avLst/>
            <a:gdLst>
              <a:gd name="connsiteX0" fmla="*/ 228011 w 263932"/>
              <a:gd name="connsiteY0" fmla="*/ 799 h 771388"/>
              <a:gd name="connsiteX1" fmla="*/ 221661 w 263932"/>
              <a:gd name="connsiteY1" fmla="*/ 238924 h 771388"/>
              <a:gd name="connsiteX2" fmla="*/ 5761 w 263932"/>
              <a:gd name="connsiteY2" fmla="*/ 753274 h 771388"/>
              <a:gd name="connsiteX3" fmla="*/ 78786 w 263932"/>
              <a:gd name="connsiteY3" fmla="*/ 610399 h 771388"/>
              <a:gd name="connsiteX4" fmla="*/ 256586 w 263932"/>
              <a:gd name="connsiteY4" fmla="*/ 178599 h 771388"/>
              <a:gd name="connsiteX5" fmla="*/ 228011 w 263932"/>
              <a:gd name="connsiteY5" fmla="*/ 799 h 77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932" h="771388">
                <a:moveTo>
                  <a:pt x="228011" y="799"/>
                </a:moveTo>
                <a:cubicBezTo>
                  <a:pt x="222190" y="10853"/>
                  <a:pt x="258703" y="113512"/>
                  <a:pt x="221661" y="238924"/>
                </a:cubicBezTo>
                <a:cubicBezTo>
                  <a:pt x="184619" y="364336"/>
                  <a:pt x="29573" y="691362"/>
                  <a:pt x="5761" y="753274"/>
                </a:cubicBezTo>
                <a:cubicBezTo>
                  <a:pt x="-18051" y="815186"/>
                  <a:pt x="36982" y="706178"/>
                  <a:pt x="78786" y="610399"/>
                </a:cubicBezTo>
                <a:cubicBezTo>
                  <a:pt x="120590" y="514620"/>
                  <a:pt x="231186" y="280199"/>
                  <a:pt x="256586" y="178599"/>
                </a:cubicBezTo>
                <a:cubicBezTo>
                  <a:pt x="281986" y="76999"/>
                  <a:pt x="233832" y="-9255"/>
                  <a:pt x="228011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2EC99BD6-995E-4D4D-7012-E4B1CA312EE9}"/>
              </a:ext>
            </a:extLst>
          </p:cNvPr>
          <p:cNvSpPr/>
          <p:nvPr/>
        </p:nvSpPr>
        <p:spPr>
          <a:xfrm>
            <a:off x="3230304" y="2465505"/>
            <a:ext cx="624824" cy="1281719"/>
          </a:xfrm>
          <a:custGeom>
            <a:avLst/>
            <a:gdLst>
              <a:gd name="connsiteX0" fmla="*/ 624146 w 624824"/>
              <a:gd name="connsiteY0" fmla="*/ 1470 h 1281719"/>
              <a:gd name="connsiteX1" fmla="*/ 303471 w 624824"/>
              <a:gd name="connsiteY1" fmla="*/ 506295 h 1281719"/>
              <a:gd name="connsiteX2" fmla="*/ 14546 w 624824"/>
              <a:gd name="connsiteY2" fmla="*/ 1249245 h 1281719"/>
              <a:gd name="connsiteX3" fmla="*/ 78046 w 624824"/>
              <a:gd name="connsiteY3" fmla="*/ 1071445 h 1281719"/>
              <a:gd name="connsiteX4" fmla="*/ 379671 w 624824"/>
              <a:gd name="connsiteY4" fmla="*/ 376120 h 1281719"/>
              <a:gd name="connsiteX5" fmla="*/ 624146 w 624824"/>
              <a:gd name="connsiteY5" fmla="*/ 1470 h 128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824" h="1281719">
                <a:moveTo>
                  <a:pt x="624146" y="1470"/>
                </a:moveTo>
                <a:cubicBezTo>
                  <a:pt x="611446" y="23166"/>
                  <a:pt x="405071" y="298333"/>
                  <a:pt x="303471" y="506295"/>
                </a:cubicBezTo>
                <a:cubicBezTo>
                  <a:pt x="201871" y="714257"/>
                  <a:pt x="52117" y="1155053"/>
                  <a:pt x="14546" y="1249245"/>
                </a:cubicBezTo>
                <a:cubicBezTo>
                  <a:pt x="-23025" y="1343437"/>
                  <a:pt x="17192" y="1216966"/>
                  <a:pt x="78046" y="1071445"/>
                </a:cubicBezTo>
                <a:cubicBezTo>
                  <a:pt x="138900" y="925924"/>
                  <a:pt x="291300" y="549687"/>
                  <a:pt x="379671" y="376120"/>
                </a:cubicBezTo>
                <a:cubicBezTo>
                  <a:pt x="468042" y="202553"/>
                  <a:pt x="636846" y="-20226"/>
                  <a:pt x="624146" y="1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54E7CF6-EE0D-F773-0124-268D57921869}"/>
              </a:ext>
            </a:extLst>
          </p:cNvPr>
          <p:cNvSpPr/>
          <p:nvPr/>
        </p:nvSpPr>
        <p:spPr>
          <a:xfrm>
            <a:off x="2727848" y="3740818"/>
            <a:ext cx="505151" cy="1260006"/>
          </a:xfrm>
          <a:custGeom>
            <a:avLst/>
            <a:gdLst>
              <a:gd name="connsiteX0" fmla="*/ 491602 w 505151"/>
              <a:gd name="connsiteY0" fmla="*/ 21557 h 1260006"/>
              <a:gd name="connsiteX1" fmla="*/ 189977 w 505151"/>
              <a:gd name="connsiteY1" fmla="*/ 847057 h 1260006"/>
              <a:gd name="connsiteX2" fmla="*/ 5827 w 505151"/>
              <a:gd name="connsiteY2" fmla="*/ 1243932 h 1260006"/>
              <a:gd name="connsiteX3" fmla="*/ 405877 w 505151"/>
              <a:gd name="connsiteY3" fmla="*/ 329532 h 1260006"/>
              <a:gd name="connsiteX4" fmla="*/ 491602 w 505151"/>
              <a:gd name="connsiteY4" fmla="*/ 21557 h 126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151" h="1260006">
                <a:moveTo>
                  <a:pt x="491602" y="21557"/>
                </a:moveTo>
                <a:cubicBezTo>
                  <a:pt x="455619" y="107811"/>
                  <a:pt x="270939" y="643328"/>
                  <a:pt x="189977" y="847057"/>
                </a:cubicBezTo>
                <a:cubicBezTo>
                  <a:pt x="109014" y="1050786"/>
                  <a:pt x="-30156" y="1330186"/>
                  <a:pt x="5827" y="1243932"/>
                </a:cubicBezTo>
                <a:cubicBezTo>
                  <a:pt x="41810" y="1157678"/>
                  <a:pt x="322269" y="536965"/>
                  <a:pt x="405877" y="329532"/>
                </a:cubicBezTo>
                <a:cubicBezTo>
                  <a:pt x="489485" y="122099"/>
                  <a:pt x="527585" y="-64697"/>
                  <a:pt x="491602" y="21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AA40871A-D751-5FF9-1EA8-40AEB8197B94}"/>
              </a:ext>
            </a:extLst>
          </p:cNvPr>
          <p:cNvSpPr/>
          <p:nvPr/>
        </p:nvSpPr>
        <p:spPr>
          <a:xfrm>
            <a:off x="1844409" y="3440348"/>
            <a:ext cx="516213" cy="1046182"/>
          </a:xfrm>
          <a:custGeom>
            <a:avLst/>
            <a:gdLst>
              <a:gd name="connsiteX0" fmla="*/ 514616 w 516213"/>
              <a:gd name="connsiteY0" fmla="*/ 4527 h 1046182"/>
              <a:gd name="connsiteX1" fmla="*/ 203466 w 516213"/>
              <a:gd name="connsiteY1" fmla="*/ 785577 h 1046182"/>
              <a:gd name="connsiteX2" fmla="*/ 266 w 516213"/>
              <a:gd name="connsiteY2" fmla="*/ 1045927 h 1046182"/>
              <a:gd name="connsiteX3" fmla="*/ 165366 w 516213"/>
              <a:gd name="connsiteY3" fmla="*/ 823677 h 1046182"/>
              <a:gd name="connsiteX4" fmla="*/ 378091 w 516213"/>
              <a:gd name="connsiteY4" fmla="*/ 353777 h 1046182"/>
              <a:gd name="connsiteX5" fmla="*/ 327291 w 516213"/>
              <a:gd name="connsiteY5" fmla="*/ 458552 h 1046182"/>
              <a:gd name="connsiteX6" fmla="*/ 514616 w 516213"/>
              <a:gd name="connsiteY6" fmla="*/ 4527 h 10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213" h="1046182">
                <a:moveTo>
                  <a:pt x="514616" y="4527"/>
                </a:moveTo>
                <a:cubicBezTo>
                  <a:pt x="493978" y="59031"/>
                  <a:pt x="289191" y="612010"/>
                  <a:pt x="203466" y="785577"/>
                </a:cubicBezTo>
                <a:cubicBezTo>
                  <a:pt x="117741" y="959144"/>
                  <a:pt x="6616" y="1039577"/>
                  <a:pt x="266" y="1045927"/>
                </a:cubicBezTo>
                <a:cubicBezTo>
                  <a:pt x="-6084" y="1052277"/>
                  <a:pt x="102395" y="939035"/>
                  <a:pt x="165366" y="823677"/>
                </a:cubicBezTo>
                <a:cubicBezTo>
                  <a:pt x="228337" y="708319"/>
                  <a:pt x="351104" y="414631"/>
                  <a:pt x="378091" y="353777"/>
                </a:cubicBezTo>
                <a:cubicBezTo>
                  <a:pt x="405078" y="292923"/>
                  <a:pt x="305066" y="512527"/>
                  <a:pt x="327291" y="458552"/>
                </a:cubicBezTo>
                <a:cubicBezTo>
                  <a:pt x="349516" y="404577"/>
                  <a:pt x="535254" y="-49977"/>
                  <a:pt x="514616" y="4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70F64CB3-60A5-FE88-D921-BEDA5D44BDB5}"/>
              </a:ext>
            </a:extLst>
          </p:cNvPr>
          <p:cNvSpPr/>
          <p:nvPr/>
        </p:nvSpPr>
        <p:spPr>
          <a:xfrm>
            <a:off x="1199575" y="4607319"/>
            <a:ext cx="577336" cy="855325"/>
          </a:xfrm>
          <a:custGeom>
            <a:avLst/>
            <a:gdLst>
              <a:gd name="connsiteX0" fmla="*/ 575250 w 577336"/>
              <a:gd name="connsiteY0" fmla="*/ 5956 h 855325"/>
              <a:gd name="connsiteX1" fmla="*/ 168850 w 577336"/>
              <a:gd name="connsiteY1" fmla="*/ 523481 h 855325"/>
              <a:gd name="connsiteX2" fmla="*/ 3750 w 577336"/>
              <a:gd name="connsiteY2" fmla="*/ 850506 h 855325"/>
              <a:gd name="connsiteX3" fmla="*/ 311725 w 577336"/>
              <a:gd name="connsiteY3" fmla="*/ 279006 h 855325"/>
              <a:gd name="connsiteX4" fmla="*/ 575250 w 577336"/>
              <a:gd name="connsiteY4" fmla="*/ 5956 h 85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7336" h="855325">
                <a:moveTo>
                  <a:pt x="575250" y="5956"/>
                </a:moveTo>
                <a:cubicBezTo>
                  <a:pt x="551438" y="46702"/>
                  <a:pt x="264100" y="382723"/>
                  <a:pt x="168850" y="523481"/>
                </a:cubicBezTo>
                <a:cubicBezTo>
                  <a:pt x="73600" y="664239"/>
                  <a:pt x="-20062" y="891252"/>
                  <a:pt x="3750" y="850506"/>
                </a:cubicBezTo>
                <a:cubicBezTo>
                  <a:pt x="27562" y="809760"/>
                  <a:pt x="210125" y="416060"/>
                  <a:pt x="311725" y="279006"/>
                </a:cubicBezTo>
                <a:cubicBezTo>
                  <a:pt x="413325" y="141952"/>
                  <a:pt x="599062" y="-34790"/>
                  <a:pt x="575250" y="5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15946934-99E1-EC0E-B3FD-EA0D8D083F3F}"/>
              </a:ext>
            </a:extLst>
          </p:cNvPr>
          <p:cNvSpPr/>
          <p:nvPr/>
        </p:nvSpPr>
        <p:spPr>
          <a:xfrm>
            <a:off x="1660048" y="4428521"/>
            <a:ext cx="403901" cy="496076"/>
          </a:xfrm>
          <a:custGeom>
            <a:avLst/>
            <a:gdLst>
              <a:gd name="connsiteX0" fmla="*/ 403702 w 403901"/>
              <a:gd name="connsiteY0" fmla="*/ 604 h 496076"/>
              <a:gd name="connsiteX1" fmla="*/ 102077 w 403901"/>
              <a:gd name="connsiteY1" fmla="*/ 343504 h 496076"/>
              <a:gd name="connsiteX2" fmla="*/ 477 w 403901"/>
              <a:gd name="connsiteY2" fmla="*/ 495904 h 496076"/>
              <a:gd name="connsiteX3" fmla="*/ 70327 w 403901"/>
              <a:gd name="connsiteY3" fmla="*/ 368904 h 496076"/>
              <a:gd name="connsiteX4" fmla="*/ 213202 w 403901"/>
              <a:gd name="connsiteY4" fmla="*/ 156179 h 496076"/>
              <a:gd name="connsiteX5" fmla="*/ 149702 w 403901"/>
              <a:gd name="connsiteY5" fmla="*/ 257779 h 496076"/>
              <a:gd name="connsiteX6" fmla="*/ 403702 w 403901"/>
              <a:gd name="connsiteY6" fmla="*/ 604 h 49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901" h="496076">
                <a:moveTo>
                  <a:pt x="403702" y="604"/>
                </a:moveTo>
                <a:cubicBezTo>
                  <a:pt x="395765" y="14891"/>
                  <a:pt x="169281" y="260954"/>
                  <a:pt x="102077" y="343504"/>
                </a:cubicBezTo>
                <a:cubicBezTo>
                  <a:pt x="34873" y="426054"/>
                  <a:pt x="5769" y="491671"/>
                  <a:pt x="477" y="495904"/>
                </a:cubicBezTo>
                <a:cubicBezTo>
                  <a:pt x="-4815" y="500137"/>
                  <a:pt x="34873" y="425525"/>
                  <a:pt x="70327" y="368904"/>
                </a:cubicBezTo>
                <a:cubicBezTo>
                  <a:pt x="105781" y="312283"/>
                  <a:pt x="199973" y="174700"/>
                  <a:pt x="213202" y="156179"/>
                </a:cubicBezTo>
                <a:cubicBezTo>
                  <a:pt x="226431" y="137658"/>
                  <a:pt x="119540" y="285825"/>
                  <a:pt x="149702" y="257779"/>
                </a:cubicBezTo>
                <a:cubicBezTo>
                  <a:pt x="179864" y="229733"/>
                  <a:pt x="411639" y="-13683"/>
                  <a:pt x="403702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EED4FF73-6774-BC21-DF8E-5A6BC510F306}"/>
              </a:ext>
            </a:extLst>
          </p:cNvPr>
          <p:cNvSpPr/>
          <p:nvPr/>
        </p:nvSpPr>
        <p:spPr>
          <a:xfrm>
            <a:off x="1148229" y="5511679"/>
            <a:ext cx="87040" cy="716080"/>
          </a:xfrm>
          <a:custGeom>
            <a:avLst/>
            <a:gdLst>
              <a:gd name="connsiteX0" fmla="*/ 86846 w 87040"/>
              <a:gd name="connsiteY0" fmla="*/ 121 h 716080"/>
              <a:gd name="connsiteX1" fmla="*/ 26521 w 87040"/>
              <a:gd name="connsiteY1" fmla="*/ 235071 h 716080"/>
              <a:gd name="connsiteX2" fmla="*/ 4296 w 87040"/>
              <a:gd name="connsiteY2" fmla="*/ 428746 h 716080"/>
              <a:gd name="connsiteX3" fmla="*/ 20171 w 87040"/>
              <a:gd name="connsiteY3" fmla="*/ 708146 h 716080"/>
              <a:gd name="connsiteX4" fmla="*/ 20171 w 87040"/>
              <a:gd name="connsiteY4" fmla="*/ 606546 h 716080"/>
              <a:gd name="connsiteX5" fmla="*/ 4296 w 87040"/>
              <a:gd name="connsiteY5" fmla="*/ 266821 h 716080"/>
              <a:gd name="connsiteX6" fmla="*/ 86846 w 87040"/>
              <a:gd name="connsiteY6" fmla="*/ 121 h 71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40" h="716080">
                <a:moveTo>
                  <a:pt x="86846" y="121"/>
                </a:moveTo>
                <a:cubicBezTo>
                  <a:pt x="90550" y="-5171"/>
                  <a:pt x="40279" y="163634"/>
                  <a:pt x="26521" y="235071"/>
                </a:cubicBezTo>
                <a:cubicBezTo>
                  <a:pt x="12763" y="306508"/>
                  <a:pt x="5354" y="349900"/>
                  <a:pt x="4296" y="428746"/>
                </a:cubicBezTo>
                <a:cubicBezTo>
                  <a:pt x="3238" y="507592"/>
                  <a:pt x="17525" y="678513"/>
                  <a:pt x="20171" y="708146"/>
                </a:cubicBezTo>
                <a:cubicBezTo>
                  <a:pt x="22817" y="737779"/>
                  <a:pt x="22817" y="680100"/>
                  <a:pt x="20171" y="606546"/>
                </a:cubicBezTo>
                <a:cubicBezTo>
                  <a:pt x="17525" y="532992"/>
                  <a:pt x="-10521" y="373183"/>
                  <a:pt x="4296" y="266821"/>
                </a:cubicBezTo>
                <a:cubicBezTo>
                  <a:pt x="19113" y="160459"/>
                  <a:pt x="83142" y="5413"/>
                  <a:pt x="86846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B805957C-6E52-9992-2E82-4B253698D47C}"/>
              </a:ext>
            </a:extLst>
          </p:cNvPr>
          <p:cNvSpPr/>
          <p:nvPr/>
        </p:nvSpPr>
        <p:spPr>
          <a:xfrm>
            <a:off x="1287118" y="5168891"/>
            <a:ext cx="358984" cy="489751"/>
          </a:xfrm>
          <a:custGeom>
            <a:avLst/>
            <a:gdLst>
              <a:gd name="connsiteX0" fmla="*/ 186082 w 358984"/>
              <a:gd name="connsiteY0" fmla="*/ 9 h 489751"/>
              <a:gd name="connsiteX1" fmla="*/ 176557 w 358984"/>
              <a:gd name="connsiteY1" fmla="*/ 196859 h 489751"/>
              <a:gd name="connsiteX2" fmla="*/ 1932 w 358984"/>
              <a:gd name="connsiteY2" fmla="*/ 485784 h 489751"/>
              <a:gd name="connsiteX3" fmla="*/ 100357 w 358984"/>
              <a:gd name="connsiteY3" fmla="*/ 342909 h 489751"/>
              <a:gd name="connsiteX4" fmla="*/ 357532 w 358984"/>
              <a:gd name="connsiteY4" fmla="*/ 38109 h 489751"/>
              <a:gd name="connsiteX5" fmla="*/ 201957 w 358984"/>
              <a:gd name="connsiteY5" fmla="*/ 203209 h 489751"/>
              <a:gd name="connsiteX6" fmla="*/ 138457 w 358984"/>
              <a:gd name="connsiteY6" fmla="*/ 25409 h 489751"/>
              <a:gd name="connsiteX7" fmla="*/ 205132 w 358984"/>
              <a:gd name="connsiteY7" fmla="*/ 187334 h 489751"/>
              <a:gd name="connsiteX8" fmla="*/ 186082 w 358984"/>
              <a:gd name="connsiteY8" fmla="*/ 9 h 48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8984" h="489751">
                <a:moveTo>
                  <a:pt x="186082" y="9"/>
                </a:moveTo>
                <a:cubicBezTo>
                  <a:pt x="181320" y="1596"/>
                  <a:pt x="207249" y="115897"/>
                  <a:pt x="176557" y="196859"/>
                </a:cubicBezTo>
                <a:cubicBezTo>
                  <a:pt x="145865" y="277821"/>
                  <a:pt x="14632" y="461442"/>
                  <a:pt x="1932" y="485784"/>
                </a:cubicBezTo>
                <a:cubicBezTo>
                  <a:pt x="-10768" y="510126"/>
                  <a:pt x="41090" y="417521"/>
                  <a:pt x="100357" y="342909"/>
                </a:cubicBezTo>
                <a:cubicBezTo>
                  <a:pt x="159624" y="268297"/>
                  <a:pt x="340599" y="61392"/>
                  <a:pt x="357532" y="38109"/>
                </a:cubicBezTo>
                <a:cubicBezTo>
                  <a:pt x="374465" y="14826"/>
                  <a:pt x="238469" y="205326"/>
                  <a:pt x="201957" y="203209"/>
                </a:cubicBezTo>
                <a:cubicBezTo>
                  <a:pt x="165445" y="201092"/>
                  <a:pt x="137928" y="28055"/>
                  <a:pt x="138457" y="25409"/>
                </a:cubicBezTo>
                <a:cubicBezTo>
                  <a:pt x="138986" y="22763"/>
                  <a:pt x="197724" y="185217"/>
                  <a:pt x="205132" y="187334"/>
                </a:cubicBezTo>
                <a:cubicBezTo>
                  <a:pt x="212540" y="189451"/>
                  <a:pt x="190844" y="-1578"/>
                  <a:pt x="18608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046D2C6A-2773-6EEA-EB4D-473172C550F0}"/>
              </a:ext>
            </a:extLst>
          </p:cNvPr>
          <p:cNvSpPr/>
          <p:nvPr/>
        </p:nvSpPr>
        <p:spPr>
          <a:xfrm>
            <a:off x="1662113" y="4924155"/>
            <a:ext cx="214443" cy="973779"/>
          </a:xfrm>
          <a:custGeom>
            <a:avLst/>
            <a:gdLst>
              <a:gd name="connsiteX0" fmla="*/ 214312 w 214443"/>
              <a:gd name="connsiteY0" fmla="*/ 270 h 973779"/>
              <a:gd name="connsiteX1" fmla="*/ 163512 w 214443"/>
              <a:gd name="connsiteY1" fmla="*/ 416195 h 973779"/>
              <a:gd name="connsiteX2" fmla="*/ 39687 w 214443"/>
              <a:gd name="connsiteY2" fmla="*/ 622570 h 973779"/>
              <a:gd name="connsiteX3" fmla="*/ 4762 w 214443"/>
              <a:gd name="connsiteY3" fmla="*/ 968645 h 973779"/>
              <a:gd name="connsiteX4" fmla="*/ 7937 w 214443"/>
              <a:gd name="connsiteY4" fmla="*/ 813070 h 973779"/>
              <a:gd name="connsiteX5" fmla="*/ 74612 w 214443"/>
              <a:gd name="connsiteY5" fmla="*/ 584470 h 973779"/>
              <a:gd name="connsiteX6" fmla="*/ 150812 w 214443"/>
              <a:gd name="connsiteY6" fmla="*/ 355870 h 973779"/>
              <a:gd name="connsiteX7" fmla="*/ 214312 w 214443"/>
              <a:gd name="connsiteY7" fmla="*/ 270 h 9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443" h="973779">
                <a:moveTo>
                  <a:pt x="214312" y="270"/>
                </a:moveTo>
                <a:cubicBezTo>
                  <a:pt x="216429" y="10324"/>
                  <a:pt x="192616" y="312478"/>
                  <a:pt x="163512" y="416195"/>
                </a:cubicBezTo>
                <a:cubicBezTo>
                  <a:pt x="134408" y="519912"/>
                  <a:pt x="66145" y="530495"/>
                  <a:pt x="39687" y="622570"/>
                </a:cubicBezTo>
                <a:cubicBezTo>
                  <a:pt x="13229" y="714645"/>
                  <a:pt x="10054" y="936895"/>
                  <a:pt x="4762" y="968645"/>
                </a:cubicBezTo>
                <a:cubicBezTo>
                  <a:pt x="-530" y="1000395"/>
                  <a:pt x="-3705" y="877099"/>
                  <a:pt x="7937" y="813070"/>
                </a:cubicBezTo>
                <a:cubicBezTo>
                  <a:pt x="19579" y="749041"/>
                  <a:pt x="50800" y="660670"/>
                  <a:pt x="74612" y="584470"/>
                </a:cubicBezTo>
                <a:cubicBezTo>
                  <a:pt x="98424" y="508270"/>
                  <a:pt x="129645" y="449003"/>
                  <a:pt x="150812" y="355870"/>
                </a:cubicBezTo>
                <a:cubicBezTo>
                  <a:pt x="171979" y="262737"/>
                  <a:pt x="212195" y="-9784"/>
                  <a:pt x="214312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58E5167F-3BE2-E587-FD2E-A20B48344DBC}"/>
              </a:ext>
            </a:extLst>
          </p:cNvPr>
          <p:cNvSpPr/>
          <p:nvPr/>
        </p:nvSpPr>
        <p:spPr>
          <a:xfrm>
            <a:off x="1238128" y="5741740"/>
            <a:ext cx="67880" cy="322569"/>
          </a:xfrm>
          <a:custGeom>
            <a:avLst/>
            <a:gdLst>
              <a:gd name="connsiteX0" fmla="*/ 63622 w 67880"/>
              <a:gd name="connsiteY0" fmla="*/ 1835 h 322569"/>
              <a:gd name="connsiteX1" fmla="*/ 47747 w 67880"/>
              <a:gd name="connsiteY1" fmla="*/ 185985 h 322569"/>
              <a:gd name="connsiteX2" fmla="*/ 122 w 67880"/>
              <a:gd name="connsiteY2" fmla="*/ 322510 h 322569"/>
              <a:gd name="connsiteX3" fmla="*/ 35047 w 67880"/>
              <a:gd name="connsiteY3" fmla="*/ 201860 h 322569"/>
              <a:gd name="connsiteX4" fmla="*/ 66797 w 67880"/>
              <a:gd name="connsiteY4" fmla="*/ 97085 h 322569"/>
              <a:gd name="connsiteX5" fmla="*/ 63622 w 67880"/>
              <a:gd name="connsiteY5" fmla="*/ 1835 h 32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80" h="322569">
                <a:moveTo>
                  <a:pt x="63622" y="1835"/>
                </a:moveTo>
                <a:cubicBezTo>
                  <a:pt x="60447" y="16652"/>
                  <a:pt x="58330" y="132539"/>
                  <a:pt x="47747" y="185985"/>
                </a:cubicBezTo>
                <a:cubicBezTo>
                  <a:pt x="37164" y="239431"/>
                  <a:pt x="2239" y="319864"/>
                  <a:pt x="122" y="322510"/>
                </a:cubicBezTo>
                <a:cubicBezTo>
                  <a:pt x="-1995" y="325156"/>
                  <a:pt x="23934" y="239431"/>
                  <a:pt x="35047" y="201860"/>
                </a:cubicBezTo>
                <a:cubicBezTo>
                  <a:pt x="46159" y="164289"/>
                  <a:pt x="64151" y="128306"/>
                  <a:pt x="66797" y="97085"/>
                </a:cubicBezTo>
                <a:cubicBezTo>
                  <a:pt x="69443" y="65864"/>
                  <a:pt x="66797" y="-12982"/>
                  <a:pt x="63622" y="1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434F9E18-E672-D632-3765-4AFA94CBE541}"/>
              </a:ext>
            </a:extLst>
          </p:cNvPr>
          <p:cNvSpPr/>
          <p:nvPr/>
        </p:nvSpPr>
        <p:spPr>
          <a:xfrm>
            <a:off x="2139733" y="5073288"/>
            <a:ext cx="543024" cy="672979"/>
          </a:xfrm>
          <a:custGeom>
            <a:avLst/>
            <a:gdLst>
              <a:gd name="connsiteX0" fmla="*/ 454242 w 543024"/>
              <a:gd name="connsiteY0" fmla="*/ 108312 h 672979"/>
              <a:gd name="connsiteX1" fmla="*/ 57367 w 543024"/>
              <a:gd name="connsiteY1" fmla="*/ 502012 h 672979"/>
              <a:gd name="connsiteX2" fmla="*/ 60542 w 543024"/>
              <a:gd name="connsiteY2" fmla="*/ 670287 h 672979"/>
              <a:gd name="connsiteX3" fmla="*/ 25617 w 543024"/>
              <a:gd name="connsiteY3" fmla="*/ 597262 h 672979"/>
              <a:gd name="connsiteX4" fmla="*/ 41492 w 543024"/>
              <a:gd name="connsiteY4" fmla="*/ 486137 h 672979"/>
              <a:gd name="connsiteX5" fmla="*/ 511392 w 543024"/>
              <a:gd name="connsiteY5" fmla="*/ 25762 h 672979"/>
              <a:gd name="connsiteX6" fmla="*/ 454242 w 543024"/>
              <a:gd name="connsiteY6" fmla="*/ 108312 h 67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024" h="672979">
                <a:moveTo>
                  <a:pt x="454242" y="108312"/>
                </a:moveTo>
                <a:cubicBezTo>
                  <a:pt x="378571" y="187687"/>
                  <a:pt x="122984" y="408350"/>
                  <a:pt x="57367" y="502012"/>
                </a:cubicBezTo>
                <a:cubicBezTo>
                  <a:pt x="-8250" y="595674"/>
                  <a:pt x="65834" y="654412"/>
                  <a:pt x="60542" y="670287"/>
                </a:cubicBezTo>
                <a:cubicBezTo>
                  <a:pt x="55250" y="686162"/>
                  <a:pt x="28792" y="627954"/>
                  <a:pt x="25617" y="597262"/>
                </a:cubicBezTo>
                <a:cubicBezTo>
                  <a:pt x="22442" y="566570"/>
                  <a:pt x="-39471" y="581387"/>
                  <a:pt x="41492" y="486137"/>
                </a:cubicBezTo>
                <a:cubicBezTo>
                  <a:pt x="122454" y="390887"/>
                  <a:pt x="444717" y="90320"/>
                  <a:pt x="511392" y="25762"/>
                </a:cubicBezTo>
                <a:cubicBezTo>
                  <a:pt x="578067" y="-38796"/>
                  <a:pt x="529913" y="28937"/>
                  <a:pt x="454242" y="108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E477E0D-A361-41DB-BD54-D722D795460C}"/>
              </a:ext>
            </a:extLst>
          </p:cNvPr>
          <p:cNvSpPr/>
          <p:nvPr/>
        </p:nvSpPr>
        <p:spPr>
          <a:xfrm>
            <a:off x="2396906" y="5324433"/>
            <a:ext cx="222517" cy="542029"/>
          </a:xfrm>
          <a:custGeom>
            <a:avLst/>
            <a:gdLst>
              <a:gd name="connsiteX0" fmla="*/ 222469 w 222517"/>
              <a:gd name="connsiteY0" fmla="*/ 42 h 542029"/>
              <a:gd name="connsiteX1" fmla="*/ 38319 w 222517"/>
              <a:gd name="connsiteY1" fmla="*/ 295317 h 542029"/>
              <a:gd name="connsiteX2" fmla="*/ 25619 w 222517"/>
              <a:gd name="connsiteY2" fmla="*/ 539792 h 542029"/>
              <a:gd name="connsiteX3" fmla="*/ 6569 w 222517"/>
              <a:gd name="connsiteY3" fmla="*/ 406442 h 542029"/>
              <a:gd name="connsiteX4" fmla="*/ 3394 w 222517"/>
              <a:gd name="connsiteY4" fmla="*/ 234992 h 542029"/>
              <a:gd name="connsiteX5" fmla="*/ 19269 w 222517"/>
              <a:gd name="connsiteY5" fmla="*/ 273092 h 542029"/>
              <a:gd name="connsiteX6" fmla="*/ 222469 w 222517"/>
              <a:gd name="connsiteY6" fmla="*/ 42 h 54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517" h="542029">
                <a:moveTo>
                  <a:pt x="222469" y="42"/>
                </a:moveTo>
                <a:cubicBezTo>
                  <a:pt x="225644" y="3746"/>
                  <a:pt x="71127" y="205359"/>
                  <a:pt x="38319" y="295317"/>
                </a:cubicBezTo>
                <a:cubicBezTo>
                  <a:pt x="5511" y="385275"/>
                  <a:pt x="30911" y="521271"/>
                  <a:pt x="25619" y="539792"/>
                </a:cubicBezTo>
                <a:cubicBezTo>
                  <a:pt x="20327" y="558313"/>
                  <a:pt x="10273" y="457242"/>
                  <a:pt x="6569" y="406442"/>
                </a:cubicBezTo>
                <a:cubicBezTo>
                  <a:pt x="2865" y="355642"/>
                  <a:pt x="1277" y="257217"/>
                  <a:pt x="3394" y="234992"/>
                </a:cubicBezTo>
                <a:cubicBezTo>
                  <a:pt x="5511" y="212767"/>
                  <a:pt x="-13010" y="312250"/>
                  <a:pt x="19269" y="273092"/>
                </a:cubicBezTo>
                <a:cubicBezTo>
                  <a:pt x="51548" y="233934"/>
                  <a:pt x="219294" y="-3662"/>
                  <a:pt x="22246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C81A442E-6E0F-E964-6ECE-073754E420AE}"/>
              </a:ext>
            </a:extLst>
          </p:cNvPr>
          <p:cNvSpPr/>
          <p:nvPr/>
        </p:nvSpPr>
        <p:spPr>
          <a:xfrm>
            <a:off x="2369433" y="5572026"/>
            <a:ext cx="229533" cy="1023567"/>
          </a:xfrm>
          <a:custGeom>
            <a:avLst/>
            <a:gdLst>
              <a:gd name="connsiteX0" fmla="*/ 208667 w 229533"/>
              <a:gd name="connsiteY0" fmla="*/ 99 h 1023567"/>
              <a:gd name="connsiteX1" fmla="*/ 173742 w 229533"/>
              <a:gd name="connsiteY1" fmla="*/ 362049 h 1023567"/>
              <a:gd name="connsiteX2" fmla="*/ 176917 w 229533"/>
              <a:gd name="connsiteY2" fmla="*/ 504924 h 1023567"/>
              <a:gd name="connsiteX3" fmla="*/ 5467 w 229533"/>
              <a:gd name="connsiteY3" fmla="*/ 1012924 h 1023567"/>
              <a:gd name="connsiteX4" fmla="*/ 59442 w 229533"/>
              <a:gd name="connsiteY4" fmla="*/ 822424 h 1023567"/>
              <a:gd name="connsiteX5" fmla="*/ 227717 w 229533"/>
              <a:gd name="connsiteY5" fmla="*/ 495399 h 1023567"/>
              <a:gd name="connsiteX6" fmla="*/ 151517 w 229533"/>
              <a:gd name="connsiteY6" fmla="*/ 327124 h 1023567"/>
              <a:gd name="connsiteX7" fmla="*/ 208667 w 229533"/>
              <a:gd name="connsiteY7" fmla="*/ 99 h 102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533" h="1023567">
                <a:moveTo>
                  <a:pt x="208667" y="99"/>
                </a:moveTo>
                <a:cubicBezTo>
                  <a:pt x="212371" y="5920"/>
                  <a:pt x="179034" y="277912"/>
                  <a:pt x="173742" y="362049"/>
                </a:cubicBezTo>
                <a:cubicBezTo>
                  <a:pt x="168450" y="446187"/>
                  <a:pt x="204963" y="396445"/>
                  <a:pt x="176917" y="504924"/>
                </a:cubicBezTo>
                <a:cubicBezTo>
                  <a:pt x="148871" y="613403"/>
                  <a:pt x="25046" y="960008"/>
                  <a:pt x="5467" y="1012924"/>
                </a:cubicBezTo>
                <a:cubicBezTo>
                  <a:pt x="-14112" y="1065840"/>
                  <a:pt x="22400" y="908678"/>
                  <a:pt x="59442" y="822424"/>
                </a:cubicBezTo>
                <a:cubicBezTo>
                  <a:pt x="96484" y="736170"/>
                  <a:pt x="212371" y="577949"/>
                  <a:pt x="227717" y="495399"/>
                </a:cubicBezTo>
                <a:cubicBezTo>
                  <a:pt x="243063" y="412849"/>
                  <a:pt x="156279" y="408616"/>
                  <a:pt x="151517" y="327124"/>
                </a:cubicBezTo>
                <a:cubicBezTo>
                  <a:pt x="146755" y="245632"/>
                  <a:pt x="204963" y="-5722"/>
                  <a:pt x="208667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36381730-DF7C-EC96-6524-1E8F40EA44F0}"/>
              </a:ext>
            </a:extLst>
          </p:cNvPr>
          <p:cNvSpPr/>
          <p:nvPr/>
        </p:nvSpPr>
        <p:spPr>
          <a:xfrm>
            <a:off x="2552700" y="5191125"/>
            <a:ext cx="149225" cy="400062"/>
          </a:xfrm>
          <a:custGeom>
            <a:avLst/>
            <a:gdLst>
              <a:gd name="connsiteX0" fmla="*/ 149225 w 149225"/>
              <a:gd name="connsiteY0" fmla="*/ 0 h 400062"/>
              <a:gd name="connsiteX1" fmla="*/ 0 w 149225"/>
              <a:gd name="connsiteY1" fmla="*/ 400050 h 400062"/>
              <a:gd name="connsiteX2" fmla="*/ 149225 w 149225"/>
              <a:gd name="connsiteY2" fmla="*/ 0 h 4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225" h="400062">
                <a:moveTo>
                  <a:pt x="149225" y="0"/>
                </a:moveTo>
                <a:cubicBezTo>
                  <a:pt x="149225" y="0"/>
                  <a:pt x="0" y="397404"/>
                  <a:pt x="0" y="400050"/>
                </a:cubicBezTo>
                <a:cubicBezTo>
                  <a:pt x="0" y="402696"/>
                  <a:pt x="149225" y="0"/>
                  <a:pt x="1492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B1D60AA7-4A57-CAED-8914-97D244550706}"/>
              </a:ext>
            </a:extLst>
          </p:cNvPr>
          <p:cNvSpPr/>
          <p:nvPr/>
        </p:nvSpPr>
        <p:spPr>
          <a:xfrm>
            <a:off x="1301442" y="6185550"/>
            <a:ext cx="121726" cy="590155"/>
          </a:xfrm>
          <a:custGeom>
            <a:avLst/>
            <a:gdLst>
              <a:gd name="connsiteX0" fmla="*/ 3483 w 121726"/>
              <a:gd name="connsiteY0" fmla="*/ 2525 h 590155"/>
              <a:gd name="connsiteX1" fmla="*/ 44758 w 121726"/>
              <a:gd name="connsiteY1" fmla="*/ 326375 h 590155"/>
              <a:gd name="connsiteX2" fmla="*/ 120958 w 121726"/>
              <a:gd name="connsiteY2" fmla="*/ 586725 h 590155"/>
              <a:gd name="connsiteX3" fmla="*/ 79683 w 121726"/>
              <a:gd name="connsiteY3" fmla="*/ 456550 h 590155"/>
              <a:gd name="connsiteX4" fmla="*/ 9833 w 121726"/>
              <a:gd name="connsiteY4" fmla="*/ 189850 h 590155"/>
              <a:gd name="connsiteX5" fmla="*/ 3483 w 121726"/>
              <a:gd name="connsiteY5" fmla="*/ 2525 h 59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26" h="590155">
                <a:moveTo>
                  <a:pt x="3483" y="2525"/>
                </a:moveTo>
                <a:cubicBezTo>
                  <a:pt x="9304" y="25279"/>
                  <a:pt x="25179" y="229008"/>
                  <a:pt x="44758" y="326375"/>
                </a:cubicBezTo>
                <a:cubicBezTo>
                  <a:pt x="64337" y="423742"/>
                  <a:pt x="115137" y="565029"/>
                  <a:pt x="120958" y="586725"/>
                </a:cubicBezTo>
                <a:cubicBezTo>
                  <a:pt x="126779" y="608421"/>
                  <a:pt x="98204" y="522696"/>
                  <a:pt x="79683" y="456550"/>
                </a:cubicBezTo>
                <a:cubicBezTo>
                  <a:pt x="61162" y="390404"/>
                  <a:pt x="20946" y="263404"/>
                  <a:pt x="9833" y="189850"/>
                </a:cubicBezTo>
                <a:cubicBezTo>
                  <a:pt x="-1280" y="116296"/>
                  <a:pt x="-2338" y="-20229"/>
                  <a:pt x="3483" y="2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7A114A3A-30F7-F760-7A84-2AD28280481A}"/>
              </a:ext>
            </a:extLst>
          </p:cNvPr>
          <p:cNvSpPr/>
          <p:nvPr/>
        </p:nvSpPr>
        <p:spPr>
          <a:xfrm>
            <a:off x="3746497" y="561975"/>
            <a:ext cx="63503" cy="1070002"/>
          </a:xfrm>
          <a:custGeom>
            <a:avLst/>
            <a:gdLst>
              <a:gd name="connsiteX0" fmla="*/ 63503 w 63503"/>
              <a:gd name="connsiteY0" fmla="*/ 0 h 1070002"/>
              <a:gd name="connsiteX1" fmla="*/ 3 w 63503"/>
              <a:gd name="connsiteY1" fmla="*/ 1069975 h 1070002"/>
              <a:gd name="connsiteX2" fmla="*/ 63503 w 63503"/>
              <a:gd name="connsiteY2" fmla="*/ 0 h 107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03" h="1070002">
                <a:moveTo>
                  <a:pt x="63503" y="0"/>
                </a:moveTo>
                <a:cubicBezTo>
                  <a:pt x="63503" y="0"/>
                  <a:pt x="-526" y="1063625"/>
                  <a:pt x="3" y="1069975"/>
                </a:cubicBezTo>
                <a:cubicBezTo>
                  <a:pt x="532" y="1076325"/>
                  <a:pt x="63503" y="0"/>
                  <a:pt x="635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9769A644-516C-15FA-8846-B9E673943D21}"/>
              </a:ext>
            </a:extLst>
          </p:cNvPr>
          <p:cNvSpPr/>
          <p:nvPr/>
        </p:nvSpPr>
        <p:spPr>
          <a:xfrm>
            <a:off x="3019425" y="2319909"/>
            <a:ext cx="50992" cy="515720"/>
          </a:xfrm>
          <a:custGeom>
            <a:avLst/>
            <a:gdLst>
              <a:gd name="connsiteX0" fmla="*/ 28575 w 50992"/>
              <a:gd name="connsiteY0" fmla="*/ 7366 h 515720"/>
              <a:gd name="connsiteX1" fmla="*/ 28575 w 50992"/>
              <a:gd name="connsiteY1" fmla="*/ 216916 h 515720"/>
              <a:gd name="connsiteX2" fmla="*/ 28575 w 50992"/>
              <a:gd name="connsiteY2" fmla="*/ 391541 h 515720"/>
              <a:gd name="connsiteX3" fmla="*/ 0 w 50992"/>
              <a:gd name="connsiteY3" fmla="*/ 515366 h 515720"/>
              <a:gd name="connsiteX4" fmla="*/ 28575 w 50992"/>
              <a:gd name="connsiteY4" fmla="*/ 353441 h 515720"/>
              <a:gd name="connsiteX5" fmla="*/ 50800 w 50992"/>
              <a:gd name="connsiteY5" fmla="*/ 261366 h 515720"/>
              <a:gd name="connsiteX6" fmla="*/ 15875 w 50992"/>
              <a:gd name="connsiteY6" fmla="*/ 64516 h 515720"/>
              <a:gd name="connsiteX7" fmla="*/ 28575 w 50992"/>
              <a:gd name="connsiteY7" fmla="*/ 7366 h 51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92" h="515720">
                <a:moveTo>
                  <a:pt x="28575" y="7366"/>
                </a:moveTo>
                <a:cubicBezTo>
                  <a:pt x="30692" y="32766"/>
                  <a:pt x="28575" y="216916"/>
                  <a:pt x="28575" y="216916"/>
                </a:cubicBezTo>
                <a:cubicBezTo>
                  <a:pt x="28575" y="280945"/>
                  <a:pt x="33337" y="341799"/>
                  <a:pt x="28575" y="391541"/>
                </a:cubicBezTo>
                <a:cubicBezTo>
                  <a:pt x="23813" y="441283"/>
                  <a:pt x="0" y="521716"/>
                  <a:pt x="0" y="515366"/>
                </a:cubicBezTo>
                <a:cubicBezTo>
                  <a:pt x="0" y="509016"/>
                  <a:pt x="20108" y="395774"/>
                  <a:pt x="28575" y="353441"/>
                </a:cubicBezTo>
                <a:cubicBezTo>
                  <a:pt x="37042" y="311108"/>
                  <a:pt x="52917" y="309520"/>
                  <a:pt x="50800" y="261366"/>
                </a:cubicBezTo>
                <a:cubicBezTo>
                  <a:pt x="48683" y="213212"/>
                  <a:pt x="20637" y="101558"/>
                  <a:pt x="15875" y="64516"/>
                </a:cubicBezTo>
                <a:cubicBezTo>
                  <a:pt x="11113" y="27474"/>
                  <a:pt x="26458" y="-18034"/>
                  <a:pt x="28575" y="7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EB1E4561-EDA7-89FE-BC4A-C91AC14D8545}"/>
              </a:ext>
            </a:extLst>
          </p:cNvPr>
          <p:cNvSpPr/>
          <p:nvPr/>
        </p:nvSpPr>
        <p:spPr>
          <a:xfrm>
            <a:off x="2886051" y="2479455"/>
            <a:ext cx="54974" cy="279789"/>
          </a:xfrm>
          <a:custGeom>
            <a:avLst/>
            <a:gdLst>
              <a:gd name="connsiteX0" fmla="*/ 41299 w 54974"/>
              <a:gd name="connsiteY0" fmla="*/ 220 h 279789"/>
              <a:gd name="connsiteX1" fmla="*/ 19074 w 54974"/>
              <a:gd name="connsiteY1" fmla="*/ 136745 h 279789"/>
              <a:gd name="connsiteX2" fmla="*/ 53999 w 54974"/>
              <a:gd name="connsiteY2" fmla="*/ 276445 h 279789"/>
              <a:gd name="connsiteX3" fmla="*/ 41299 w 54974"/>
              <a:gd name="connsiteY3" fmla="*/ 225645 h 279789"/>
              <a:gd name="connsiteX4" fmla="*/ 24 w 54974"/>
              <a:gd name="connsiteY4" fmla="*/ 108170 h 279789"/>
              <a:gd name="connsiteX5" fmla="*/ 41299 w 54974"/>
              <a:gd name="connsiteY5" fmla="*/ 220 h 27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74" h="279789">
                <a:moveTo>
                  <a:pt x="41299" y="220"/>
                </a:moveTo>
                <a:cubicBezTo>
                  <a:pt x="44474" y="4982"/>
                  <a:pt x="16957" y="90708"/>
                  <a:pt x="19074" y="136745"/>
                </a:cubicBezTo>
                <a:cubicBezTo>
                  <a:pt x="21191" y="182782"/>
                  <a:pt x="53999" y="276445"/>
                  <a:pt x="53999" y="276445"/>
                </a:cubicBezTo>
                <a:cubicBezTo>
                  <a:pt x="57703" y="291262"/>
                  <a:pt x="50295" y="253691"/>
                  <a:pt x="41299" y="225645"/>
                </a:cubicBezTo>
                <a:cubicBezTo>
                  <a:pt x="32303" y="197599"/>
                  <a:pt x="-1034" y="147328"/>
                  <a:pt x="24" y="108170"/>
                </a:cubicBezTo>
                <a:cubicBezTo>
                  <a:pt x="1082" y="69012"/>
                  <a:pt x="38124" y="-4542"/>
                  <a:pt x="41299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14DF7075-2F1E-EF36-A071-7C2DD407D896}"/>
              </a:ext>
            </a:extLst>
          </p:cNvPr>
          <p:cNvSpPr/>
          <p:nvPr/>
        </p:nvSpPr>
        <p:spPr>
          <a:xfrm>
            <a:off x="3322562" y="1889120"/>
            <a:ext cx="185849" cy="454349"/>
          </a:xfrm>
          <a:custGeom>
            <a:avLst/>
            <a:gdLst>
              <a:gd name="connsiteX0" fmla="*/ 87388 w 185849"/>
              <a:gd name="connsiteY0" fmla="*/ 5 h 454349"/>
              <a:gd name="connsiteX1" fmla="*/ 125488 w 185849"/>
              <a:gd name="connsiteY1" fmla="*/ 200030 h 454349"/>
              <a:gd name="connsiteX2" fmla="*/ 4838 w 185849"/>
              <a:gd name="connsiteY2" fmla="*/ 450855 h 454349"/>
              <a:gd name="connsiteX3" fmla="*/ 39763 w 185849"/>
              <a:gd name="connsiteY3" fmla="*/ 336555 h 454349"/>
              <a:gd name="connsiteX4" fmla="*/ 185813 w 185849"/>
              <a:gd name="connsiteY4" fmla="*/ 193680 h 454349"/>
              <a:gd name="connsiteX5" fmla="*/ 87388 w 185849"/>
              <a:gd name="connsiteY5" fmla="*/ 5 h 45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849" h="454349">
                <a:moveTo>
                  <a:pt x="87388" y="5"/>
                </a:moveTo>
                <a:cubicBezTo>
                  <a:pt x="77334" y="1063"/>
                  <a:pt x="139246" y="124888"/>
                  <a:pt x="125488" y="200030"/>
                </a:cubicBezTo>
                <a:cubicBezTo>
                  <a:pt x="111730" y="275172"/>
                  <a:pt x="19125" y="428101"/>
                  <a:pt x="4838" y="450855"/>
                </a:cubicBezTo>
                <a:cubicBezTo>
                  <a:pt x="-9450" y="473609"/>
                  <a:pt x="9601" y="379417"/>
                  <a:pt x="39763" y="336555"/>
                </a:cubicBezTo>
                <a:cubicBezTo>
                  <a:pt x="69925" y="293693"/>
                  <a:pt x="183696" y="248184"/>
                  <a:pt x="185813" y="193680"/>
                </a:cubicBezTo>
                <a:cubicBezTo>
                  <a:pt x="187930" y="139176"/>
                  <a:pt x="97442" y="-1053"/>
                  <a:pt x="8738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395852AA-792C-5DEA-DCB9-9920FB516A65}"/>
              </a:ext>
            </a:extLst>
          </p:cNvPr>
          <p:cNvSpPr/>
          <p:nvPr/>
        </p:nvSpPr>
        <p:spPr>
          <a:xfrm>
            <a:off x="2300612" y="2902760"/>
            <a:ext cx="506657" cy="1166577"/>
          </a:xfrm>
          <a:custGeom>
            <a:avLst/>
            <a:gdLst>
              <a:gd name="connsiteX0" fmla="*/ 490213 w 506657"/>
              <a:gd name="connsiteY0" fmla="*/ 43640 h 1166577"/>
              <a:gd name="connsiteX1" fmla="*/ 1263 w 506657"/>
              <a:gd name="connsiteY1" fmla="*/ 1164415 h 1166577"/>
              <a:gd name="connsiteX2" fmla="*/ 353688 w 506657"/>
              <a:gd name="connsiteY2" fmla="*/ 319865 h 1166577"/>
              <a:gd name="connsiteX3" fmla="*/ 490213 w 506657"/>
              <a:gd name="connsiteY3" fmla="*/ 43640 h 116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657" h="1166577">
                <a:moveTo>
                  <a:pt x="490213" y="43640"/>
                </a:moveTo>
                <a:cubicBezTo>
                  <a:pt x="431475" y="184398"/>
                  <a:pt x="24017" y="1118378"/>
                  <a:pt x="1263" y="1164415"/>
                </a:cubicBezTo>
                <a:cubicBezTo>
                  <a:pt x="-21491" y="1210452"/>
                  <a:pt x="269551" y="508248"/>
                  <a:pt x="353688" y="319865"/>
                </a:cubicBezTo>
                <a:cubicBezTo>
                  <a:pt x="437825" y="131482"/>
                  <a:pt x="548951" y="-97118"/>
                  <a:pt x="490213" y="43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A7FC77FD-7E1E-7EB2-E4D7-DEA62473F81B}"/>
              </a:ext>
            </a:extLst>
          </p:cNvPr>
          <p:cNvSpPr/>
          <p:nvPr/>
        </p:nvSpPr>
        <p:spPr>
          <a:xfrm>
            <a:off x="2774786" y="2976937"/>
            <a:ext cx="266485" cy="1208553"/>
          </a:xfrm>
          <a:custGeom>
            <a:avLst/>
            <a:gdLst>
              <a:gd name="connsiteX0" fmla="*/ 238289 w 266485"/>
              <a:gd name="connsiteY0" fmla="*/ 1213 h 1208553"/>
              <a:gd name="connsiteX1" fmla="*/ 212889 w 266485"/>
              <a:gd name="connsiteY1" fmla="*/ 604463 h 1208553"/>
              <a:gd name="connsiteX2" fmla="*/ 164 w 266485"/>
              <a:gd name="connsiteY2" fmla="*/ 1207713 h 1208553"/>
              <a:gd name="connsiteX3" fmla="*/ 250989 w 266485"/>
              <a:gd name="connsiteY3" fmla="*/ 471113 h 1208553"/>
              <a:gd name="connsiteX4" fmla="*/ 238289 w 266485"/>
              <a:gd name="connsiteY4" fmla="*/ 1213 h 120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485" h="1208553">
                <a:moveTo>
                  <a:pt x="238289" y="1213"/>
                </a:moveTo>
                <a:cubicBezTo>
                  <a:pt x="231939" y="23438"/>
                  <a:pt x="252576" y="403380"/>
                  <a:pt x="212889" y="604463"/>
                </a:cubicBezTo>
                <a:cubicBezTo>
                  <a:pt x="173202" y="805546"/>
                  <a:pt x="-6186" y="1229938"/>
                  <a:pt x="164" y="1207713"/>
                </a:cubicBezTo>
                <a:cubicBezTo>
                  <a:pt x="6514" y="1185488"/>
                  <a:pt x="212360" y="675371"/>
                  <a:pt x="250989" y="471113"/>
                </a:cubicBezTo>
                <a:cubicBezTo>
                  <a:pt x="289618" y="266855"/>
                  <a:pt x="244639" y="-21012"/>
                  <a:pt x="238289" y="1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E6F196EC-73E9-EE3B-2FF6-6A093242CAD7}"/>
              </a:ext>
            </a:extLst>
          </p:cNvPr>
          <p:cNvSpPr/>
          <p:nvPr/>
        </p:nvSpPr>
        <p:spPr>
          <a:xfrm>
            <a:off x="2650977" y="4407992"/>
            <a:ext cx="74258" cy="536799"/>
          </a:xfrm>
          <a:custGeom>
            <a:avLst/>
            <a:gdLst>
              <a:gd name="connsiteX0" fmla="*/ 148 w 74258"/>
              <a:gd name="connsiteY0" fmla="*/ 5258 h 536799"/>
              <a:gd name="connsiteX1" fmla="*/ 73173 w 74258"/>
              <a:gd name="connsiteY1" fmla="*/ 240208 h 536799"/>
              <a:gd name="connsiteX2" fmla="*/ 44598 w 74258"/>
              <a:gd name="connsiteY2" fmla="*/ 535483 h 536799"/>
              <a:gd name="connsiteX3" fmla="*/ 54123 w 74258"/>
              <a:gd name="connsiteY3" fmla="*/ 116383 h 536799"/>
              <a:gd name="connsiteX4" fmla="*/ 148 w 74258"/>
              <a:gd name="connsiteY4" fmla="*/ 5258 h 53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58" h="536799">
                <a:moveTo>
                  <a:pt x="148" y="5258"/>
                </a:moveTo>
                <a:cubicBezTo>
                  <a:pt x="3323" y="25896"/>
                  <a:pt x="65765" y="151837"/>
                  <a:pt x="73173" y="240208"/>
                </a:cubicBezTo>
                <a:cubicBezTo>
                  <a:pt x="80581" y="328579"/>
                  <a:pt x="47773" y="556121"/>
                  <a:pt x="44598" y="535483"/>
                </a:cubicBezTo>
                <a:cubicBezTo>
                  <a:pt x="41423" y="514846"/>
                  <a:pt x="62590" y="207400"/>
                  <a:pt x="54123" y="116383"/>
                </a:cubicBezTo>
                <a:cubicBezTo>
                  <a:pt x="45656" y="25366"/>
                  <a:pt x="-3027" y="-15380"/>
                  <a:pt x="148" y="5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B6FB3007-1B48-A2B7-525B-E74C81F37ADA}"/>
              </a:ext>
            </a:extLst>
          </p:cNvPr>
          <p:cNvSpPr/>
          <p:nvPr/>
        </p:nvSpPr>
        <p:spPr>
          <a:xfrm>
            <a:off x="2092323" y="4628817"/>
            <a:ext cx="94152" cy="308469"/>
          </a:xfrm>
          <a:custGeom>
            <a:avLst/>
            <a:gdLst>
              <a:gd name="connsiteX0" fmla="*/ 85727 w 94152"/>
              <a:gd name="connsiteY0" fmla="*/ 333 h 308469"/>
              <a:gd name="connsiteX1" fmla="*/ 85727 w 94152"/>
              <a:gd name="connsiteY1" fmla="*/ 105108 h 308469"/>
              <a:gd name="connsiteX2" fmla="*/ 2 w 94152"/>
              <a:gd name="connsiteY2" fmla="*/ 308308 h 308469"/>
              <a:gd name="connsiteX3" fmla="*/ 88902 w 94152"/>
              <a:gd name="connsiteY3" fmla="*/ 136858 h 308469"/>
              <a:gd name="connsiteX4" fmla="*/ 85727 w 94152"/>
              <a:gd name="connsiteY4" fmla="*/ 333 h 30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152" h="308469">
                <a:moveTo>
                  <a:pt x="85727" y="333"/>
                </a:moveTo>
                <a:cubicBezTo>
                  <a:pt x="85198" y="-4959"/>
                  <a:pt x="100015" y="53779"/>
                  <a:pt x="85727" y="105108"/>
                </a:cubicBezTo>
                <a:cubicBezTo>
                  <a:pt x="71439" y="156437"/>
                  <a:pt x="-527" y="303016"/>
                  <a:pt x="2" y="308308"/>
                </a:cubicBezTo>
                <a:cubicBezTo>
                  <a:pt x="531" y="313600"/>
                  <a:pt x="75673" y="187658"/>
                  <a:pt x="88902" y="136858"/>
                </a:cubicBezTo>
                <a:cubicBezTo>
                  <a:pt x="102131" y="86058"/>
                  <a:pt x="86256" y="5625"/>
                  <a:pt x="85727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62988F76-2FF7-2BBF-4AE3-E6EF0ED5249E}"/>
              </a:ext>
            </a:extLst>
          </p:cNvPr>
          <p:cNvSpPr/>
          <p:nvPr/>
        </p:nvSpPr>
        <p:spPr>
          <a:xfrm>
            <a:off x="5009952" y="3257426"/>
            <a:ext cx="92330" cy="89146"/>
          </a:xfrm>
          <a:custGeom>
            <a:avLst/>
            <a:gdLst>
              <a:gd name="connsiteX0" fmla="*/ 198 w 92330"/>
              <a:gd name="connsiteY0" fmla="*/ 124 h 89146"/>
              <a:gd name="connsiteX1" fmla="*/ 60523 w 92330"/>
              <a:gd name="connsiteY1" fmla="*/ 38224 h 89146"/>
              <a:gd name="connsiteX2" fmla="*/ 89098 w 92330"/>
              <a:gd name="connsiteY2" fmla="*/ 89024 h 89146"/>
              <a:gd name="connsiteX3" fmla="*/ 82748 w 92330"/>
              <a:gd name="connsiteY3" fmla="*/ 50924 h 89146"/>
              <a:gd name="connsiteX4" fmla="*/ 198 w 92330"/>
              <a:gd name="connsiteY4" fmla="*/ 124 h 8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30" h="89146">
                <a:moveTo>
                  <a:pt x="198" y="124"/>
                </a:moveTo>
                <a:cubicBezTo>
                  <a:pt x="-3506" y="-1993"/>
                  <a:pt x="45706" y="23407"/>
                  <a:pt x="60523" y="38224"/>
                </a:cubicBezTo>
                <a:cubicBezTo>
                  <a:pt x="75340" y="53041"/>
                  <a:pt x="85394" y="86907"/>
                  <a:pt x="89098" y="89024"/>
                </a:cubicBezTo>
                <a:cubicBezTo>
                  <a:pt x="92802" y="91141"/>
                  <a:pt x="95977" y="65212"/>
                  <a:pt x="82748" y="50924"/>
                </a:cubicBezTo>
                <a:cubicBezTo>
                  <a:pt x="69519" y="36637"/>
                  <a:pt x="3902" y="2241"/>
                  <a:pt x="198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9D404DB3-5B42-7BD8-C455-9CD89EA84EBE}"/>
              </a:ext>
            </a:extLst>
          </p:cNvPr>
          <p:cNvSpPr/>
          <p:nvPr/>
        </p:nvSpPr>
        <p:spPr>
          <a:xfrm>
            <a:off x="4460700" y="3457575"/>
            <a:ext cx="49567" cy="155526"/>
          </a:xfrm>
          <a:custGeom>
            <a:avLst/>
            <a:gdLst>
              <a:gd name="connsiteX0" fmla="*/ 28750 w 49567"/>
              <a:gd name="connsiteY0" fmla="*/ 0 h 155526"/>
              <a:gd name="connsiteX1" fmla="*/ 19225 w 49567"/>
              <a:gd name="connsiteY1" fmla="*/ 66675 h 155526"/>
              <a:gd name="connsiteX2" fmla="*/ 47800 w 49567"/>
              <a:gd name="connsiteY2" fmla="*/ 152400 h 155526"/>
              <a:gd name="connsiteX3" fmla="*/ 41450 w 49567"/>
              <a:gd name="connsiteY3" fmla="*/ 130175 h 155526"/>
              <a:gd name="connsiteX4" fmla="*/ 175 w 49567"/>
              <a:gd name="connsiteY4" fmla="*/ 66675 h 155526"/>
              <a:gd name="connsiteX5" fmla="*/ 28750 w 49567"/>
              <a:gd name="connsiteY5" fmla="*/ 0 h 15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67" h="155526">
                <a:moveTo>
                  <a:pt x="28750" y="0"/>
                </a:moveTo>
                <a:cubicBezTo>
                  <a:pt x="31925" y="0"/>
                  <a:pt x="16050" y="41275"/>
                  <a:pt x="19225" y="66675"/>
                </a:cubicBezTo>
                <a:cubicBezTo>
                  <a:pt x="22400" y="92075"/>
                  <a:pt x="47800" y="152400"/>
                  <a:pt x="47800" y="152400"/>
                </a:cubicBezTo>
                <a:cubicBezTo>
                  <a:pt x="51504" y="162983"/>
                  <a:pt x="49387" y="144462"/>
                  <a:pt x="41450" y="130175"/>
                </a:cubicBezTo>
                <a:cubicBezTo>
                  <a:pt x="33513" y="115888"/>
                  <a:pt x="2821" y="80962"/>
                  <a:pt x="175" y="66675"/>
                </a:cubicBezTo>
                <a:cubicBezTo>
                  <a:pt x="-2471" y="52388"/>
                  <a:pt x="25575" y="0"/>
                  <a:pt x="287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6C4E4563-A61A-FDBD-5987-04769E17B557}"/>
              </a:ext>
            </a:extLst>
          </p:cNvPr>
          <p:cNvSpPr/>
          <p:nvPr/>
        </p:nvSpPr>
        <p:spPr>
          <a:xfrm>
            <a:off x="4270329" y="3552808"/>
            <a:ext cx="60173" cy="114347"/>
          </a:xfrm>
          <a:custGeom>
            <a:avLst/>
            <a:gdLst>
              <a:gd name="connsiteX0" fmla="*/ 46 w 60173"/>
              <a:gd name="connsiteY0" fmla="*/ 17 h 114347"/>
              <a:gd name="connsiteX1" fmla="*/ 47671 w 60173"/>
              <a:gd name="connsiteY1" fmla="*/ 69867 h 114347"/>
              <a:gd name="connsiteX2" fmla="*/ 57196 w 60173"/>
              <a:gd name="connsiteY2" fmla="*/ 114317 h 114347"/>
              <a:gd name="connsiteX3" fmla="*/ 57196 w 60173"/>
              <a:gd name="connsiteY3" fmla="*/ 63517 h 114347"/>
              <a:gd name="connsiteX4" fmla="*/ 46 w 60173"/>
              <a:gd name="connsiteY4" fmla="*/ 17 h 11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73" h="114347">
                <a:moveTo>
                  <a:pt x="46" y="17"/>
                </a:moveTo>
                <a:cubicBezTo>
                  <a:pt x="-1542" y="1075"/>
                  <a:pt x="38146" y="50817"/>
                  <a:pt x="47671" y="69867"/>
                </a:cubicBezTo>
                <a:cubicBezTo>
                  <a:pt x="57196" y="88917"/>
                  <a:pt x="55608" y="115375"/>
                  <a:pt x="57196" y="114317"/>
                </a:cubicBezTo>
                <a:cubicBezTo>
                  <a:pt x="58784" y="113259"/>
                  <a:pt x="63017" y="79921"/>
                  <a:pt x="57196" y="63517"/>
                </a:cubicBezTo>
                <a:cubicBezTo>
                  <a:pt x="51375" y="47113"/>
                  <a:pt x="1634" y="-1041"/>
                  <a:pt x="46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23B549E1-8250-BCDA-345E-177E6F93F69D}"/>
              </a:ext>
            </a:extLst>
          </p:cNvPr>
          <p:cNvSpPr/>
          <p:nvPr/>
        </p:nvSpPr>
        <p:spPr>
          <a:xfrm>
            <a:off x="4724400" y="3222625"/>
            <a:ext cx="260585" cy="6419"/>
          </a:xfrm>
          <a:custGeom>
            <a:avLst/>
            <a:gdLst>
              <a:gd name="connsiteX0" fmla="*/ 0 w 260585"/>
              <a:gd name="connsiteY0" fmla="*/ 0 h 6419"/>
              <a:gd name="connsiteX1" fmla="*/ 200025 w 260585"/>
              <a:gd name="connsiteY1" fmla="*/ 3175 h 6419"/>
              <a:gd name="connsiteX2" fmla="*/ 260350 w 260585"/>
              <a:gd name="connsiteY2" fmla="*/ 6350 h 6419"/>
              <a:gd name="connsiteX3" fmla="*/ 184150 w 260585"/>
              <a:gd name="connsiteY3" fmla="*/ 0 h 6419"/>
              <a:gd name="connsiteX4" fmla="*/ 0 w 260585"/>
              <a:gd name="connsiteY4" fmla="*/ 0 h 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585" h="6419">
                <a:moveTo>
                  <a:pt x="0" y="0"/>
                </a:moveTo>
                <a:lnTo>
                  <a:pt x="200025" y="3175"/>
                </a:lnTo>
                <a:cubicBezTo>
                  <a:pt x="243417" y="4233"/>
                  <a:pt x="262996" y="6879"/>
                  <a:pt x="260350" y="6350"/>
                </a:cubicBezTo>
                <a:cubicBezTo>
                  <a:pt x="257704" y="5821"/>
                  <a:pt x="184150" y="0"/>
                  <a:pt x="184150" y="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8BF7546-BB48-C584-DD3E-DAFBFAEF30C7}"/>
              </a:ext>
            </a:extLst>
          </p:cNvPr>
          <p:cNvSpPr/>
          <p:nvPr/>
        </p:nvSpPr>
        <p:spPr>
          <a:xfrm>
            <a:off x="4940151" y="3507160"/>
            <a:ext cx="54142" cy="234846"/>
          </a:xfrm>
          <a:custGeom>
            <a:avLst/>
            <a:gdLst>
              <a:gd name="connsiteX0" fmla="*/ 54124 w 54142"/>
              <a:gd name="connsiteY0" fmla="*/ 1215 h 234846"/>
              <a:gd name="connsiteX1" fmla="*/ 6499 w 54142"/>
              <a:gd name="connsiteY1" fmla="*/ 96465 h 234846"/>
              <a:gd name="connsiteX2" fmla="*/ 31899 w 54142"/>
              <a:gd name="connsiteY2" fmla="*/ 232990 h 234846"/>
              <a:gd name="connsiteX3" fmla="*/ 149 w 54142"/>
              <a:gd name="connsiteY3" fmla="*/ 163140 h 234846"/>
              <a:gd name="connsiteX4" fmla="*/ 54124 w 54142"/>
              <a:gd name="connsiteY4" fmla="*/ 1215 h 23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42" h="234846">
                <a:moveTo>
                  <a:pt x="54124" y="1215"/>
                </a:moveTo>
                <a:cubicBezTo>
                  <a:pt x="55182" y="-9897"/>
                  <a:pt x="10203" y="57836"/>
                  <a:pt x="6499" y="96465"/>
                </a:cubicBezTo>
                <a:cubicBezTo>
                  <a:pt x="2795" y="135094"/>
                  <a:pt x="32957" y="221878"/>
                  <a:pt x="31899" y="232990"/>
                </a:cubicBezTo>
                <a:cubicBezTo>
                  <a:pt x="30841" y="244102"/>
                  <a:pt x="-2497" y="203357"/>
                  <a:pt x="149" y="163140"/>
                </a:cubicBezTo>
                <a:cubicBezTo>
                  <a:pt x="2795" y="122923"/>
                  <a:pt x="53066" y="12327"/>
                  <a:pt x="54124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850526E8-0153-5D73-DA97-F2E0464B1C45}"/>
              </a:ext>
            </a:extLst>
          </p:cNvPr>
          <p:cNvSpPr/>
          <p:nvPr/>
        </p:nvSpPr>
        <p:spPr>
          <a:xfrm>
            <a:off x="5187879" y="3686031"/>
            <a:ext cx="64129" cy="197096"/>
          </a:xfrm>
          <a:custGeom>
            <a:avLst/>
            <a:gdLst>
              <a:gd name="connsiteX0" fmla="*/ 71 w 64129"/>
              <a:gd name="connsiteY0" fmla="*/ 144 h 197096"/>
              <a:gd name="connsiteX1" fmla="*/ 50871 w 64129"/>
              <a:gd name="connsiteY1" fmla="*/ 79519 h 197096"/>
              <a:gd name="connsiteX2" fmla="*/ 44521 w 64129"/>
              <a:gd name="connsiteY2" fmla="*/ 196994 h 197096"/>
              <a:gd name="connsiteX3" fmla="*/ 63571 w 64129"/>
              <a:gd name="connsiteY3" fmla="*/ 98569 h 197096"/>
              <a:gd name="connsiteX4" fmla="*/ 71 w 64129"/>
              <a:gd name="connsiteY4" fmla="*/ 144 h 19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29" h="197096">
                <a:moveTo>
                  <a:pt x="71" y="144"/>
                </a:moveTo>
                <a:cubicBezTo>
                  <a:pt x="-2046" y="-3031"/>
                  <a:pt x="43463" y="46711"/>
                  <a:pt x="50871" y="79519"/>
                </a:cubicBezTo>
                <a:cubicBezTo>
                  <a:pt x="58279" y="112327"/>
                  <a:pt x="42404" y="193819"/>
                  <a:pt x="44521" y="196994"/>
                </a:cubicBezTo>
                <a:cubicBezTo>
                  <a:pt x="46638" y="200169"/>
                  <a:pt x="67804" y="128731"/>
                  <a:pt x="63571" y="98569"/>
                </a:cubicBezTo>
                <a:cubicBezTo>
                  <a:pt x="59338" y="68407"/>
                  <a:pt x="2188" y="3319"/>
                  <a:pt x="71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7D3F3087-3538-FA3B-05AC-2D27EA211412}"/>
              </a:ext>
            </a:extLst>
          </p:cNvPr>
          <p:cNvSpPr/>
          <p:nvPr/>
        </p:nvSpPr>
        <p:spPr>
          <a:xfrm>
            <a:off x="5267323" y="3797300"/>
            <a:ext cx="212731" cy="196850"/>
          </a:xfrm>
          <a:custGeom>
            <a:avLst/>
            <a:gdLst>
              <a:gd name="connsiteX0" fmla="*/ 212727 w 212731"/>
              <a:gd name="connsiteY0" fmla="*/ 0 h 196850"/>
              <a:gd name="connsiteX1" fmla="*/ 127002 w 212731"/>
              <a:gd name="connsiteY1" fmla="*/ 85725 h 196850"/>
              <a:gd name="connsiteX2" fmla="*/ 2 w 212731"/>
              <a:gd name="connsiteY2" fmla="*/ 196850 h 196850"/>
              <a:gd name="connsiteX3" fmla="*/ 130177 w 212731"/>
              <a:gd name="connsiteY3" fmla="*/ 85725 h 196850"/>
              <a:gd name="connsiteX4" fmla="*/ 212727 w 212731"/>
              <a:gd name="connsiteY4" fmla="*/ 0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31" h="196850">
                <a:moveTo>
                  <a:pt x="212727" y="0"/>
                </a:moveTo>
                <a:cubicBezTo>
                  <a:pt x="212198" y="0"/>
                  <a:pt x="162456" y="52917"/>
                  <a:pt x="127002" y="85725"/>
                </a:cubicBezTo>
                <a:cubicBezTo>
                  <a:pt x="91548" y="118533"/>
                  <a:pt x="-527" y="196850"/>
                  <a:pt x="2" y="196850"/>
                </a:cubicBezTo>
                <a:cubicBezTo>
                  <a:pt x="531" y="196850"/>
                  <a:pt x="94194" y="119063"/>
                  <a:pt x="130177" y="85725"/>
                </a:cubicBezTo>
                <a:cubicBezTo>
                  <a:pt x="166160" y="52387"/>
                  <a:pt x="213256" y="0"/>
                  <a:pt x="21272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00668222-5963-68CD-A172-239E4786B687}"/>
              </a:ext>
            </a:extLst>
          </p:cNvPr>
          <p:cNvSpPr/>
          <p:nvPr/>
        </p:nvSpPr>
        <p:spPr>
          <a:xfrm>
            <a:off x="5028983" y="3489311"/>
            <a:ext cx="297047" cy="173303"/>
          </a:xfrm>
          <a:custGeom>
            <a:avLst/>
            <a:gdLst>
              <a:gd name="connsiteX0" fmla="*/ 235167 w 297047"/>
              <a:gd name="connsiteY0" fmla="*/ 14 h 173303"/>
              <a:gd name="connsiteX1" fmla="*/ 190717 w 297047"/>
              <a:gd name="connsiteY1" fmla="*/ 85739 h 173303"/>
              <a:gd name="connsiteX2" fmla="*/ 292317 w 297047"/>
              <a:gd name="connsiteY2" fmla="*/ 171464 h 173303"/>
              <a:gd name="connsiteX3" fmla="*/ 251042 w 297047"/>
              <a:gd name="connsiteY3" fmla="*/ 146064 h 173303"/>
              <a:gd name="connsiteX4" fmla="*/ 217 w 297047"/>
              <a:gd name="connsiteY4" fmla="*/ 165114 h 173303"/>
              <a:gd name="connsiteX5" fmla="*/ 206592 w 297047"/>
              <a:gd name="connsiteY5" fmla="*/ 130189 h 173303"/>
              <a:gd name="connsiteX6" fmla="*/ 178017 w 297047"/>
              <a:gd name="connsiteY6" fmla="*/ 92089 h 173303"/>
              <a:gd name="connsiteX7" fmla="*/ 235167 w 297047"/>
              <a:gd name="connsiteY7" fmla="*/ 14 h 17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047" h="173303">
                <a:moveTo>
                  <a:pt x="235167" y="14"/>
                </a:moveTo>
                <a:cubicBezTo>
                  <a:pt x="237284" y="-1044"/>
                  <a:pt x="181192" y="57164"/>
                  <a:pt x="190717" y="85739"/>
                </a:cubicBezTo>
                <a:cubicBezTo>
                  <a:pt x="200242" y="114314"/>
                  <a:pt x="282263" y="161410"/>
                  <a:pt x="292317" y="171464"/>
                </a:cubicBezTo>
                <a:cubicBezTo>
                  <a:pt x="302371" y="181518"/>
                  <a:pt x="299725" y="147122"/>
                  <a:pt x="251042" y="146064"/>
                </a:cubicBezTo>
                <a:cubicBezTo>
                  <a:pt x="202359" y="145006"/>
                  <a:pt x="7625" y="167760"/>
                  <a:pt x="217" y="165114"/>
                </a:cubicBezTo>
                <a:cubicBezTo>
                  <a:pt x="-7191" y="162468"/>
                  <a:pt x="176959" y="142360"/>
                  <a:pt x="206592" y="130189"/>
                </a:cubicBezTo>
                <a:cubicBezTo>
                  <a:pt x="236225" y="118018"/>
                  <a:pt x="178017" y="107964"/>
                  <a:pt x="178017" y="92089"/>
                </a:cubicBezTo>
                <a:cubicBezTo>
                  <a:pt x="178017" y="76214"/>
                  <a:pt x="233050" y="1072"/>
                  <a:pt x="23516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5DD755F-D904-B490-6722-B17757B0DBEF}"/>
              </a:ext>
            </a:extLst>
          </p:cNvPr>
          <p:cNvSpPr/>
          <p:nvPr/>
        </p:nvSpPr>
        <p:spPr>
          <a:xfrm>
            <a:off x="5375142" y="3580611"/>
            <a:ext cx="169706" cy="105864"/>
          </a:xfrm>
          <a:custGeom>
            <a:avLst/>
            <a:gdLst>
              <a:gd name="connsiteX0" fmla="*/ 133 w 169706"/>
              <a:gd name="connsiteY0" fmla="*/ 105564 h 105864"/>
              <a:gd name="connsiteX1" fmla="*/ 146183 w 169706"/>
              <a:gd name="connsiteY1" fmla="*/ 789 h 105864"/>
              <a:gd name="connsiteX2" fmla="*/ 168408 w 169706"/>
              <a:gd name="connsiteY2" fmla="*/ 54764 h 105864"/>
              <a:gd name="connsiteX3" fmla="*/ 162058 w 169706"/>
              <a:gd name="connsiteY3" fmla="*/ 789 h 105864"/>
              <a:gd name="connsiteX4" fmla="*/ 120783 w 169706"/>
              <a:gd name="connsiteY4" fmla="*/ 32539 h 105864"/>
              <a:gd name="connsiteX5" fmla="*/ 133 w 169706"/>
              <a:gd name="connsiteY5" fmla="*/ 105564 h 10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06" h="105864">
                <a:moveTo>
                  <a:pt x="133" y="105564"/>
                </a:moveTo>
                <a:cubicBezTo>
                  <a:pt x="4366" y="100272"/>
                  <a:pt x="118137" y="9256"/>
                  <a:pt x="146183" y="789"/>
                </a:cubicBezTo>
                <a:cubicBezTo>
                  <a:pt x="174229" y="-7678"/>
                  <a:pt x="165762" y="54764"/>
                  <a:pt x="168408" y="54764"/>
                </a:cubicBezTo>
                <a:cubicBezTo>
                  <a:pt x="171054" y="54764"/>
                  <a:pt x="169995" y="4493"/>
                  <a:pt x="162058" y="789"/>
                </a:cubicBezTo>
                <a:cubicBezTo>
                  <a:pt x="154121" y="-2915"/>
                  <a:pt x="147771" y="20368"/>
                  <a:pt x="120783" y="32539"/>
                </a:cubicBezTo>
                <a:cubicBezTo>
                  <a:pt x="93796" y="44710"/>
                  <a:pt x="-4100" y="110856"/>
                  <a:pt x="133" y="105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8935A47E-319F-2A67-A20D-B17F6A7FD019}"/>
              </a:ext>
            </a:extLst>
          </p:cNvPr>
          <p:cNvSpPr/>
          <p:nvPr/>
        </p:nvSpPr>
        <p:spPr>
          <a:xfrm>
            <a:off x="5245057" y="3768720"/>
            <a:ext cx="213002" cy="242494"/>
          </a:xfrm>
          <a:custGeom>
            <a:avLst/>
            <a:gdLst>
              <a:gd name="connsiteX0" fmla="*/ 212768 w 213002"/>
              <a:gd name="connsiteY0" fmla="*/ 5 h 242494"/>
              <a:gd name="connsiteX1" fmla="*/ 98468 w 213002"/>
              <a:gd name="connsiteY1" fmla="*/ 69855 h 242494"/>
              <a:gd name="connsiteX2" fmla="*/ 9568 w 213002"/>
              <a:gd name="connsiteY2" fmla="*/ 187330 h 242494"/>
              <a:gd name="connsiteX3" fmla="*/ 6393 w 213002"/>
              <a:gd name="connsiteY3" fmla="*/ 241305 h 242494"/>
              <a:gd name="connsiteX4" fmla="*/ 44493 w 213002"/>
              <a:gd name="connsiteY4" fmla="*/ 139705 h 242494"/>
              <a:gd name="connsiteX5" fmla="*/ 57193 w 213002"/>
              <a:gd name="connsiteY5" fmla="*/ 6355 h 242494"/>
              <a:gd name="connsiteX6" fmla="*/ 66718 w 213002"/>
              <a:gd name="connsiteY6" fmla="*/ 73030 h 242494"/>
              <a:gd name="connsiteX7" fmla="*/ 212768 w 213002"/>
              <a:gd name="connsiteY7" fmla="*/ 5 h 24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002" h="242494">
                <a:moveTo>
                  <a:pt x="212768" y="5"/>
                </a:moveTo>
                <a:cubicBezTo>
                  <a:pt x="218060" y="-524"/>
                  <a:pt x="132335" y="38634"/>
                  <a:pt x="98468" y="69855"/>
                </a:cubicBezTo>
                <a:cubicBezTo>
                  <a:pt x="64601" y="101076"/>
                  <a:pt x="24914" y="158755"/>
                  <a:pt x="9568" y="187330"/>
                </a:cubicBezTo>
                <a:cubicBezTo>
                  <a:pt x="-5778" y="215905"/>
                  <a:pt x="572" y="249242"/>
                  <a:pt x="6393" y="241305"/>
                </a:cubicBezTo>
                <a:cubicBezTo>
                  <a:pt x="12214" y="233368"/>
                  <a:pt x="36026" y="178863"/>
                  <a:pt x="44493" y="139705"/>
                </a:cubicBezTo>
                <a:cubicBezTo>
                  <a:pt x="52960" y="100547"/>
                  <a:pt x="53489" y="17467"/>
                  <a:pt x="57193" y="6355"/>
                </a:cubicBezTo>
                <a:cubicBezTo>
                  <a:pt x="60897" y="-4757"/>
                  <a:pt x="43964" y="71443"/>
                  <a:pt x="66718" y="73030"/>
                </a:cubicBezTo>
                <a:cubicBezTo>
                  <a:pt x="89472" y="74617"/>
                  <a:pt x="207476" y="534"/>
                  <a:pt x="21276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D78D493A-611C-1921-67F2-92E2C2494D7A}"/>
              </a:ext>
            </a:extLst>
          </p:cNvPr>
          <p:cNvSpPr/>
          <p:nvPr/>
        </p:nvSpPr>
        <p:spPr>
          <a:xfrm>
            <a:off x="4060612" y="4835373"/>
            <a:ext cx="124115" cy="409983"/>
          </a:xfrm>
          <a:custGeom>
            <a:avLst/>
            <a:gdLst>
              <a:gd name="connsiteX0" fmla="*/ 124038 w 124115"/>
              <a:gd name="connsiteY0" fmla="*/ 152 h 409983"/>
              <a:gd name="connsiteX1" fmla="*/ 25613 w 124115"/>
              <a:gd name="connsiteY1" fmla="*/ 85877 h 409983"/>
              <a:gd name="connsiteX2" fmla="*/ 3388 w 124115"/>
              <a:gd name="connsiteY2" fmla="*/ 250977 h 409983"/>
              <a:gd name="connsiteX3" fmla="*/ 12913 w 124115"/>
              <a:gd name="connsiteY3" fmla="*/ 235102 h 409983"/>
              <a:gd name="connsiteX4" fmla="*/ 213 w 124115"/>
              <a:gd name="connsiteY4" fmla="*/ 409727 h 409983"/>
              <a:gd name="connsiteX5" fmla="*/ 25613 w 124115"/>
              <a:gd name="connsiteY5" fmla="*/ 190652 h 409983"/>
              <a:gd name="connsiteX6" fmla="*/ 82763 w 124115"/>
              <a:gd name="connsiteY6" fmla="*/ 200177 h 409983"/>
              <a:gd name="connsiteX7" fmla="*/ 9738 w 124115"/>
              <a:gd name="connsiteY7" fmla="*/ 165252 h 409983"/>
              <a:gd name="connsiteX8" fmla="*/ 41488 w 124115"/>
              <a:gd name="connsiteY8" fmla="*/ 66827 h 409983"/>
              <a:gd name="connsiteX9" fmla="*/ 124038 w 124115"/>
              <a:gd name="connsiteY9" fmla="*/ 152 h 40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115" h="409983">
                <a:moveTo>
                  <a:pt x="124038" y="152"/>
                </a:moveTo>
                <a:cubicBezTo>
                  <a:pt x="121392" y="3327"/>
                  <a:pt x="45721" y="44073"/>
                  <a:pt x="25613" y="85877"/>
                </a:cubicBezTo>
                <a:cubicBezTo>
                  <a:pt x="5505" y="127681"/>
                  <a:pt x="5505" y="226106"/>
                  <a:pt x="3388" y="250977"/>
                </a:cubicBezTo>
                <a:cubicBezTo>
                  <a:pt x="1271" y="275848"/>
                  <a:pt x="13442" y="208644"/>
                  <a:pt x="12913" y="235102"/>
                </a:cubicBezTo>
                <a:cubicBezTo>
                  <a:pt x="12384" y="261560"/>
                  <a:pt x="-1904" y="417135"/>
                  <a:pt x="213" y="409727"/>
                </a:cubicBezTo>
                <a:cubicBezTo>
                  <a:pt x="2330" y="402319"/>
                  <a:pt x="11855" y="225577"/>
                  <a:pt x="25613" y="190652"/>
                </a:cubicBezTo>
                <a:cubicBezTo>
                  <a:pt x="39371" y="155727"/>
                  <a:pt x="85409" y="204410"/>
                  <a:pt x="82763" y="200177"/>
                </a:cubicBezTo>
                <a:cubicBezTo>
                  <a:pt x="80117" y="195944"/>
                  <a:pt x="16617" y="187477"/>
                  <a:pt x="9738" y="165252"/>
                </a:cubicBezTo>
                <a:cubicBezTo>
                  <a:pt x="2859" y="143027"/>
                  <a:pt x="22438" y="89581"/>
                  <a:pt x="41488" y="66827"/>
                </a:cubicBezTo>
                <a:cubicBezTo>
                  <a:pt x="60538" y="44073"/>
                  <a:pt x="126684" y="-3023"/>
                  <a:pt x="124038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5EB0AC42-45C3-58D3-6721-208F3C517DB7}"/>
              </a:ext>
            </a:extLst>
          </p:cNvPr>
          <p:cNvSpPr/>
          <p:nvPr/>
        </p:nvSpPr>
        <p:spPr>
          <a:xfrm>
            <a:off x="4028644" y="4745992"/>
            <a:ext cx="1145860" cy="198423"/>
          </a:xfrm>
          <a:custGeom>
            <a:avLst/>
            <a:gdLst>
              <a:gd name="connsiteX0" fmla="*/ 3606 w 1145860"/>
              <a:gd name="connsiteY0" fmla="*/ 633 h 198423"/>
              <a:gd name="connsiteX1" fmla="*/ 1064056 w 1145860"/>
              <a:gd name="connsiteY1" fmla="*/ 184783 h 198423"/>
              <a:gd name="connsiteX2" fmla="*/ 1073581 w 1145860"/>
              <a:gd name="connsiteY2" fmla="*/ 184783 h 198423"/>
              <a:gd name="connsiteX3" fmla="*/ 733856 w 1145860"/>
              <a:gd name="connsiteY3" fmla="*/ 143508 h 198423"/>
              <a:gd name="connsiteX4" fmla="*/ 537006 w 1145860"/>
              <a:gd name="connsiteY4" fmla="*/ 130808 h 198423"/>
              <a:gd name="connsiteX5" fmla="*/ 711631 w 1145860"/>
              <a:gd name="connsiteY5" fmla="*/ 124458 h 198423"/>
              <a:gd name="connsiteX6" fmla="*/ 3606 w 1145860"/>
              <a:gd name="connsiteY6" fmla="*/ 633 h 19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5860" h="198423">
                <a:moveTo>
                  <a:pt x="3606" y="633"/>
                </a:moveTo>
                <a:lnTo>
                  <a:pt x="1064056" y="184783"/>
                </a:lnTo>
                <a:cubicBezTo>
                  <a:pt x="1242385" y="215475"/>
                  <a:pt x="1073581" y="184783"/>
                  <a:pt x="1073581" y="184783"/>
                </a:cubicBezTo>
                <a:lnTo>
                  <a:pt x="733856" y="143508"/>
                </a:lnTo>
                <a:cubicBezTo>
                  <a:pt x="644427" y="134512"/>
                  <a:pt x="540710" y="133983"/>
                  <a:pt x="537006" y="130808"/>
                </a:cubicBezTo>
                <a:cubicBezTo>
                  <a:pt x="533302" y="127633"/>
                  <a:pt x="801589" y="145625"/>
                  <a:pt x="711631" y="124458"/>
                </a:cubicBezTo>
                <a:cubicBezTo>
                  <a:pt x="621673" y="103291"/>
                  <a:pt x="-55131" y="-9421"/>
                  <a:pt x="3606" y="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F447744F-4121-3A8E-255F-ED4B12F20844}"/>
              </a:ext>
            </a:extLst>
          </p:cNvPr>
          <p:cNvSpPr/>
          <p:nvPr/>
        </p:nvSpPr>
        <p:spPr>
          <a:xfrm>
            <a:off x="4476504" y="4339559"/>
            <a:ext cx="746932" cy="134127"/>
          </a:xfrm>
          <a:custGeom>
            <a:avLst/>
            <a:gdLst>
              <a:gd name="connsiteX0" fmla="*/ 3421 w 746932"/>
              <a:gd name="connsiteY0" fmla="*/ 114966 h 134127"/>
              <a:gd name="connsiteX1" fmla="*/ 660646 w 746932"/>
              <a:gd name="connsiteY1" fmla="*/ 64166 h 134127"/>
              <a:gd name="connsiteX2" fmla="*/ 711446 w 746932"/>
              <a:gd name="connsiteY2" fmla="*/ 666 h 134127"/>
              <a:gd name="connsiteX3" fmla="*/ 733671 w 746932"/>
              <a:gd name="connsiteY3" fmla="*/ 35591 h 134127"/>
              <a:gd name="connsiteX4" fmla="*/ 498721 w 746932"/>
              <a:gd name="connsiteY4" fmla="*/ 108616 h 134127"/>
              <a:gd name="connsiteX5" fmla="*/ 206621 w 746932"/>
              <a:gd name="connsiteY5" fmla="*/ 134016 h 134127"/>
              <a:gd name="connsiteX6" fmla="*/ 393946 w 746932"/>
              <a:gd name="connsiteY6" fmla="*/ 118141 h 134127"/>
              <a:gd name="connsiteX7" fmla="*/ 3421 w 746932"/>
              <a:gd name="connsiteY7" fmla="*/ 114966 h 134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932" h="134127">
                <a:moveTo>
                  <a:pt x="3421" y="114966"/>
                </a:moveTo>
                <a:cubicBezTo>
                  <a:pt x="47871" y="105970"/>
                  <a:pt x="542642" y="83216"/>
                  <a:pt x="660646" y="64166"/>
                </a:cubicBezTo>
                <a:cubicBezTo>
                  <a:pt x="778650" y="45116"/>
                  <a:pt x="699275" y="5428"/>
                  <a:pt x="711446" y="666"/>
                </a:cubicBezTo>
                <a:cubicBezTo>
                  <a:pt x="723617" y="-4096"/>
                  <a:pt x="769125" y="17599"/>
                  <a:pt x="733671" y="35591"/>
                </a:cubicBezTo>
                <a:cubicBezTo>
                  <a:pt x="698217" y="53583"/>
                  <a:pt x="586563" y="92212"/>
                  <a:pt x="498721" y="108616"/>
                </a:cubicBezTo>
                <a:cubicBezTo>
                  <a:pt x="410879" y="125020"/>
                  <a:pt x="206621" y="134016"/>
                  <a:pt x="206621" y="134016"/>
                </a:cubicBezTo>
                <a:cubicBezTo>
                  <a:pt x="189159" y="135603"/>
                  <a:pt x="426225" y="119728"/>
                  <a:pt x="393946" y="118141"/>
                </a:cubicBezTo>
                <a:cubicBezTo>
                  <a:pt x="361667" y="116554"/>
                  <a:pt x="-41029" y="123962"/>
                  <a:pt x="3421" y="114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28A2F157-BB6B-76CF-4BB5-E1674D4CD488}"/>
              </a:ext>
            </a:extLst>
          </p:cNvPr>
          <p:cNvSpPr/>
          <p:nvPr/>
        </p:nvSpPr>
        <p:spPr>
          <a:xfrm>
            <a:off x="4975150" y="4412087"/>
            <a:ext cx="490572" cy="260273"/>
          </a:xfrm>
          <a:custGeom>
            <a:avLst/>
            <a:gdLst>
              <a:gd name="connsiteX0" fmla="*/ 384250 w 490572"/>
              <a:gd name="connsiteY0" fmla="*/ 1163 h 260273"/>
              <a:gd name="connsiteX1" fmla="*/ 365200 w 490572"/>
              <a:gd name="connsiteY1" fmla="*/ 74188 h 260273"/>
              <a:gd name="connsiteX2" fmla="*/ 447750 w 490572"/>
              <a:gd name="connsiteY2" fmla="*/ 153563 h 260273"/>
              <a:gd name="connsiteX3" fmla="*/ 365200 w 490572"/>
              <a:gd name="connsiteY3" fmla="*/ 169438 h 260273"/>
              <a:gd name="connsiteX4" fmla="*/ 485850 w 490572"/>
              <a:gd name="connsiteY4" fmla="*/ 258338 h 260273"/>
              <a:gd name="connsiteX5" fmla="*/ 444575 w 490572"/>
              <a:gd name="connsiteY5" fmla="*/ 226588 h 260273"/>
              <a:gd name="connsiteX6" fmla="*/ 247725 w 490572"/>
              <a:gd name="connsiteY6" fmla="*/ 178963 h 260273"/>
              <a:gd name="connsiteX7" fmla="*/ 3250 w 490572"/>
              <a:gd name="connsiteY7" fmla="*/ 175788 h 260273"/>
              <a:gd name="connsiteX8" fmla="*/ 435050 w 490572"/>
              <a:gd name="connsiteY8" fmla="*/ 169438 h 260273"/>
              <a:gd name="connsiteX9" fmla="*/ 368375 w 490572"/>
              <a:gd name="connsiteY9" fmla="*/ 134513 h 260273"/>
              <a:gd name="connsiteX10" fmla="*/ 384250 w 490572"/>
              <a:gd name="connsiteY10" fmla="*/ 1163 h 260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0572" h="260273">
                <a:moveTo>
                  <a:pt x="384250" y="1163"/>
                </a:moveTo>
                <a:cubicBezTo>
                  <a:pt x="383721" y="-8891"/>
                  <a:pt x="354617" y="48788"/>
                  <a:pt x="365200" y="74188"/>
                </a:cubicBezTo>
                <a:cubicBezTo>
                  <a:pt x="375783" y="99588"/>
                  <a:pt x="447750" y="137688"/>
                  <a:pt x="447750" y="153563"/>
                </a:cubicBezTo>
                <a:cubicBezTo>
                  <a:pt x="447750" y="169438"/>
                  <a:pt x="358850" y="151976"/>
                  <a:pt x="365200" y="169438"/>
                </a:cubicBezTo>
                <a:cubicBezTo>
                  <a:pt x="371550" y="186900"/>
                  <a:pt x="472621" y="248813"/>
                  <a:pt x="485850" y="258338"/>
                </a:cubicBezTo>
                <a:cubicBezTo>
                  <a:pt x="499079" y="267863"/>
                  <a:pt x="484262" y="239817"/>
                  <a:pt x="444575" y="226588"/>
                </a:cubicBezTo>
                <a:cubicBezTo>
                  <a:pt x="404888" y="213359"/>
                  <a:pt x="321279" y="187430"/>
                  <a:pt x="247725" y="178963"/>
                </a:cubicBezTo>
                <a:cubicBezTo>
                  <a:pt x="174171" y="170496"/>
                  <a:pt x="-27971" y="177375"/>
                  <a:pt x="3250" y="175788"/>
                </a:cubicBezTo>
                <a:cubicBezTo>
                  <a:pt x="34471" y="174201"/>
                  <a:pt x="374196" y="176317"/>
                  <a:pt x="435050" y="169438"/>
                </a:cubicBezTo>
                <a:cubicBezTo>
                  <a:pt x="495904" y="162559"/>
                  <a:pt x="375254" y="156738"/>
                  <a:pt x="368375" y="134513"/>
                </a:cubicBezTo>
                <a:cubicBezTo>
                  <a:pt x="361496" y="112288"/>
                  <a:pt x="384779" y="11217"/>
                  <a:pt x="384250" y="1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88CA2DBD-194E-74BA-EEA0-FDC2AA06025C}"/>
              </a:ext>
            </a:extLst>
          </p:cNvPr>
          <p:cNvSpPr/>
          <p:nvPr/>
        </p:nvSpPr>
        <p:spPr>
          <a:xfrm>
            <a:off x="5438970" y="4380880"/>
            <a:ext cx="87999" cy="139083"/>
          </a:xfrm>
          <a:custGeom>
            <a:avLst/>
            <a:gdLst>
              <a:gd name="connsiteX0" fmla="*/ 12505 w 87999"/>
              <a:gd name="connsiteY0" fmla="*/ 620 h 139083"/>
              <a:gd name="connsiteX1" fmla="*/ 9330 w 87999"/>
              <a:gd name="connsiteY1" fmla="*/ 60945 h 139083"/>
              <a:gd name="connsiteX2" fmla="*/ 85530 w 87999"/>
              <a:gd name="connsiteY2" fmla="*/ 137145 h 139083"/>
              <a:gd name="connsiteX3" fmla="*/ 63305 w 87999"/>
              <a:gd name="connsiteY3" fmla="*/ 114920 h 139083"/>
              <a:gd name="connsiteX4" fmla="*/ 2980 w 87999"/>
              <a:gd name="connsiteY4" fmla="*/ 99045 h 139083"/>
              <a:gd name="connsiteX5" fmla="*/ 12505 w 87999"/>
              <a:gd name="connsiteY5" fmla="*/ 620 h 13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999" h="139083">
                <a:moveTo>
                  <a:pt x="12505" y="620"/>
                </a:moveTo>
                <a:cubicBezTo>
                  <a:pt x="13563" y="-5730"/>
                  <a:pt x="-2841" y="38191"/>
                  <a:pt x="9330" y="60945"/>
                </a:cubicBezTo>
                <a:cubicBezTo>
                  <a:pt x="21501" y="83699"/>
                  <a:pt x="85530" y="137145"/>
                  <a:pt x="85530" y="137145"/>
                </a:cubicBezTo>
                <a:cubicBezTo>
                  <a:pt x="94526" y="146141"/>
                  <a:pt x="77063" y="121270"/>
                  <a:pt x="63305" y="114920"/>
                </a:cubicBezTo>
                <a:cubicBezTo>
                  <a:pt x="49547" y="108570"/>
                  <a:pt x="13034" y="115449"/>
                  <a:pt x="2980" y="99045"/>
                </a:cubicBezTo>
                <a:cubicBezTo>
                  <a:pt x="-7074" y="82641"/>
                  <a:pt x="11447" y="6970"/>
                  <a:pt x="12505" y="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7C8650BB-0833-43A0-9ABE-4E94851DE1DE}"/>
              </a:ext>
            </a:extLst>
          </p:cNvPr>
          <p:cNvSpPr/>
          <p:nvPr/>
        </p:nvSpPr>
        <p:spPr>
          <a:xfrm>
            <a:off x="4295038" y="3676644"/>
            <a:ext cx="167274" cy="614802"/>
          </a:xfrm>
          <a:custGeom>
            <a:avLst/>
            <a:gdLst>
              <a:gd name="connsiteX0" fmla="*/ 134087 w 167274"/>
              <a:gd name="connsiteY0" fmla="*/ 6 h 614802"/>
              <a:gd name="connsiteX1" fmla="*/ 137262 w 167274"/>
              <a:gd name="connsiteY1" fmla="*/ 374656 h 614802"/>
              <a:gd name="connsiteX2" fmla="*/ 737 w 167274"/>
              <a:gd name="connsiteY2" fmla="*/ 612781 h 614802"/>
              <a:gd name="connsiteX3" fmla="*/ 86462 w 167274"/>
              <a:gd name="connsiteY3" fmla="*/ 482606 h 614802"/>
              <a:gd name="connsiteX4" fmla="*/ 165837 w 167274"/>
              <a:gd name="connsiteY4" fmla="*/ 365131 h 614802"/>
              <a:gd name="connsiteX5" fmla="*/ 134087 w 167274"/>
              <a:gd name="connsiteY5" fmla="*/ 6 h 61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74" h="614802">
                <a:moveTo>
                  <a:pt x="134087" y="6"/>
                </a:moveTo>
                <a:cubicBezTo>
                  <a:pt x="129325" y="1593"/>
                  <a:pt x="159487" y="272527"/>
                  <a:pt x="137262" y="374656"/>
                </a:cubicBezTo>
                <a:cubicBezTo>
                  <a:pt x="115037" y="476785"/>
                  <a:pt x="9204" y="594789"/>
                  <a:pt x="737" y="612781"/>
                </a:cubicBezTo>
                <a:cubicBezTo>
                  <a:pt x="-7730" y="630773"/>
                  <a:pt x="58945" y="523881"/>
                  <a:pt x="86462" y="482606"/>
                </a:cubicBezTo>
                <a:cubicBezTo>
                  <a:pt x="113979" y="441331"/>
                  <a:pt x="156841" y="440802"/>
                  <a:pt x="165837" y="365131"/>
                </a:cubicBezTo>
                <a:cubicBezTo>
                  <a:pt x="174833" y="289460"/>
                  <a:pt x="138849" y="-1581"/>
                  <a:pt x="13408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41D662F-868B-97D6-677A-4DF39653218D}"/>
              </a:ext>
            </a:extLst>
          </p:cNvPr>
          <p:cNvSpPr/>
          <p:nvPr/>
        </p:nvSpPr>
        <p:spPr>
          <a:xfrm>
            <a:off x="3593573" y="4325897"/>
            <a:ext cx="295585" cy="1362955"/>
          </a:xfrm>
          <a:custGeom>
            <a:avLst/>
            <a:gdLst>
              <a:gd name="connsiteX0" fmla="*/ 527 w 295585"/>
              <a:gd name="connsiteY0" fmla="*/ 1628 h 1362955"/>
              <a:gd name="connsiteX1" fmla="*/ 229127 w 295585"/>
              <a:gd name="connsiteY1" fmla="*/ 525503 h 1362955"/>
              <a:gd name="connsiteX2" fmla="*/ 248177 w 295585"/>
              <a:gd name="connsiteY2" fmla="*/ 484228 h 1362955"/>
              <a:gd name="connsiteX3" fmla="*/ 292627 w 295585"/>
              <a:gd name="connsiteY3" fmla="*/ 1354178 h 1362955"/>
              <a:gd name="connsiteX4" fmla="*/ 273577 w 295585"/>
              <a:gd name="connsiteY4" fmla="*/ 887453 h 1362955"/>
              <a:gd name="connsiteX5" fmla="*/ 130702 w 295585"/>
              <a:gd name="connsiteY5" fmla="*/ 157203 h 1362955"/>
              <a:gd name="connsiteX6" fmla="*/ 165627 w 295585"/>
              <a:gd name="connsiteY6" fmla="*/ 354053 h 1362955"/>
              <a:gd name="connsiteX7" fmla="*/ 527 w 295585"/>
              <a:gd name="connsiteY7" fmla="*/ 1628 h 136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585" h="1362955">
                <a:moveTo>
                  <a:pt x="527" y="1628"/>
                </a:moveTo>
                <a:cubicBezTo>
                  <a:pt x="11110" y="30203"/>
                  <a:pt x="187852" y="445070"/>
                  <a:pt x="229127" y="525503"/>
                </a:cubicBezTo>
                <a:cubicBezTo>
                  <a:pt x="270402" y="605936"/>
                  <a:pt x="237594" y="346116"/>
                  <a:pt x="248177" y="484228"/>
                </a:cubicBezTo>
                <a:cubicBezTo>
                  <a:pt x="258760" y="622341"/>
                  <a:pt x="288394" y="1286974"/>
                  <a:pt x="292627" y="1354178"/>
                </a:cubicBezTo>
                <a:cubicBezTo>
                  <a:pt x="296860" y="1421382"/>
                  <a:pt x="300564" y="1086949"/>
                  <a:pt x="273577" y="887453"/>
                </a:cubicBezTo>
                <a:cubicBezTo>
                  <a:pt x="246590" y="687957"/>
                  <a:pt x="148694" y="246103"/>
                  <a:pt x="130702" y="157203"/>
                </a:cubicBezTo>
                <a:cubicBezTo>
                  <a:pt x="112710" y="68303"/>
                  <a:pt x="189440" y="378395"/>
                  <a:pt x="165627" y="354053"/>
                </a:cubicBezTo>
                <a:cubicBezTo>
                  <a:pt x="141815" y="329711"/>
                  <a:pt x="-10056" y="-26947"/>
                  <a:pt x="527" y="1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28E5F4C0-B5EE-C416-89AD-BB3883E7AC67}"/>
              </a:ext>
            </a:extLst>
          </p:cNvPr>
          <p:cNvSpPr/>
          <p:nvPr/>
        </p:nvSpPr>
        <p:spPr>
          <a:xfrm>
            <a:off x="2795738" y="5358927"/>
            <a:ext cx="1969552" cy="1614332"/>
          </a:xfrm>
          <a:custGeom>
            <a:avLst/>
            <a:gdLst>
              <a:gd name="connsiteX0" fmla="*/ 1437 w 1969552"/>
              <a:gd name="connsiteY0" fmla="*/ 67148 h 1614332"/>
              <a:gd name="connsiteX1" fmla="*/ 480862 w 1969552"/>
              <a:gd name="connsiteY1" fmla="*/ 48098 h 1614332"/>
              <a:gd name="connsiteX2" fmla="*/ 401487 w 1969552"/>
              <a:gd name="connsiteY2" fmla="*/ 22698 h 1614332"/>
              <a:gd name="connsiteX3" fmla="*/ 611037 w 1969552"/>
              <a:gd name="connsiteY3" fmla="*/ 86198 h 1614332"/>
              <a:gd name="connsiteX4" fmla="*/ 852337 w 1969552"/>
              <a:gd name="connsiteY4" fmla="*/ 251298 h 1614332"/>
              <a:gd name="connsiteX5" fmla="*/ 817412 w 1969552"/>
              <a:gd name="connsiteY5" fmla="*/ 210023 h 1614332"/>
              <a:gd name="connsiteX6" fmla="*/ 1395262 w 1969552"/>
              <a:gd name="connsiteY6" fmla="*/ 870423 h 1614332"/>
              <a:gd name="connsiteX7" fmla="*/ 1950887 w 1969552"/>
              <a:gd name="connsiteY7" fmla="*/ 1578448 h 1614332"/>
              <a:gd name="connsiteX8" fmla="*/ 1744512 w 1969552"/>
              <a:gd name="connsiteY8" fmla="*/ 1378423 h 1614332"/>
              <a:gd name="connsiteX9" fmla="*/ 845987 w 1969552"/>
              <a:gd name="connsiteY9" fmla="*/ 257648 h 1614332"/>
              <a:gd name="connsiteX10" fmla="*/ 391962 w 1969552"/>
              <a:gd name="connsiteY10" fmla="*/ 19523 h 1614332"/>
              <a:gd name="connsiteX11" fmla="*/ 220512 w 1969552"/>
              <a:gd name="connsiteY11" fmla="*/ 16348 h 1614332"/>
              <a:gd name="connsiteX12" fmla="*/ 328462 w 1969552"/>
              <a:gd name="connsiteY12" fmla="*/ 38573 h 1614332"/>
              <a:gd name="connsiteX13" fmla="*/ 1437 w 1969552"/>
              <a:gd name="connsiteY13" fmla="*/ 67148 h 161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9552" h="1614332">
                <a:moveTo>
                  <a:pt x="1437" y="67148"/>
                </a:moveTo>
                <a:cubicBezTo>
                  <a:pt x="26837" y="68736"/>
                  <a:pt x="414187" y="55506"/>
                  <a:pt x="480862" y="48098"/>
                </a:cubicBezTo>
                <a:cubicBezTo>
                  <a:pt x="547537" y="40690"/>
                  <a:pt x="379791" y="16348"/>
                  <a:pt x="401487" y="22698"/>
                </a:cubicBezTo>
                <a:cubicBezTo>
                  <a:pt x="423183" y="29048"/>
                  <a:pt x="535895" y="48098"/>
                  <a:pt x="611037" y="86198"/>
                </a:cubicBezTo>
                <a:cubicBezTo>
                  <a:pt x="686179" y="124298"/>
                  <a:pt x="817941" y="230661"/>
                  <a:pt x="852337" y="251298"/>
                </a:cubicBezTo>
                <a:cubicBezTo>
                  <a:pt x="886733" y="271935"/>
                  <a:pt x="817412" y="210023"/>
                  <a:pt x="817412" y="210023"/>
                </a:cubicBezTo>
                <a:cubicBezTo>
                  <a:pt x="907899" y="313210"/>
                  <a:pt x="1206350" y="642352"/>
                  <a:pt x="1395262" y="870423"/>
                </a:cubicBezTo>
                <a:cubicBezTo>
                  <a:pt x="1584175" y="1098494"/>
                  <a:pt x="1892679" y="1493781"/>
                  <a:pt x="1950887" y="1578448"/>
                </a:cubicBezTo>
                <a:cubicBezTo>
                  <a:pt x="2009095" y="1663115"/>
                  <a:pt x="1928662" y="1598556"/>
                  <a:pt x="1744512" y="1378423"/>
                </a:cubicBezTo>
                <a:cubicBezTo>
                  <a:pt x="1560362" y="1158290"/>
                  <a:pt x="1071412" y="484131"/>
                  <a:pt x="845987" y="257648"/>
                </a:cubicBezTo>
                <a:cubicBezTo>
                  <a:pt x="620562" y="31165"/>
                  <a:pt x="496208" y="59740"/>
                  <a:pt x="391962" y="19523"/>
                </a:cubicBezTo>
                <a:cubicBezTo>
                  <a:pt x="287716" y="-20694"/>
                  <a:pt x="231095" y="13173"/>
                  <a:pt x="220512" y="16348"/>
                </a:cubicBezTo>
                <a:cubicBezTo>
                  <a:pt x="209929" y="19523"/>
                  <a:pt x="361799" y="29577"/>
                  <a:pt x="328462" y="38573"/>
                </a:cubicBezTo>
                <a:cubicBezTo>
                  <a:pt x="295125" y="47569"/>
                  <a:pt x="-23963" y="65560"/>
                  <a:pt x="1437" y="67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214DAF04-66B0-3477-DD75-2BAB895F90EC}"/>
              </a:ext>
            </a:extLst>
          </p:cNvPr>
          <p:cNvSpPr/>
          <p:nvPr/>
        </p:nvSpPr>
        <p:spPr>
          <a:xfrm>
            <a:off x="2756774" y="5432012"/>
            <a:ext cx="1001686" cy="298668"/>
          </a:xfrm>
          <a:custGeom>
            <a:avLst/>
            <a:gdLst>
              <a:gd name="connsiteX0" fmla="*/ 113426 w 1001686"/>
              <a:gd name="connsiteY0" fmla="*/ 44863 h 298668"/>
              <a:gd name="connsiteX1" fmla="*/ 576976 w 1001686"/>
              <a:gd name="connsiteY1" fmla="*/ 44863 h 298668"/>
              <a:gd name="connsiteX2" fmla="*/ 999251 w 1001686"/>
              <a:gd name="connsiteY2" fmla="*/ 295688 h 298668"/>
              <a:gd name="connsiteX3" fmla="*/ 742076 w 1001686"/>
              <a:gd name="connsiteY3" fmla="*/ 171863 h 298668"/>
              <a:gd name="connsiteX4" fmla="*/ 570626 w 1001686"/>
              <a:gd name="connsiteY4" fmla="*/ 6763 h 298668"/>
              <a:gd name="connsiteX5" fmla="*/ 30876 w 1001686"/>
              <a:gd name="connsiteY5" fmla="*/ 32163 h 298668"/>
              <a:gd name="connsiteX6" fmla="*/ 113426 w 1001686"/>
              <a:gd name="connsiteY6" fmla="*/ 44863 h 29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686" h="298668">
                <a:moveTo>
                  <a:pt x="113426" y="44863"/>
                </a:moveTo>
                <a:cubicBezTo>
                  <a:pt x="204443" y="46980"/>
                  <a:pt x="429339" y="3059"/>
                  <a:pt x="576976" y="44863"/>
                </a:cubicBezTo>
                <a:cubicBezTo>
                  <a:pt x="724614" y="86667"/>
                  <a:pt x="971734" y="274521"/>
                  <a:pt x="999251" y="295688"/>
                </a:cubicBezTo>
                <a:cubicBezTo>
                  <a:pt x="1026768" y="316855"/>
                  <a:pt x="813514" y="220017"/>
                  <a:pt x="742076" y="171863"/>
                </a:cubicBezTo>
                <a:cubicBezTo>
                  <a:pt x="670639" y="123709"/>
                  <a:pt x="689159" y="30046"/>
                  <a:pt x="570626" y="6763"/>
                </a:cubicBezTo>
                <a:cubicBezTo>
                  <a:pt x="452093" y="-16520"/>
                  <a:pt x="102313" y="27400"/>
                  <a:pt x="30876" y="32163"/>
                </a:cubicBezTo>
                <a:cubicBezTo>
                  <a:pt x="-40562" y="36925"/>
                  <a:pt x="22409" y="42746"/>
                  <a:pt x="113426" y="44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03058F2C-90BA-DFAB-4B03-55D44D637E30}"/>
              </a:ext>
            </a:extLst>
          </p:cNvPr>
          <p:cNvSpPr/>
          <p:nvPr/>
        </p:nvSpPr>
        <p:spPr>
          <a:xfrm>
            <a:off x="3774230" y="5855308"/>
            <a:ext cx="906963" cy="1079946"/>
          </a:xfrm>
          <a:custGeom>
            <a:avLst/>
            <a:gdLst>
              <a:gd name="connsiteX0" fmla="*/ 38945 w 906963"/>
              <a:gd name="connsiteY0" fmla="*/ 53367 h 1079946"/>
              <a:gd name="connsiteX1" fmla="*/ 905720 w 906963"/>
              <a:gd name="connsiteY1" fmla="*/ 1078892 h 1079946"/>
              <a:gd name="connsiteX2" fmla="*/ 226270 w 906963"/>
              <a:gd name="connsiteY2" fmla="*/ 243867 h 1079946"/>
              <a:gd name="connsiteX3" fmla="*/ 38945 w 906963"/>
              <a:gd name="connsiteY3" fmla="*/ 53367 h 107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963" h="1079946">
                <a:moveTo>
                  <a:pt x="38945" y="53367"/>
                </a:moveTo>
                <a:cubicBezTo>
                  <a:pt x="152187" y="192538"/>
                  <a:pt x="874499" y="1047142"/>
                  <a:pt x="905720" y="1078892"/>
                </a:cubicBezTo>
                <a:cubicBezTo>
                  <a:pt x="936941" y="1110642"/>
                  <a:pt x="371262" y="415846"/>
                  <a:pt x="226270" y="243867"/>
                </a:cubicBezTo>
                <a:cubicBezTo>
                  <a:pt x="81278" y="71888"/>
                  <a:pt x="-74297" y="-85804"/>
                  <a:pt x="38945" y="53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EF5EC283-EC8A-871D-4FB2-4BEC9E2C088D}"/>
              </a:ext>
            </a:extLst>
          </p:cNvPr>
          <p:cNvSpPr/>
          <p:nvPr/>
        </p:nvSpPr>
        <p:spPr>
          <a:xfrm>
            <a:off x="4859227" y="5919143"/>
            <a:ext cx="252817" cy="932867"/>
          </a:xfrm>
          <a:custGeom>
            <a:avLst/>
            <a:gdLst>
              <a:gd name="connsiteX0" fmla="*/ 1698 w 252817"/>
              <a:gd name="connsiteY0" fmla="*/ 2232 h 932867"/>
              <a:gd name="connsiteX1" fmla="*/ 220773 w 252817"/>
              <a:gd name="connsiteY1" fmla="*/ 262582 h 932867"/>
              <a:gd name="connsiteX2" fmla="*/ 189023 w 252817"/>
              <a:gd name="connsiteY2" fmla="*/ 529282 h 932867"/>
              <a:gd name="connsiteX3" fmla="*/ 198548 w 252817"/>
              <a:gd name="connsiteY3" fmla="*/ 503882 h 932867"/>
              <a:gd name="connsiteX4" fmla="*/ 1698 w 252817"/>
              <a:gd name="connsiteY4" fmla="*/ 922982 h 932867"/>
              <a:gd name="connsiteX5" fmla="*/ 119173 w 252817"/>
              <a:gd name="connsiteY5" fmla="*/ 764232 h 932867"/>
              <a:gd name="connsiteX6" fmla="*/ 252523 w 252817"/>
              <a:gd name="connsiteY6" fmla="*/ 357832 h 932867"/>
              <a:gd name="connsiteX7" fmla="*/ 81073 w 252817"/>
              <a:gd name="connsiteY7" fmla="*/ 75257 h 932867"/>
              <a:gd name="connsiteX8" fmla="*/ 115998 w 252817"/>
              <a:gd name="connsiteY8" fmla="*/ 132407 h 932867"/>
              <a:gd name="connsiteX9" fmla="*/ 1698 w 252817"/>
              <a:gd name="connsiteY9" fmla="*/ 2232 h 93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817" h="932867">
                <a:moveTo>
                  <a:pt x="1698" y="2232"/>
                </a:moveTo>
                <a:cubicBezTo>
                  <a:pt x="19160" y="23928"/>
                  <a:pt x="189552" y="174740"/>
                  <a:pt x="220773" y="262582"/>
                </a:cubicBezTo>
                <a:cubicBezTo>
                  <a:pt x="251994" y="350424"/>
                  <a:pt x="192727" y="489065"/>
                  <a:pt x="189023" y="529282"/>
                </a:cubicBezTo>
                <a:cubicBezTo>
                  <a:pt x="185319" y="569499"/>
                  <a:pt x="229769" y="438265"/>
                  <a:pt x="198548" y="503882"/>
                </a:cubicBezTo>
                <a:cubicBezTo>
                  <a:pt x="167327" y="569499"/>
                  <a:pt x="14927" y="879590"/>
                  <a:pt x="1698" y="922982"/>
                </a:cubicBezTo>
                <a:cubicBezTo>
                  <a:pt x="-11531" y="966374"/>
                  <a:pt x="77369" y="858424"/>
                  <a:pt x="119173" y="764232"/>
                </a:cubicBezTo>
                <a:cubicBezTo>
                  <a:pt x="160977" y="670040"/>
                  <a:pt x="258873" y="472661"/>
                  <a:pt x="252523" y="357832"/>
                </a:cubicBezTo>
                <a:cubicBezTo>
                  <a:pt x="246173" y="243003"/>
                  <a:pt x="103827" y="112828"/>
                  <a:pt x="81073" y="75257"/>
                </a:cubicBezTo>
                <a:cubicBezTo>
                  <a:pt x="58319" y="37686"/>
                  <a:pt x="124994" y="140874"/>
                  <a:pt x="115998" y="132407"/>
                </a:cubicBezTo>
                <a:cubicBezTo>
                  <a:pt x="107002" y="123940"/>
                  <a:pt x="-15764" y="-19464"/>
                  <a:pt x="1698" y="2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4401490B-6CEA-64B1-2C2B-6259A39DC94F}"/>
              </a:ext>
            </a:extLst>
          </p:cNvPr>
          <p:cNvSpPr/>
          <p:nvPr/>
        </p:nvSpPr>
        <p:spPr>
          <a:xfrm>
            <a:off x="4803456" y="6554102"/>
            <a:ext cx="290465" cy="447479"/>
          </a:xfrm>
          <a:custGeom>
            <a:avLst/>
            <a:gdLst>
              <a:gd name="connsiteX0" fmla="*/ 276544 w 290465"/>
              <a:gd name="connsiteY0" fmla="*/ 18148 h 447479"/>
              <a:gd name="connsiteX1" fmla="*/ 319 w 290465"/>
              <a:gd name="connsiteY1" fmla="*/ 446773 h 447479"/>
              <a:gd name="connsiteX2" fmla="*/ 222569 w 290465"/>
              <a:gd name="connsiteY2" fmla="*/ 116573 h 447479"/>
              <a:gd name="connsiteX3" fmla="*/ 276544 w 290465"/>
              <a:gd name="connsiteY3" fmla="*/ 18148 h 44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465" h="447479">
                <a:moveTo>
                  <a:pt x="276544" y="18148"/>
                </a:moveTo>
                <a:cubicBezTo>
                  <a:pt x="239502" y="73181"/>
                  <a:pt x="9315" y="430369"/>
                  <a:pt x="319" y="446773"/>
                </a:cubicBezTo>
                <a:cubicBezTo>
                  <a:pt x="-8677" y="463177"/>
                  <a:pt x="174944" y="189069"/>
                  <a:pt x="222569" y="116573"/>
                </a:cubicBezTo>
                <a:cubicBezTo>
                  <a:pt x="270194" y="44077"/>
                  <a:pt x="313586" y="-36885"/>
                  <a:pt x="276544" y="18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9552B704-9C6D-C362-2C24-A86FCEEFC1A0}"/>
              </a:ext>
            </a:extLst>
          </p:cNvPr>
          <p:cNvSpPr/>
          <p:nvPr/>
        </p:nvSpPr>
        <p:spPr>
          <a:xfrm>
            <a:off x="4775188" y="5746706"/>
            <a:ext cx="353226" cy="525185"/>
          </a:xfrm>
          <a:custGeom>
            <a:avLst/>
            <a:gdLst>
              <a:gd name="connsiteX0" fmla="*/ 12 w 353226"/>
              <a:gd name="connsiteY0" fmla="*/ 44 h 525185"/>
              <a:gd name="connsiteX1" fmla="*/ 298462 w 353226"/>
              <a:gd name="connsiteY1" fmla="*/ 273094 h 525185"/>
              <a:gd name="connsiteX2" fmla="*/ 339737 w 353226"/>
              <a:gd name="connsiteY2" fmla="*/ 520744 h 525185"/>
              <a:gd name="connsiteX3" fmla="*/ 336562 w 353226"/>
              <a:gd name="connsiteY3" fmla="*/ 412794 h 525185"/>
              <a:gd name="connsiteX4" fmla="*/ 149237 w 353226"/>
              <a:gd name="connsiteY4" fmla="*/ 171494 h 525185"/>
              <a:gd name="connsiteX5" fmla="*/ 285762 w 353226"/>
              <a:gd name="connsiteY5" fmla="*/ 250869 h 525185"/>
              <a:gd name="connsiteX6" fmla="*/ 12 w 353226"/>
              <a:gd name="connsiteY6" fmla="*/ 44 h 52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226" h="525185">
                <a:moveTo>
                  <a:pt x="12" y="44"/>
                </a:moveTo>
                <a:cubicBezTo>
                  <a:pt x="2129" y="3748"/>
                  <a:pt x="241841" y="186311"/>
                  <a:pt x="298462" y="273094"/>
                </a:cubicBezTo>
                <a:cubicBezTo>
                  <a:pt x="355083" y="359877"/>
                  <a:pt x="333387" y="497461"/>
                  <a:pt x="339737" y="520744"/>
                </a:cubicBezTo>
                <a:cubicBezTo>
                  <a:pt x="346087" y="544027"/>
                  <a:pt x="368312" y="471002"/>
                  <a:pt x="336562" y="412794"/>
                </a:cubicBezTo>
                <a:cubicBezTo>
                  <a:pt x="304812" y="354586"/>
                  <a:pt x="157704" y="198482"/>
                  <a:pt x="149237" y="171494"/>
                </a:cubicBezTo>
                <a:cubicBezTo>
                  <a:pt x="140770" y="144506"/>
                  <a:pt x="303225" y="276269"/>
                  <a:pt x="285762" y="250869"/>
                </a:cubicBezTo>
                <a:cubicBezTo>
                  <a:pt x="268299" y="225469"/>
                  <a:pt x="-2105" y="-3660"/>
                  <a:pt x="1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B3BFC4CE-CEF3-2B52-7AA0-22AC4E0435C6}"/>
              </a:ext>
            </a:extLst>
          </p:cNvPr>
          <p:cNvSpPr/>
          <p:nvPr/>
        </p:nvSpPr>
        <p:spPr>
          <a:xfrm>
            <a:off x="4784649" y="5695909"/>
            <a:ext cx="742144" cy="390589"/>
          </a:xfrm>
          <a:custGeom>
            <a:avLst/>
            <a:gdLst>
              <a:gd name="connsiteX0" fmla="*/ 76 w 742144"/>
              <a:gd name="connsiteY0" fmla="*/ 41 h 390589"/>
              <a:gd name="connsiteX1" fmla="*/ 323926 w 742144"/>
              <a:gd name="connsiteY1" fmla="*/ 120691 h 390589"/>
              <a:gd name="connsiteX2" fmla="*/ 727151 w 742144"/>
              <a:gd name="connsiteY2" fmla="*/ 384216 h 390589"/>
              <a:gd name="connsiteX3" fmla="*/ 631901 w 742144"/>
              <a:gd name="connsiteY3" fmla="*/ 292141 h 390589"/>
              <a:gd name="connsiteX4" fmla="*/ 403301 w 742144"/>
              <a:gd name="connsiteY4" fmla="*/ 104816 h 390589"/>
              <a:gd name="connsiteX5" fmla="*/ 485851 w 742144"/>
              <a:gd name="connsiteY5" fmla="*/ 200066 h 390589"/>
              <a:gd name="connsiteX6" fmla="*/ 295351 w 742144"/>
              <a:gd name="connsiteY6" fmla="*/ 107991 h 390589"/>
              <a:gd name="connsiteX7" fmla="*/ 76 w 742144"/>
              <a:gd name="connsiteY7" fmla="*/ 41 h 39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2144" h="390589">
                <a:moveTo>
                  <a:pt x="76" y="41"/>
                </a:moveTo>
                <a:cubicBezTo>
                  <a:pt x="4838" y="2158"/>
                  <a:pt x="202747" y="56662"/>
                  <a:pt x="323926" y="120691"/>
                </a:cubicBezTo>
                <a:cubicBezTo>
                  <a:pt x="445105" y="184720"/>
                  <a:pt x="675822" y="355641"/>
                  <a:pt x="727151" y="384216"/>
                </a:cubicBezTo>
                <a:cubicBezTo>
                  <a:pt x="778480" y="412791"/>
                  <a:pt x="685876" y="338708"/>
                  <a:pt x="631901" y="292141"/>
                </a:cubicBezTo>
                <a:cubicBezTo>
                  <a:pt x="577926" y="245574"/>
                  <a:pt x="427643" y="120162"/>
                  <a:pt x="403301" y="104816"/>
                </a:cubicBezTo>
                <a:cubicBezTo>
                  <a:pt x="378959" y="89470"/>
                  <a:pt x="503843" y="199537"/>
                  <a:pt x="485851" y="200066"/>
                </a:cubicBezTo>
                <a:cubicBezTo>
                  <a:pt x="467859" y="200595"/>
                  <a:pt x="375255" y="138154"/>
                  <a:pt x="295351" y="107991"/>
                </a:cubicBezTo>
                <a:cubicBezTo>
                  <a:pt x="215447" y="77829"/>
                  <a:pt x="-4686" y="-2076"/>
                  <a:pt x="76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EA7B639A-8374-0628-4A8C-288F862B40F6}"/>
              </a:ext>
            </a:extLst>
          </p:cNvPr>
          <p:cNvSpPr/>
          <p:nvPr/>
        </p:nvSpPr>
        <p:spPr>
          <a:xfrm>
            <a:off x="5287084" y="6037072"/>
            <a:ext cx="1023728" cy="323354"/>
          </a:xfrm>
          <a:custGeom>
            <a:avLst/>
            <a:gdLst>
              <a:gd name="connsiteX0" fmla="*/ 15166 w 1023728"/>
              <a:gd name="connsiteY0" fmla="*/ 1778 h 323354"/>
              <a:gd name="connsiteX1" fmla="*/ 316791 w 1023728"/>
              <a:gd name="connsiteY1" fmla="*/ 52578 h 323354"/>
              <a:gd name="connsiteX2" fmla="*/ 478716 w 1023728"/>
              <a:gd name="connsiteY2" fmla="*/ 81153 h 323354"/>
              <a:gd name="connsiteX3" fmla="*/ 399341 w 1023728"/>
              <a:gd name="connsiteY3" fmla="*/ 20828 h 323354"/>
              <a:gd name="connsiteX4" fmla="*/ 656516 w 1023728"/>
              <a:gd name="connsiteY4" fmla="*/ 106553 h 323354"/>
              <a:gd name="connsiteX5" fmla="*/ 624766 w 1023728"/>
              <a:gd name="connsiteY5" fmla="*/ 55753 h 323354"/>
              <a:gd name="connsiteX6" fmla="*/ 1018466 w 1023728"/>
              <a:gd name="connsiteY6" fmla="*/ 319278 h 323354"/>
              <a:gd name="connsiteX7" fmla="*/ 815266 w 1023728"/>
              <a:gd name="connsiteY7" fmla="*/ 201803 h 323354"/>
              <a:gd name="connsiteX8" fmla="*/ 313616 w 1023728"/>
              <a:gd name="connsiteY8" fmla="*/ 11303 h 323354"/>
              <a:gd name="connsiteX9" fmla="*/ 364416 w 1023728"/>
              <a:gd name="connsiteY9" fmla="*/ 49403 h 323354"/>
              <a:gd name="connsiteX10" fmla="*/ 75491 w 1023728"/>
              <a:gd name="connsiteY10" fmla="*/ 14478 h 323354"/>
              <a:gd name="connsiteX11" fmla="*/ 15166 w 1023728"/>
              <a:gd name="connsiteY11" fmla="*/ 1778 h 32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3728" h="323354">
                <a:moveTo>
                  <a:pt x="15166" y="1778"/>
                </a:moveTo>
                <a:cubicBezTo>
                  <a:pt x="55383" y="8128"/>
                  <a:pt x="316791" y="52578"/>
                  <a:pt x="316791" y="52578"/>
                </a:cubicBezTo>
                <a:cubicBezTo>
                  <a:pt x="394049" y="65807"/>
                  <a:pt x="464958" y="86445"/>
                  <a:pt x="478716" y="81153"/>
                </a:cubicBezTo>
                <a:cubicBezTo>
                  <a:pt x="492474" y="75861"/>
                  <a:pt x="369708" y="16595"/>
                  <a:pt x="399341" y="20828"/>
                </a:cubicBezTo>
                <a:cubicBezTo>
                  <a:pt x="428974" y="25061"/>
                  <a:pt x="618945" y="100732"/>
                  <a:pt x="656516" y="106553"/>
                </a:cubicBezTo>
                <a:cubicBezTo>
                  <a:pt x="694087" y="112374"/>
                  <a:pt x="564441" y="20299"/>
                  <a:pt x="624766" y="55753"/>
                </a:cubicBezTo>
                <a:cubicBezTo>
                  <a:pt x="685091" y="91207"/>
                  <a:pt x="986716" y="294936"/>
                  <a:pt x="1018466" y="319278"/>
                </a:cubicBezTo>
                <a:cubicBezTo>
                  <a:pt x="1050216" y="343620"/>
                  <a:pt x="932741" y="253132"/>
                  <a:pt x="815266" y="201803"/>
                </a:cubicBezTo>
                <a:cubicBezTo>
                  <a:pt x="697791" y="150474"/>
                  <a:pt x="388758" y="36703"/>
                  <a:pt x="313616" y="11303"/>
                </a:cubicBezTo>
                <a:cubicBezTo>
                  <a:pt x="238474" y="-14097"/>
                  <a:pt x="404103" y="48874"/>
                  <a:pt x="364416" y="49403"/>
                </a:cubicBezTo>
                <a:cubicBezTo>
                  <a:pt x="324729" y="49932"/>
                  <a:pt x="129466" y="21357"/>
                  <a:pt x="75491" y="14478"/>
                </a:cubicBezTo>
                <a:cubicBezTo>
                  <a:pt x="21516" y="7599"/>
                  <a:pt x="-25051" y="-4572"/>
                  <a:pt x="15166" y="1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F531BE91-DC88-D7BB-0672-AD732F862F0D}"/>
              </a:ext>
            </a:extLst>
          </p:cNvPr>
          <p:cNvSpPr/>
          <p:nvPr/>
        </p:nvSpPr>
        <p:spPr>
          <a:xfrm>
            <a:off x="6187918" y="6299037"/>
            <a:ext cx="256910" cy="1510926"/>
          </a:xfrm>
          <a:custGeom>
            <a:avLst/>
            <a:gdLst>
              <a:gd name="connsiteX0" fmla="*/ 41432 w 256910"/>
              <a:gd name="connsiteY0" fmla="*/ 163 h 1510926"/>
              <a:gd name="connsiteX1" fmla="*/ 35082 w 256910"/>
              <a:gd name="connsiteY1" fmla="*/ 82713 h 1510926"/>
              <a:gd name="connsiteX2" fmla="*/ 146207 w 256910"/>
              <a:gd name="connsiteY2" fmla="*/ 400213 h 1510926"/>
              <a:gd name="connsiteX3" fmla="*/ 133507 w 256910"/>
              <a:gd name="connsiteY3" fmla="*/ 447838 h 1510926"/>
              <a:gd name="connsiteX4" fmla="*/ 203357 w 256910"/>
              <a:gd name="connsiteY4" fmla="*/ 1066963 h 1510926"/>
              <a:gd name="connsiteX5" fmla="*/ 254157 w 256910"/>
              <a:gd name="connsiteY5" fmla="*/ 1489238 h 1510926"/>
              <a:gd name="connsiteX6" fmla="*/ 117632 w 256910"/>
              <a:gd name="connsiteY6" fmla="*/ 384338 h 1510926"/>
              <a:gd name="connsiteX7" fmla="*/ 3332 w 256910"/>
              <a:gd name="connsiteY7" fmla="*/ 95413 h 1510926"/>
              <a:gd name="connsiteX8" fmla="*/ 41432 w 256910"/>
              <a:gd name="connsiteY8" fmla="*/ 163 h 151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910" h="1510926">
                <a:moveTo>
                  <a:pt x="41432" y="163"/>
                </a:moveTo>
                <a:cubicBezTo>
                  <a:pt x="46724" y="-1954"/>
                  <a:pt x="17620" y="16038"/>
                  <a:pt x="35082" y="82713"/>
                </a:cubicBezTo>
                <a:cubicBezTo>
                  <a:pt x="52544" y="149388"/>
                  <a:pt x="129803" y="339359"/>
                  <a:pt x="146207" y="400213"/>
                </a:cubicBezTo>
                <a:cubicBezTo>
                  <a:pt x="162611" y="461067"/>
                  <a:pt x="123982" y="336713"/>
                  <a:pt x="133507" y="447838"/>
                </a:cubicBezTo>
                <a:cubicBezTo>
                  <a:pt x="143032" y="558963"/>
                  <a:pt x="183249" y="893396"/>
                  <a:pt x="203357" y="1066963"/>
                </a:cubicBezTo>
                <a:cubicBezTo>
                  <a:pt x="223465" y="1240530"/>
                  <a:pt x="268445" y="1603009"/>
                  <a:pt x="254157" y="1489238"/>
                </a:cubicBezTo>
                <a:cubicBezTo>
                  <a:pt x="239870" y="1375467"/>
                  <a:pt x="159436" y="616642"/>
                  <a:pt x="117632" y="384338"/>
                </a:cubicBezTo>
                <a:cubicBezTo>
                  <a:pt x="75828" y="152034"/>
                  <a:pt x="19736" y="159971"/>
                  <a:pt x="3332" y="95413"/>
                </a:cubicBezTo>
                <a:cubicBezTo>
                  <a:pt x="-13072" y="30855"/>
                  <a:pt x="36140" y="2280"/>
                  <a:pt x="41432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A6306870-FEAB-EB82-49F4-D351E57558E3}"/>
              </a:ext>
            </a:extLst>
          </p:cNvPr>
          <p:cNvSpPr/>
          <p:nvPr/>
        </p:nvSpPr>
        <p:spPr>
          <a:xfrm>
            <a:off x="6247619" y="6257022"/>
            <a:ext cx="240336" cy="1478250"/>
          </a:xfrm>
          <a:custGeom>
            <a:avLst/>
            <a:gdLst>
              <a:gd name="connsiteX0" fmla="*/ 781 w 240336"/>
              <a:gd name="connsiteY0" fmla="*/ 4078 h 1478250"/>
              <a:gd name="connsiteX1" fmla="*/ 169056 w 240336"/>
              <a:gd name="connsiteY1" fmla="*/ 886728 h 1478250"/>
              <a:gd name="connsiteX2" fmla="*/ 238906 w 240336"/>
              <a:gd name="connsiteY2" fmla="*/ 1474103 h 1478250"/>
              <a:gd name="connsiteX3" fmla="*/ 111906 w 240336"/>
              <a:gd name="connsiteY3" fmla="*/ 594628 h 1478250"/>
              <a:gd name="connsiteX4" fmla="*/ 781 w 240336"/>
              <a:gd name="connsiteY4" fmla="*/ 4078 h 147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6" h="1478250">
                <a:moveTo>
                  <a:pt x="781" y="4078"/>
                </a:moveTo>
                <a:cubicBezTo>
                  <a:pt x="10306" y="52761"/>
                  <a:pt x="129368" y="641724"/>
                  <a:pt x="169056" y="886728"/>
                </a:cubicBezTo>
                <a:cubicBezTo>
                  <a:pt x="208744" y="1131732"/>
                  <a:pt x="248431" y="1522786"/>
                  <a:pt x="238906" y="1474103"/>
                </a:cubicBezTo>
                <a:cubicBezTo>
                  <a:pt x="229381" y="1425420"/>
                  <a:pt x="152652" y="835399"/>
                  <a:pt x="111906" y="594628"/>
                </a:cubicBezTo>
                <a:cubicBezTo>
                  <a:pt x="71160" y="353857"/>
                  <a:pt x="-8744" y="-44605"/>
                  <a:pt x="781" y="4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D3458D33-0EFB-728B-1649-6478B09A066C}"/>
              </a:ext>
            </a:extLst>
          </p:cNvPr>
          <p:cNvSpPr/>
          <p:nvPr/>
        </p:nvSpPr>
        <p:spPr>
          <a:xfrm>
            <a:off x="6473741" y="7766119"/>
            <a:ext cx="73202" cy="803667"/>
          </a:xfrm>
          <a:custGeom>
            <a:avLst/>
            <a:gdLst>
              <a:gd name="connsiteX0" fmla="*/ 73109 w 73202"/>
              <a:gd name="connsiteY0" fmla="*/ 6281 h 803667"/>
              <a:gd name="connsiteX1" fmla="*/ 31834 w 73202"/>
              <a:gd name="connsiteY1" fmla="*/ 539681 h 803667"/>
              <a:gd name="connsiteX2" fmla="*/ 84 w 73202"/>
              <a:gd name="connsiteY2" fmla="*/ 796856 h 803667"/>
              <a:gd name="connsiteX3" fmla="*/ 41359 w 73202"/>
              <a:gd name="connsiteY3" fmla="*/ 282506 h 803667"/>
              <a:gd name="connsiteX4" fmla="*/ 73109 w 73202"/>
              <a:gd name="connsiteY4" fmla="*/ 6281 h 80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02" h="803667">
                <a:moveTo>
                  <a:pt x="73109" y="6281"/>
                </a:moveTo>
                <a:cubicBezTo>
                  <a:pt x="71522" y="49143"/>
                  <a:pt x="44005" y="407919"/>
                  <a:pt x="31834" y="539681"/>
                </a:cubicBezTo>
                <a:cubicBezTo>
                  <a:pt x="19663" y="671444"/>
                  <a:pt x="-1503" y="839718"/>
                  <a:pt x="84" y="796856"/>
                </a:cubicBezTo>
                <a:cubicBezTo>
                  <a:pt x="1671" y="753994"/>
                  <a:pt x="27071" y="415856"/>
                  <a:pt x="41359" y="282506"/>
                </a:cubicBezTo>
                <a:cubicBezTo>
                  <a:pt x="55647" y="149156"/>
                  <a:pt x="74696" y="-36581"/>
                  <a:pt x="73109" y="6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52CF86D-C8B0-3A4A-12C4-A9E0F4F3541D}"/>
              </a:ext>
            </a:extLst>
          </p:cNvPr>
          <p:cNvSpPr/>
          <p:nvPr/>
        </p:nvSpPr>
        <p:spPr>
          <a:xfrm>
            <a:off x="3125738" y="4295691"/>
            <a:ext cx="233638" cy="1071895"/>
          </a:xfrm>
          <a:custGeom>
            <a:avLst/>
            <a:gdLst>
              <a:gd name="connsiteX0" fmla="*/ 7987 w 233638"/>
              <a:gd name="connsiteY0" fmla="*/ 84 h 1071895"/>
              <a:gd name="connsiteX1" fmla="*/ 169912 w 233638"/>
              <a:gd name="connsiteY1" fmla="*/ 365209 h 1071895"/>
              <a:gd name="connsiteX2" fmla="*/ 100062 w 233638"/>
              <a:gd name="connsiteY2" fmla="*/ 387434 h 1071895"/>
              <a:gd name="connsiteX3" fmla="*/ 233412 w 233638"/>
              <a:gd name="connsiteY3" fmla="*/ 546184 h 1071895"/>
              <a:gd name="connsiteX4" fmla="*/ 61962 w 233638"/>
              <a:gd name="connsiteY4" fmla="*/ 523959 h 1071895"/>
              <a:gd name="connsiteX5" fmla="*/ 119112 w 233638"/>
              <a:gd name="connsiteY5" fmla="*/ 590634 h 1071895"/>
              <a:gd name="connsiteX6" fmla="*/ 36562 w 233638"/>
              <a:gd name="connsiteY6" fmla="*/ 650959 h 1071895"/>
              <a:gd name="connsiteX7" fmla="*/ 141337 w 233638"/>
              <a:gd name="connsiteY7" fmla="*/ 749384 h 1071895"/>
              <a:gd name="connsiteX8" fmla="*/ 7987 w 233638"/>
              <a:gd name="connsiteY8" fmla="*/ 870034 h 1071895"/>
              <a:gd name="connsiteX9" fmla="*/ 27037 w 233638"/>
              <a:gd name="connsiteY9" fmla="*/ 1070059 h 1071895"/>
              <a:gd name="connsiteX10" fmla="*/ 125462 w 233638"/>
              <a:gd name="connsiteY10" fmla="*/ 743034 h 1071895"/>
              <a:gd name="connsiteX11" fmla="*/ 84187 w 233638"/>
              <a:gd name="connsiteY11" fmla="*/ 571584 h 1071895"/>
              <a:gd name="connsiteX12" fmla="*/ 100062 w 233638"/>
              <a:gd name="connsiteY12" fmla="*/ 333459 h 1071895"/>
              <a:gd name="connsiteX13" fmla="*/ 7987 w 233638"/>
              <a:gd name="connsiteY13" fmla="*/ 84 h 107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3638" h="1071895">
                <a:moveTo>
                  <a:pt x="7987" y="84"/>
                </a:moveTo>
                <a:cubicBezTo>
                  <a:pt x="19629" y="5376"/>
                  <a:pt x="154566" y="300651"/>
                  <a:pt x="169912" y="365209"/>
                </a:cubicBezTo>
                <a:cubicBezTo>
                  <a:pt x="185258" y="429767"/>
                  <a:pt x="89479" y="357272"/>
                  <a:pt x="100062" y="387434"/>
                </a:cubicBezTo>
                <a:cubicBezTo>
                  <a:pt x="110645" y="417597"/>
                  <a:pt x="239762" y="523430"/>
                  <a:pt x="233412" y="546184"/>
                </a:cubicBezTo>
                <a:cubicBezTo>
                  <a:pt x="227062" y="568938"/>
                  <a:pt x="81012" y="516551"/>
                  <a:pt x="61962" y="523959"/>
                </a:cubicBezTo>
                <a:cubicBezTo>
                  <a:pt x="42912" y="531367"/>
                  <a:pt x="123345" y="569467"/>
                  <a:pt x="119112" y="590634"/>
                </a:cubicBezTo>
                <a:cubicBezTo>
                  <a:pt x="114879" y="611801"/>
                  <a:pt x="32858" y="624501"/>
                  <a:pt x="36562" y="650959"/>
                </a:cubicBezTo>
                <a:cubicBezTo>
                  <a:pt x="40266" y="677417"/>
                  <a:pt x="146100" y="712872"/>
                  <a:pt x="141337" y="749384"/>
                </a:cubicBezTo>
                <a:cubicBezTo>
                  <a:pt x="136575" y="785897"/>
                  <a:pt x="27037" y="816588"/>
                  <a:pt x="7987" y="870034"/>
                </a:cubicBezTo>
                <a:cubicBezTo>
                  <a:pt x="-11063" y="923480"/>
                  <a:pt x="7458" y="1091226"/>
                  <a:pt x="27037" y="1070059"/>
                </a:cubicBezTo>
                <a:cubicBezTo>
                  <a:pt x="46616" y="1048892"/>
                  <a:pt x="115937" y="826113"/>
                  <a:pt x="125462" y="743034"/>
                </a:cubicBezTo>
                <a:cubicBezTo>
                  <a:pt x="134987" y="659955"/>
                  <a:pt x="88420" y="639846"/>
                  <a:pt x="84187" y="571584"/>
                </a:cubicBezTo>
                <a:cubicBezTo>
                  <a:pt x="79954" y="503322"/>
                  <a:pt x="110645" y="428180"/>
                  <a:pt x="100062" y="333459"/>
                </a:cubicBezTo>
                <a:cubicBezTo>
                  <a:pt x="89479" y="238738"/>
                  <a:pt x="-3655" y="-5208"/>
                  <a:pt x="7987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97FDB39C-AD07-D976-CC7B-C6141CE3C9BA}"/>
              </a:ext>
            </a:extLst>
          </p:cNvPr>
          <p:cNvSpPr/>
          <p:nvPr/>
        </p:nvSpPr>
        <p:spPr>
          <a:xfrm>
            <a:off x="2757532" y="4500882"/>
            <a:ext cx="351717" cy="924257"/>
          </a:xfrm>
          <a:custGeom>
            <a:avLst/>
            <a:gdLst>
              <a:gd name="connsiteX0" fmla="*/ 350793 w 351717"/>
              <a:gd name="connsiteY0" fmla="*/ 1268 h 924257"/>
              <a:gd name="connsiteX1" fmla="*/ 99968 w 351717"/>
              <a:gd name="connsiteY1" fmla="*/ 360043 h 924257"/>
              <a:gd name="connsiteX2" fmla="*/ 160293 w 351717"/>
              <a:gd name="connsiteY2" fmla="*/ 544193 h 924257"/>
              <a:gd name="connsiteX3" fmla="*/ 157118 w 351717"/>
              <a:gd name="connsiteY3" fmla="*/ 512443 h 924257"/>
              <a:gd name="connsiteX4" fmla="*/ 131718 w 351717"/>
              <a:gd name="connsiteY4" fmla="*/ 922018 h 924257"/>
              <a:gd name="connsiteX5" fmla="*/ 163468 w 351717"/>
              <a:gd name="connsiteY5" fmla="*/ 674368 h 924257"/>
              <a:gd name="connsiteX6" fmla="*/ 96793 w 351717"/>
              <a:gd name="connsiteY6" fmla="*/ 623568 h 924257"/>
              <a:gd name="connsiteX7" fmla="*/ 1543 w 351717"/>
              <a:gd name="connsiteY7" fmla="*/ 725168 h 924257"/>
              <a:gd name="connsiteX8" fmla="*/ 179343 w 351717"/>
              <a:gd name="connsiteY8" fmla="*/ 258443 h 924257"/>
              <a:gd name="connsiteX9" fmla="*/ 350793 w 351717"/>
              <a:gd name="connsiteY9" fmla="*/ 1268 h 92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717" h="924257">
                <a:moveTo>
                  <a:pt x="350793" y="1268"/>
                </a:moveTo>
                <a:cubicBezTo>
                  <a:pt x="337564" y="18201"/>
                  <a:pt x="131718" y="269556"/>
                  <a:pt x="99968" y="360043"/>
                </a:cubicBezTo>
                <a:cubicBezTo>
                  <a:pt x="68218" y="450530"/>
                  <a:pt x="150768" y="518793"/>
                  <a:pt x="160293" y="544193"/>
                </a:cubicBezTo>
                <a:cubicBezTo>
                  <a:pt x="169818" y="569593"/>
                  <a:pt x="161880" y="449472"/>
                  <a:pt x="157118" y="512443"/>
                </a:cubicBezTo>
                <a:cubicBezTo>
                  <a:pt x="152356" y="575414"/>
                  <a:pt x="130660" y="895031"/>
                  <a:pt x="131718" y="922018"/>
                </a:cubicBezTo>
                <a:cubicBezTo>
                  <a:pt x="132776" y="949005"/>
                  <a:pt x="169289" y="724110"/>
                  <a:pt x="163468" y="674368"/>
                </a:cubicBezTo>
                <a:cubicBezTo>
                  <a:pt x="157647" y="624626"/>
                  <a:pt x="123781" y="615101"/>
                  <a:pt x="96793" y="623568"/>
                </a:cubicBezTo>
                <a:cubicBezTo>
                  <a:pt x="69805" y="632035"/>
                  <a:pt x="-12215" y="786022"/>
                  <a:pt x="1543" y="725168"/>
                </a:cubicBezTo>
                <a:cubicBezTo>
                  <a:pt x="15301" y="664314"/>
                  <a:pt x="126955" y="376447"/>
                  <a:pt x="179343" y="258443"/>
                </a:cubicBezTo>
                <a:cubicBezTo>
                  <a:pt x="231730" y="140439"/>
                  <a:pt x="364022" y="-15665"/>
                  <a:pt x="350793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CBBBC871-94E7-B3E5-C39B-3926447313B0}"/>
              </a:ext>
            </a:extLst>
          </p:cNvPr>
          <p:cNvSpPr/>
          <p:nvPr/>
        </p:nvSpPr>
        <p:spPr>
          <a:xfrm>
            <a:off x="2901945" y="4422718"/>
            <a:ext cx="289054" cy="922188"/>
          </a:xfrm>
          <a:custGeom>
            <a:avLst/>
            <a:gdLst>
              <a:gd name="connsiteX0" fmla="*/ 215905 w 289054"/>
              <a:gd name="connsiteY0" fmla="*/ 57 h 922188"/>
              <a:gd name="connsiteX1" fmla="*/ 85730 w 289054"/>
              <a:gd name="connsiteY1" fmla="*/ 400107 h 922188"/>
              <a:gd name="connsiteX2" fmla="*/ 257180 w 289054"/>
              <a:gd name="connsiteY2" fmla="*/ 479482 h 922188"/>
              <a:gd name="connsiteX3" fmla="*/ 88905 w 289054"/>
              <a:gd name="connsiteY3" fmla="*/ 539807 h 922188"/>
              <a:gd name="connsiteX4" fmla="*/ 288930 w 289054"/>
              <a:gd name="connsiteY4" fmla="*/ 596957 h 922188"/>
              <a:gd name="connsiteX5" fmla="*/ 53980 w 289054"/>
              <a:gd name="connsiteY5" fmla="*/ 701732 h 922188"/>
              <a:gd name="connsiteX6" fmla="*/ 149230 w 289054"/>
              <a:gd name="connsiteY6" fmla="*/ 790632 h 922188"/>
              <a:gd name="connsiteX7" fmla="*/ 5 w 289054"/>
              <a:gd name="connsiteY7" fmla="*/ 920807 h 922188"/>
              <a:gd name="connsiteX8" fmla="*/ 155580 w 289054"/>
              <a:gd name="connsiteY8" fmla="*/ 701732 h 922188"/>
              <a:gd name="connsiteX9" fmla="*/ 209555 w 289054"/>
              <a:gd name="connsiteY9" fmla="*/ 501707 h 922188"/>
              <a:gd name="connsiteX10" fmla="*/ 82555 w 289054"/>
              <a:gd name="connsiteY10" fmla="*/ 371532 h 922188"/>
              <a:gd name="connsiteX11" fmla="*/ 215905 w 289054"/>
              <a:gd name="connsiteY11" fmla="*/ 57 h 92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9054" h="922188">
                <a:moveTo>
                  <a:pt x="215905" y="57"/>
                </a:moveTo>
                <a:cubicBezTo>
                  <a:pt x="216434" y="4820"/>
                  <a:pt x="78851" y="320203"/>
                  <a:pt x="85730" y="400107"/>
                </a:cubicBezTo>
                <a:cubicBezTo>
                  <a:pt x="92609" y="480011"/>
                  <a:pt x="256651" y="456199"/>
                  <a:pt x="257180" y="479482"/>
                </a:cubicBezTo>
                <a:cubicBezTo>
                  <a:pt x="257709" y="502765"/>
                  <a:pt x="83613" y="520228"/>
                  <a:pt x="88905" y="539807"/>
                </a:cubicBezTo>
                <a:cubicBezTo>
                  <a:pt x="94197" y="559386"/>
                  <a:pt x="294751" y="569969"/>
                  <a:pt x="288930" y="596957"/>
                </a:cubicBezTo>
                <a:cubicBezTo>
                  <a:pt x="283109" y="623945"/>
                  <a:pt x="77263" y="669453"/>
                  <a:pt x="53980" y="701732"/>
                </a:cubicBezTo>
                <a:cubicBezTo>
                  <a:pt x="30697" y="734011"/>
                  <a:pt x="158226" y="754120"/>
                  <a:pt x="149230" y="790632"/>
                </a:cubicBezTo>
                <a:cubicBezTo>
                  <a:pt x="140234" y="827144"/>
                  <a:pt x="-1053" y="935624"/>
                  <a:pt x="5" y="920807"/>
                </a:cubicBezTo>
                <a:cubicBezTo>
                  <a:pt x="1063" y="905990"/>
                  <a:pt x="120655" y="771582"/>
                  <a:pt x="155580" y="701732"/>
                </a:cubicBezTo>
                <a:cubicBezTo>
                  <a:pt x="190505" y="631882"/>
                  <a:pt x="221726" y="556740"/>
                  <a:pt x="209555" y="501707"/>
                </a:cubicBezTo>
                <a:cubicBezTo>
                  <a:pt x="197384" y="446674"/>
                  <a:pt x="77263" y="453553"/>
                  <a:pt x="82555" y="371532"/>
                </a:cubicBezTo>
                <a:cubicBezTo>
                  <a:pt x="87847" y="289511"/>
                  <a:pt x="215376" y="-4706"/>
                  <a:pt x="21590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8FF7992F-75DA-8D8A-47B1-DFF7274B8156}"/>
              </a:ext>
            </a:extLst>
          </p:cNvPr>
          <p:cNvSpPr/>
          <p:nvPr/>
        </p:nvSpPr>
        <p:spPr>
          <a:xfrm>
            <a:off x="6247170" y="6334015"/>
            <a:ext cx="1080731" cy="1009770"/>
          </a:xfrm>
          <a:custGeom>
            <a:avLst/>
            <a:gdLst>
              <a:gd name="connsiteX0" fmla="*/ 1230 w 1080731"/>
              <a:gd name="connsiteY0" fmla="*/ 110 h 1009770"/>
              <a:gd name="connsiteX1" fmla="*/ 480655 w 1080731"/>
              <a:gd name="connsiteY1" fmla="*/ 228710 h 1009770"/>
              <a:gd name="connsiteX2" fmla="*/ 477480 w 1080731"/>
              <a:gd name="connsiteY2" fmla="*/ 260460 h 1009770"/>
              <a:gd name="connsiteX3" fmla="*/ 664805 w 1080731"/>
              <a:gd name="connsiteY3" fmla="*/ 362060 h 1009770"/>
              <a:gd name="connsiteX4" fmla="*/ 833080 w 1080731"/>
              <a:gd name="connsiteY4" fmla="*/ 568435 h 1009770"/>
              <a:gd name="connsiteX5" fmla="*/ 1080730 w 1080731"/>
              <a:gd name="connsiteY5" fmla="*/ 1009760 h 1009770"/>
              <a:gd name="connsiteX6" fmla="*/ 836255 w 1080731"/>
              <a:gd name="connsiteY6" fmla="*/ 581135 h 1009770"/>
              <a:gd name="connsiteX7" fmla="*/ 471130 w 1080731"/>
              <a:gd name="connsiteY7" fmla="*/ 289035 h 1009770"/>
              <a:gd name="connsiteX8" fmla="*/ 366355 w 1080731"/>
              <a:gd name="connsiteY8" fmla="*/ 377935 h 1009770"/>
              <a:gd name="connsiteX9" fmla="*/ 290155 w 1080731"/>
              <a:gd name="connsiteY9" fmla="*/ 200135 h 1009770"/>
              <a:gd name="connsiteX10" fmla="*/ 461605 w 1080731"/>
              <a:gd name="connsiteY10" fmla="*/ 327135 h 1009770"/>
              <a:gd name="connsiteX11" fmla="*/ 347305 w 1080731"/>
              <a:gd name="connsiteY11" fmla="*/ 200135 h 1009770"/>
              <a:gd name="connsiteX12" fmla="*/ 1230 w 1080731"/>
              <a:gd name="connsiteY12" fmla="*/ 110 h 100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0731" h="1009770">
                <a:moveTo>
                  <a:pt x="1230" y="110"/>
                </a:moveTo>
                <a:cubicBezTo>
                  <a:pt x="23455" y="4873"/>
                  <a:pt x="401280" y="185318"/>
                  <a:pt x="480655" y="228710"/>
                </a:cubicBezTo>
                <a:cubicBezTo>
                  <a:pt x="560030" y="272102"/>
                  <a:pt x="446788" y="238235"/>
                  <a:pt x="477480" y="260460"/>
                </a:cubicBezTo>
                <a:cubicBezTo>
                  <a:pt x="508172" y="282685"/>
                  <a:pt x="605538" y="310731"/>
                  <a:pt x="664805" y="362060"/>
                </a:cubicBezTo>
                <a:cubicBezTo>
                  <a:pt x="724072" y="413389"/>
                  <a:pt x="763759" y="460485"/>
                  <a:pt x="833080" y="568435"/>
                </a:cubicBezTo>
                <a:cubicBezTo>
                  <a:pt x="902401" y="676385"/>
                  <a:pt x="1080201" y="1007643"/>
                  <a:pt x="1080730" y="1009760"/>
                </a:cubicBezTo>
                <a:cubicBezTo>
                  <a:pt x="1081259" y="1011877"/>
                  <a:pt x="937855" y="701256"/>
                  <a:pt x="836255" y="581135"/>
                </a:cubicBezTo>
                <a:cubicBezTo>
                  <a:pt x="734655" y="461014"/>
                  <a:pt x="549447" y="322902"/>
                  <a:pt x="471130" y="289035"/>
                </a:cubicBezTo>
                <a:cubicBezTo>
                  <a:pt x="392813" y="255168"/>
                  <a:pt x="396517" y="392752"/>
                  <a:pt x="366355" y="377935"/>
                </a:cubicBezTo>
                <a:cubicBezTo>
                  <a:pt x="336193" y="363118"/>
                  <a:pt x="274280" y="208602"/>
                  <a:pt x="290155" y="200135"/>
                </a:cubicBezTo>
                <a:cubicBezTo>
                  <a:pt x="306030" y="191668"/>
                  <a:pt x="452080" y="327135"/>
                  <a:pt x="461605" y="327135"/>
                </a:cubicBezTo>
                <a:cubicBezTo>
                  <a:pt x="471130" y="327135"/>
                  <a:pt x="430384" y="254639"/>
                  <a:pt x="347305" y="200135"/>
                </a:cubicBezTo>
                <a:cubicBezTo>
                  <a:pt x="264226" y="145631"/>
                  <a:pt x="-20995" y="-4653"/>
                  <a:pt x="1230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33727971-AD18-A761-392C-E3BBA3DA7326}"/>
              </a:ext>
            </a:extLst>
          </p:cNvPr>
          <p:cNvSpPr/>
          <p:nvPr/>
        </p:nvSpPr>
        <p:spPr>
          <a:xfrm>
            <a:off x="6476919" y="7106690"/>
            <a:ext cx="114552" cy="1178284"/>
          </a:xfrm>
          <a:custGeom>
            <a:avLst/>
            <a:gdLst>
              <a:gd name="connsiteX0" fmla="*/ 81 w 114552"/>
              <a:gd name="connsiteY0" fmla="*/ 65635 h 1178284"/>
              <a:gd name="connsiteX1" fmla="*/ 28656 w 114552"/>
              <a:gd name="connsiteY1" fmla="*/ 113260 h 1178284"/>
              <a:gd name="connsiteX2" fmla="*/ 79456 w 114552"/>
              <a:gd name="connsiteY2" fmla="*/ 748260 h 1178284"/>
              <a:gd name="connsiteX3" fmla="*/ 114381 w 114552"/>
              <a:gd name="connsiteY3" fmla="*/ 1176885 h 1178284"/>
              <a:gd name="connsiteX4" fmla="*/ 88981 w 114552"/>
              <a:gd name="connsiteY4" fmla="*/ 865735 h 1178284"/>
              <a:gd name="connsiteX5" fmla="*/ 9606 w 114552"/>
              <a:gd name="connsiteY5" fmla="*/ 332335 h 1178284"/>
              <a:gd name="connsiteX6" fmla="*/ 19131 w 114552"/>
              <a:gd name="connsiteY6" fmla="*/ 11660 h 1178284"/>
              <a:gd name="connsiteX7" fmla="*/ 81 w 114552"/>
              <a:gd name="connsiteY7" fmla="*/ 65635 h 11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552" h="1178284">
                <a:moveTo>
                  <a:pt x="81" y="65635"/>
                </a:moveTo>
                <a:cubicBezTo>
                  <a:pt x="1669" y="82568"/>
                  <a:pt x="15427" y="-511"/>
                  <a:pt x="28656" y="113260"/>
                </a:cubicBezTo>
                <a:cubicBezTo>
                  <a:pt x="41885" y="227031"/>
                  <a:pt x="65169" y="570989"/>
                  <a:pt x="79456" y="748260"/>
                </a:cubicBezTo>
                <a:cubicBezTo>
                  <a:pt x="93743" y="925531"/>
                  <a:pt x="112794" y="1157306"/>
                  <a:pt x="114381" y="1176885"/>
                </a:cubicBezTo>
                <a:cubicBezTo>
                  <a:pt x="115968" y="1196464"/>
                  <a:pt x="106443" y="1006493"/>
                  <a:pt x="88981" y="865735"/>
                </a:cubicBezTo>
                <a:cubicBezTo>
                  <a:pt x="71519" y="724977"/>
                  <a:pt x="21248" y="474681"/>
                  <a:pt x="9606" y="332335"/>
                </a:cubicBezTo>
                <a:cubicBezTo>
                  <a:pt x="-2036" y="189989"/>
                  <a:pt x="17544" y="52406"/>
                  <a:pt x="19131" y="11660"/>
                </a:cubicBezTo>
                <a:cubicBezTo>
                  <a:pt x="20718" y="-29086"/>
                  <a:pt x="-1507" y="48702"/>
                  <a:pt x="81" y="65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0346A66-29DA-2535-D9BE-81FB9CD2F5DB}"/>
              </a:ext>
            </a:extLst>
          </p:cNvPr>
          <p:cNvSpPr/>
          <p:nvPr/>
        </p:nvSpPr>
        <p:spPr>
          <a:xfrm>
            <a:off x="6554443" y="8221822"/>
            <a:ext cx="759530" cy="835903"/>
          </a:xfrm>
          <a:custGeom>
            <a:avLst/>
            <a:gdLst>
              <a:gd name="connsiteX0" fmla="*/ 1932 w 759530"/>
              <a:gd name="connsiteY0" fmla="*/ 1428 h 835903"/>
              <a:gd name="connsiteX1" fmla="*/ 430557 w 759530"/>
              <a:gd name="connsiteY1" fmla="*/ 477678 h 835903"/>
              <a:gd name="connsiteX2" fmla="*/ 741707 w 759530"/>
              <a:gd name="connsiteY2" fmla="*/ 826928 h 835903"/>
              <a:gd name="connsiteX3" fmla="*/ 643282 w 759530"/>
              <a:gd name="connsiteY3" fmla="*/ 668178 h 835903"/>
              <a:gd name="connsiteX4" fmla="*/ 1932 w 759530"/>
              <a:gd name="connsiteY4" fmla="*/ 1428 h 83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530" h="835903">
                <a:moveTo>
                  <a:pt x="1932" y="1428"/>
                </a:moveTo>
                <a:cubicBezTo>
                  <a:pt x="-33522" y="-30322"/>
                  <a:pt x="430557" y="477678"/>
                  <a:pt x="430557" y="477678"/>
                </a:cubicBezTo>
                <a:cubicBezTo>
                  <a:pt x="553853" y="615261"/>
                  <a:pt x="706253" y="795178"/>
                  <a:pt x="741707" y="826928"/>
                </a:cubicBezTo>
                <a:cubicBezTo>
                  <a:pt x="777161" y="858678"/>
                  <a:pt x="767107" y="806291"/>
                  <a:pt x="643282" y="668178"/>
                </a:cubicBezTo>
                <a:cubicBezTo>
                  <a:pt x="519457" y="530065"/>
                  <a:pt x="37386" y="33178"/>
                  <a:pt x="1932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8CE82CAA-B68A-18AF-547D-403C180D9028}"/>
              </a:ext>
            </a:extLst>
          </p:cNvPr>
          <p:cNvSpPr/>
          <p:nvPr/>
        </p:nvSpPr>
        <p:spPr>
          <a:xfrm>
            <a:off x="7269534" y="7397332"/>
            <a:ext cx="573889" cy="739064"/>
          </a:xfrm>
          <a:custGeom>
            <a:avLst/>
            <a:gdLst>
              <a:gd name="connsiteX0" fmla="*/ 1216 w 573889"/>
              <a:gd name="connsiteY0" fmla="*/ 3593 h 739064"/>
              <a:gd name="connsiteX1" fmla="*/ 334591 w 573889"/>
              <a:gd name="connsiteY1" fmla="*/ 463968 h 739064"/>
              <a:gd name="connsiteX2" fmla="*/ 518741 w 573889"/>
              <a:gd name="connsiteY2" fmla="*/ 679868 h 739064"/>
              <a:gd name="connsiteX3" fmla="*/ 563191 w 573889"/>
              <a:gd name="connsiteY3" fmla="*/ 724318 h 739064"/>
              <a:gd name="connsiteX4" fmla="*/ 344116 w 573889"/>
              <a:gd name="connsiteY4" fmla="*/ 460793 h 739064"/>
              <a:gd name="connsiteX5" fmla="*/ 166316 w 573889"/>
              <a:gd name="connsiteY5" fmla="*/ 48043 h 739064"/>
              <a:gd name="connsiteX6" fmla="*/ 220291 w 573889"/>
              <a:gd name="connsiteY6" fmla="*/ 238543 h 739064"/>
              <a:gd name="connsiteX7" fmla="*/ 1216 w 573889"/>
              <a:gd name="connsiteY7" fmla="*/ 3593 h 73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889" h="739064">
                <a:moveTo>
                  <a:pt x="1216" y="3593"/>
                </a:moveTo>
                <a:cubicBezTo>
                  <a:pt x="20266" y="41164"/>
                  <a:pt x="248337" y="351256"/>
                  <a:pt x="334591" y="463968"/>
                </a:cubicBezTo>
                <a:cubicBezTo>
                  <a:pt x="420845" y="576680"/>
                  <a:pt x="480641" y="636476"/>
                  <a:pt x="518741" y="679868"/>
                </a:cubicBezTo>
                <a:cubicBezTo>
                  <a:pt x="556841" y="723260"/>
                  <a:pt x="592295" y="760830"/>
                  <a:pt x="563191" y="724318"/>
                </a:cubicBezTo>
                <a:cubicBezTo>
                  <a:pt x="534087" y="687806"/>
                  <a:pt x="410262" y="573505"/>
                  <a:pt x="344116" y="460793"/>
                </a:cubicBezTo>
                <a:cubicBezTo>
                  <a:pt x="277970" y="348081"/>
                  <a:pt x="186954" y="85085"/>
                  <a:pt x="166316" y="48043"/>
                </a:cubicBezTo>
                <a:cubicBezTo>
                  <a:pt x="145678" y="11001"/>
                  <a:pt x="247808" y="241718"/>
                  <a:pt x="220291" y="238543"/>
                </a:cubicBezTo>
                <a:cubicBezTo>
                  <a:pt x="192774" y="235368"/>
                  <a:pt x="-17834" y="-33978"/>
                  <a:pt x="1216" y="3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1747BBB-8828-0FD8-D82A-31B464C309BA}"/>
              </a:ext>
            </a:extLst>
          </p:cNvPr>
          <p:cNvSpPr/>
          <p:nvPr/>
        </p:nvSpPr>
        <p:spPr>
          <a:xfrm>
            <a:off x="7861241" y="8201294"/>
            <a:ext cx="730059" cy="1163461"/>
          </a:xfrm>
          <a:custGeom>
            <a:avLst/>
            <a:gdLst>
              <a:gd name="connsiteX0" fmla="*/ 9584 w 730059"/>
              <a:gd name="connsiteY0" fmla="*/ 12431 h 1163461"/>
              <a:gd name="connsiteX1" fmla="*/ 606484 w 730059"/>
              <a:gd name="connsiteY1" fmla="*/ 904606 h 1163461"/>
              <a:gd name="connsiteX2" fmla="*/ 704909 w 730059"/>
              <a:gd name="connsiteY2" fmla="*/ 1139556 h 1163461"/>
              <a:gd name="connsiteX3" fmla="*/ 273109 w 730059"/>
              <a:gd name="connsiteY3" fmla="*/ 431531 h 1163461"/>
              <a:gd name="connsiteX4" fmla="*/ 9584 w 730059"/>
              <a:gd name="connsiteY4" fmla="*/ 12431 h 116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0059" h="1163461">
                <a:moveTo>
                  <a:pt x="9584" y="12431"/>
                </a:moveTo>
                <a:cubicBezTo>
                  <a:pt x="65146" y="91277"/>
                  <a:pt x="490597" y="716752"/>
                  <a:pt x="606484" y="904606"/>
                </a:cubicBezTo>
                <a:cubicBezTo>
                  <a:pt x="722371" y="1092460"/>
                  <a:pt x="760471" y="1218402"/>
                  <a:pt x="704909" y="1139556"/>
                </a:cubicBezTo>
                <a:cubicBezTo>
                  <a:pt x="649347" y="1060710"/>
                  <a:pt x="393230" y="614623"/>
                  <a:pt x="273109" y="431531"/>
                </a:cubicBezTo>
                <a:cubicBezTo>
                  <a:pt x="152988" y="248439"/>
                  <a:pt x="-45978" y="-66415"/>
                  <a:pt x="9584" y="12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35EBADD1-1D9C-4397-3AAD-5D8DEF974233}"/>
              </a:ext>
            </a:extLst>
          </p:cNvPr>
          <p:cNvSpPr/>
          <p:nvPr/>
        </p:nvSpPr>
        <p:spPr>
          <a:xfrm>
            <a:off x="7375525" y="9121775"/>
            <a:ext cx="465186" cy="640193"/>
          </a:xfrm>
          <a:custGeom>
            <a:avLst/>
            <a:gdLst>
              <a:gd name="connsiteX0" fmla="*/ 0 w 465186"/>
              <a:gd name="connsiteY0" fmla="*/ 0 h 640193"/>
              <a:gd name="connsiteX1" fmla="*/ 454025 w 465186"/>
              <a:gd name="connsiteY1" fmla="*/ 625475 h 640193"/>
              <a:gd name="connsiteX2" fmla="*/ 336550 w 465186"/>
              <a:gd name="connsiteY2" fmla="*/ 457200 h 640193"/>
              <a:gd name="connsiteX3" fmla="*/ 0 w 465186"/>
              <a:gd name="connsiteY3" fmla="*/ 0 h 64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186" h="640193">
                <a:moveTo>
                  <a:pt x="0" y="0"/>
                </a:moveTo>
                <a:lnTo>
                  <a:pt x="454025" y="625475"/>
                </a:lnTo>
                <a:cubicBezTo>
                  <a:pt x="510117" y="701675"/>
                  <a:pt x="336550" y="457200"/>
                  <a:pt x="336550" y="4572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6CAA8381-74BF-EE8C-767A-9881A4303F09}"/>
              </a:ext>
            </a:extLst>
          </p:cNvPr>
          <p:cNvSpPr/>
          <p:nvPr/>
        </p:nvSpPr>
        <p:spPr>
          <a:xfrm>
            <a:off x="7736932" y="9509099"/>
            <a:ext cx="585539" cy="342024"/>
          </a:xfrm>
          <a:custGeom>
            <a:avLst/>
            <a:gdLst>
              <a:gd name="connsiteX0" fmla="*/ 543 w 585539"/>
              <a:gd name="connsiteY0" fmla="*/ 339751 h 342024"/>
              <a:gd name="connsiteX1" fmla="*/ 270418 w 585539"/>
              <a:gd name="connsiteY1" fmla="*/ 155601 h 342024"/>
              <a:gd name="connsiteX2" fmla="*/ 448218 w 585539"/>
              <a:gd name="connsiteY2" fmla="*/ 26 h 342024"/>
              <a:gd name="connsiteX3" fmla="*/ 419643 w 585539"/>
              <a:gd name="connsiteY3" fmla="*/ 142901 h 342024"/>
              <a:gd name="connsiteX4" fmla="*/ 584743 w 585539"/>
              <a:gd name="connsiteY4" fmla="*/ 130201 h 342024"/>
              <a:gd name="connsiteX5" fmla="*/ 340268 w 585539"/>
              <a:gd name="connsiteY5" fmla="*/ 196876 h 342024"/>
              <a:gd name="connsiteX6" fmla="*/ 168818 w 585539"/>
              <a:gd name="connsiteY6" fmla="*/ 330226 h 342024"/>
              <a:gd name="connsiteX7" fmla="*/ 200568 w 585539"/>
              <a:gd name="connsiteY7" fmla="*/ 263551 h 342024"/>
              <a:gd name="connsiteX8" fmla="*/ 543 w 585539"/>
              <a:gd name="connsiteY8" fmla="*/ 339751 h 34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539" h="342024">
                <a:moveTo>
                  <a:pt x="543" y="339751"/>
                </a:moveTo>
                <a:cubicBezTo>
                  <a:pt x="12185" y="321759"/>
                  <a:pt x="195806" y="212222"/>
                  <a:pt x="270418" y="155601"/>
                </a:cubicBezTo>
                <a:cubicBezTo>
                  <a:pt x="345031" y="98980"/>
                  <a:pt x="423347" y="2143"/>
                  <a:pt x="448218" y="26"/>
                </a:cubicBezTo>
                <a:cubicBezTo>
                  <a:pt x="473089" y="-2091"/>
                  <a:pt x="396889" y="121205"/>
                  <a:pt x="419643" y="142901"/>
                </a:cubicBezTo>
                <a:cubicBezTo>
                  <a:pt x="442397" y="164597"/>
                  <a:pt x="597972" y="121205"/>
                  <a:pt x="584743" y="130201"/>
                </a:cubicBezTo>
                <a:cubicBezTo>
                  <a:pt x="571514" y="139197"/>
                  <a:pt x="409589" y="163539"/>
                  <a:pt x="340268" y="196876"/>
                </a:cubicBezTo>
                <a:cubicBezTo>
                  <a:pt x="270947" y="230213"/>
                  <a:pt x="192101" y="319114"/>
                  <a:pt x="168818" y="330226"/>
                </a:cubicBezTo>
                <a:cubicBezTo>
                  <a:pt x="145535" y="341338"/>
                  <a:pt x="233376" y="264080"/>
                  <a:pt x="200568" y="263551"/>
                </a:cubicBezTo>
                <a:cubicBezTo>
                  <a:pt x="167760" y="263022"/>
                  <a:pt x="-11099" y="357743"/>
                  <a:pt x="543" y="339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23F519F1-DBC8-6F24-2C94-31E75A2D2FB6}"/>
              </a:ext>
            </a:extLst>
          </p:cNvPr>
          <p:cNvSpPr/>
          <p:nvPr/>
        </p:nvSpPr>
        <p:spPr>
          <a:xfrm>
            <a:off x="8509578" y="9369401"/>
            <a:ext cx="336163" cy="1152563"/>
          </a:xfrm>
          <a:custGeom>
            <a:avLst/>
            <a:gdLst>
              <a:gd name="connsiteX0" fmla="*/ 2597 w 336163"/>
              <a:gd name="connsiteY0" fmla="*/ 41299 h 1152563"/>
              <a:gd name="connsiteX1" fmla="*/ 262947 w 336163"/>
              <a:gd name="connsiteY1" fmla="*/ 377849 h 1152563"/>
              <a:gd name="connsiteX2" fmla="*/ 304222 w 336163"/>
              <a:gd name="connsiteY2" fmla="*/ 568349 h 1152563"/>
              <a:gd name="connsiteX3" fmla="*/ 266122 w 336163"/>
              <a:gd name="connsiteY3" fmla="*/ 939824 h 1152563"/>
              <a:gd name="connsiteX4" fmla="*/ 313747 w 336163"/>
              <a:gd name="connsiteY4" fmla="*/ 803299 h 1152563"/>
              <a:gd name="connsiteX5" fmla="*/ 170872 w 336163"/>
              <a:gd name="connsiteY5" fmla="*/ 1152549 h 1152563"/>
              <a:gd name="connsiteX6" fmla="*/ 320097 w 336163"/>
              <a:gd name="connsiteY6" fmla="*/ 815999 h 1152563"/>
              <a:gd name="connsiteX7" fmla="*/ 310572 w 336163"/>
              <a:gd name="connsiteY7" fmla="*/ 520724 h 1152563"/>
              <a:gd name="connsiteX8" fmla="*/ 129597 w 336163"/>
              <a:gd name="connsiteY8" fmla="*/ 152424 h 1152563"/>
              <a:gd name="connsiteX9" fmla="*/ 75622 w 336163"/>
              <a:gd name="connsiteY9" fmla="*/ 24 h 1152563"/>
              <a:gd name="connsiteX10" fmla="*/ 126422 w 336163"/>
              <a:gd name="connsiteY10" fmla="*/ 139724 h 1152563"/>
              <a:gd name="connsiteX11" fmla="*/ 2597 w 336163"/>
              <a:gd name="connsiteY11" fmla="*/ 41299 h 11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163" h="1152563">
                <a:moveTo>
                  <a:pt x="2597" y="41299"/>
                </a:moveTo>
                <a:cubicBezTo>
                  <a:pt x="25351" y="80986"/>
                  <a:pt x="212676" y="290007"/>
                  <a:pt x="262947" y="377849"/>
                </a:cubicBezTo>
                <a:cubicBezTo>
                  <a:pt x="313218" y="465691"/>
                  <a:pt x="303693" y="474687"/>
                  <a:pt x="304222" y="568349"/>
                </a:cubicBezTo>
                <a:cubicBezTo>
                  <a:pt x="304751" y="662011"/>
                  <a:pt x="264535" y="900666"/>
                  <a:pt x="266122" y="939824"/>
                </a:cubicBezTo>
                <a:cubicBezTo>
                  <a:pt x="267709" y="978982"/>
                  <a:pt x="329622" y="767845"/>
                  <a:pt x="313747" y="803299"/>
                </a:cubicBezTo>
                <a:cubicBezTo>
                  <a:pt x="297872" y="838753"/>
                  <a:pt x="169814" y="1150432"/>
                  <a:pt x="170872" y="1152549"/>
                </a:cubicBezTo>
                <a:cubicBezTo>
                  <a:pt x="171930" y="1154666"/>
                  <a:pt x="296814" y="921303"/>
                  <a:pt x="320097" y="815999"/>
                </a:cubicBezTo>
                <a:cubicBezTo>
                  <a:pt x="343380" y="710695"/>
                  <a:pt x="342322" y="631320"/>
                  <a:pt x="310572" y="520724"/>
                </a:cubicBezTo>
                <a:cubicBezTo>
                  <a:pt x="278822" y="410128"/>
                  <a:pt x="168755" y="239207"/>
                  <a:pt x="129597" y="152424"/>
                </a:cubicBezTo>
                <a:cubicBezTo>
                  <a:pt x="90439" y="65641"/>
                  <a:pt x="76151" y="2141"/>
                  <a:pt x="75622" y="24"/>
                </a:cubicBezTo>
                <a:cubicBezTo>
                  <a:pt x="75093" y="-2093"/>
                  <a:pt x="139122" y="131787"/>
                  <a:pt x="126422" y="139724"/>
                </a:cubicBezTo>
                <a:cubicBezTo>
                  <a:pt x="113722" y="147661"/>
                  <a:pt x="-20157" y="1612"/>
                  <a:pt x="2597" y="41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68C0E6FF-7E53-2F12-B363-23B1B8C61474}"/>
              </a:ext>
            </a:extLst>
          </p:cNvPr>
          <p:cNvSpPr/>
          <p:nvPr/>
        </p:nvSpPr>
        <p:spPr>
          <a:xfrm>
            <a:off x="7632693" y="9988550"/>
            <a:ext cx="238132" cy="765213"/>
          </a:xfrm>
          <a:custGeom>
            <a:avLst/>
            <a:gdLst>
              <a:gd name="connsiteX0" fmla="*/ 238132 w 238132"/>
              <a:gd name="connsiteY0" fmla="*/ 0 h 765213"/>
              <a:gd name="connsiteX1" fmla="*/ 7 w 238132"/>
              <a:gd name="connsiteY1" fmla="*/ 765175 h 765213"/>
              <a:gd name="connsiteX2" fmla="*/ 238132 w 238132"/>
              <a:gd name="connsiteY2" fmla="*/ 0 h 76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132" h="765213">
                <a:moveTo>
                  <a:pt x="238132" y="0"/>
                </a:moveTo>
                <a:cubicBezTo>
                  <a:pt x="238132" y="0"/>
                  <a:pt x="-1581" y="758825"/>
                  <a:pt x="7" y="765175"/>
                </a:cubicBezTo>
                <a:cubicBezTo>
                  <a:pt x="1594" y="771525"/>
                  <a:pt x="238132" y="0"/>
                  <a:pt x="2381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9C89B01A-0DFD-C369-5887-797659835F9D}"/>
              </a:ext>
            </a:extLst>
          </p:cNvPr>
          <p:cNvSpPr/>
          <p:nvPr/>
        </p:nvSpPr>
        <p:spPr>
          <a:xfrm>
            <a:off x="7821369" y="10535118"/>
            <a:ext cx="657274" cy="1048152"/>
          </a:xfrm>
          <a:custGeom>
            <a:avLst/>
            <a:gdLst>
              <a:gd name="connsiteX0" fmla="*/ 652706 w 657274"/>
              <a:gd name="connsiteY0" fmla="*/ 5882 h 1048152"/>
              <a:gd name="connsiteX1" fmla="*/ 284406 w 657274"/>
              <a:gd name="connsiteY1" fmla="*/ 628182 h 1048152"/>
              <a:gd name="connsiteX2" fmla="*/ 11356 w 657274"/>
              <a:gd name="connsiteY2" fmla="*/ 1028232 h 1048152"/>
              <a:gd name="connsiteX3" fmla="*/ 652706 w 657274"/>
              <a:gd name="connsiteY3" fmla="*/ 5882 h 104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274" h="1048152">
                <a:moveTo>
                  <a:pt x="652706" y="5882"/>
                </a:moveTo>
                <a:cubicBezTo>
                  <a:pt x="698214" y="-60793"/>
                  <a:pt x="391298" y="457790"/>
                  <a:pt x="284406" y="628182"/>
                </a:cubicBezTo>
                <a:cubicBezTo>
                  <a:pt x="177514" y="798574"/>
                  <a:pt x="-53731" y="1133007"/>
                  <a:pt x="11356" y="1028232"/>
                </a:cubicBezTo>
                <a:cubicBezTo>
                  <a:pt x="76443" y="923457"/>
                  <a:pt x="607198" y="72557"/>
                  <a:pt x="652706" y="5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A8D7017A-3F3D-11AC-125E-34427F932F02}"/>
              </a:ext>
            </a:extLst>
          </p:cNvPr>
          <p:cNvSpPr/>
          <p:nvPr/>
        </p:nvSpPr>
        <p:spPr>
          <a:xfrm>
            <a:off x="6699237" y="10585432"/>
            <a:ext cx="917819" cy="1120798"/>
          </a:xfrm>
          <a:custGeom>
            <a:avLst/>
            <a:gdLst>
              <a:gd name="connsiteX0" fmla="*/ 13 w 917819"/>
              <a:gd name="connsiteY0" fmla="*/ 1120793 h 1120798"/>
              <a:gd name="connsiteX1" fmla="*/ 739788 w 917819"/>
              <a:gd name="connsiteY1" fmla="*/ 361968 h 1120798"/>
              <a:gd name="connsiteX2" fmla="*/ 917588 w 917819"/>
              <a:gd name="connsiteY2" fmla="*/ 18 h 1120798"/>
              <a:gd name="connsiteX3" fmla="*/ 720738 w 917819"/>
              <a:gd name="connsiteY3" fmla="*/ 374668 h 1120798"/>
              <a:gd name="connsiteX4" fmla="*/ 13 w 917819"/>
              <a:gd name="connsiteY4" fmla="*/ 1120793 h 112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819" h="1120798">
                <a:moveTo>
                  <a:pt x="13" y="1120793"/>
                </a:moveTo>
                <a:cubicBezTo>
                  <a:pt x="3188" y="1118676"/>
                  <a:pt x="586859" y="548764"/>
                  <a:pt x="739788" y="361968"/>
                </a:cubicBezTo>
                <a:cubicBezTo>
                  <a:pt x="892717" y="175172"/>
                  <a:pt x="920763" y="-2099"/>
                  <a:pt x="917588" y="18"/>
                </a:cubicBezTo>
                <a:cubicBezTo>
                  <a:pt x="914413" y="2135"/>
                  <a:pt x="873667" y="189460"/>
                  <a:pt x="720738" y="374668"/>
                </a:cubicBezTo>
                <a:cubicBezTo>
                  <a:pt x="567809" y="559876"/>
                  <a:pt x="-3162" y="1122910"/>
                  <a:pt x="13" y="1120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B5FA2E4D-B203-B70B-0416-E1BE63DCDE7A}"/>
              </a:ext>
            </a:extLst>
          </p:cNvPr>
          <p:cNvSpPr/>
          <p:nvPr/>
        </p:nvSpPr>
        <p:spPr>
          <a:xfrm>
            <a:off x="7860716" y="10449603"/>
            <a:ext cx="850752" cy="1394011"/>
          </a:xfrm>
          <a:custGeom>
            <a:avLst/>
            <a:gdLst>
              <a:gd name="connsiteX0" fmla="*/ 841959 w 850752"/>
              <a:gd name="connsiteY0" fmla="*/ 18372 h 1394011"/>
              <a:gd name="connsiteX1" fmla="*/ 194259 w 850752"/>
              <a:gd name="connsiteY1" fmla="*/ 989922 h 1394011"/>
              <a:gd name="connsiteX2" fmla="*/ 16459 w 850752"/>
              <a:gd name="connsiteY2" fmla="*/ 1374097 h 1394011"/>
              <a:gd name="connsiteX3" fmla="*/ 533984 w 850752"/>
              <a:gd name="connsiteY3" fmla="*/ 431122 h 1394011"/>
              <a:gd name="connsiteX4" fmla="*/ 841959 w 850752"/>
              <a:gd name="connsiteY4" fmla="*/ 18372 h 139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752" h="1394011">
                <a:moveTo>
                  <a:pt x="841959" y="18372"/>
                </a:moveTo>
                <a:cubicBezTo>
                  <a:pt x="785338" y="111505"/>
                  <a:pt x="331842" y="763968"/>
                  <a:pt x="194259" y="989922"/>
                </a:cubicBezTo>
                <a:cubicBezTo>
                  <a:pt x="56676" y="1215876"/>
                  <a:pt x="-40162" y="1467230"/>
                  <a:pt x="16459" y="1374097"/>
                </a:cubicBezTo>
                <a:cubicBezTo>
                  <a:pt x="73080" y="1280964"/>
                  <a:pt x="399576" y="657076"/>
                  <a:pt x="533984" y="431122"/>
                </a:cubicBezTo>
                <a:cubicBezTo>
                  <a:pt x="668392" y="205168"/>
                  <a:pt x="898580" y="-74761"/>
                  <a:pt x="841959" y="18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EA9BA754-3B4C-BB2C-F624-3A8FBD2336E8}"/>
              </a:ext>
            </a:extLst>
          </p:cNvPr>
          <p:cNvSpPr/>
          <p:nvPr/>
        </p:nvSpPr>
        <p:spPr>
          <a:xfrm>
            <a:off x="7200900" y="11776075"/>
            <a:ext cx="654050" cy="727075"/>
          </a:xfrm>
          <a:custGeom>
            <a:avLst/>
            <a:gdLst>
              <a:gd name="connsiteX0" fmla="*/ 654050 w 654050"/>
              <a:gd name="connsiteY0" fmla="*/ 0 h 727075"/>
              <a:gd name="connsiteX1" fmla="*/ 0 w 654050"/>
              <a:gd name="connsiteY1" fmla="*/ 727075 h 727075"/>
              <a:gd name="connsiteX2" fmla="*/ 654050 w 654050"/>
              <a:gd name="connsiteY2" fmla="*/ 0 h 72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050" h="727075">
                <a:moveTo>
                  <a:pt x="654050" y="0"/>
                </a:moveTo>
                <a:lnTo>
                  <a:pt x="0" y="727075"/>
                </a:lnTo>
                <a:cubicBezTo>
                  <a:pt x="0" y="724958"/>
                  <a:pt x="654050" y="0"/>
                  <a:pt x="6540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FB8551B2-D2DF-766D-B879-FE40E9CAA43B}"/>
              </a:ext>
            </a:extLst>
          </p:cNvPr>
          <p:cNvSpPr/>
          <p:nvPr/>
        </p:nvSpPr>
        <p:spPr>
          <a:xfrm>
            <a:off x="7158566" y="11745760"/>
            <a:ext cx="726387" cy="830813"/>
          </a:xfrm>
          <a:custGeom>
            <a:avLst/>
            <a:gdLst>
              <a:gd name="connsiteX0" fmla="*/ 718609 w 726387"/>
              <a:gd name="connsiteY0" fmla="*/ 11265 h 830813"/>
              <a:gd name="connsiteX1" fmla="*/ 7409 w 726387"/>
              <a:gd name="connsiteY1" fmla="*/ 824065 h 830813"/>
              <a:gd name="connsiteX2" fmla="*/ 366184 w 726387"/>
              <a:gd name="connsiteY2" fmla="*/ 379565 h 830813"/>
              <a:gd name="connsiteX3" fmla="*/ 718609 w 726387"/>
              <a:gd name="connsiteY3" fmla="*/ 11265 h 83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87" h="830813">
                <a:moveTo>
                  <a:pt x="718609" y="11265"/>
                </a:moveTo>
                <a:cubicBezTo>
                  <a:pt x="658813" y="85348"/>
                  <a:pt x="66146" y="762682"/>
                  <a:pt x="7409" y="824065"/>
                </a:cubicBezTo>
                <a:cubicBezTo>
                  <a:pt x="-51328" y="885448"/>
                  <a:pt x="255059" y="511327"/>
                  <a:pt x="366184" y="379565"/>
                </a:cubicBezTo>
                <a:cubicBezTo>
                  <a:pt x="477309" y="247803"/>
                  <a:pt x="778405" y="-62818"/>
                  <a:pt x="718609" y="11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EB3F3B75-5436-5EEF-E4B5-244C959733EA}"/>
              </a:ext>
            </a:extLst>
          </p:cNvPr>
          <p:cNvSpPr/>
          <p:nvPr/>
        </p:nvSpPr>
        <p:spPr>
          <a:xfrm>
            <a:off x="6237336" y="11212434"/>
            <a:ext cx="1069228" cy="753606"/>
          </a:xfrm>
          <a:custGeom>
            <a:avLst/>
            <a:gdLst>
              <a:gd name="connsiteX0" fmla="*/ 1058814 w 1069228"/>
              <a:gd name="connsiteY0" fmla="*/ 14366 h 753606"/>
              <a:gd name="connsiteX1" fmla="*/ 246014 w 1069228"/>
              <a:gd name="connsiteY1" fmla="*/ 684291 h 753606"/>
              <a:gd name="connsiteX2" fmla="*/ 201564 w 1069228"/>
              <a:gd name="connsiteY2" fmla="*/ 652541 h 753606"/>
              <a:gd name="connsiteX3" fmla="*/ 1539 w 1069228"/>
              <a:gd name="connsiteY3" fmla="*/ 433466 h 753606"/>
              <a:gd name="connsiteX4" fmla="*/ 112664 w 1069228"/>
              <a:gd name="connsiteY4" fmla="*/ 598566 h 753606"/>
              <a:gd name="connsiteX5" fmla="*/ 179339 w 1069228"/>
              <a:gd name="connsiteY5" fmla="*/ 741441 h 753606"/>
              <a:gd name="connsiteX6" fmla="*/ 671464 w 1069228"/>
              <a:gd name="connsiteY6" fmla="*/ 268366 h 753606"/>
              <a:gd name="connsiteX7" fmla="*/ 1058814 w 1069228"/>
              <a:gd name="connsiteY7" fmla="*/ 14366 h 75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228" h="753606">
                <a:moveTo>
                  <a:pt x="1058814" y="14366"/>
                </a:moveTo>
                <a:cubicBezTo>
                  <a:pt x="987906" y="83687"/>
                  <a:pt x="388889" y="577929"/>
                  <a:pt x="246014" y="684291"/>
                </a:cubicBezTo>
                <a:cubicBezTo>
                  <a:pt x="103139" y="790653"/>
                  <a:pt x="242310" y="694345"/>
                  <a:pt x="201564" y="652541"/>
                </a:cubicBezTo>
                <a:cubicBezTo>
                  <a:pt x="160818" y="610737"/>
                  <a:pt x="16356" y="442462"/>
                  <a:pt x="1539" y="433466"/>
                </a:cubicBezTo>
                <a:cubicBezTo>
                  <a:pt x="-13278" y="424470"/>
                  <a:pt x="83031" y="547237"/>
                  <a:pt x="112664" y="598566"/>
                </a:cubicBezTo>
                <a:cubicBezTo>
                  <a:pt x="142297" y="649895"/>
                  <a:pt x="86206" y="796474"/>
                  <a:pt x="179339" y="741441"/>
                </a:cubicBezTo>
                <a:cubicBezTo>
                  <a:pt x="272472" y="686408"/>
                  <a:pt x="522239" y="394308"/>
                  <a:pt x="671464" y="268366"/>
                </a:cubicBezTo>
                <a:cubicBezTo>
                  <a:pt x="820689" y="142424"/>
                  <a:pt x="1129722" y="-54955"/>
                  <a:pt x="1058814" y="1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9679946D-A5F8-39E9-F75F-548B545572B4}"/>
              </a:ext>
            </a:extLst>
          </p:cNvPr>
          <p:cNvSpPr/>
          <p:nvPr/>
        </p:nvSpPr>
        <p:spPr>
          <a:xfrm>
            <a:off x="2691897" y="5397418"/>
            <a:ext cx="283143" cy="1090228"/>
          </a:xfrm>
          <a:custGeom>
            <a:avLst/>
            <a:gdLst>
              <a:gd name="connsiteX0" fmla="*/ 127503 w 283143"/>
              <a:gd name="connsiteY0" fmla="*/ 82 h 1090228"/>
              <a:gd name="connsiteX1" fmla="*/ 257678 w 283143"/>
              <a:gd name="connsiteY1" fmla="*/ 304882 h 1090228"/>
              <a:gd name="connsiteX2" fmla="*/ 171953 w 283143"/>
              <a:gd name="connsiteY2" fmla="*/ 635082 h 1090228"/>
              <a:gd name="connsiteX3" fmla="*/ 175128 w 283143"/>
              <a:gd name="connsiteY3" fmla="*/ 600157 h 1090228"/>
              <a:gd name="connsiteX4" fmla="*/ 503 w 283143"/>
              <a:gd name="connsiteY4" fmla="*/ 1085932 h 1090228"/>
              <a:gd name="connsiteX5" fmla="*/ 127503 w 283143"/>
              <a:gd name="connsiteY5" fmla="*/ 809707 h 1090228"/>
              <a:gd name="connsiteX6" fmla="*/ 283078 w 283143"/>
              <a:gd name="connsiteY6" fmla="*/ 333457 h 1090228"/>
              <a:gd name="connsiteX7" fmla="*/ 127503 w 283143"/>
              <a:gd name="connsiteY7" fmla="*/ 82 h 109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143" h="1090228">
                <a:moveTo>
                  <a:pt x="127503" y="82"/>
                </a:moveTo>
                <a:cubicBezTo>
                  <a:pt x="123270" y="-4680"/>
                  <a:pt x="250270" y="199049"/>
                  <a:pt x="257678" y="304882"/>
                </a:cubicBezTo>
                <a:cubicBezTo>
                  <a:pt x="265086" y="410715"/>
                  <a:pt x="185711" y="585870"/>
                  <a:pt x="171953" y="635082"/>
                </a:cubicBezTo>
                <a:cubicBezTo>
                  <a:pt x="158195" y="684294"/>
                  <a:pt x="203703" y="525015"/>
                  <a:pt x="175128" y="600157"/>
                </a:cubicBezTo>
                <a:cubicBezTo>
                  <a:pt x="146553" y="675299"/>
                  <a:pt x="8440" y="1051007"/>
                  <a:pt x="503" y="1085932"/>
                </a:cubicBezTo>
                <a:cubicBezTo>
                  <a:pt x="-7434" y="1120857"/>
                  <a:pt x="80407" y="935119"/>
                  <a:pt x="127503" y="809707"/>
                </a:cubicBezTo>
                <a:cubicBezTo>
                  <a:pt x="174599" y="684295"/>
                  <a:pt x="279374" y="463632"/>
                  <a:pt x="283078" y="333457"/>
                </a:cubicBezTo>
                <a:cubicBezTo>
                  <a:pt x="286782" y="203282"/>
                  <a:pt x="131736" y="4844"/>
                  <a:pt x="127503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301A56C8-74FF-DBEE-0851-A2A6530066C5}"/>
              </a:ext>
            </a:extLst>
          </p:cNvPr>
          <p:cNvSpPr/>
          <p:nvPr/>
        </p:nvSpPr>
        <p:spPr>
          <a:xfrm>
            <a:off x="2654295" y="5290212"/>
            <a:ext cx="233814" cy="1196773"/>
          </a:xfrm>
          <a:custGeom>
            <a:avLst/>
            <a:gdLst>
              <a:gd name="connsiteX0" fmla="*/ 123830 w 233814"/>
              <a:gd name="connsiteY0" fmla="*/ 72363 h 1196773"/>
              <a:gd name="connsiteX1" fmla="*/ 222255 w 233814"/>
              <a:gd name="connsiteY1" fmla="*/ 393038 h 1196773"/>
              <a:gd name="connsiteX2" fmla="*/ 184155 w 233814"/>
              <a:gd name="connsiteY2" fmla="*/ 754988 h 1196773"/>
              <a:gd name="connsiteX3" fmla="*/ 5 w 233814"/>
              <a:gd name="connsiteY3" fmla="*/ 1196313 h 1196773"/>
              <a:gd name="connsiteX4" fmla="*/ 190505 w 233814"/>
              <a:gd name="connsiteY4" fmla="*/ 669263 h 1196773"/>
              <a:gd name="connsiteX5" fmla="*/ 228605 w 233814"/>
              <a:gd name="connsiteY5" fmla="*/ 345413 h 1196773"/>
              <a:gd name="connsiteX6" fmla="*/ 107955 w 233814"/>
              <a:gd name="connsiteY6" fmla="*/ 21563 h 1196773"/>
              <a:gd name="connsiteX7" fmla="*/ 123830 w 233814"/>
              <a:gd name="connsiteY7" fmla="*/ 72363 h 119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814" h="1196773">
                <a:moveTo>
                  <a:pt x="123830" y="72363"/>
                </a:moveTo>
                <a:cubicBezTo>
                  <a:pt x="142880" y="134276"/>
                  <a:pt x="212201" y="279267"/>
                  <a:pt x="222255" y="393038"/>
                </a:cubicBezTo>
                <a:cubicBezTo>
                  <a:pt x="232309" y="506809"/>
                  <a:pt x="221197" y="621109"/>
                  <a:pt x="184155" y="754988"/>
                </a:cubicBezTo>
                <a:cubicBezTo>
                  <a:pt x="147113" y="888867"/>
                  <a:pt x="-1053" y="1210600"/>
                  <a:pt x="5" y="1196313"/>
                </a:cubicBezTo>
                <a:cubicBezTo>
                  <a:pt x="1063" y="1182026"/>
                  <a:pt x="152405" y="811080"/>
                  <a:pt x="190505" y="669263"/>
                </a:cubicBezTo>
                <a:cubicBezTo>
                  <a:pt x="228605" y="527446"/>
                  <a:pt x="242363" y="453363"/>
                  <a:pt x="228605" y="345413"/>
                </a:cubicBezTo>
                <a:cubicBezTo>
                  <a:pt x="214847" y="237463"/>
                  <a:pt x="123301" y="68659"/>
                  <a:pt x="107955" y="21563"/>
                </a:cubicBezTo>
                <a:cubicBezTo>
                  <a:pt x="92609" y="-25533"/>
                  <a:pt x="104780" y="10450"/>
                  <a:pt x="123830" y="72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03642597-881E-D8FB-92D5-11C34A0DD2D8}"/>
              </a:ext>
            </a:extLst>
          </p:cNvPr>
          <p:cNvSpPr/>
          <p:nvPr/>
        </p:nvSpPr>
        <p:spPr>
          <a:xfrm>
            <a:off x="2057996" y="6510097"/>
            <a:ext cx="563804" cy="882564"/>
          </a:xfrm>
          <a:custGeom>
            <a:avLst/>
            <a:gdLst>
              <a:gd name="connsiteX0" fmla="*/ 558204 w 563804"/>
              <a:gd name="connsiteY0" fmla="*/ 8178 h 882564"/>
              <a:gd name="connsiteX1" fmla="*/ 259754 w 563804"/>
              <a:gd name="connsiteY1" fmla="*/ 579678 h 882564"/>
              <a:gd name="connsiteX2" fmla="*/ 2579 w 563804"/>
              <a:gd name="connsiteY2" fmla="*/ 874953 h 882564"/>
              <a:gd name="connsiteX3" fmla="*/ 421679 w 563804"/>
              <a:gd name="connsiteY3" fmla="*/ 284403 h 882564"/>
              <a:gd name="connsiteX4" fmla="*/ 558204 w 563804"/>
              <a:gd name="connsiteY4" fmla="*/ 8178 h 88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804" h="882564">
                <a:moveTo>
                  <a:pt x="558204" y="8178"/>
                </a:moveTo>
                <a:cubicBezTo>
                  <a:pt x="531217" y="57390"/>
                  <a:pt x="352358" y="435216"/>
                  <a:pt x="259754" y="579678"/>
                </a:cubicBezTo>
                <a:cubicBezTo>
                  <a:pt x="167150" y="724140"/>
                  <a:pt x="-24408" y="924165"/>
                  <a:pt x="2579" y="874953"/>
                </a:cubicBezTo>
                <a:cubicBezTo>
                  <a:pt x="29566" y="825741"/>
                  <a:pt x="332779" y="426749"/>
                  <a:pt x="421679" y="284403"/>
                </a:cubicBezTo>
                <a:cubicBezTo>
                  <a:pt x="510579" y="142057"/>
                  <a:pt x="585191" y="-41034"/>
                  <a:pt x="558204" y="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B3BE2EC9-CA2A-AEB6-E2AE-567B691E2655}"/>
              </a:ext>
            </a:extLst>
          </p:cNvPr>
          <p:cNvSpPr/>
          <p:nvPr/>
        </p:nvSpPr>
        <p:spPr>
          <a:xfrm>
            <a:off x="1314694" y="6696527"/>
            <a:ext cx="182983" cy="1031311"/>
          </a:xfrm>
          <a:custGeom>
            <a:avLst/>
            <a:gdLst>
              <a:gd name="connsiteX0" fmla="*/ 155331 w 182983"/>
              <a:gd name="connsiteY0" fmla="*/ 82098 h 1031311"/>
              <a:gd name="connsiteX1" fmla="*/ 60081 w 182983"/>
              <a:gd name="connsiteY1" fmla="*/ 463098 h 1031311"/>
              <a:gd name="connsiteX2" fmla="*/ 95006 w 182983"/>
              <a:gd name="connsiteY2" fmla="*/ 1018723 h 1031311"/>
              <a:gd name="connsiteX3" fmla="*/ 66431 w 182983"/>
              <a:gd name="connsiteY3" fmla="*/ 818698 h 1031311"/>
              <a:gd name="connsiteX4" fmla="*/ 2931 w 182983"/>
              <a:gd name="connsiteY4" fmla="*/ 447223 h 1031311"/>
              <a:gd name="connsiteX5" fmla="*/ 171206 w 182983"/>
              <a:gd name="connsiteY5" fmla="*/ 31298 h 1031311"/>
              <a:gd name="connsiteX6" fmla="*/ 155331 w 182983"/>
              <a:gd name="connsiteY6" fmla="*/ 82098 h 103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983" h="1031311">
                <a:moveTo>
                  <a:pt x="155331" y="82098"/>
                </a:moveTo>
                <a:cubicBezTo>
                  <a:pt x="136810" y="154065"/>
                  <a:pt x="70135" y="306994"/>
                  <a:pt x="60081" y="463098"/>
                </a:cubicBezTo>
                <a:cubicBezTo>
                  <a:pt x="50027" y="619202"/>
                  <a:pt x="93948" y="959456"/>
                  <a:pt x="95006" y="1018723"/>
                </a:cubicBezTo>
                <a:cubicBezTo>
                  <a:pt x="96064" y="1077990"/>
                  <a:pt x="81777" y="913948"/>
                  <a:pt x="66431" y="818698"/>
                </a:cubicBezTo>
                <a:cubicBezTo>
                  <a:pt x="51085" y="723448"/>
                  <a:pt x="-14531" y="578456"/>
                  <a:pt x="2931" y="447223"/>
                </a:cubicBezTo>
                <a:cubicBezTo>
                  <a:pt x="20393" y="315990"/>
                  <a:pt x="144748" y="95327"/>
                  <a:pt x="171206" y="31298"/>
                </a:cubicBezTo>
                <a:cubicBezTo>
                  <a:pt x="197664" y="-32731"/>
                  <a:pt x="173852" y="10131"/>
                  <a:pt x="155331" y="82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26748CC3-706E-DF45-907E-5994DAA86CEB}"/>
              </a:ext>
            </a:extLst>
          </p:cNvPr>
          <p:cNvSpPr/>
          <p:nvPr/>
        </p:nvSpPr>
        <p:spPr>
          <a:xfrm>
            <a:off x="1413958" y="7295703"/>
            <a:ext cx="672726" cy="372338"/>
          </a:xfrm>
          <a:custGeom>
            <a:avLst/>
            <a:gdLst>
              <a:gd name="connsiteX0" fmla="*/ 14792 w 672726"/>
              <a:gd name="connsiteY0" fmla="*/ 447 h 372338"/>
              <a:gd name="connsiteX1" fmla="*/ 24317 w 672726"/>
              <a:gd name="connsiteY1" fmla="*/ 289372 h 372338"/>
              <a:gd name="connsiteX2" fmla="*/ 141792 w 672726"/>
              <a:gd name="connsiteY2" fmla="*/ 308422 h 372338"/>
              <a:gd name="connsiteX3" fmla="*/ 62417 w 672726"/>
              <a:gd name="connsiteY3" fmla="*/ 362397 h 372338"/>
              <a:gd name="connsiteX4" fmla="*/ 662492 w 672726"/>
              <a:gd name="connsiteY4" fmla="*/ 92522 h 372338"/>
              <a:gd name="connsiteX5" fmla="*/ 414842 w 672726"/>
              <a:gd name="connsiteY5" fmla="*/ 263972 h 372338"/>
              <a:gd name="connsiteX6" fmla="*/ 78292 w 672726"/>
              <a:gd name="connsiteY6" fmla="*/ 371922 h 372338"/>
              <a:gd name="connsiteX7" fmla="*/ 2092 w 672726"/>
              <a:gd name="connsiteY7" fmla="*/ 225872 h 372338"/>
              <a:gd name="connsiteX8" fmla="*/ 14792 w 672726"/>
              <a:gd name="connsiteY8" fmla="*/ 447 h 37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726" h="372338">
                <a:moveTo>
                  <a:pt x="14792" y="447"/>
                </a:moveTo>
                <a:cubicBezTo>
                  <a:pt x="18496" y="11030"/>
                  <a:pt x="3150" y="238043"/>
                  <a:pt x="24317" y="289372"/>
                </a:cubicBezTo>
                <a:cubicBezTo>
                  <a:pt x="45484" y="340701"/>
                  <a:pt x="135442" y="296251"/>
                  <a:pt x="141792" y="308422"/>
                </a:cubicBezTo>
                <a:cubicBezTo>
                  <a:pt x="148142" y="320593"/>
                  <a:pt x="-24366" y="398380"/>
                  <a:pt x="62417" y="362397"/>
                </a:cubicBezTo>
                <a:cubicBezTo>
                  <a:pt x="149200" y="326414"/>
                  <a:pt x="603755" y="108926"/>
                  <a:pt x="662492" y="92522"/>
                </a:cubicBezTo>
                <a:cubicBezTo>
                  <a:pt x="721230" y="76118"/>
                  <a:pt x="512209" y="217405"/>
                  <a:pt x="414842" y="263972"/>
                </a:cubicBezTo>
                <a:cubicBezTo>
                  <a:pt x="317475" y="310539"/>
                  <a:pt x="147084" y="378272"/>
                  <a:pt x="78292" y="371922"/>
                </a:cubicBezTo>
                <a:cubicBezTo>
                  <a:pt x="9500" y="365572"/>
                  <a:pt x="10029" y="281964"/>
                  <a:pt x="2092" y="225872"/>
                </a:cubicBezTo>
                <a:cubicBezTo>
                  <a:pt x="-5845" y="169780"/>
                  <a:pt x="11088" y="-10136"/>
                  <a:pt x="14792" y="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A459EAB8-4D2B-2E0F-8E68-924DEAE2A927}"/>
              </a:ext>
            </a:extLst>
          </p:cNvPr>
          <p:cNvSpPr/>
          <p:nvPr/>
        </p:nvSpPr>
        <p:spPr>
          <a:xfrm>
            <a:off x="1263618" y="7397141"/>
            <a:ext cx="847878" cy="392929"/>
          </a:xfrm>
          <a:custGeom>
            <a:avLst/>
            <a:gdLst>
              <a:gd name="connsiteX0" fmla="*/ 63532 w 847878"/>
              <a:gd name="connsiteY0" fmla="*/ 6959 h 392929"/>
              <a:gd name="connsiteX1" fmla="*/ 50832 w 847878"/>
              <a:gd name="connsiteY1" fmla="*/ 168884 h 392929"/>
              <a:gd name="connsiteX2" fmla="*/ 92107 w 847878"/>
              <a:gd name="connsiteY2" fmla="*/ 213334 h 392929"/>
              <a:gd name="connsiteX3" fmla="*/ 104807 w 847878"/>
              <a:gd name="connsiteY3" fmla="*/ 283184 h 392929"/>
              <a:gd name="connsiteX4" fmla="*/ 73057 w 847878"/>
              <a:gd name="connsiteY4" fmla="*/ 391134 h 392929"/>
              <a:gd name="connsiteX5" fmla="*/ 203232 w 847878"/>
              <a:gd name="connsiteY5" fmla="*/ 343509 h 392929"/>
              <a:gd name="connsiteX6" fmla="*/ 415957 w 847878"/>
              <a:gd name="connsiteY6" fmla="*/ 251434 h 392929"/>
              <a:gd name="connsiteX7" fmla="*/ 396907 w 847878"/>
              <a:gd name="connsiteY7" fmla="*/ 286359 h 392929"/>
              <a:gd name="connsiteX8" fmla="*/ 847757 w 847878"/>
              <a:gd name="connsiteY8" fmla="*/ 609 h 392929"/>
              <a:gd name="connsiteX9" fmla="*/ 438182 w 847878"/>
              <a:gd name="connsiteY9" fmla="*/ 213334 h 392929"/>
              <a:gd name="connsiteX10" fmla="*/ 76232 w 847878"/>
              <a:gd name="connsiteY10" fmla="*/ 308584 h 392929"/>
              <a:gd name="connsiteX11" fmla="*/ 85757 w 847878"/>
              <a:gd name="connsiteY11" fmla="*/ 216509 h 392929"/>
              <a:gd name="connsiteX12" fmla="*/ 32 w 847878"/>
              <a:gd name="connsiteY12" fmla="*/ 118084 h 392929"/>
              <a:gd name="connsiteX13" fmla="*/ 63532 w 847878"/>
              <a:gd name="connsiteY13" fmla="*/ 6959 h 39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7878" h="392929">
                <a:moveTo>
                  <a:pt x="63532" y="6959"/>
                </a:moveTo>
                <a:cubicBezTo>
                  <a:pt x="71999" y="15426"/>
                  <a:pt x="46070" y="134488"/>
                  <a:pt x="50832" y="168884"/>
                </a:cubicBezTo>
                <a:cubicBezTo>
                  <a:pt x="55594" y="203280"/>
                  <a:pt x="83111" y="194284"/>
                  <a:pt x="92107" y="213334"/>
                </a:cubicBezTo>
                <a:cubicBezTo>
                  <a:pt x="101103" y="232384"/>
                  <a:pt x="107982" y="253551"/>
                  <a:pt x="104807" y="283184"/>
                </a:cubicBezTo>
                <a:cubicBezTo>
                  <a:pt x="101632" y="312817"/>
                  <a:pt x="56653" y="381080"/>
                  <a:pt x="73057" y="391134"/>
                </a:cubicBezTo>
                <a:cubicBezTo>
                  <a:pt x="89461" y="401188"/>
                  <a:pt x="146082" y="366792"/>
                  <a:pt x="203232" y="343509"/>
                </a:cubicBezTo>
                <a:cubicBezTo>
                  <a:pt x="260382" y="320226"/>
                  <a:pt x="383678" y="260959"/>
                  <a:pt x="415957" y="251434"/>
                </a:cubicBezTo>
                <a:cubicBezTo>
                  <a:pt x="448236" y="241909"/>
                  <a:pt x="324940" y="328163"/>
                  <a:pt x="396907" y="286359"/>
                </a:cubicBezTo>
                <a:cubicBezTo>
                  <a:pt x="468874" y="244555"/>
                  <a:pt x="840878" y="12780"/>
                  <a:pt x="847757" y="609"/>
                </a:cubicBezTo>
                <a:cubicBezTo>
                  <a:pt x="854636" y="-11562"/>
                  <a:pt x="566769" y="162005"/>
                  <a:pt x="438182" y="213334"/>
                </a:cubicBezTo>
                <a:cubicBezTo>
                  <a:pt x="309595" y="264663"/>
                  <a:pt x="134969" y="308055"/>
                  <a:pt x="76232" y="308584"/>
                </a:cubicBezTo>
                <a:cubicBezTo>
                  <a:pt x="17495" y="309113"/>
                  <a:pt x="98457" y="248259"/>
                  <a:pt x="85757" y="216509"/>
                </a:cubicBezTo>
                <a:cubicBezTo>
                  <a:pt x="73057" y="184759"/>
                  <a:pt x="1619" y="150892"/>
                  <a:pt x="32" y="118084"/>
                </a:cubicBezTo>
                <a:cubicBezTo>
                  <a:pt x="-1556" y="85276"/>
                  <a:pt x="55065" y="-1508"/>
                  <a:pt x="63532" y="6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4328640E-2E14-ACD6-2BF0-E2F2B9720C06}"/>
              </a:ext>
            </a:extLst>
          </p:cNvPr>
          <p:cNvSpPr/>
          <p:nvPr/>
        </p:nvSpPr>
        <p:spPr>
          <a:xfrm>
            <a:off x="1292477" y="5818722"/>
            <a:ext cx="230142" cy="770123"/>
          </a:xfrm>
          <a:custGeom>
            <a:avLst/>
            <a:gdLst>
              <a:gd name="connsiteX0" fmla="*/ 145798 w 230142"/>
              <a:gd name="connsiteY0" fmla="*/ 1053 h 770123"/>
              <a:gd name="connsiteX1" fmla="*/ 180723 w 230142"/>
              <a:gd name="connsiteY1" fmla="*/ 229653 h 770123"/>
              <a:gd name="connsiteX2" fmla="*/ 120398 w 230142"/>
              <a:gd name="connsiteY2" fmla="*/ 366178 h 770123"/>
              <a:gd name="connsiteX3" fmla="*/ 225173 w 230142"/>
              <a:gd name="connsiteY3" fmla="*/ 604303 h 770123"/>
              <a:gd name="connsiteX4" fmla="*/ 209298 w 230142"/>
              <a:gd name="connsiteY4" fmla="*/ 769403 h 770123"/>
              <a:gd name="connsiteX5" fmla="*/ 174373 w 230142"/>
              <a:gd name="connsiteY5" fmla="*/ 540803 h 770123"/>
              <a:gd name="connsiteX6" fmla="*/ 41023 w 230142"/>
              <a:gd name="connsiteY6" fmla="*/ 261403 h 770123"/>
              <a:gd name="connsiteX7" fmla="*/ 6098 w 230142"/>
              <a:gd name="connsiteY7" fmla="*/ 216953 h 770123"/>
              <a:gd name="connsiteX8" fmla="*/ 148973 w 230142"/>
              <a:gd name="connsiteY8" fmla="*/ 213778 h 770123"/>
              <a:gd name="connsiteX9" fmla="*/ 155323 w 230142"/>
              <a:gd name="connsiteY9" fmla="*/ 147103 h 770123"/>
              <a:gd name="connsiteX10" fmla="*/ 145798 w 230142"/>
              <a:gd name="connsiteY10" fmla="*/ 1053 h 77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142" h="770123">
                <a:moveTo>
                  <a:pt x="145798" y="1053"/>
                </a:moveTo>
                <a:cubicBezTo>
                  <a:pt x="150031" y="14811"/>
                  <a:pt x="184956" y="168799"/>
                  <a:pt x="180723" y="229653"/>
                </a:cubicBezTo>
                <a:cubicBezTo>
                  <a:pt x="176490" y="290507"/>
                  <a:pt x="112990" y="303737"/>
                  <a:pt x="120398" y="366178"/>
                </a:cubicBezTo>
                <a:cubicBezTo>
                  <a:pt x="127806" y="428619"/>
                  <a:pt x="210356" y="537099"/>
                  <a:pt x="225173" y="604303"/>
                </a:cubicBezTo>
                <a:cubicBezTo>
                  <a:pt x="239990" y="671507"/>
                  <a:pt x="217765" y="779986"/>
                  <a:pt x="209298" y="769403"/>
                </a:cubicBezTo>
                <a:cubicBezTo>
                  <a:pt x="200831" y="758820"/>
                  <a:pt x="202419" y="625470"/>
                  <a:pt x="174373" y="540803"/>
                </a:cubicBezTo>
                <a:cubicBezTo>
                  <a:pt x="146327" y="456136"/>
                  <a:pt x="69069" y="315378"/>
                  <a:pt x="41023" y="261403"/>
                </a:cubicBezTo>
                <a:cubicBezTo>
                  <a:pt x="12977" y="207428"/>
                  <a:pt x="-11894" y="224891"/>
                  <a:pt x="6098" y="216953"/>
                </a:cubicBezTo>
                <a:cubicBezTo>
                  <a:pt x="24090" y="209016"/>
                  <a:pt x="124102" y="225420"/>
                  <a:pt x="148973" y="213778"/>
                </a:cubicBezTo>
                <a:cubicBezTo>
                  <a:pt x="173844" y="202136"/>
                  <a:pt x="159027" y="182028"/>
                  <a:pt x="155323" y="147103"/>
                </a:cubicBezTo>
                <a:cubicBezTo>
                  <a:pt x="151619" y="112178"/>
                  <a:pt x="141565" y="-12705"/>
                  <a:pt x="145798" y="1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603378F9-13BF-889B-EC83-1D07B9034E34}"/>
              </a:ext>
            </a:extLst>
          </p:cNvPr>
          <p:cNvSpPr/>
          <p:nvPr/>
        </p:nvSpPr>
        <p:spPr>
          <a:xfrm>
            <a:off x="1612931" y="5946497"/>
            <a:ext cx="295976" cy="849963"/>
          </a:xfrm>
          <a:custGeom>
            <a:avLst/>
            <a:gdLst>
              <a:gd name="connsiteX0" fmla="*/ 266669 w 295976"/>
              <a:gd name="connsiteY0" fmla="*/ 6628 h 849963"/>
              <a:gd name="connsiteX1" fmla="*/ 279369 w 295976"/>
              <a:gd name="connsiteY1" fmla="*/ 324128 h 849963"/>
              <a:gd name="connsiteX2" fmla="*/ 3144 w 295976"/>
              <a:gd name="connsiteY2" fmla="*/ 841653 h 849963"/>
              <a:gd name="connsiteX3" fmla="*/ 130144 w 295976"/>
              <a:gd name="connsiteY3" fmla="*/ 609878 h 849963"/>
              <a:gd name="connsiteX4" fmla="*/ 133319 w 295976"/>
              <a:gd name="connsiteY4" fmla="*/ 171728 h 849963"/>
              <a:gd name="connsiteX5" fmla="*/ 155544 w 295976"/>
              <a:gd name="connsiteY5" fmla="*/ 517803 h 849963"/>
              <a:gd name="connsiteX6" fmla="*/ 253969 w 295976"/>
              <a:gd name="connsiteY6" fmla="*/ 292378 h 849963"/>
              <a:gd name="connsiteX7" fmla="*/ 282544 w 295976"/>
              <a:gd name="connsiteY7" fmla="*/ 120928 h 849963"/>
              <a:gd name="connsiteX8" fmla="*/ 266669 w 295976"/>
              <a:gd name="connsiteY8" fmla="*/ 6628 h 84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976" h="849963">
                <a:moveTo>
                  <a:pt x="266669" y="6628"/>
                </a:moveTo>
                <a:cubicBezTo>
                  <a:pt x="266140" y="40495"/>
                  <a:pt x="323290" y="184957"/>
                  <a:pt x="279369" y="324128"/>
                </a:cubicBezTo>
                <a:cubicBezTo>
                  <a:pt x="235448" y="463299"/>
                  <a:pt x="28015" y="794028"/>
                  <a:pt x="3144" y="841653"/>
                </a:cubicBezTo>
                <a:cubicBezTo>
                  <a:pt x="-21727" y="889278"/>
                  <a:pt x="108448" y="721532"/>
                  <a:pt x="130144" y="609878"/>
                </a:cubicBezTo>
                <a:cubicBezTo>
                  <a:pt x="151840" y="498224"/>
                  <a:pt x="129086" y="187074"/>
                  <a:pt x="133319" y="171728"/>
                </a:cubicBezTo>
                <a:cubicBezTo>
                  <a:pt x="137552" y="156382"/>
                  <a:pt x="135436" y="497695"/>
                  <a:pt x="155544" y="517803"/>
                </a:cubicBezTo>
                <a:cubicBezTo>
                  <a:pt x="175652" y="537911"/>
                  <a:pt x="232802" y="358524"/>
                  <a:pt x="253969" y="292378"/>
                </a:cubicBezTo>
                <a:cubicBezTo>
                  <a:pt x="275136" y="226232"/>
                  <a:pt x="281486" y="164320"/>
                  <a:pt x="282544" y="120928"/>
                </a:cubicBezTo>
                <a:cubicBezTo>
                  <a:pt x="283602" y="77536"/>
                  <a:pt x="267198" y="-27239"/>
                  <a:pt x="266669" y="6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A7C7A5BD-E489-684E-0B2A-C3B783ACEC57}"/>
              </a:ext>
            </a:extLst>
          </p:cNvPr>
          <p:cNvSpPr/>
          <p:nvPr/>
        </p:nvSpPr>
        <p:spPr>
          <a:xfrm>
            <a:off x="1555696" y="7035248"/>
            <a:ext cx="244876" cy="503570"/>
          </a:xfrm>
          <a:custGeom>
            <a:avLst/>
            <a:gdLst>
              <a:gd name="connsiteX0" fmla="*/ 54 w 244876"/>
              <a:gd name="connsiteY0" fmla="*/ 552 h 503570"/>
              <a:gd name="connsiteX1" fmla="*/ 149279 w 244876"/>
              <a:gd name="connsiteY1" fmla="*/ 206927 h 503570"/>
              <a:gd name="connsiteX2" fmla="*/ 88954 w 244876"/>
              <a:gd name="connsiteY2" fmla="*/ 502202 h 503570"/>
              <a:gd name="connsiteX3" fmla="*/ 142929 w 244876"/>
              <a:gd name="connsiteY3" fmla="*/ 305352 h 503570"/>
              <a:gd name="connsiteX4" fmla="*/ 244529 w 244876"/>
              <a:gd name="connsiteY4" fmla="*/ 32302 h 503570"/>
              <a:gd name="connsiteX5" fmla="*/ 168329 w 244876"/>
              <a:gd name="connsiteY5" fmla="*/ 143427 h 503570"/>
              <a:gd name="connsiteX6" fmla="*/ 54 w 244876"/>
              <a:gd name="connsiteY6" fmla="*/ 552 h 50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876" h="503570">
                <a:moveTo>
                  <a:pt x="54" y="552"/>
                </a:moveTo>
                <a:cubicBezTo>
                  <a:pt x="-3121" y="11135"/>
                  <a:pt x="134462" y="123319"/>
                  <a:pt x="149279" y="206927"/>
                </a:cubicBezTo>
                <a:cubicBezTo>
                  <a:pt x="164096" y="290535"/>
                  <a:pt x="90012" y="485798"/>
                  <a:pt x="88954" y="502202"/>
                </a:cubicBezTo>
                <a:cubicBezTo>
                  <a:pt x="87896" y="518606"/>
                  <a:pt x="117000" y="383669"/>
                  <a:pt x="142929" y="305352"/>
                </a:cubicBezTo>
                <a:cubicBezTo>
                  <a:pt x="168858" y="227035"/>
                  <a:pt x="240296" y="59290"/>
                  <a:pt x="244529" y="32302"/>
                </a:cubicBezTo>
                <a:cubicBezTo>
                  <a:pt x="248762" y="5315"/>
                  <a:pt x="213837" y="151894"/>
                  <a:pt x="168329" y="143427"/>
                </a:cubicBezTo>
                <a:cubicBezTo>
                  <a:pt x="122821" y="134960"/>
                  <a:pt x="3229" y="-10031"/>
                  <a:pt x="54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BD12BDC-303C-824F-13A2-EDB3FA173F4C}"/>
              </a:ext>
            </a:extLst>
          </p:cNvPr>
          <p:cNvSpPr/>
          <p:nvPr/>
        </p:nvSpPr>
        <p:spPr>
          <a:xfrm>
            <a:off x="4872803" y="5768207"/>
            <a:ext cx="519388" cy="318313"/>
          </a:xfrm>
          <a:custGeom>
            <a:avLst/>
            <a:gdLst>
              <a:gd name="connsiteX0" fmla="*/ 822 w 519388"/>
              <a:gd name="connsiteY0" fmla="*/ 768 h 318313"/>
              <a:gd name="connsiteX1" fmla="*/ 378647 w 519388"/>
              <a:gd name="connsiteY1" fmla="*/ 226193 h 318313"/>
              <a:gd name="connsiteX2" fmla="*/ 296097 w 519388"/>
              <a:gd name="connsiteY2" fmla="*/ 191268 h 318313"/>
              <a:gd name="connsiteX3" fmla="*/ 518347 w 519388"/>
              <a:gd name="connsiteY3" fmla="*/ 318268 h 318313"/>
              <a:gd name="connsiteX4" fmla="*/ 384997 w 519388"/>
              <a:gd name="connsiteY4" fmla="*/ 207143 h 318313"/>
              <a:gd name="connsiteX5" fmla="*/ 264347 w 519388"/>
              <a:gd name="connsiteY5" fmla="*/ 105543 h 318313"/>
              <a:gd name="connsiteX6" fmla="*/ 277047 w 519388"/>
              <a:gd name="connsiteY6" fmla="*/ 149993 h 318313"/>
              <a:gd name="connsiteX7" fmla="*/ 822 w 519388"/>
              <a:gd name="connsiteY7" fmla="*/ 768 h 31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388" h="318313">
                <a:moveTo>
                  <a:pt x="822" y="768"/>
                </a:moveTo>
                <a:cubicBezTo>
                  <a:pt x="17755" y="13468"/>
                  <a:pt x="329435" y="194443"/>
                  <a:pt x="378647" y="226193"/>
                </a:cubicBezTo>
                <a:cubicBezTo>
                  <a:pt x="427860" y="257943"/>
                  <a:pt x="272814" y="175922"/>
                  <a:pt x="296097" y="191268"/>
                </a:cubicBezTo>
                <a:cubicBezTo>
                  <a:pt x="319380" y="206614"/>
                  <a:pt x="503530" y="315622"/>
                  <a:pt x="518347" y="318268"/>
                </a:cubicBezTo>
                <a:cubicBezTo>
                  <a:pt x="533164" y="320914"/>
                  <a:pt x="384997" y="207143"/>
                  <a:pt x="384997" y="207143"/>
                </a:cubicBezTo>
                <a:cubicBezTo>
                  <a:pt x="342664" y="171689"/>
                  <a:pt x="282339" y="115068"/>
                  <a:pt x="264347" y="105543"/>
                </a:cubicBezTo>
                <a:cubicBezTo>
                  <a:pt x="246355" y="96018"/>
                  <a:pt x="320439" y="163222"/>
                  <a:pt x="277047" y="149993"/>
                </a:cubicBezTo>
                <a:cubicBezTo>
                  <a:pt x="233655" y="136764"/>
                  <a:pt x="-16111" y="-11932"/>
                  <a:pt x="822" y="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5A2C21AA-C990-6924-577A-56BAF7B8956C}"/>
              </a:ext>
            </a:extLst>
          </p:cNvPr>
          <p:cNvSpPr/>
          <p:nvPr/>
        </p:nvSpPr>
        <p:spPr>
          <a:xfrm>
            <a:off x="2608481" y="6453933"/>
            <a:ext cx="1258003" cy="1066883"/>
          </a:xfrm>
          <a:custGeom>
            <a:avLst/>
            <a:gdLst>
              <a:gd name="connsiteX0" fmla="*/ 14069 w 1258003"/>
              <a:gd name="connsiteY0" fmla="*/ 19892 h 1066883"/>
              <a:gd name="connsiteX1" fmla="*/ 601444 w 1258003"/>
              <a:gd name="connsiteY1" fmla="*/ 499317 h 1066883"/>
              <a:gd name="connsiteX2" fmla="*/ 645894 w 1258003"/>
              <a:gd name="connsiteY2" fmla="*/ 480267 h 1066883"/>
              <a:gd name="connsiteX3" fmla="*/ 1230094 w 1258003"/>
              <a:gd name="connsiteY3" fmla="*/ 1054942 h 1066883"/>
              <a:gd name="connsiteX4" fmla="*/ 1071344 w 1258003"/>
              <a:gd name="connsiteY4" fmla="*/ 813642 h 1066883"/>
              <a:gd name="connsiteX5" fmla="*/ 261719 w 1258003"/>
              <a:gd name="connsiteY5" fmla="*/ 162767 h 1066883"/>
              <a:gd name="connsiteX6" fmla="*/ 14069 w 1258003"/>
              <a:gd name="connsiteY6" fmla="*/ 19892 h 106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8003" h="1066883">
                <a:moveTo>
                  <a:pt x="14069" y="19892"/>
                </a:moveTo>
                <a:cubicBezTo>
                  <a:pt x="70690" y="75983"/>
                  <a:pt x="496140" y="422588"/>
                  <a:pt x="601444" y="499317"/>
                </a:cubicBezTo>
                <a:cubicBezTo>
                  <a:pt x="706748" y="576046"/>
                  <a:pt x="541119" y="387663"/>
                  <a:pt x="645894" y="480267"/>
                </a:cubicBezTo>
                <a:cubicBezTo>
                  <a:pt x="750669" y="572871"/>
                  <a:pt x="1159186" y="999380"/>
                  <a:pt x="1230094" y="1054942"/>
                </a:cubicBezTo>
                <a:cubicBezTo>
                  <a:pt x="1301002" y="1110504"/>
                  <a:pt x="1232740" y="962338"/>
                  <a:pt x="1071344" y="813642"/>
                </a:cubicBezTo>
                <a:cubicBezTo>
                  <a:pt x="909948" y="664946"/>
                  <a:pt x="445340" y="294530"/>
                  <a:pt x="261719" y="162767"/>
                </a:cubicBezTo>
                <a:cubicBezTo>
                  <a:pt x="78098" y="31005"/>
                  <a:pt x="-42552" y="-36199"/>
                  <a:pt x="14069" y="19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0D523DD2-09AD-8BC0-6722-09FBFA7C4607}"/>
              </a:ext>
            </a:extLst>
          </p:cNvPr>
          <p:cNvSpPr/>
          <p:nvPr/>
        </p:nvSpPr>
        <p:spPr>
          <a:xfrm>
            <a:off x="2558530" y="6686539"/>
            <a:ext cx="1229517" cy="889309"/>
          </a:xfrm>
          <a:custGeom>
            <a:avLst/>
            <a:gdLst>
              <a:gd name="connsiteX0" fmla="*/ 520 w 1229517"/>
              <a:gd name="connsiteY0" fmla="*/ 11 h 889309"/>
              <a:gd name="connsiteX1" fmla="*/ 664095 w 1229517"/>
              <a:gd name="connsiteY1" fmla="*/ 412761 h 889309"/>
              <a:gd name="connsiteX2" fmla="*/ 1006995 w 1229517"/>
              <a:gd name="connsiteY2" fmla="*/ 746136 h 889309"/>
              <a:gd name="connsiteX3" fmla="*/ 1073670 w 1229517"/>
              <a:gd name="connsiteY3" fmla="*/ 774711 h 889309"/>
              <a:gd name="connsiteX4" fmla="*/ 1229245 w 1229517"/>
              <a:gd name="connsiteY4" fmla="*/ 889011 h 889309"/>
              <a:gd name="connsiteX5" fmla="*/ 1032395 w 1229517"/>
              <a:gd name="connsiteY5" fmla="*/ 736611 h 889309"/>
              <a:gd name="connsiteX6" fmla="*/ 562495 w 1229517"/>
              <a:gd name="connsiteY6" fmla="*/ 400061 h 889309"/>
              <a:gd name="connsiteX7" fmla="*/ 520 w 1229517"/>
              <a:gd name="connsiteY7" fmla="*/ 11 h 88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9517" h="889309">
                <a:moveTo>
                  <a:pt x="520" y="11"/>
                </a:moveTo>
                <a:cubicBezTo>
                  <a:pt x="17453" y="2128"/>
                  <a:pt x="496349" y="288407"/>
                  <a:pt x="664095" y="412761"/>
                </a:cubicBezTo>
                <a:cubicBezTo>
                  <a:pt x="831841" y="537115"/>
                  <a:pt x="938733" y="685811"/>
                  <a:pt x="1006995" y="746136"/>
                </a:cubicBezTo>
                <a:cubicBezTo>
                  <a:pt x="1075257" y="806461"/>
                  <a:pt x="1036628" y="750899"/>
                  <a:pt x="1073670" y="774711"/>
                </a:cubicBezTo>
                <a:cubicBezTo>
                  <a:pt x="1110712" y="798523"/>
                  <a:pt x="1236124" y="895361"/>
                  <a:pt x="1229245" y="889011"/>
                </a:cubicBezTo>
                <a:cubicBezTo>
                  <a:pt x="1222366" y="882661"/>
                  <a:pt x="1143520" y="818103"/>
                  <a:pt x="1032395" y="736611"/>
                </a:cubicBezTo>
                <a:cubicBezTo>
                  <a:pt x="921270" y="655119"/>
                  <a:pt x="740824" y="521240"/>
                  <a:pt x="562495" y="400061"/>
                </a:cubicBezTo>
                <a:cubicBezTo>
                  <a:pt x="384166" y="278882"/>
                  <a:pt x="-16413" y="-2106"/>
                  <a:pt x="52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0086179E-A9BC-EACB-B38C-4DB7199BC404}"/>
              </a:ext>
            </a:extLst>
          </p:cNvPr>
          <p:cNvSpPr/>
          <p:nvPr/>
        </p:nvSpPr>
        <p:spPr>
          <a:xfrm>
            <a:off x="2466638" y="6835685"/>
            <a:ext cx="982892" cy="797427"/>
          </a:xfrm>
          <a:custGeom>
            <a:avLst/>
            <a:gdLst>
              <a:gd name="connsiteX0" fmla="*/ 337 w 982892"/>
              <a:gd name="connsiteY0" fmla="*/ 90 h 797427"/>
              <a:gd name="connsiteX1" fmla="*/ 495637 w 982892"/>
              <a:gd name="connsiteY1" fmla="*/ 308065 h 797427"/>
              <a:gd name="connsiteX2" fmla="*/ 952837 w 982892"/>
              <a:gd name="connsiteY2" fmla="*/ 771615 h 797427"/>
              <a:gd name="connsiteX3" fmla="*/ 898862 w 982892"/>
              <a:gd name="connsiteY3" fmla="*/ 695415 h 797427"/>
              <a:gd name="connsiteX4" fmla="*/ 571837 w 982892"/>
              <a:gd name="connsiteY4" fmla="*/ 336640 h 797427"/>
              <a:gd name="connsiteX5" fmla="*/ 337 w 982892"/>
              <a:gd name="connsiteY5" fmla="*/ 90 h 79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92" h="797427">
                <a:moveTo>
                  <a:pt x="337" y="90"/>
                </a:moveTo>
                <a:cubicBezTo>
                  <a:pt x="-12363" y="-4673"/>
                  <a:pt x="336887" y="179478"/>
                  <a:pt x="495637" y="308065"/>
                </a:cubicBezTo>
                <a:cubicBezTo>
                  <a:pt x="654387" y="436652"/>
                  <a:pt x="885633" y="707057"/>
                  <a:pt x="952837" y="771615"/>
                </a:cubicBezTo>
                <a:cubicBezTo>
                  <a:pt x="1020041" y="836173"/>
                  <a:pt x="962362" y="767911"/>
                  <a:pt x="898862" y="695415"/>
                </a:cubicBezTo>
                <a:cubicBezTo>
                  <a:pt x="835362" y="622919"/>
                  <a:pt x="717358" y="454115"/>
                  <a:pt x="571837" y="336640"/>
                </a:cubicBezTo>
                <a:cubicBezTo>
                  <a:pt x="426316" y="219165"/>
                  <a:pt x="13037" y="4853"/>
                  <a:pt x="337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BF34F1A-1380-D1D6-0593-186CF4763D74}"/>
              </a:ext>
            </a:extLst>
          </p:cNvPr>
          <p:cNvSpPr/>
          <p:nvPr/>
        </p:nvSpPr>
        <p:spPr>
          <a:xfrm>
            <a:off x="2339928" y="6749858"/>
            <a:ext cx="1050060" cy="1087033"/>
          </a:xfrm>
          <a:custGeom>
            <a:avLst/>
            <a:gdLst>
              <a:gd name="connsiteX0" fmla="*/ 222297 w 1050060"/>
              <a:gd name="connsiteY0" fmla="*/ 192 h 1087033"/>
              <a:gd name="connsiteX1" fmla="*/ 66722 w 1050060"/>
              <a:gd name="connsiteY1" fmla="*/ 228792 h 1087033"/>
              <a:gd name="connsiteX2" fmla="*/ 133397 w 1050060"/>
              <a:gd name="connsiteY2" fmla="*/ 336742 h 1087033"/>
              <a:gd name="connsiteX3" fmla="*/ 60372 w 1050060"/>
              <a:gd name="connsiteY3" fmla="*/ 285942 h 1087033"/>
              <a:gd name="connsiteX4" fmla="*/ 390572 w 1050060"/>
              <a:gd name="connsiteY4" fmla="*/ 489142 h 1087033"/>
              <a:gd name="connsiteX5" fmla="*/ 1022397 w 1050060"/>
              <a:gd name="connsiteY5" fmla="*/ 1066992 h 1087033"/>
              <a:gd name="connsiteX6" fmla="*/ 866822 w 1050060"/>
              <a:gd name="connsiteY6" fmla="*/ 905067 h 1087033"/>
              <a:gd name="connsiteX7" fmla="*/ 234997 w 1050060"/>
              <a:gd name="connsiteY7" fmla="*/ 425642 h 1087033"/>
              <a:gd name="connsiteX8" fmla="*/ 47 w 1050060"/>
              <a:gd name="connsiteY8" fmla="*/ 270067 h 1087033"/>
              <a:gd name="connsiteX9" fmla="*/ 222297 w 1050060"/>
              <a:gd name="connsiteY9" fmla="*/ 192 h 108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0060" h="1087033">
                <a:moveTo>
                  <a:pt x="222297" y="192"/>
                </a:moveTo>
                <a:cubicBezTo>
                  <a:pt x="233409" y="-6687"/>
                  <a:pt x="81539" y="172700"/>
                  <a:pt x="66722" y="228792"/>
                </a:cubicBezTo>
                <a:cubicBezTo>
                  <a:pt x="51905" y="284884"/>
                  <a:pt x="134455" y="327217"/>
                  <a:pt x="133397" y="336742"/>
                </a:cubicBezTo>
                <a:cubicBezTo>
                  <a:pt x="132339" y="346267"/>
                  <a:pt x="17510" y="260542"/>
                  <a:pt x="60372" y="285942"/>
                </a:cubicBezTo>
                <a:cubicBezTo>
                  <a:pt x="103234" y="311342"/>
                  <a:pt x="230235" y="358967"/>
                  <a:pt x="390572" y="489142"/>
                </a:cubicBezTo>
                <a:cubicBezTo>
                  <a:pt x="550909" y="619317"/>
                  <a:pt x="943022" y="997671"/>
                  <a:pt x="1022397" y="1066992"/>
                </a:cubicBezTo>
                <a:cubicBezTo>
                  <a:pt x="1101772" y="1136313"/>
                  <a:pt x="998055" y="1011959"/>
                  <a:pt x="866822" y="905067"/>
                </a:cubicBezTo>
                <a:cubicBezTo>
                  <a:pt x="735589" y="798175"/>
                  <a:pt x="379460" y="531475"/>
                  <a:pt x="234997" y="425642"/>
                </a:cubicBezTo>
                <a:cubicBezTo>
                  <a:pt x="90534" y="319809"/>
                  <a:pt x="3751" y="338329"/>
                  <a:pt x="47" y="270067"/>
                </a:cubicBezTo>
                <a:cubicBezTo>
                  <a:pt x="-3657" y="201805"/>
                  <a:pt x="211185" y="7071"/>
                  <a:pt x="222297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132BBCF0-B2B8-43D3-88E7-B552D559B8F9}"/>
              </a:ext>
            </a:extLst>
          </p:cNvPr>
          <p:cNvSpPr/>
          <p:nvPr/>
        </p:nvSpPr>
        <p:spPr>
          <a:xfrm>
            <a:off x="2114733" y="7213516"/>
            <a:ext cx="1310774" cy="914067"/>
          </a:xfrm>
          <a:custGeom>
            <a:avLst/>
            <a:gdLst>
              <a:gd name="connsiteX0" fmla="*/ 2992 w 1310774"/>
              <a:gd name="connsiteY0" fmla="*/ 209634 h 914067"/>
              <a:gd name="connsiteX1" fmla="*/ 88717 w 1310774"/>
              <a:gd name="connsiteY1" fmla="*/ 98509 h 914067"/>
              <a:gd name="connsiteX2" fmla="*/ 142692 w 1310774"/>
              <a:gd name="connsiteY2" fmla="*/ 41359 h 914067"/>
              <a:gd name="connsiteX3" fmla="*/ 336367 w 1310774"/>
              <a:gd name="connsiteY3" fmla="*/ 104859 h 914067"/>
              <a:gd name="connsiteX4" fmla="*/ 345892 w 1310774"/>
              <a:gd name="connsiteY4" fmla="*/ 82634 h 914067"/>
              <a:gd name="connsiteX5" fmla="*/ 901517 w 1310774"/>
              <a:gd name="connsiteY5" fmla="*/ 463634 h 914067"/>
              <a:gd name="connsiteX6" fmla="*/ 1307917 w 1310774"/>
              <a:gd name="connsiteY6" fmla="*/ 908134 h 914067"/>
              <a:gd name="connsiteX7" fmla="*/ 1050742 w 1310774"/>
              <a:gd name="connsiteY7" fmla="*/ 685884 h 914067"/>
              <a:gd name="connsiteX8" fmla="*/ 466542 w 1310774"/>
              <a:gd name="connsiteY8" fmla="*/ 215984 h 914067"/>
              <a:gd name="connsiteX9" fmla="*/ 206192 w 1310774"/>
              <a:gd name="connsiteY9" fmla="*/ 84 h 914067"/>
              <a:gd name="connsiteX10" fmla="*/ 2992 w 1310774"/>
              <a:gd name="connsiteY10" fmla="*/ 209634 h 91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0774" h="914067">
                <a:moveTo>
                  <a:pt x="2992" y="209634"/>
                </a:moveTo>
                <a:cubicBezTo>
                  <a:pt x="-16587" y="226038"/>
                  <a:pt x="65434" y="126555"/>
                  <a:pt x="88717" y="98509"/>
                </a:cubicBezTo>
                <a:cubicBezTo>
                  <a:pt x="112000" y="70463"/>
                  <a:pt x="101417" y="40301"/>
                  <a:pt x="142692" y="41359"/>
                </a:cubicBezTo>
                <a:cubicBezTo>
                  <a:pt x="183967" y="42417"/>
                  <a:pt x="302500" y="97980"/>
                  <a:pt x="336367" y="104859"/>
                </a:cubicBezTo>
                <a:cubicBezTo>
                  <a:pt x="370234" y="111738"/>
                  <a:pt x="251700" y="22838"/>
                  <a:pt x="345892" y="82634"/>
                </a:cubicBezTo>
                <a:cubicBezTo>
                  <a:pt x="440084" y="142430"/>
                  <a:pt x="741180" y="326051"/>
                  <a:pt x="901517" y="463634"/>
                </a:cubicBezTo>
                <a:cubicBezTo>
                  <a:pt x="1061854" y="601217"/>
                  <a:pt x="1283046" y="871092"/>
                  <a:pt x="1307917" y="908134"/>
                </a:cubicBezTo>
                <a:cubicBezTo>
                  <a:pt x="1332788" y="945176"/>
                  <a:pt x="1190971" y="801242"/>
                  <a:pt x="1050742" y="685884"/>
                </a:cubicBezTo>
                <a:cubicBezTo>
                  <a:pt x="910513" y="570526"/>
                  <a:pt x="607300" y="330284"/>
                  <a:pt x="466542" y="215984"/>
                </a:cubicBezTo>
                <a:cubicBezTo>
                  <a:pt x="325784" y="101684"/>
                  <a:pt x="281334" y="4846"/>
                  <a:pt x="206192" y="84"/>
                </a:cubicBezTo>
                <a:cubicBezTo>
                  <a:pt x="131050" y="-4678"/>
                  <a:pt x="22571" y="193230"/>
                  <a:pt x="2992" y="209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71C522A-F348-E52C-CF19-EFDC60554977}"/>
              </a:ext>
            </a:extLst>
          </p:cNvPr>
          <p:cNvSpPr/>
          <p:nvPr/>
        </p:nvSpPr>
        <p:spPr>
          <a:xfrm>
            <a:off x="2266925" y="7387115"/>
            <a:ext cx="988323" cy="939917"/>
          </a:xfrm>
          <a:custGeom>
            <a:avLst/>
            <a:gdLst>
              <a:gd name="connsiteX0" fmla="*/ 25 w 988323"/>
              <a:gd name="connsiteY0" fmla="*/ 1110 h 939917"/>
              <a:gd name="connsiteX1" fmla="*/ 282600 w 988323"/>
              <a:gd name="connsiteY1" fmla="*/ 236060 h 939917"/>
              <a:gd name="connsiteX2" fmla="*/ 441350 w 988323"/>
              <a:gd name="connsiteY2" fmla="*/ 350360 h 939917"/>
              <a:gd name="connsiteX3" fmla="*/ 381025 w 988323"/>
              <a:gd name="connsiteY3" fmla="*/ 321785 h 939917"/>
              <a:gd name="connsiteX4" fmla="*/ 644550 w 988323"/>
              <a:gd name="connsiteY4" fmla="*/ 585310 h 939917"/>
              <a:gd name="connsiteX5" fmla="*/ 971575 w 988323"/>
              <a:gd name="connsiteY5" fmla="*/ 928210 h 939917"/>
              <a:gd name="connsiteX6" fmla="*/ 869975 w 988323"/>
              <a:gd name="connsiteY6" fmla="*/ 794860 h 939917"/>
              <a:gd name="connsiteX7" fmla="*/ 269900 w 988323"/>
              <a:gd name="connsiteY7" fmla="*/ 175735 h 939917"/>
              <a:gd name="connsiteX8" fmla="*/ 25 w 988323"/>
              <a:gd name="connsiteY8" fmla="*/ 1110 h 93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8323" h="939917">
                <a:moveTo>
                  <a:pt x="25" y="1110"/>
                </a:moveTo>
                <a:cubicBezTo>
                  <a:pt x="2142" y="11164"/>
                  <a:pt x="209046" y="177852"/>
                  <a:pt x="282600" y="236060"/>
                </a:cubicBezTo>
                <a:cubicBezTo>
                  <a:pt x="356154" y="294268"/>
                  <a:pt x="424946" y="336072"/>
                  <a:pt x="441350" y="350360"/>
                </a:cubicBezTo>
                <a:cubicBezTo>
                  <a:pt x="457754" y="364648"/>
                  <a:pt x="347158" y="282627"/>
                  <a:pt x="381025" y="321785"/>
                </a:cubicBezTo>
                <a:cubicBezTo>
                  <a:pt x="414892" y="360943"/>
                  <a:pt x="546125" y="484239"/>
                  <a:pt x="644550" y="585310"/>
                </a:cubicBezTo>
                <a:cubicBezTo>
                  <a:pt x="742975" y="686381"/>
                  <a:pt x="934004" y="893285"/>
                  <a:pt x="971575" y="928210"/>
                </a:cubicBezTo>
                <a:cubicBezTo>
                  <a:pt x="1009146" y="963135"/>
                  <a:pt x="986921" y="920273"/>
                  <a:pt x="869975" y="794860"/>
                </a:cubicBezTo>
                <a:cubicBezTo>
                  <a:pt x="753029" y="669447"/>
                  <a:pt x="413833" y="302206"/>
                  <a:pt x="269900" y="175735"/>
                </a:cubicBezTo>
                <a:cubicBezTo>
                  <a:pt x="125967" y="49264"/>
                  <a:pt x="-2092" y="-8944"/>
                  <a:pt x="25" y="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2D8493D0-33F5-FAC4-362E-53ECD70BE0B6}"/>
              </a:ext>
            </a:extLst>
          </p:cNvPr>
          <p:cNvSpPr/>
          <p:nvPr/>
        </p:nvSpPr>
        <p:spPr>
          <a:xfrm>
            <a:off x="2227266" y="7388771"/>
            <a:ext cx="291393" cy="1604815"/>
          </a:xfrm>
          <a:custGeom>
            <a:avLst/>
            <a:gdLst>
              <a:gd name="connsiteX0" fmla="*/ 1584 w 291393"/>
              <a:gd name="connsiteY0" fmla="*/ 5804 h 1604815"/>
              <a:gd name="connsiteX1" fmla="*/ 157159 w 291393"/>
              <a:gd name="connsiteY1" fmla="*/ 701129 h 1604815"/>
              <a:gd name="connsiteX2" fmla="*/ 290509 w 291393"/>
              <a:gd name="connsiteY2" fmla="*/ 1602829 h 1604815"/>
              <a:gd name="connsiteX3" fmla="*/ 90484 w 291393"/>
              <a:gd name="connsiteY3" fmla="*/ 440779 h 1604815"/>
              <a:gd name="connsiteX4" fmla="*/ 1584 w 291393"/>
              <a:gd name="connsiteY4" fmla="*/ 5804 h 160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393" h="1604815">
                <a:moveTo>
                  <a:pt x="1584" y="5804"/>
                </a:moveTo>
                <a:cubicBezTo>
                  <a:pt x="12696" y="49196"/>
                  <a:pt x="109005" y="434958"/>
                  <a:pt x="157159" y="701129"/>
                </a:cubicBezTo>
                <a:cubicBezTo>
                  <a:pt x="205313" y="967300"/>
                  <a:pt x="301621" y="1646221"/>
                  <a:pt x="290509" y="1602829"/>
                </a:cubicBezTo>
                <a:cubicBezTo>
                  <a:pt x="279397" y="1559437"/>
                  <a:pt x="141284" y="713829"/>
                  <a:pt x="90484" y="440779"/>
                </a:cubicBezTo>
                <a:cubicBezTo>
                  <a:pt x="39684" y="167729"/>
                  <a:pt x="-9528" y="-37588"/>
                  <a:pt x="1584" y="5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D381891C-8ED8-3C74-2DDC-B78B0E98E9A1}"/>
              </a:ext>
            </a:extLst>
          </p:cNvPr>
          <p:cNvSpPr/>
          <p:nvPr/>
        </p:nvSpPr>
        <p:spPr>
          <a:xfrm>
            <a:off x="2026167" y="7289652"/>
            <a:ext cx="296470" cy="1262860"/>
          </a:xfrm>
          <a:custGeom>
            <a:avLst/>
            <a:gdLst>
              <a:gd name="connsiteX0" fmla="*/ 253483 w 296470"/>
              <a:gd name="connsiteY0" fmla="*/ 148 h 1262860"/>
              <a:gd name="connsiteX1" fmla="*/ 43933 w 296470"/>
              <a:gd name="connsiteY1" fmla="*/ 162073 h 1262860"/>
              <a:gd name="connsiteX2" fmla="*/ 136008 w 296470"/>
              <a:gd name="connsiteY2" fmla="*/ 336698 h 1262860"/>
              <a:gd name="connsiteX3" fmla="*/ 72508 w 296470"/>
              <a:gd name="connsiteY3" fmla="*/ 377973 h 1262860"/>
              <a:gd name="connsiteX4" fmla="*/ 291583 w 296470"/>
              <a:gd name="connsiteY4" fmla="*/ 1241573 h 1262860"/>
              <a:gd name="connsiteX5" fmla="*/ 215383 w 296470"/>
              <a:gd name="connsiteY5" fmla="*/ 949473 h 1262860"/>
              <a:gd name="connsiteX6" fmla="*/ 107433 w 296470"/>
              <a:gd name="connsiteY6" fmla="*/ 400198 h 1262860"/>
              <a:gd name="connsiteX7" fmla="*/ 2658 w 296470"/>
              <a:gd name="connsiteY7" fmla="*/ 190648 h 1262860"/>
              <a:gd name="connsiteX8" fmla="*/ 253483 w 296470"/>
              <a:gd name="connsiteY8" fmla="*/ 148 h 126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470" h="1262860">
                <a:moveTo>
                  <a:pt x="253483" y="148"/>
                </a:moveTo>
                <a:cubicBezTo>
                  <a:pt x="260362" y="-4614"/>
                  <a:pt x="63512" y="105981"/>
                  <a:pt x="43933" y="162073"/>
                </a:cubicBezTo>
                <a:cubicBezTo>
                  <a:pt x="24354" y="218165"/>
                  <a:pt x="131246" y="300715"/>
                  <a:pt x="136008" y="336698"/>
                </a:cubicBezTo>
                <a:cubicBezTo>
                  <a:pt x="140770" y="372681"/>
                  <a:pt x="46579" y="227161"/>
                  <a:pt x="72508" y="377973"/>
                </a:cubicBezTo>
                <a:cubicBezTo>
                  <a:pt x="98437" y="528785"/>
                  <a:pt x="267771" y="1146323"/>
                  <a:pt x="291583" y="1241573"/>
                </a:cubicBezTo>
                <a:cubicBezTo>
                  <a:pt x="315396" y="1336823"/>
                  <a:pt x="246075" y="1089702"/>
                  <a:pt x="215383" y="949473"/>
                </a:cubicBezTo>
                <a:cubicBezTo>
                  <a:pt x="184691" y="809244"/>
                  <a:pt x="142887" y="526669"/>
                  <a:pt x="107433" y="400198"/>
                </a:cubicBezTo>
                <a:cubicBezTo>
                  <a:pt x="71979" y="273727"/>
                  <a:pt x="-16392" y="254148"/>
                  <a:pt x="2658" y="190648"/>
                </a:cubicBezTo>
                <a:cubicBezTo>
                  <a:pt x="21708" y="127148"/>
                  <a:pt x="246604" y="4910"/>
                  <a:pt x="253483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8BE0A890-2EF6-1D93-B1F3-FCE529EE8EFC}"/>
              </a:ext>
            </a:extLst>
          </p:cNvPr>
          <p:cNvSpPr/>
          <p:nvPr/>
        </p:nvSpPr>
        <p:spPr>
          <a:xfrm>
            <a:off x="2159670" y="7999843"/>
            <a:ext cx="285497" cy="1661053"/>
          </a:xfrm>
          <a:custGeom>
            <a:avLst/>
            <a:gdLst>
              <a:gd name="connsiteX0" fmla="*/ 24730 w 285497"/>
              <a:gd name="connsiteY0" fmla="*/ 74182 h 1661053"/>
              <a:gd name="connsiteX1" fmla="*/ 259680 w 285497"/>
              <a:gd name="connsiteY1" fmla="*/ 1106057 h 1661053"/>
              <a:gd name="connsiteX2" fmla="*/ 278730 w 285497"/>
              <a:gd name="connsiteY2" fmla="*/ 1642632 h 1661053"/>
              <a:gd name="connsiteX3" fmla="*/ 253330 w 285497"/>
              <a:gd name="connsiteY3" fmla="*/ 1410857 h 1661053"/>
              <a:gd name="connsiteX4" fmla="*/ 34255 w 285497"/>
              <a:gd name="connsiteY4" fmla="*/ 229757 h 1661053"/>
              <a:gd name="connsiteX5" fmla="*/ 24730 w 285497"/>
              <a:gd name="connsiteY5" fmla="*/ 74182 h 166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497" h="1661053">
                <a:moveTo>
                  <a:pt x="24730" y="74182"/>
                </a:moveTo>
                <a:cubicBezTo>
                  <a:pt x="62301" y="220232"/>
                  <a:pt x="217347" y="844649"/>
                  <a:pt x="259680" y="1106057"/>
                </a:cubicBezTo>
                <a:cubicBezTo>
                  <a:pt x="302013" y="1367465"/>
                  <a:pt x="279788" y="1591832"/>
                  <a:pt x="278730" y="1642632"/>
                </a:cubicBezTo>
                <a:cubicBezTo>
                  <a:pt x="277672" y="1693432"/>
                  <a:pt x="294076" y="1646336"/>
                  <a:pt x="253330" y="1410857"/>
                </a:cubicBezTo>
                <a:cubicBezTo>
                  <a:pt x="212584" y="1175378"/>
                  <a:pt x="74472" y="452536"/>
                  <a:pt x="34255" y="229757"/>
                </a:cubicBezTo>
                <a:cubicBezTo>
                  <a:pt x="-5962" y="6978"/>
                  <a:pt x="-12841" y="-71868"/>
                  <a:pt x="24730" y="74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97E89395-29AA-03D0-8371-5E9214166074}"/>
              </a:ext>
            </a:extLst>
          </p:cNvPr>
          <p:cNvSpPr/>
          <p:nvPr/>
        </p:nvSpPr>
        <p:spPr>
          <a:xfrm>
            <a:off x="1838138" y="7538828"/>
            <a:ext cx="351230" cy="1426230"/>
          </a:xfrm>
          <a:custGeom>
            <a:avLst/>
            <a:gdLst>
              <a:gd name="connsiteX0" fmla="*/ 187 w 351230"/>
              <a:gd name="connsiteY0" fmla="*/ 33547 h 1426230"/>
              <a:gd name="connsiteX1" fmla="*/ 95437 w 351230"/>
              <a:gd name="connsiteY1" fmla="*/ 243097 h 1426230"/>
              <a:gd name="connsiteX2" fmla="*/ 184337 w 351230"/>
              <a:gd name="connsiteY2" fmla="*/ 786022 h 1426230"/>
              <a:gd name="connsiteX3" fmla="*/ 177987 w 351230"/>
              <a:gd name="connsiteY3" fmla="*/ 690772 h 1426230"/>
              <a:gd name="connsiteX4" fmla="*/ 346262 w 351230"/>
              <a:gd name="connsiteY4" fmla="*/ 1417847 h 1426230"/>
              <a:gd name="connsiteX5" fmla="*/ 285937 w 351230"/>
              <a:gd name="connsiteY5" fmla="*/ 1024147 h 1426230"/>
              <a:gd name="connsiteX6" fmla="*/ 76387 w 351230"/>
              <a:gd name="connsiteY6" fmla="*/ 106572 h 1426230"/>
              <a:gd name="connsiteX7" fmla="*/ 187 w 351230"/>
              <a:gd name="connsiteY7" fmla="*/ 33547 h 142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230" h="1426230">
                <a:moveTo>
                  <a:pt x="187" y="33547"/>
                </a:moveTo>
                <a:cubicBezTo>
                  <a:pt x="3362" y="56301"/>
                  <a:pt x="64745" y="117685"/>
                  <a:pt x="95437" y="243097"/>
                </a:cubicBezTo>
                <a:cubicBezTo>
                  <a:pt x="126129" y="368509"/>
                  <a:pt x="170579" y="711410"/>
                  <a:pt x="184337" y="786022"/>
                </a:cubicBezTo>
                <a:cubicBezTo>
                  <a:pt x="198095" y="860635"/>
                  <a:pt x="151000" y="585468"/>
                  <a:pt x="177987" y="690772"/>
                </a:cubicBezTo>
                <a:cubicBezTo>
                  <a:pt x="204974" y="796076"/>
                  <a:pt x="328270" y="1362285"/>
                  <a:pt x="346262" y="1417847"/>
                </a:cubicBezTo>
                <a:cubicBezTo>
                  <a:pt x="364254" y="1473409"/>
                  <a:pt x="330916" y="1242693"/>
                  <a:pt x="285937" y="1024147"/>
                </a:cubicBezTo>
                <a:cubicBezTo>
                  <a:pt x="240958" y="805601"/>
                  <a:pt x="118191" y="270614"/>
                  <a:pt x="76387" y="106572"/>
                </a:cubicBezTo>
                <a:cubicBezTo>
                  <a:pt x="34583" y="-57470"/>
                  <a:pt x="-2988" y="10793"/>
                  <a:pt x="187" y="33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A5FAF794-3433-7ECE-EDBF-BBC52DDB8753}"/>
              </a:ext>
            </a:extLst>
          </p:cNvPr>
          <p:cNvSpPr/>
          <p:nvPr/>
        </p:nvSpPr>
        <p:spPr>
          <a:xfrm>
            <a:off x="2178049" y="9029598"/>
            <a:ext cx="236294" cy="1254907"/>
          </a:xfrm>
          <a:custGeom>
            <a:avLst/>
            <a:gdLst>
              <a:gd name="connsiteX0" fmla="*/ 22226 w 236294"/>
              <a:gd name="connsiteY0" fmla="*/ 102 h 1254907"/>
              <a:gd name="connsiteX1" fmla="*/ 1 w 236294"/>
              <a:gd name="connsiteY1" fmla="*/ 400152 h 1254907"/>
              <a:gd name="connsiteX2" fmla="*/ 22226 w 236294"/>
              <a:gd name="connsiteY2" fmla="*/ 393802 h 1254907"/>
              <a:gd name="connsiteX3" fmla="*/ 136526 w 236294"/>
              <a:gd name="connsiteY3" fmla="*/ 920852 h 1254907"/>
              <a:gd name="connsiteX4" fmla="*/ 234951 w 236294"/>
              <a:gd name="connsiteY4" fmla="*/ 1254227 h 1254907"/>
              <a:gd name="connsiteX5" fmla="*/ 184151 w 236294"/>
              <a:gd name="connsiteY5" fmla="*/ 990702 h 1254907"/>
              <a:gd name="connsiteX6" fmla="*/ 53976 w 236294"/>
              <a:gd name="connsiteY6" fmla="*/ 441427 h 1254907"/>
              <a:gd name="connsiteX7" fmla="*/ 22226 w 236294"/>
              <a:gd name="connsiteY7" fmla="*/ 102 h 125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294" h="1254907">
                <a:moveTo>
                  <a:pt x="22226" y="102"/>
                </a:moveTo>
                <a:cubicBezTo>
                  <a:pt x="13230" y="-6777"/>
                  <a:pt x="1" y="334535"/>
                  <a:pt x="1" y="400152"/>
                </a:cubicBezTo>
                <a:cubicBezTo>
                  <a:pt x="1" y="465769"/>
                  <a:pt x="-528" y="307019"/>
                  <a:pt x="22226" y="393802"/>
                </a:cubicBezTo>
                <a:cubicBezTo>
                  <a:pt x="44980" y="480585"/>
                  <a:pt x="101072" y="777448"/>
                  <a:pt x="136526" y="920852"/>
                </a:cubicBezTo>
                <a:cubicBezTo>
                  <a:pt x="171980" y="1064256"/>
                  <a:pt x="227014" y="1242585"/>
                  <a:pt x="234951" y="1254227"/>
                </a:cubicBezTo>
                <a:cubicBezTo>
                  <a:pt x="242889" y="1265869"/>
                  <a:pt x="214313" y="1126169"/>
                  <a:pt x="184151" y="990702"/>
                </a:cubicBezTo>
                <a:cubicBezTo>
                  <a:pt x="153989" y="855235"/>
                  <a:pt x="86255" y="611819"/>
                  <a:pt x="53976" y="441427"/>
                </a:cubicBezTo>
                <a:cubicBezTo>
                  <a:pt x="21697" y="271035"/>
                  <a:pt x="31222" y="6981"/>
                  <a:pt x="22226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43A72E9D-9C10-522A-3895-0607D444F4AC}"/>
              </a:ext>
            </a:extLst>
          </p:cNvPr>
          <p:cNvSpPr/>
          <p:nvPr/>
        </p:nvSpPr>
        <p:spPr>
          <a:xfrm>
            <a:off x="1727119" y="7584745"/>
            <a:ext cx="169010" cy="587225"/>
          </a:xfrm>
          <a:custGeom>
            <a:avLst/>
            <a:gdLst>
              <a:gd name="connsiteX0" fmla="*/ 168356 w 169010"/>
              <a:gd name="connsiteY0" fmla="*/ 330 h 587225"/>
              <a:gd name="connsiteX1" fmla="*/ 60406 w 169010"/>
              <a:gd name="connsiteY1" fmla="*/ 79705 h 587225"/>
              <a:gd name="connsiteX2" fmla="*/ 114381 w 169010"/>
              <a:gd name="connsiteY2" fmla="*/ 333705 h 587225"/>
              <a:gd name="connsiteX3" fmla="*/ 85806 w 169010"/>
              <a:gd name="connsiteY3" fmla="*/ 298780 h 587225"/>
              <a:gd name="connsiteX4" fmla="*/ 149306 w 169010"/>
              <a:gd name="connsiteY4" fmla="*/ 584530 h 587225"/>
              <a:gd name="connsiteX5" fmla="*/ 81 w 169010"/>
              <a:gd name="connsiteY5" fmla="*/ 101930 h 587225"/>
              <a:gd name="connsiteX6" fmla="*/ 168356 w 169010"/>
              <a:gd name="connsiteY6" fmla="*/ 330 h 58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010" h="587225">
                <a:moveTo>
                  <a:pt x="168356" y="330"/>
                </a:moveTo>
                <a:cubicBezTo>
                  <a:pt x="178410" y="-3374"/>
                  <a:pt x="69402" y="24143"/>
                  <a:pt x="60406" y="79705"/>
                </a:cubicBezTo>
                <a:cubicBezTo>
                  <a:pt x="51410" y="135267"/>
                  <a:pt x="110148" y="297193"/>
                  <a:pt x="114381" y="333705"/>
                </a:cubicBezTo>
                <a:cubicBezTo>
                  <a:pt x="118614" y="370218"/>
                  <a:pt x="79985" y="256976"/>
                  <a:pt x="85806" y="298780"/>
                </a:cubicBezTo>
                <a:cubicBezTo>
                  <a:pt x="91627" y="340584"/>
                  <a:pt x="163593" y="617338"/>
                  <a:pt x="149306" y="584530"/>
                </a:cubicBezTo>
                <a:cubicBezTo>
                  <a:pt x="135018" y="551722"/>
                  <a:pt x="4314" y="199826"/>
                  <a:pt x="81" y="101930"/>
                </a:cubicBezTo>
                <a:cubicBezTo>
                  <a:pt x="-4152" y="4034"/>
                  <a:pt x="158302" y="4034"/>
                  <a:pt x="168356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E0FC16ED-35FD-4CDE-F213-CD80FD92D2E3}"/>
              </a:ext>
            </a:extLst>
          </p:cNvPr>
          <p:cNvSpPr/>
          <p:nvPr/>
        </p:nvSpPr>
        <p:spPr>
          <a:xfrm>
            <a:off x="1874443" y="8099208"/>
            <a:ext cx="275471" cy="1341206"/>
          </a:xfrm>
          <a:custGeom>
            <a:avLst/>
            <a:gdLst>
              <a:gd name="connsiteX0" fmla="*/ 1982 w 275471"/>
              <a:gd name="connsiteY0" fmla="*/ 217 h 1341206"/>
              <a:gd name="connsiteX1" fmla="*/ 24207 w 275471"/>
              <a:gd name="connsiteY1" fmla="*/ 314542 h 1341206"/>
              <a:gd name="connsiteX2" fmla="*/ 157557 w 275471"/>
              <a:gd name="connsiteY2" fmla="*/ 828892 h 1341206"/>
              <a:gd name="connsiteX3" fmla="*/ 141682 w 275471"/>
              <a:gd name="connsiteY3" fmla="*/ 752692 h 1341206"/>
              <a:gd name="connsiteX4" fmla="*/ 275032 w 275471"/>
              <a:gd name="connsiteY4" fmla="*/ 1340067 h 1341206"/>
              <a:gd name="connsiteX5" fmla="*/ 179782 w 275471"/>
              <a:gd name="connsiteY5" fmla="*/ 882867 h 1341206"/>
              <a:gd name="connsiteX6" fmla="*/ 49607 w 275471"/>
              <a:gd name="connsiteY6" fmla="*/ 225642 h 1341206"/>
              <a:gd name="connsiteX7" fmla="*/ 49607 w 275471"/>
              <a:gd name="connsiteY7" fmla="*/ 358992 h 1341206"/>
              <a:gd name="connsiteX8" fmla="*/ 1982 w 275471"/>
              <a:gd name="connsiteY8" fmla="*/ 217 h 134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471" h="1341206">
                <a:moveTo>
                  <a:pt x="1982" y="217"/>
                </a:moveTo>
                <a:cubicBezTo>
                  <a:pt x="-2251" y="-7191"/>
                  <a:pt x="-1722" y="176430"/>
                  <a:pt x="24207" y="314542"/>
                </a:cubicBezTo>
                <a:cubicBezTo>
                  <a:pt x="50136" y="452655"/>
                  <a:pt x="137978" y="755867"/>
                  <a:pt x="157557" y="828892"/>
                </a:cubicBezTo>
                <a:cubicBezTo>
                  <a:pt x="177136" y="901917"/>
                  <a:pt x="122103" y="667496"/>
                  <a:pt x="141682" y="752692"/>
                </a:cubicBezTo>
                <a:cubicBezTo>
                  <a:pt x="161261" y="837888"/>
                  <a:pt x="268682" y="1318371"/>
                  <a:pt x="275032" y="1340067"/>
                </a:cubicBezTo>
                <a:cubicBezTo>
                  <a:pt x="281382" y="1361763"/>
                  <a:pt x="217353" y="1068605"/>
                  <a:pt x="179782" y="882867"/>
                </a:cubicBezTo>
                <a:cubicBezTo>
                  <a:pt x="142211" y="697130"/>
                  <a:pt x="71303" y="312954"/>
                  <a:pt x="49607" y="225642"/>
                </a:cubicBezTo>
                <a:cubicBezTo>
                  <a:pt x="27911" y="138330"/>
                  <a:pt x="53840" y="390213"/>
                  <a:pt x="49607" y="358992"/>
                </a:cubicBezTo>
                <a:cubicBezTo>
                  <a:pt x="45374" y="327771"/>
                  <a:pt x="6215" y="7625"/>
                  <a:pt x="1982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78F61FC3-5301-2231-5216-98D17C05531F}"/>
              </a:ext>
            </a:extLst>
          </p:cNvPr>
          <p:cNvSpPr/>
          <p:nvPr/>
        </p:nvSpPr>
        <p:spPr>
          <a:xfrm>
            <a:off x="2111053" y="9238146"/>
            <a:ext cx="160146" cy="1170236"/>
          </a:xfrm>
          <a:custGeom>
            <a:avLst/>
            <a:gdLst>
              <a:gd name="connsiteX0" fmla="*/ 28897 w 160146"/>
              <a:gd name="connsiteY0" fmla="*/ 80479 h 1170236"/>
              <a:gd name="connsiteX1" fmla="*/ 54297 w 160146"/>
              <a:gd name="connsiteY1" fmla="*/ 515454 h 1170236"/>
              <a:gd name="connsiteX2" fmla="*/ 155897 w 160146"/>
              <a:gd name="connsiteY2" fmla="*/ 1159979 h 1170236"/>
              <a:gd name="connsiteX3" fmla="*/ 127322 w 160146"/>
              <a:gd name="connsiteY3" fmla="*/ 867879 h 1170236"/>
              <a:gd name="connsiteX4" fmla="*/ 3497 w 160146"/>
              <a:gd name="connsiteY4" fmla="*/ 293204 h 1170236"/>
              <a:gd name="connsiteX5" fmla="*/ 35247 w 160146"/>
              <a:gd name="connsiteY5" fmla="*/ 13804 h 1170236"/>
              <a:gd name="connsiteX6" fmla="*/ 28897 w 160146"/>
              <a:gd name="connsiteY6" fmla="*/ 80479 h 117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146" h="1170236">
                <a:moveTo>
                  <a:pt x="28897" y="80479"/>
                </a:moveTo>
                <a:cubicBezTo>
                  <a:pt x="32072" y="164087"/>
                  <a:pt x="33130" y="335537"/>
                  <a:pt x="54297" y="515454"/>
                </a:cubicBezTo>
                <a:cubicBezTo>
                  <a:pt x="75464" y="695371"/>
                  <a:pt x="143726" y="1101242"/>
                  <a:pt x="155897" y="1159979"/>
                </a:cubicBezTo>
                <a:cubicBezTo>
                  <a:pt x="168068" y="1218716"/>
                  <a:pt x="152722" y="1012342"/>
                  <a:pt x="127322" y="867879"/>
                </a:cubicBezTo>
                <a:cubicBezTo>
                  <a:pt x="101922" y="723416"/>
                  <a:pt x="18843" y="435550"/>
                  <a:pt x="3497" y="293204"/>
                </a:cubicBezTo>
                <a:cubicBezTo>
                  <a:pt x="-11849" y="150858"/>
                  <a:pt x="27839" y="41850"/>
                  <a:pt x="35247" y="13804"/>
                </a:cubicBezTo>
                <a:cubicBezTo>
                  <a:pt x="42655" y="-14242"/>
                  <a:pt x="25722" y="-3129"/>
                  <a:pt x="28897" y="80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2DD4227E-45F4-80B3-6F35-60F1EC62699C}"/>
              </a:ext>
            </a:extLst>
          </p:cNvPr>
          <p:cNvSpPr/>
          <p:nvPr/>
        </p:nvSpPr>
        <p:spPr>
          <a:xfrm>
            <a:off x="2069635" y="10277465"/>
            <a:ext cx="302263" cy="1343956"/>
          </a:xfrm>
          <a:custGeom>
            <a:avLst/>
            <a:gdLst>
              <a:gd name="connsiteX0" fmla="*/ 232240 w 302263"/>
              <a:gd name="connsiteY0" fmla="*/ 10 h 1343956"/>
              <a:gd name="connsiteX1" fmla="*/ 232240 w 302263"/>
              <a:gd name="connsiteY1" fmla="*/ 469910 h 1343956"/>
              <a:gd name="connsiteX2" fmla="*/ 130640 w 302263"/>
              <a:gd name="connsiteY2" fmla="*/ 920760 h 1343956"/>
              <a:gd name="connsiteX3" fmla="*/ 219540 w 302263"/>
              <a:gd name="connsiteY3" fmla="*/ 771535 h 1343956"/>
              <a:gd name="connsiteX4" fmla="*/ 465 w 302263"/>
              <a:gd name="connsiteY4" fmla="*/ 1339860 h 1343956"/>
              <a:gd name="connsiteX5" fmla="*/ 165565 w 302263"/>
              <a:gd name="connsiteY5" fmla="*/ 1003310 h 1343956"/>
              <a:gd name="connsiteX6" fmla="*/ 302090 w 302263"/>
              <a:gd name="connsiteY6" fmla="*/ 552460 h 1343956"/>
              <a:gd name="connsiteX7" fmla="*/ 194140 w 302263"/>
              <a:gd name="connsiteY7" fmla="*/ 695335 h 1343956"/>
              <a:gd name="connsiteX8" fmla="*/ 194140 w 302263"/>
              <a:gd name="connsiteY8" fmla="*/ 196860 h 1343956"/>
              <a:gd name="connsiteX9" fmla="*/ 203665 w 302263"/>
              <a:gd name="connsiteY9" fmla="*/ 482610 h 1343956"/>
              <a:gd name="connsiteX10" fmla="*/ 232240 w 302263"/>
              <a:gd name="connsiteY10" fmla="*/ 10 h 134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2263" h="1343956">
                <a:moveTo>
                  <a:pt x="232240" y="10"/>
                </a:moveTo>
                <a:cubicBezTo>
                  <a:pt x="237002" y="-2107"/>
                  <a:pt x="249173" y="316452"/>
                  <a:pt x="232240" y="469910"/>
                </a:cubicBezTo>
                <a:cubicBezTo>
                  <a:pt x="215307" y="623368"/>
                  <a:pt x="132757" y="870489"/>
                  <a:pt x="130640" y="920760"/>
                </a:cubicBezTo>
                <a:cubicBezTo>
                  <a:pt x="128523" y="971031"/>
                  <a:pt x="241236" y="701685"/>
                  <a:pt x="219540" y="771535"/>
                </a:cubicBezTo>
                <a:cubicBezTo>
                  <a:pt x="197844" y="841385"/>
                  <a:pt x="9461" y="1301231"/>
                  <a:pt x="465" y="1339860"/>
                </a:cubicBezTo>
                <a:cubicBezTo>
                  <a:pt x="-8531" y="1378489"/>
                  <a:pt x="115294" y="1134543"/>
                  <a:pt x="165565" y="1003310"/>
                </a:cubicBezTo>
                <a:cubicBezTo>
                  <a:pt x="215836" y="872077"/>
                  <a:pt x="297328" y="603789"/>
                  <a:pt x="302090" y="552460"/>
                </a:cubicBezTo>
                <a:cubicBezTo>
                  <a:pt x="306852" y="501131"/>
                  <a:pt x="212132" y="754602"/>
                  <a:pt x="194140" y="695335"/>
                </a:cubicBezTo>
                <a:cubicBezTo>
                  <a:pt x="176148" y="636068"/>
                  <a:pt x="192553" y="232314"/>
                  <a:pt x="194140" y="196860"/>
                </a:cubicBezTo>
                <a:cubicBezTo>
                  <a:pt x="195727" y="161406"/>
                  <a:pt x="200490" y="509068"/>
                  <a:pt x="203665" y="482610"/>
                </a:cubicBezTo>
                <a:cubicBezTo>
                  <a:pt x="206840" y="456152"/>
                  <a:pt x="227478" y="2127"/>
                  <a:pt x="23224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85DDFF45-2BEF-1EF2-03DB-9E504CF8FA2E}"/>
              </a:ext>
            </a:extLst>
          </p:cNvPr>
          <p:cNvSpPr/>
          <p:nvPr/>
        </p:nvSpPr>
        <p:spPr>
          <a:xfrm>
            <a:off x="1727077" y="11594827"/>
            <a:ext cx="357498" cy="517545"/>
          </a:xfrm>
          <a:custGeom>
            <a:avLst/>
            <a:gdLst>
              <a:gd name="connsiteX0" fmla="*/ 355723 w 357498"/>
              <a:gd name="connsiteY0" fmla="*/ 273 h 517545"/>
              <a:gd name="connsiteX1" fmla="*/ 146173 w 357498"/>
              <a:gd name="connsiteY1" fmla="*/ 222523 h 517545"/>
              <a:gd name="connsiteX2" fmla="*/ 3298 w 357498"/>
              <a:gd name="connsiteY2" fmla="*/ 514623 h 517545"/>
              <a:gd name="connsiteX3" fmla="*/ 69973 w 357498"/>
              <a:gd name="connsiteY3" fmla="*/ 355873 h 517545"/>
              <a:gd name="connsiteX4" fmla="*/ 333498 w 357498"/>
              <a:gd name="connsiteY4" fmla="*/ 85998 h 517545"/>
              <a:gd name="connsiteX5" fmla="*/ 250948 w 357498"/>
              <a:gd name="connsiteY5" fmla="*/ 174898 h 517545"/>
              <a:gd name="connsiteX6" fmla="*/ 355723 w 357498"/>
              <a:gd name="connsiteY6" fmla="*/ 273 h 51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498" h="517545">
                <a:moveTo>
                  <a:pt x="355723" y="273"/>
                </a:moveTo>
                <a:cubicBezTo>
                  <a:pt x="338261" y="8210"/>
                  <a:pt x="204910" y="136798"/>
                  <a:pt x="146173" y="222523"/>
                </a:cubicBezTo>
                <a:cubicBezTo>
                  <a:pt x="87436" y="308248"/>
                  <a:pt x="15998" y="492398"/>
                  <a:pt x="3298" y="514623"/>
                </a:cubicBezTo>
                <a:cubicBezTo>
                  <a:pt x="-9402" y="536848"/>
                  <a:pt x="14940" y="427310"/>
                  <a:pt x="69973" y="355873"/>
                </a:cubicBezTo>
                <a:cubicBezTo>
                  <a:pt x="125006" y="284436"/>
                  <a:pt x="303336" y="116160"/>
                  <a:pt x="333498" y="85998"/>
                </a:cubicBezTo>
                <a:cubicBezTo>
                  <a:pt x="363660" y="55836"/>
                  <a:pt x="245656" y="190244"/>
                  <a:pt x="250948" y="174898"/>
                </a:cubicBezTo>
                <a:cubicBezTo>
                  <a:pt x="256240" y="159552"/>
                  <a:pt x="373185" y="-7664"/>
                  <a:pt x="355723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8072E875-B787-B276-DBD4-0310F0E7B1E4}"/>
              </a:ext>
            </a:extLst>
          </p:cNvPr>
          <p:cNvSpPr/>
          <p:nvPr/>
        </p:nvSpPr>
        <p:spPr>
          <a:xfrm>
            <a:off x="1598070" y="11984140"/>
            <a:ext cx="1000994" cy="182460"/>
          </a:xfrm>
          <a:custGeom>
            <a:avLst/>
            <a:gdLst>
              <a:gd name="connsiteX0" fmla="*/ 24355 w 1000994"/>
              <a:gd name="connsiteY0" fmla="*/ 182460 h 182460"/>
              <a:gd name="connsiteX1" fmla="*/ 259305 w 1000994"/>
              <a:gd name="connsiteY1" fmla="*/ 64985 h 182460"/>
              <a:gd name="connsiteX2" fmla="*/ 957805 w 1000994"/>
              <a:gd name="connsiteY2" fmla="*/ 118960 h 182460"/>
              <a:gd name="connsiteX3" fmla="*/ 865730 w 1000994"/>
              <a:gd name="connsiteY3" fmla="*/ 118960 h 182460"/>
              <a:gd name="connsiteX4" fmla="*/ 370430 w 1000994"/>
              <a:gd name="connsiteY4" fmla="*/ 4660 h 182460"/>
              <a:gd name="connsiteX5" fmla="*/ 456155 w 1000994"/>
              <a:gd name="connsiteY5" fmla="*/ 30060 h 182460"/>
              <a:gd name="connsiteX6" fmla="*/ 56105 w 1000994"/>
              <a:gd name="connsiteY6" fmla="*/ 103085 h 182460"/>
              <a:gd name="connsiteX7" fmla="*/ 24355 w 1000994"/>
              <a:gd name="connsiteY7" fmla="*/ 182460 h 18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994" h="182460">
                <a:moveTo>
                  <a:pt x="24355" y="182460"/>
                </a:moveTo>
                <a:cubicBezTo>
                  <a:pt x="64042" y="129014"/>
                  <a:pt x="103730" y="75568"/>
                  <a:pt x="259305" y="64985"/>
                </a:cubicBezTo>
                <a:lnTo>
                  <a:pt x="957805" y="118960"/>
                </a:lnTo>
                <a:cubicBezTo>
                  <a:pt x="1058876" y="127956"/>
                  <a:pt x="963626" y="138010"/>
                  <a:pt x="865730" y="118960"/>
                </a:cubicBezTo>
                <a:cubicBezTo>
                  <a:pt x="767834" y="99910"/>
                  <a:pt x="438693" y="19477"/>
                  <a:pt x="370430" y="4660"/>
                </a:cubicBezTo>
                <a:cubicBezTo>
                  <a:pt x="302168" y="-10157"/>
                  <a:pt x="508543" y="13656"/>
                  <a:pt x="456155" y="30060"/>
                </a:cubicBezTo>
                <a:cubicBezTo>
                  <a:pt x="403767" y="46464"/>
                  <a:pt x="131247" y="76097"/>
                  <a:pt x="56105" y="103085"/>
                </a:cubicBezTo>
                <a:cubicBezTo>
                  <a:pt x="-19037" y="130072"/>
                  <a:pt x="-6866" y="161028"/>
                  <a:pt x="24355" y="182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639B7F27-3505-949F-0734-94700F025659}"/>
              </a:ext>
            </a:extLst>
          </p:cNvPr>
          <p:cNvSpPr/>
          <p:nvPr/>
        </p:nvSpPr>
        <p:spPr>
          <a:xfrm>
            <a:off x="1617491" y="12056446"/>
            <a:ext cx="1633709" cy="291129"/>
          </a:xfrm>
          <a:custGeom>
            <a:avLst/>
            <a:gdLst>
              <a:gd name="connsiteX0" fmla="*/ 109709 w 1633709"/>
              <a:gd name="connsiteY0" fmla="*/ 103804 h 291129"/>
              <a:gd name="connsiteX1" fmla="*/ 624059 w 1633709"/>
              <a:gd name="connsiteY1" fmla="*/ 106979 h 291129"/>
              <a:gd name="connsiteX2" fmla="*/ 1052684 w 1633709"/>
              <a:gd name="connsiteY2" fmla="*/ 160954 h 291129"/>
              <a:gd name="connsiteX3" fmla="*/ 912984 w 1633709"/>
              <a:gd name="connsiteY3" fmla="*/ 100629 h 291129"/>
              <a:gd name="connsiteX4" fmla="*/ 1633709 w 1633709"/>
              <a:gd name="connsiteY4" fmla="*/ 291129 h 291129"/>
              <a:gd name="connsiteX5" fmla="*/ 1268584 w 1633709"/>
              <a:gd name="connsiteY5" fmla="*/ 195879 h 291129"/>
              <a:gd name="connsiteX6" fmla="*/ 544684 w 1633709"/>
              <a:gd name="connsiteY6" fmla="*/ 2204 h 291129"/>
              <a:gd name="connsiteX7" fmla="*/ 757409 w 1633709"/>
              <a:gd name="connsiteY7" fmla="*/ 91104 h 291129"/>
              <a:gd name="connsiteX8" fmla="*/ 433559 w 1633709"/>
              <a:gd name="connsiteY8" fmla="*/ 91104 h 291129"/>
              <a:gd name="connsiteX9" fmla="*/ 20809 w 1633709"/>
              <a:gd name="connsiteY9" fmla="*/ 106979 h 291129"/>
              <a:gd name="connsiteX10" fmla="*/ 109709 w 1633709"/>
              <a:gd name="connsiteY10" fmla="*/ 103804 h 29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3709" h="291129">
                <a:moveTo>
                  <a:pt x="109709" y="103804"/>
                </a:moveTo>
                <a:cubicBezTo>
                  <a:pt x="210251" y="103804"/>
                  <a:pt x="466897" y="97454"/>
                  <a:pt x="624059" y="106979"/>
                </a:cubicBezTo>
                <a:cubicBezTo>
                  <a:pt x="781221" y="116504"/>
                  <a:pt x="1004530" y="162012"/>
                  <a:pt x="1052684" y="160954"/>
                </a:cubicBezTo>
                <a:cubicBezTo>
                  <a:pt x="1100838" y="159896"/>
                  <a:pt x="816147" y="78933"/>
                  <a:pt x="912984" y="100629"/>
                </a:cubicBezTo>
                <a:cubicBezTo>
                  <a:pt x="1009821" y="122325"/>
                  <a:pt x="1633709" y="291129"/>
                  <a:pt x="1633709" y="291129"/>
                </a:cubicBezTo>
                <a:lnTo>
                  <a:pt x="1268584" y="195879"/>
                </a:lnTo>
                <a:lnTo>
                  <a:pt x="544684" y="2204"/>
                </a:lnTo>
                <a:cubicBezTo>
                  <a:pt x="459488" y="-15259"/>
                  <a:pt x="775930" y="76287"/>
                  <a:pt x="757409" y="91104"/>
                </a:cubicBezTo>
                <a:cubicBezTo>
                  <a:pt x="738888" y="105921"/>
                  <a:pt x="556326" y="88458"/>
                  <a:pt x="433559" y="91104"/>
                </a:cubicBezTo>
                <a:cubicBezTo>
                  <a:pt x="310792" y="93750"/>
                  <a:pt x="68434" y="103275"/>
                  <a:pt x="20809" y="106979"/>
                </a:cubicBezTo>
                <a:cubicBezTo>
                  <a:pt x="-26816" y="110683"/>
                  <a:pt x="9167" y="103804"/>
                  <a:pt x="109709" y="103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2459ECC6-CC5E-4CAB-5489-17FACF2B83E2}"/>
              </a:ext>
            </a:extLst>
          </p:cNvPr>
          <p:cNvSpPr/>
          <p:nvPr/>
        </p:nvSpPr>
        <p:spPr>
          <a:xfrm>
            <a:off x="1460211" y="7702087"/>
            <a:ext cx="435372" cy="1198304"/>
          </a:xfrm>
          <a:custGeom>
            <a:avLst/>
            <a:gdLst>
              <a:gd name="connsiteX0" fmla="*/ 289 w 435372"/>
              <a:gd name="connsiteY0" fmla="*/ 463 h 1198304"/>
              <a:gd name="connsiteX1" fmla="*/ 181264 w 435372"/>
              <a:gd name="connsiteY1" fmla="*/ 102063 h 1198304"/>
              <a:gd name="connsiteX2" fmla="*/ 187614 w 435372"/>
              <a:gd name="connsiteY2" fmla="*/ 229063 h 1198304"/>
              <a:gd name="connsiteX3" fmla="*/ 263814 w 435372"/>
              <a:gd name="connsiteY3" fmla="*/ 327488 h 1198304"/>
              <a:gd name="connsiteX4" fmla="*/ 343189 w 435372"/>
              <a:gd name="connsiteY4" fmla="*/ 460838 h 1198304"/>
              <a:gd name="connsiteX5" fmla="*/ 324139 w 435372"/>
              <a:gd name="connsiteY5" fmla="*/ 622763 h 1198304"/>
              <a:gd name="connsiteX6" fmla="*/ 368589 w 435372"/>
              <a:gd name="connsiteY6" fmla="*/ 898988 h 1198304"/>
              <a:gd name="connsiteX7" fmla="*/ 435264 w 435372"/>
              <a:gd name="connsiteY7" fmla="*/ 1197438 h 1198304"/>
              <a:gd name="connsiteX8" fmla="*/ 381289 w 435372"/>
              <a:gd name="connsiteY8" fmla="*/ 981538 h 1198304"/>
              <a:gd name="connsiteX9" fmla="*/ 273339 w 435372"/>
              <a:gd name="connsiteY9" fmla="*/ 740238 h 1198304"/>
              <a:gd name="connsiteX10" fmla="*/ 295564 w 435372"/>
              <a:gd name="connsiteY10" fmla="*/ 438613 h 1198304"/>
              <a:gd name="connsiteX11" fmla="*/ 228889 w 435372"/>
              <a:gd name="connsiteY11" fmla="*/ 83013 h 1198304"/>
              <a:gd name="connsiteX12" fmla="*/ 289 w 435372"/>
              <a:gd name="connsiteY12" fmla="*/ 463 h 119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5372" h="1198304">
                <a:moveTo>
                  <a:pt x="289" y="463"/>
                </a:moveTo>
                <a:cubicBezTo>
                  <a:pt x="-7649" y="3638"/>
                  <a:pt x="150043" y="63963"/>
                  <a:pt x="181264" y="102063"/>
                </a:cubicBezTo>
                <a:cubicBezTo>
                  <a:pt x="212485" y="140163"/>
                  <a:pt x="173856" y="191492"/>
                  <a:pt x="187614" y="229063"/>
                </a:cubicBezTo>
                <a:cubicBezTo>
                  <a:pt x="201372" y="266634"/>
                  <a:pt x="237885" y="288859"/>
                  <a:pt x="263814" y="327488"/>
                </a:cubicBezTo>
                <a:cubicBezTo>
                  <a:pt x="289743" y="366117"/>
                  <a:pt x="333135" y="411626"/>
                  <a:pt x="343189" y="460838"/>
                </a:cubicBezTo>
                <a:cubicBezTo>
                  <a:pt x="353243" y="510051"/>
                  <a:pt x="319906" y="549738"/>
                  <a:pt x="324139" y="622763"/>
                </a:cubicBezTo>
                <a:cubicBezTo>
                  <a:pt x="328372" y="695788"/>
                  <a:pt x="350068" y="803209"/>
                  <a:pt x="368589" y="898988"/>
                </a:cubicBezTo>
                <a:cubicBezTo>
                  <a:pt x="387110" y="994767"/>
                  <a:pt x="433147" y="1183680"/>
                  <a:pt x="435264" y="1197438"/>
                </a:cubicBezTo>
                <a:cubicBezTo>
                  <a:pt x="437381" y="1211196"/>
                  <a:pt x="408277" y="1057738"/>
                  <a:pt x="381289" y="981538"/>
                </a:cubicBezTo>
                <a:cubicBezTo>
                  <a:pt x="354302" y="905338"/>
                  <a:pt x="287626" y="830725"/>
                  <a:pt x="273339" y="740238"/>
                </a:cubicBezTo>
                <a:cubicBezTo>
                  <a:pt x="259052" y="649751"/>
                  <a:pt x="302972" y="548150"/>
                  <a:pt x="295564" y="438613"/>
                </a:cubicBezTo>
                <a:cubicBezTo>
                  <a:pt x="288156" y="329076"/>
                  <a:pt x="272810" y="157096"/>
                  <a:pt x="228889" y="83013"/>
                </a:cubicBezTo>
                <a:cubicBezTo>
                  <a:pt x="184968" y="8930"/>
                  <a:pt x="8227" y="-2712"/>
                  <a:pt x="289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6648B611-F246-467E-E241-48FCF8396009}"/>
              </a:ext>
            </a:extLst>
          </p:cNvPr>
          <p:cNvSpPr/>
          <p:nvPr/>
        </p:nvSpPr>
        <p:spPr>
          <a:xfrm>
            <a:off x="1822861" y="8687604"/>
            <a:ext cx="219706" cy="1286750"/>
          </a:xfrm>
          <a:custGeom>
            <a:avLst/>
            <a:gdLst>
              <a:gd name="connsiteX0" fmla="*/ 37689 w 219706"/>
              <a:gd name="connsiteY0" fmla="*/ 91271 h 1286750"/>
              <a:gd name="connsiteX1" fmla="*/ 202789 w 219706"/>
              <a:gd name="connsiteY1" fmla="*/ 678646 h 1286750"/>
              <a:gd name="connsiteX2" fmla="*/ 193264 w 219706"/>
              <a:gd name="connsiteY2" fmla="*/ 932646 h 1286750"/>
              <a:gd name="connsiteX3" fmla="*/ 218664 w 219706"/>
              <a:gd name="connsiteY3" fmla="*/ 1285071 h 1286750"/>
              <a:gd name="connsiteX4" fmla="*/ 209139 w 219706"/>
              <a:gd name="connsiteY4" fmla="*/ 1037421 h 1286750"/>
              <a:gd name="connsiteX5" fmla="*/ 158339 w 219706"/>
              <a:gd name="connsiteY5" fmla="*/ 421471 h 1286750"/>
              <a:gd name="connsiteX6" fmla="*/ 113889 w 219706"/>
              <a:gd name="connsiteY6" fmla="*/ 205571 h 1286750"/>
              <a:gd name="connsiteX7" fmla="*/ 5939 w 219706"/>
              <a:gd name="connsiteY7" fmla="*/ 15071 h 1286750"/>
              <a:gd name="connsiteX8" fmla="*/ 37689 w 219706"/>
              <a:gd name="connsiteY8" fmla="*/ 91271 h 128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706" h="1286750">
                <a:moveTo>
                  <a:pt x="37689" y="91271"/>
                </a:moveTo>
                <a:cubicBezTo>
                  <a:pt x="70497" y="201867"/>
                  <a:pt x="176860" y="538417"/>
                  <a:pt x="202789" y="678646"/>
                </a:cubicBezTo>
                <a:cubicBezTo>
                  <a:pt x="228718" y="818875"/>
                  <a:pt x="190618" y="831575"/>
                  <a:pt x="193264" y="932646"/>
                </a:cubicBezTo>
                <a:cubicBezTo>
                  <a:pt x="195910" y="1033717"/>
                  <a:pt x="216018" y="1267608"/>
                  <a:pt x="218664" y="1285071"/>
                </a:cubicBezTo>
                <a:cubicBezTo>
                  <a:pt x="221310" y="1302534"/>
                  <a:pt x="219193" y="1181354"/>
                  <a:pt x="209139" y="1037421"/>
                </a:cubicBezTo>
                <a:cubicBezTo>
                  <a:pt x="199085" y="893488"/>
                  <a:pt x="174214" y="560113"/>
                  <a:pt x="158339" y="421471"/>
                </a:cubicBezTo>
                <a:cubicBezTo>
                  <a:pt x="142464" y="282829"/>
                  <a:pt x="139289" y="273304"/>
                  <a:pt x="113889" y="205571"/>
                </a:cubicBezTo>
                <a:cubicBezTo>
                  <a:pt x="88489" y="137838"/>
                  <a:pt x="20756" y="37825"/>
                  <a:pt x="5939" y="15071"/>
                </a:cubicBezTo>
                <a:cubicBezTo>
                  <a:pt x="-8878" y="-7683"/>
                  <a:pt x="4881" y="-19325"/>
                  <a:pt x="37689" y="91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C9D3FC87-091D-BBEC-A41D-E5112FBFF004}"/>
              </a:ext>
            </a:extLst>
          </p:cNvPr>
          <p:cNvSpPr/>
          <p:nvPr/>
        </p:nvSpPr>
        <p:spPr>
          <a:xfrm>
            <a:off x="2022220" y="9994864"/>
            <a:ext cx="185604" cy="1257691"/>
          </a:xfrm>
          <a:custGeom>
            <a:avLst/>
            <a:gdLst>
              <a:gd name="connsiteX0" fmla="*/ 255 w 185604"/>
              <a:gd name="connsiteY0" fmla="*/ 36 h 1257691"/>
              <a:gd name="connsiteX1" fmla="*/ 149480 w 185604"/>
              <a:gd name="connsiteY1" fmla="*/ 323886 h 1257691"/>
              <a:gd name="connsiteX2" fmla="*/ 181230 w 185604"/>
              <a:gd name="connsiteY2" fmla="*/ 758861 h 1257691"/>
              <a:gd name="connsiteX3" fmla="*/ 181230 w 185604"/>
              <a:gd name="connsiteY3" fmla="*/ 714411 h 1257691"/>
              <a:gd name="connsiteX4" fmla="*/ 143130 w 185604"/>
              <a:gd name="connsiteY4" fmla="*/ 933486 h 1257691"/>
              <a:gd name="connsiteX5" fmla="*/ 143130 w 185604"/>
              <a:gd name="connsiteY5" fmla="*/ 1257336 h 1257691"/>
              <a:gd name="connsiteX6" fmla="*/ 184405 w 185604"/>
              <a:gd name="connsiteY6" fmla="*/ 981111 h 1257691"/>
              <a:gd name="connsiteX7" fmla="*/ 114555 w 185604"/>
              <a:gd name="connsiteY7" fmla="*/ 308011 h 1257691"/>
              <a:gd name="connsiteX8" fmla="*/ 255 w 185604"/>
              <a:gd name="connsiteY8" fmla="*/ 36 h 125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604" h="1257691">
                <a:moveTo>
                  <a:pt x="255" y="36"/>
                </a:moveTo>
                <a:cubicBezTo>
                  <a:pt x="6076" y="2682"/>
                  <a:pt x="119318" y="197415"/>
                  <a:pt x="149480" y="323886"/>
                </a:cubicBezTo>
                <a:cubicBezTo>
                  <a:pt x="179643" y="450357"/>
                  <a:pt x="175938" y="693774"/>
                  <a:pt x="181230" y="758861"/>
                </a:cubicBezTo>
                <a:cubicBezTo>
                  <a:pt x="186522" y="823948"/>
                  <a:pt x="187580" y="685307"/>
                  <a:pt x="181230" y="714411"/>
                </a:cubicBezTo>
                <a:cubicBezTo>
                  <a:pt x="174880" y="743515"/>
                  <a:pt x="149480" y="842999"/>
                  <a:pt x="143130" y="933486"/>
                </a:cubicBezTo>
                <a:cubicBezTo>
                  <a:pt x="136780" y="1023973"/>
                  <a:pt x="136251" y="1249398"/>
                  <a:pt x="143130" y="1257336"/>
                </a:cubicBezTo>
                <a:cubicBezTo>
                  <a:pt x="150009" y="1265274"/>
                  <a:pt x="189167" y="1139332"/>
                  <a:pt x="184405" y="981111"/>
                </a:cubicBezTo>
                <a:cubicBezTo>
                  <a:pt x="179643" y="822890"/>
                  <a:pt x="139426" y="475757"/>
                  <a:pt x="114555" y="308011"/>
                </a:cubicBezTo>
                <a:cubicBezTo>
                  <a:pt x="89684" y="140265"/>
                  <a:pt x="-5566" y="-2610"/>
                  <a:pt x="255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C41036A6-D644-D21A-9896-DA77049FC3AA}"/>
              </a:ext>
            </a:extLst>
          </p:cNvPr>
          <p:cNvSpPr/>
          <p:nvPr/>
        </p:nvSpPr>
        <p:spPr>
          <a:xfrm>
            <a:off x="1585377" y="11176953"/>
            <a:ext cx="511939" cy="961102"/>
          </a:xfrm>
          <a:custGeom>
            <a:avLst/>
            <a:gdLst>
              <a:gd name="connsiteX0" fmla="*/ 510123 w 511939"/>
              <a:gd name="connsiteY0" fmla="*/ 5397 h 961102"/>
              <a:gd name="connsiteX1" fmla="*/ 252948 w 511939"/>
              <a:gd name="connsiteY1" fmla="*/ 484822 h 961102"/>
              <a:gd name="connsiteX2" fmla="*/ 144998 w 511939"/>
              <a:gd name="connsiteY2" fmla="*/ 678497 h 961102"/>
              <a:gd name="connsiteX3" fmla="*/ 243423 w 511939"/>
              <a:gd name="connsiteY3" fmla="*/ 608647 h 961102"/>
              <a:gd name="connsiteX4" fmla="*/ 5298 w 511939"/>
              <a:gd name="connsiteY4" fmla="*/ 811847 h 961102"/>
              <a:gd name="connsiteX5" fmla="*/ 84673 w 511939"/>
              <a:gd name="connsiteY5" fmla="*/ 862647 h 961102"/>
              <a:gd name="connsiteX6" fmla="*/ 160873 w 511939"/>
              <a:gd name="connsiteY6" fmla="*/ 961072 h 961102"/>
              <a:gd name="connsiteX7" fmla="*/ 78323 w 511939"/>
              <a:gd name="connsiteY7" fmla="*/ 872172 h 961102"/>
              <a:gd name="connsiteX8" fmla="*/ 33873 w 511939"/>
              <a:gd name="connsiteY8" fmla="*/ 783272 h 961102"/>
              <a:gd name="connsiteX9" fmla="*/ 338673 w 511939"/>
              <a:gd name="connsiteY9" fmla="*/ 427672 h 961102"/>
              <a:gd name="connsiteX10" fmla="*/ 367248 w 511939"/>
              <a:gd name="connsiteY10" fmla="*/ 237172 h 961102"/>
              <a:gd name="connsiteX11" fmla="*/ 510123 w 511939"/>
              <a:gd name="connsiteY11" fmla="*/ 5397 h 96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1939" h="961102">
                <a:moveTo>
                  <a:pt x="510123" y="5397"/>
                </a:moveTo>
                <a:cubicBezTo>
                  <a:pt x="491073" y="46672"/>
                  <a:pt x="313802" y="372639"/>
                  <a:pt x="252948" y="484822"/>
                </a:cubicBezTo>
                <a:cubicBezTo>
                  <a:pt x="192094" y="597005"/>
                  <a:pt x="146585" y="657860"/>
                  <a:pt x="144998" y="678497"/>
                </a:cubicBezTo>
                <a:cubicBezTo>
                  <a:pt x="143411" y="699134"/>
                  <a:pt x="266706" y="586422"/>
                  <a:pt x="243423" y="608647"/>
                </a:cubicBezTo>
                <a:cubicBezTo>
                  <a:pt x="220140" y="630872"/>
                  <a:pt x="31756" y="769514"/>
                  <a:pt x="5298" y="811847"/>
                </a:cubicBezTo>
                <a:cubicBezTo>
                  <a:pt x="-21160" y="854180"/>
                  <a:pt x="58744" y="837776"/>
                  <a:pt x="84673" y="862647"/>
                </a:cubicBezTo>
                <a:cubicBezTo>
                  <a:pt x="110602" y="887518"/>
                  <a:pt x="161931" y="959484"/>
                  <a:pt x="160873" y="961072"/>
                </a:cubicBezTo>
                <a:cubicBezTo>
                  <a:pt x="159815" y="962660"/>
                  <a:pt x="99490" y="901805"/>
                  <a:pt x="78323" y="872172"/>
                </a:cubicBezTo>
                <a:cubicBezTo>
                  <a:pt x="57156" y="842539"/>
                  <a:pt x="-9519" y="857355"/>
                  <a:pt x="33873" y="783272"/>
                </a:cubicBezTo>
                <a:cubicBezTo>
                  <a:pt x="77265" y="709189"/>
                  <a:pt x="283110" y="518689"/>
                  <a:pt x="338673" y="427672"/>
                </a:cubicBezTo>
                <a:cubicBezTo>
                  <a:pt x="394235" y="336655"/>
                  <a:pt x="341848" y="303318"/>
                  <a:pt x="367248" y="237172"/>
                </a:cubicBezTo>
                <a:cubicBezTo>
                  <a:pt x="392648" y="171026"/>
                  <a:pt x="529173" y="-35878"/>
                  <a:pt x="510123" y="5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72910925-80C5-A4C2-656F-CA5235E82AD3}"/>
              </a:ext>
            </a:extLst>
          </p:cNvPr>
          <p:cNvSpPr/>
          <p:nvPr/>
        </p:nvSpPr>
        <p:spPr>
          <a:xfrm>
            <a:off x="1584297" y="11712575"/>
            <a:ext cx="333403" cy="355621"/>
          </a:xfrm>
          <a:custGeom>
            <a:avLst/>
            <a:gdLst>
              <a:gd name="connsiteX0" fmla="*/ 333403 w 333403"/>
              <a:gd name="connsiteY0" fmla="*/ 0 h 355621"/>
              <a:gd name="connsiteX1" fmla="*/ 117503 w 333403"/>
              <a:gd name="connsiteY1" fmla="*/ 196850 h 355621"/>
              <a:gd name="connsiteX2" fmla="*/ 98453 w 333403"/>
              <a:gd name="connsiteY2" fmla="*/ 292100 h 355621"/>
              <a:gd name="connsiteX3" fmla="*/ 146078 w 333403"/>
              <a:gd name="connsiteY3" fmla="*/ 355600 h 355621"/>
              <a:gd name="connsiteX4" fmla="*/ 88928 w 333403"/>
              <a:gd name="connsiteY4" fmla="*/ 285750 h 355621"/>
              <a:gd name="connsiteX5" fmla="*/ 28 w 333403"/>
              <a:gd name="connsiteY5" fmla="*/ 349250 h 355621"/>
              <a:gd name="connsiteX6" fmla="*/ 98453 w 333403"/>
              <a:gd name="connsiteY6" fmla="*/ 190500 h 355621"/>
              <a:gd name="connsiteX7" fmla="*/ 247678 w 333403"/>
              <a:gd name="connsiteY7" fmla="*/ 88900 h 355621"/>
              <a:gd name="connsiteX8" fmla="*/ 333403 w 333403"/>
              <a:gd name="connsiteY8" fmla="*/ 0 h 35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403" h="355621">
                <a:moveTo>
                  <a:pt x="333403" y="0"/>
                </a:moveTo>
                <a:cubicBezTo>
                  <a:pt x="245032" y="74083"/>
                  <a:pt x="156661" y="148167"/>
                  <a:pt x="117503" y="196850"/>
                </a:cubicBezTo>
                <a:cubicBezTo>
                  <a:pt x="78345" y="245533"/>
                  <a:pt x="93691" y="265642"/>
                  <a:pt x="98453" y="292100"/>
                </a:cubicBezTo>
                <a:cubicBezTo>
                  <a:pt x="103215" y="318558"/>
                  <a:pt x="147666" y="356658"/>
                  <a:pt x="146078" y="355600"/>
                </a:cubicBezTo>
                <a:cubicBezTo>
                  <a:pt x="144490" y="354542"/>
                  <a:pt x="113270" y="286808"/>
                  <a:pt x="88928" y="285750"/>
                </a:cubicBezTo>
                <a:cubicBezTo>
                  <a:pt x="64586" y="284692"/>
                  <a:pt x="-1560" y="365125"/>
                  <a:pt x="28" y="349250"/>
                </a:cubicBezTo>
                <a:cubicBezTo>
                  <a:pt x="1615" y="333375"/>
                  <a:pt x="57178" y="233892"/>
                  <a:pt x="98453" y="190500"/>
                </a:cubicBezTo>
                <a:cubicBezTo>
                  <a:pt x="139728" y="147108"/>
                  <a:pt x="247678" y="88900"/>
                  <a:pt x="247678" y="88900"/>
                </a:cubicBezTo>
                <a:lnTo>
                  <a:pt x="33340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E43CB504-4F19-419F-53E2-8A2C9B89A6B8}"/>
              </a:ext>
            </a:extLst>
          </p:cNvPr>
          <p:cNvSpPr/>
          <p:nvPr/>
        </p:nvSpPr>
        <p:spPr>
          <a:xfrm>
            <a:off x="1409674" y="7750110"/>
            <a:ext cx="240525" cy="1417908"/>
          </a:xfrm>
          <a:custGeom>
            <a:avLst/>
            <a:gdLst>
              <a:gd name="connsiteX0" fmla="*/ 26 w 240525"/>
              <a:gd name="connsiteY0" fmla="*/ 65 h 1417908"/>
              <a:gd name="connsiteX1" fmla="*/ 142901 w 240525"/>
              <a:gd name="connsiteY1" fmla="*/ 368365 h 1417908"/>
              <a:gd name="connsiteX2" fmla="*/ 123851 w 240525"/>
              <a:gd name="connsiteY2" fmla="*/ 692215 h 1417908"/>
              <a:gd name="connsiteX3" fmla="*/ 161951 w 240525"/>
              <a:gd name="connsiteY3" fmla="*/ 650940 h 1417908"/>
              <a:gd name="connsiteX4" fmla="*/ 168301 w 240525"/>
              <a:gd name="connsiteY4" fmla="*/ 1035115 h 1417908"/>
              <a:gd name="connsiteX5" fmla="*/ 238151 w 240525"/>
              <a:gd name="connsiteY5" fmla="*/ 1416115 h 1417908"/>
              <a:gd name="connsiteX6" fmla="*/ 222276 w 240525"/>
              <a:gd name="connsiteY6" fmla="*/ 1133540 h 1417908"/>
              <a:gd name="connsiteX7" fmla="*/ 203226 w 240525"/>
              <a:gd name="connsiteY7" fmla="*/ 200090 h 1417908"/>
              <a:gd name="connsiteX8" fmla="*/ 155601 w 240525"/>
              <a:gd name="connsiteY8" fmla="*/ 396940 h 1417908"/>
              <a:gd name="connsiteX9" fmla="*/ 26 w 240525"/>
              <a:gd name="connsiteY9" fmla="*/ 65 h 141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525" h="1417908">
                <a:moveTo>
                  <a:pt x="26" y="65"/>
                </a:moveTo>
                <a:cubicBezTo>
                  <a:pt x="-2091" y="-4697"/>
                  <a:pt x="122264" y="253007"/>
                  <a:pt x="142901" y="368365"/>
                </a:cubicBezTo>
                <a:cubicBezTo>
                  <a:pt x="163538" y="483723"/>
                  <a:pt x="120676" y="645119"/>
                  <a:pt x="123851" y="692215"/>
                </a:cubicBezTo>
                <a:cubicBezTo>
                  <a:pt x="127026" y="739311"/>
                  <a:pt x="154543" y="593790"/>
                  <a:pt x="161951" y="650940"/>
                </a:cubicBezTo>
                <a:cubicBezTo>
                  <a:pt x="169359" y="708090"/>
                  <a:pt x="155601" y="907586"/>
                  <a:pt x="168301" y="1035115"/>
                </a:cubicBezTo>
                <a:cubicBezTo>
                  <a:pt x="181001" y="1162644"/>
                  <a:pt x="229155" y="1399711"/>
                  <a:pt x="238151" y="1416115"/>
                </a:cubicBezTo>
                <a:cubicBezTo>
                  <a:pt x="247147" y="1432519"/>
                  <a:pt x="228097" y="1336211"/>
                  <a:pt x="222276" y="1133540"/>
                </a:cubicBezTo>
                <a:cubicBezTo>
                  <a:pt x="216455" y="930869"/>
                  <a:pt x="214338" y="322857"/>
                  <a:pt x="203226" y="200090"/>
                </a:cubicBezTo>
                <a:cubicBezTo>
                  <a:pt x="192114" y="77323"/>
                  <a:pt x="188409" y="424457"/>
                  <a:pt x="155601" y="396940"/>
                </a:cubicBezTo>
                <a:cubicBezTo>
                  <a:pt x="122793" y="369423"/>
                  <a:pt x="2143" y="4827"/>
                  <a:pt x="26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D2843E89-1806-BE73-65CE-44CB625FCFE7}"/>
              </a:ext>
            </a:extLst>
          </p:cNvPr>
          <p:cNvSpPr/>
          <p:nvPr/>
        </p:nvSpPr>
        <p:spPr>
          <a:xfrm>
            <a:off x="1621854" y="9096855"/>
            <a:ext cx="225978" cy="1276906"/>
          </a:xfrm>
          <a:custGeom>
            <a:avLst/>
            <a:gdLst>
              <a:gd name="connsiteX0" fmla="*/ 105346 w 225978"/>
              <a:gd name="connsiteY0" fmla="*/ 21745 h 1276906"/>
              <a:gd name="connsiteX1" fmla="*/ 45021 w 225978"/>
              <a:gd name="connsiteY1" fmla="*/ 599595 h 1276906"/>
              <a:gd name="connsiteX2" fmla="*/ 222821 w 225978"/>
              <a:gd name="connsiteY2" fmla="*/ 825020 h 1276906"/>
              <a:gd name="connsiteX3" fmla="*/ 162496 w 225978"/>
              <a:gd name="connsiteY3" fmla="*/ 780570 h 1276906"/>
              <a:gd name="connsiteX4" fmla="*/ 210121 w 225978"/>
              <a:gd name="connsiteY4" fmla="*/ 1266345 h 1276906"/>
              <a:gd name="connsiteX5" fmla="*/ 168846 w 225978"/>
              <a:gd name="connsiteY5" fmla="*/ 1126645 h 1276906"/>
              <a:gd name="connsiteX6" fmla="*/ 3746 w 225978"/>
              <a:gd name="connsiteY6" fmla="*/ 571020 h 1276906"/>
              <a:gd name="connsiteX7" fmla="*/ 54546 w 225978"/>
              <a:gd name="connsiteY7" fmla="*/ 640870 h 1276906"/>
              <a:gd name="connsiteX8" fmla="*/ 67246 w 225978"/>
              <a:gd name="connsiteY8" fmla="*/ 167795 h 1276906"/>
              <a:gd name="connsiteX9" fmla="*/ 105346 w 225978"/>
              <a:gd name="connsiteY9" fmla="*/ 21745 h 127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78" h="1276906">
                <a:moveTo>
                  <a:pt x="105346" y="21745"/>
                </a:moveTo>
                <a:cubicBezTo>
                  <a:pt x="101642" y="93712"/>
                  <a:pt x="25442" y="465716"/>
                  <a:pt x="45021" y="599595"/>
                </a:cubicBezTo>
                <a:cubicBezTo>
                  <a:pt x="64600" y="733474"/>
                  <a:pt x="203242" y="794858"/>
                  <a:pt x="222821" y="825020"/>
                </a:cubicBezTo>
                <a:cubicBezTo>
                  <a:pt x="242400" y="855183"/>
                  <a:pt x="164613" y="707016"/>
                  <a:pt x="162496" y="780570"/>
                </a:cubicBezTo>
                <a:cubicBezTo>
                  <a:pt x="160379" y="854124"/>
                  <a:pt x="209063" y="1208666"/>
                  <a:pt x="210121" y="1266345"/>
                </a:cubicBezTo>
                <a:cubicBezTo>
                  <a:pt x="211179" y="1324024"/>
                  <a:pt x="168846" y="1126645"/>
                  <a:pt x="168846" y="1126645"/>
                </a:cubicBezTo>
                <a:cubicBezTo>
                  <a:pt x="134450" y="1010757"/>
                  <a:pt x="22796" y="651982"/>
                  <a:pt x="3746" y="571020"/>
                </a:cubicBezTo>
                <a:cubicBezTo>
                  <a:pt x="-15304" y="490058"/>
                  <a:pt x="43963" y="708074"/>
                  <a:pt x="54546" y="640870"/>
                </a:cubicBezTo>
                <a:cubicBezTo>
                  <a:pt x="65129" y="573666"/>
                  <a:pt x="59838" y="264103"/>
                  <a:pt x="67246" y="167795"/>
                </a:cubicBezTo>
                <a:cubicBezTo>
                  <a:pt x="74654" y="71487"/>
                  <a:pt x="109050" y="-50222"/>
                  <a:pt x="105346" y="21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A3C1B92E-F6FE-3D7A-BB4D-7B4F6029C29B}"/>
              </a:ext>
            </a:extLst>
          </p:cNvPr>
          <p:cNvSpPr/>
          <p:nvPr/>
        </p:nvSpPr>
        <p:spPr>
          <a:xfrm>
            <a:off x="1837234" y="10174448"/>
            <a:ext cx="87992" cy="1302205"/>
          </a:xfrm>
          <a:custGeom>
            <a:avLst/>
            <a:gdLst>
              <a:gd name="connsiteX0" fmla="*/ 83641 w 87992"/>
              <a:gd name="connsiteY0" fmla="*/ 1427 h 1302205"/>
              <a:gd name="connsiteX1" fmla="*/ 45541 w 87992"/>
              <a:gd name="connsiteY1" fmla="*/ 366552 h 1302205"/>
              <a:gd name="connsiteX2" fmla="*/ 36016 w 87992"/>
              <a:gd name="connsiteY2" fmla="*/ 874552 h 1302205"/>
              <a:gd name="connsiteX3" fmla="*/ 26491 w 87992"/>
              <a:gd name="connsiteY3" fmla="*/ 807877 h 1302205"/>
              <a:gd name="connsiteX4" fmla="*/ 86816 w 87992"/>
              <a:gd name="connsiteY4" fmla="*/ 1287302 h 1302205"/>
              <a:gd name="connsiteX5" fmla="*/ 61416 w 87992"/>
              <a:gd name="connsiteY5" fmla="*/ 1096802 h 1302205"/>
              <a:gd name="connsiteX6" fmla="*/ 1091 w 87992"/>
              <a:gd name="connsiteY6" fmla="*/ 274477 h 1302205"/>
              <a:gd name="connsiteX7" fmla="*/ 83641 w 87992"/>
              <a:gd name="connsiteY7" fmla="*/ 1427 h 1302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92" h="1302205">
                <a:moveTo>
                  <a:pt x="83641" y="1427"/>
                </a:moveTo>
                <a:cubicBezTo>
                  <a:pt x="91049" y="16773"/>
                  <a:pt x="53478" y="221031"/>
                  <a:pt x="45541" y="366552"/>
                </a:cubicBezTo>
                <a:cubicBezTo>
                  <a:pt x="37604" y="512073"/>
                  <a:pt x="39191" y="800998"/>
                  <a:pt x="36016" y="874552"/>
                </a:cubicBezTo>
                <a:cubicBezTo>
                  <a:pt x="32841" y="948106"/>
                  <a:pt x="18024" y="739085"/>
                  <a:pt x="26491" y="807877"/>
                </a:cubicBezTo>
                <a:cubicBezTo>
                  <a:pt x="34958" y="876669"/>
                  <a:pt x="80995" y="1239148"/>
                  <a:pt x="86816" y="1287302"/>
                </a:cubicBezTo>
                <a:cubicBezTo>
                  <a:pt x="92637" y="1335456"/>
                  <a:pt x="75703" y="1265606"/>
                  <a:pt x="61416" y="1096802"/>
                </a:cubicBezTo>
                <a:cubicBezTo>
                  <a:pt x="47128" y="927998"/>
                  <a:pt x="-8434" y="453335"/>
                  <a:pt x="1091" y="274477"/>
                </a:cubicBezTo>
                <a:cubicBezTo>
                  <a:pt x="10616" y="95619"/>
                  <a:pt x="76233" y="-13919"/>
                  <a:pt x="83641" y="1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8EA8E04C-E322-57D3-C348-DB82AAABB34C}"/>
              </a:ext>
            </a:extLst>
          </p:cNvPr>
          <p:cNvSpPr/>
          <p:nvPr/>
        </p:nvSpPr>
        <p:spPr>
          <a:xfrm>
            <a:off x="2536687" y="7617465"/>
            <a:ext cx="47763" cy="1341498"/>
          </a:xfrm>
          <a:custGeom>
            <a:avLst/>
            <a:gdLst>
              <a:gd name="connsiteX0" fmla="*/ 16013 w 47763"/>
              <a:gd name="connsiteY0" fmla="*/ 18410 h 1341498"/>
              <a:gd name="connsiteX1" fmla="*/ 41413 w 47763"/>
              <a:gd name="connsiteY1" fmla="*/ 602610 h 1341498"/>
              <a:gd name="connsiteX2" fmla="*/ 138 w 47763"/>
              <a:gd name="connsiteY2" fmla="*/ 1339210 h 1341498"/>
              <a:gd name="connsiteX3" fmla="*/ 28713 w 47763"/>
              <a:gd name="connsiteY3" fmla="*/ 812160 h 1341498"/>
              <a:gd name="connsiteX4" fmla="*/ 47763 w 47763"/>
              <a:gd name="connsiteY4" fmla="*/ 208910 h 1341498"/>
              <a:gd name="connsiteX5" fmla="*/ 16013 w 47763"/>
              <a:gd name="connsiteY5" fmla="*/ 18410 h 1341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63" h="1341498">
                <a:moveTo>
                  <a:pt x="16013" y="18410"/>
                </a:moveTo>
                <a:cubicBezTo>
                  <a:pt x="14955" y="84027"/>
                  <a:pt x="44059" y="382477"/>
                  <a:pt x="41413" y="602610"/>
                </a:cubicBezTo>
                <a:cubicBezTo>
                  <a:pt x="38767" y="822743"/>
                  <a:pt x="2255" y="1304285"/>
                  <a:pt x="138" y="1339210"/>
                </a:cubicBezTo>
                <a:cubicBezTo>
                  <a:pt x="-1979" y="1374135"/>
                  <a:pt x="20776" y="1000543"/>
                  <a:pt x="28713" y="812160"/>
                </a:cubicBezTo>
                <a:cubicBezTo>
                  <a:pt x="36650" y="623777"/>
                  <a:pt x="47763" y="344377"/>
                  <a:pt x="47763" y="208910"/>
                </a:cubicBezTo>
                <a:cubicBezTo>
                  <a:pt x="47763" y="73443"/>
                  <a:pt x="17071" y="-47207"/>
                  <a:pt x="16013" y="18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F228842-FD16-D3E7-F858-E29168745EF6}"/>
              </a:ext>
            </a:extLst>
          </p:cNvPr>
          <p:cNvSpPr/>
          <p:nvPr/>
        </p:nvSpPr>
        <p:spPr>
          <a:xfrm>
            <a:off x="2434966" y="9106559"/>
            <a:ext cx="153134" cy="1141532"/>
          </a:xfrm>
          <a:custGeom>
            <a:avLst/>
            <a:gdLst>
              <a:gd name="connsiteX0" fmla="*/ 152659 w 153134"/>
              <a:gd name="connsiteY0" fmla="*/ 46966 h 1141532"/>
              <a:gd name="connsiteX1" fmla="*/ 25659 w 153134"/>
              <a:gd name="connsiteY1" fmla="*/ 834366 h 1141532"/>
              <a:gd name="connsiteX2" fmla="*/ 259 w 153134"/>
              <a:gd name="connsiteY2" fmla="*/ 1139166 h 1141532"/>
              <a:gd name="connsiteX3" fmla="*/ 32009 w 153134"/>
              <a:gd name="connsiteY3" fmla="*/ 920091 h 1141532"/>
              <a:gd name="connsiteX4" fmla="*/ 92334 w 153134"/>
              <a:gd name="connsiteY4" fmla="*/ 24741 h 1141532"/>
              <a:gd name="connsiteX5" fmla="*/ 70109 w 153134"/>
              <a:gd name="connsiteY5" fmla="*/ 237466 h 1141532"/>
              <a:gd name="connsiteX6" fmla="*/ 152659 w 153134"/>
              <a:gd name="connsiteY6" fmla="*/ 46966 h 114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134" h="1141532">
                <a:moveTo>
                  <a:pt x="152659" y="46966"/>
                </a:moveTo>
                <a:cubicBezTo>
                  <a:pt x="145251" y="146449"/>
                  <a:pt x="51059" y="652333"/>
                  <a:pt x="25659" y="834366"/>
                </a:cubicBezTo>
                <a:cubicBezTo>
                  <a:pt x="259" y="1016399"/>
                  <a:pt x="-799" y="1124879"/>
                  <a:pt x="259" y="1139166"/>
                </a:cubicBezTo>
                <a:cubicBezTo>
                  <a:pt x="1317" y="1153453"/>
                  <a:pt x="16663" y="1105828"/>
                  <a:pt x="32009" y="920091"/>
                </a:cubicBezTo>
                <a:cubicBezTo>
                  <a:pt x="47355" y="734354"/>
                  <a:pt x="85984" y="138512"/>
                  <a:pt x="92334" y="24741"/>
                </a:cubicBezTo>
                <a:cubicBezTo>
                  <a:pt x="98684" y="-89030"/>
                  <a:pt x="61642" y="225824"/>
                  <a:pt x="70109" y="237466"/>
                </a:cubicBezTo>
                <a:cubicBezTo>
                  <a:pt x="78576" y="249108"/>
                  <a:pt x="160067" y="-52517"/>
                  <a:pt x="152659" y="46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AE57C214-FFBD-4B67-94D8-E3290EA94B6C}"/>
              </a:ext>
            </a:extLst>
          </p:cNvPr>
          <p:cNvSpPr/>
          <p:nvPr/>
        </p:nvSpPr>
        <p:spPr>
          <a:xfrm>
            <a:off x="6272479" y="8559893"/>
            <a:ext cx="214156" cy="1609769"/>
          </a:xfrm>
          <a:custGeom>
            <a:avLst/>
            <a:gdLst>
              <a:gd name="connsiteX0" fmla="*/ 214046 w 214156"/>
              <a:gd name="connsiteY0" fmla="*/ 18957 h 1609769"/>
              <a:gd name="connsiteX1" fmla="*/ 80696 w 214156"/>
              <a:gd name="connsiteY1" fmla="*/ 946057 h 1609769"/>
              <a:gd name="connsiteX2" fmla="*/ 1321 w 214156"/>
              <a:gd name="connsiteY2" fmla="*/ 1590582 h 1609769"/>
              <a:gd name="connsiteX3" fmla="*/ 36246 w 214156"/>
              <a:gd name="connsiteY3" fmla="*/ 1346107 h 1609769"/>
              <a:gd name="connsiteX4" fmla="*/ 102921 w 214156"/>
              <a:gd name="connsiteY4" fmla="*/ 403132 h 1609769"/>
              <a:gd name="connsiteX5" fmla="*/ 214046 w 214156"/>
              <a:gd name="connsiteY5" fmla="*/ 18957 h 160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156" h="1609769">
                <a:moveTo>
                  <a:pt x="214046" y="18957"/>
                </a:moveTo>
                <a:cubicBezTo>
                  <a:pt x="210342" y="109444"/>
                  <a:pt x="116150" y="684119"/>
                  <a:pt x="80696" y="946057"/>
                </a:cubicBezTo>
                <a:cubicBezTo>
                  <a:pt x="45242" y="1207995"/>
                  <a:pt x="8729" y="1523907"/>
                  <a:pt x="1321" y="1590582"/>
                </a:cubicBezTo>
                <a:cubicBezTo>
                  <a:pt x="-6087" y="1657257"/>
                  <a:pt x="19313" y="1544015"/>
                  <a:pt x="36246" y="1346107"/>
                </a:cubicBezTo>
                <a:cubicBezTo>
                  <a:pt x="53179" y="1148199"/>
                  <a:pt x="78579" y="626969"/>
                  <a:pt x="102921" y="403132"/>
                </a:cubicBezTo>
                <a:cubicBezTo>
                  <a:pt x="127263" y="179295"/>
                  <a:pt x="217750" y="-71530"/>
                  <a:pt x="214046" y="18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4BB478F0-8684-9616-6CFA-B1FAE613733D}"/>
              </a:ext>
            </a:extLst>
          </p:cNvPr>
          <p:cNvSpPr/>
          <p:nvPr/>
        </p:nvSpPr>
        <p:spPr>
          <a:xfrm>
            <a:off x="6144243" y="10151403"/>
            <a:ext cx="159402" cy="1218120"/>
          </a:xfrm>
          <a:custGeom>
            <a:avLst/>
            <a:gdLst>
              <a:gd name="connsiteX0" fmla="*/ 91457 w 159402"/>
              <a:gd name="connsiteY0" fmla="*/ 59397 h 1218120"/>
              <a:gd name="connsiteX1" fmla="*/ 2557 w 159402"/>
              <a:gd name="connsiteY1" fmla="*/ 837272 h 1218120"/>
              <a:gd name="connsiteX2" fmla="*/ 31132 w 159402"/>
              <a:gd name="connsiteY2" fmla="*/ 1215097 h 1218120"/>
              <a:gd name="connsiteX3" fmla="*/ 104157 w 159402"/>
              <a:gd name="connsiteY3" fmla="*/ 649947 h 1218120"/>
              <a:gd name="connsiteX4" fmla="*/ 154957 w 159402"/>
              <a:gd name="connsiteY4" fmla="*/ 14947 h 1218120"/>
              <a:gd name="connsiteX5" fmla="*/ 151782 w 159402"/>
              <a:gd name="connsiteY5" fmla="*/ 192747 h 1218120"/>
              <a:gd name="connsiteX6" fmla="*/ 91457 w 159402"/>
              <a:gd name="connsiteY6" fmla="*/ 59397 h 121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402" h="1218120">
                <a:moveTo>
                  <a:pt x="91457" y="59397"/>
                </a:moveTo>
                <a:cubicBezTo>
                  <a:pt x="66586" y="166818"/>
                  <a:pt x="12611" y="644655"/>
                  <a:pt x="2557" y="837272"/>
                </a:cubicBezTo>
                <a:cubicBezTo>
                  <a:pt x="-7497" y="1029889"/>
                  <a:pt x="14199" y="1246318"/>
                  <a:pt x="31132" y="1215097"/>
                </a:cubicBezTo>
                <a:cubicBezTo>
                  <a:pt x="48065" y="1183876"/>
                  <a:pt x="83519" y="849972"/>
                  <a:pt x="104157" y="649947"/>
                </a:cubicBezTo>
                <a:cubicBezTo>
                  <a:pt x="124795" y="449922"/>
                  <a:pt x="147020" y="91147"/>
                  <a:pt x="154957" y="14947"/>
                </a:cubicBezTo>
                <a:cubicBezTo>
                  <a:pt x="162894" y="-61253"/>
                  <a:pt x="159190" y="177930"/>
                  <a:pt x="151782" y="192747"/>
                </a:cubicBezTo>
                <a:cubicBezTo>
                  <a:pt x="144374" y="207564"/>
                  <a:pt x="116328" y="-48024"/>
                  <a:pt x="91457" y="59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E6CFA4FF-A37E-E8DA-E4A2-11FA473C2C98}"/>
              </a:ext>
            </a:extLst>
          </p:cNvPr>
          <p:cNvSpPr/>
          <p:nvPr/>
        </p:nvSpPr>
        <p:spPr>
          <a:xfrm>
            <a:off x="6136951" y="11364451"/>
            <a:ext cx="118420" cy="1255131"/>
          </a:xfrm>
          <a:custGeom>
            <a:avLst/>
            <a:gdLst>
              <a:gd name="connsiteX0" fmla="*/ 13024 w 118420"/>
              <a:gd name="connsiteY0" fmla="*/ 24274 h 1255131"/>
              <a:gd name="connsiteX1" fmla="*/ 324 w 118420"/>
              <a:gd name="connsiteY1" fmla="*/ 1173624 h 1255131"/>
              <a:gd name="connsiteX2" fmla="*/ 22549 w 118420"/>
              <a:gd name="connsiteY2" fmla="*/ 1037099 h 1255131"/>
              <a:gd name="connsiteX3" fmla="*/ 117799 w 118420"/>
              <a:gd name="connsiteY3" fmla="*/ 43324 h 1255131"/>
              <a:gd name="connsiteX4" fmla="*/ 60649 w 118420"/>
              <a:gd name="connsiteY4" fmla="*/ 363999 h 1255131"/>
              <a:gd name="connsiteX5" fmla="*/ 13024 w 118420"/>
              <a:gd name="connsiteY5" fmla="*/ 24274 h 125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20" h="1255131">
                <a:moveTo>
                  <a:pt x="13024" y="24274"/>
                </a:moveTo>
                <a:cubicBezTo>
                  <a:pt x="2970" y="159211"/>
                  <a:pt x="-1264" y="1004820"/>
                  <a:pt x="324" y="1173624"/>
                </a:cubicBezTo>
                <a:cubicBezTo>
                  <a:pt x="1911" y="1342428"/>
                  <a:pt x="2970" y="1225482"/>
                  <a:pt x="22549" y="1037099"/>
                </a:cubicBezTo>
                <a:cubicBezTo>
                  <a:pt x="42128" y="848716"/>
                  <a:pt x="111449" y="155507"/>
                  <a:pt x="117799" y="43324"/>
                </a:cubicBezTo>
                <a:cubicBezTo>
                  <a:pt x="124149" y="-68859"/>
                  <a:pt x="80228" y="367174"/>
                  <a:pt x="60649" y="363999"/>
                </a:cubicBezTo>
                <a:cubicBezTo>
                  <a:pt x="41070" y="360824"/>
                  <a:pt x="23078" y="-110663"/>
                  <a:pt x="13024" y="24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79A338E1-A3C9-F0F7-3941-5D471548ADE0}"/>
              </a:ext>
            </a:extLst>
          </p:cNvPr>
          <p:cNvSpPr/>
          <p:nvPr/>
        </p:nvSpPr>
        <p:spPr>
          <a:xfrm>
            <a:off x="3339390" y="8769902"/>
            <a:ext cx="1204614" cy="1484968"/>
          </a:xfrm>
          <a:custGeom>
            <a:avLst/>
            <a:gdLst>
              <a:gd name="connsiteX0" fmla="*/ 7060 w 1204614"/>
              <a:gd name="connsiteY0" fmla="*/ 31198 h 1484968"/>
              <a:gd name="connsiteX1" fmla="*/ 159460 w 1204614"/>
              <a:gd name="connsiteY1" fmla="*/ 18498 h 1484968"/>
              <a:gd name="connsiteX2" fmla="*/ 375360 w 1204614"/>
              <a:gd name="connsiteY2" fmla="*/ 237573 h 1484968"/>
              <a:gd name="connsiteX3" fmla="*/ 337260 w 1204614"/>
              <a:gd name="connsiteY3" fmla="*/ 177248 h 1484968"/>
              <a:gd name="connsiteX4" fmla="*/ 730960 w 1204614"/>
              <a:gd name="connsiteY4" fmla="*/ 818598 h 1484968"/>
              <a:gd name="connsiteX5" fmla="*/ 1200860 w 1204614"/>
              <a:gd name="connsiteY5" fmla="*/ 1475823 h 1484968"/>
              <a:gd name="connsiteX6" fmla="*/ 921460 w 1204614"/>
              <a:gd name="connsiteY6" fmla="*/ 1132923 h 1484968"/>
              <a:gd name="connsiteX7" fmla="*/ 391235 w 1204614"/>
              <a:gd name="connsiteY7" fmla="*/ 186773 h 1484968"/>
              <a:gd name="connsiteX8" fmla="*/ 7060 w 1204614"/>
              <a:gd name="connsiteY8" fmla="*/ 31198 h 148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4614" h="1484968">
                <a:moveTo>
                  <a:pt x="7060" y="31198"/>
                </a:moveTo>
                <a:cubicBezTo>
                  <a:pt x="-31569" y="3152"/>
                  <a:pt x="98077" y="-15898"/>
                  <a:pt x="159460" y="18498"/>
                </a:cubicBezTo>
                <a:cubicBezTo>
                  <a:pt x="220843" y="52894"/>
                  <a:pt x="345727" y="211115"/>
                  <a:pt x="375360" y="237573"/>
                </a:cubicBezTo>
                <a:cubicBezTo>
                  <a:pt x="404993" y="264031"/>
                  <a:pt x="337260" y="177248"/>
                  <a:pt x="337260" y="177248"/>
                </a:cubicBezTo>
                <a:cubicBezTo>
                  <a:pt x="396527" y="274086"/>
                  <a:pt x="587027" y="602169"/>
                  <a:pt x="730960" y="818598"/>
                </a:cubicBezTo>
                <a:cubicBezTo>
                  <a:pt x="874893" y="1035027"/>
                  <a:pt x="1169110" y="1423436"/>
                  <a:pt x="1200860" y="1475823"/>
                </a:cubicBezTo>
                <a:cubicBezTo>
                  <a:pt x="1232610" y="1528210"/>
                  <a:pt x="1056397" y="1347765"/>
                  <a:pt x="921460" y="1132923"/>
                </a:cubicBezTo>
                <a:cubicBezTo>
                  <a:pt x="786523" y="918081"/>
                  <a:pt x="545222" y="371981"/>
                  <a:pt x="391235" y="186773"/>
                </a:cubicBezTo>
                <a:cubicBezTo>
                  <a:pt x="237248" y="1565"/>
                  <a:pt x="45689" y="59244"/>
                  <a:pt x="7060" y="31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4480B8DB-919D-D500-AD2A-F365E08B988C}"/>
              </a:ext>
            </a:extLst>
          </p:cNvPr>
          <p:cNvSpPr/>
          <p:nvPr/>
        </p:nvSpPr>
        <p:spPr>
          <a:xfrm>
            <a:off x="4584700" y="9162146"/>
            <a:ext cx="1788449" cy="1147079"/>
          </a:xfrm>
          <a:custGeom>
            <a:avLst/>
            <a:gdLst>
              <a:gd name="connsiteX0" fmla="*/ 0 w 1788449"/>
              <a:gd name="connsiteY0" fmla="*/ 1147079 h 1147079"/>
              <a:gd name="connsiteX1" fmla="*/ 1012825 w 1788449"/>
              <a:gd name="connsiteY1" fmla="*/ 569229 h 1147079"/>
              <a:gd name="connsiteX2" fmla="*/ 1231900 w 1788449"/>
              <a:gd name="connsiteY2" fmla="*/ 454929 h 1147079"/>
              <a:gd name="connsiteX3" fmla="*/ 1190625 w 1788449"/>
              <a:gd name="connsiteY3" fmla="*/ 534304 h 1147079"/>
              <a:gd name="connsiteX4" fmla="*/ 1524000 w 1788449"/>
              <a:gd name="connsiteY4" fmla="*/ 200929 h 1147079"/>
              <a:gd name="connsiteX5" fmla="*/ 1787525 w 1788449"/>
              <a:gd name="connsiteY5" fmla="*/ 904 h 1147079"/>
              <a:gd name="connsiteX6" fmla="*/ 1431925 w 1788449"/>
              <a:gd name="connsiteY6" fmla="*/ 277129 h 1147079"/>
              <a:gd name="connsiteX7" fmla="*/ 930275 w 1788449"/>
              <a:gd name="connsiteY7" fmla="*/ 575579 h 1147079"/>
              <a:gd name="connsiteX8" fmla="*/ 0 w 1788449"/>
              <a:gd name="connsiteY8" fmla="*/ 1147079 h 114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449" h="1147079">
                <a:moveTo>
                  <a:pt x="0" y="1147079"/>
                </a:moveTo>
                <a:lnTo>
                  <a:pt x="1012825" y="569229"/>
                </a:lnTo>
                <a:cubicBezTo>
                  <a:pt x="1218142" y="453871"/>
                  <a:pt x="1202267" y="460750"/>
                  <a:pt x="1231900" y="454929"/>
                </a:cubicBezTo>
                <a:cubicBezTo>
                  <a:pt x="1261533" y="449108"/>
                  <a:pt x="1141942" y="576637"/>
                  <a:pt x="1190625" y="534304"/>
                </a:cubicBezTo>
                <a:cubicBezTo>
                  <a:pt x="1239308" y="491971"/>
                  <a:pt x="1424517" y="289829"/>
                  <a:pt x="1524000" y="200929"/>
                </a:cubicBezTo>
                <a:cubicBezTo>
                  <a:pt x="1623483" y="112029"/>
                  <a:pt x="1802871" y="-11796"/>
                  <a:pt x="1787525" y="904"/>
                </a:cubicBezTo>
                <a:cubicBezTo>
                  <a:pt x="1772179" y="13604"/>
                  <a:pt x="1574800" y="181350"/>
                  <a:pt x="1431925" y="277129"/>
                </a:cubicBezTo>
                <a:cubicBezTo>
                  <a:pt x="1289050" y="372908"/>
                  <a:pt x="930275" y="575579"/>
                  <a:pt x="930275" y="575579"/>
                </a:cubicBezTo>
                <a:lnTo>
                  <a:pt x="0" y="11470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5366576B-D351-F2B0-402F-0782661397E5}"/>
              </a:ext>
            </a:extLst>
          </p:cNvPr>
          <p:cNvSpPr/>
          <p:nvPr/>
        </p:nvSpPr>
        <p:spPr>
          <a:xfrm>
            <a:off x="4604409" y="8886825"/>
            <a:ext cx="1831316" cy="1170916"/>
          </a:xfrm>
          <a:custGeom>
            <a:avLst/>
            <a:gdLst>
              <a:gd name="connsiteX0" fmla="*/ 1831316 w 1831316"/>
              <a:gd name="connsiteY0" fmla="*/ 0 h 1170916"/>
              <a:gd name="connsiteX1" fmla="*/ 1180441 w 1831316"/>
              <a:gd name="connsiteY1" fmla="*/ 492125 h 1170916"/>
              <a:gd name="connsiteX2" fmla="*/ 1228066 w 1831316"/>
              <a:gd name="connsiteY2" fmla="*/ 454025 h 1170916"/>
              <a:gd name="connsiteX3" fmla="*/ 294616 w 1831316"/>
              <a:gd name="connsiteY3" fmla="*/ 1009650 h 1170916"/>
              <a:gd name="connsiteX4" fmla="*/ 18391 w 1831316"/>
              <a:gd name="connsiteY4" fmla="*/ 1162050 h 1170916"/>
              <a:gd name="connsiteX5" fmla="*/ 723241 w 1831316"/>
              <a:gd name="connsiteY5" fmla="*/ 803275 h 1170916"/>
              <a:gd name="connsiteX6" fmla="*/ 1320141 w 1831316"/>
              <a:gd name="connsiteY6" fmla="*/ 387350 h 1170916"/>
              <a:gd name="connsiteX7" fmla="*/ 1240766 w 1831316"/>
              <a:gd name="connsiteY7" fmla="*/ 428625 h 1170916"/>
              <a:gd name="connsiteX8" fmla="*/ 1831316 w 1831316"/>
              <a:gd name="connsiteY8" fmla="*/ 0 h 117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1316" h="1170916">
                <a:moveTo>
                  <a:pt x="1831316" y="0"/>
                </a:moveTo>
                <a:cubicBezTo>
                  <a:pt x="1821262" y="10583"/>
                  <a:pt x="1280983" y="416454"/>
                  <a:pt x="1180441" y="492125"/>
                </a:cubicBezTo>
                <a:cubicBezTo>
                  <a:pt x="1079899" y="567796"/>
                  <a:pt x="1375704" y="367771"/>
                  <a:pt x="1228066" y="454025"/>
                </a:cubicBezTo>
                <a:cubicBezTo>
                  <a:pt x="1080428" y="540279"/>
                  <a:pt x="496228" y="891646"/>
                  <a:pt x="294616" y="1009650"/>
                </a:cubicBezTo>
                <a:cubicBezTo>
                  <a:pt x="93003" y="1127654"/>
                  <a:pt x="-53046" y="1196446"/>
                  <a:pt x="18391" y="1162050"/>
                </a:cubicBezTo>
                <a:cubicBezTo>
                  <a:pt x="89828" y="1127654"/>
                  <a:pt x="506283" y="932392"/>
                  <a:pt x="723241" y="803275"/>
                </a:cubicBezTo>
                <a:cubicBezTo>
                  <a:pt x="940199" y="674158"/>
                  <a:pt x="1233887" y="449792"/>
                  <a:pt x="1320141" y="387350"/>
                </a:cubicBezTo>
                <a:cubicBezTo>
                  <a:pt x="1406395" y="324908"/>
                  <a:pt x="1152395" y="492654"/>
                  <a:pt x="1240766" y="428625"/>
                </a:cubicBezTo>
                <a:lnTo>
                  <a:pt x="183131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2C617007-6471-EEB3-F79A-802EF239971C}"/>
              </a:ext>
            </a:extLst>
          </p:cNvPr>
          <p:cNvSpPr/>
          <p:nvPr/>
        </p:nvSpPr>
        <p:spPr>
          <a:xfrm>
            <a:off x="3311310" y="8627109"/>
            <a:ext cx="1365322" cy="1489958"/>
          </a:xfrm>
          <a:custGeom>
            <a:avLst/>
            <a:gdLst>
              <a:gd name="connsiteX0" fmla="*/ 6565 w 1365322"/>
              <a:gd name="connsiteY0" fmla="*/ 142241 h 1489958"/>
              <a:gd name="connsiteX1" fmla="*/ 549490 w 1365322"/>
              <a:gd name="connsiteY1" fmla="*/ 56516 h 1489958"/>
              <a:gd name="connsiteX2" fmla="*/ 505040 w 1365322"/>
              <a:gd name="connsiteY2" fmla="*/ 107316 h 1489958"/>
              <a:gd name="connsiteX3" fmla="*/ 663790 w 1365322"/>
              <a:gd name="connsiteY3" fmla="*/ 326391 h 1489958"/>
              <a:gd name="connsiteX4" fmla="*/ 647915 w 1365322"/>
              <a:gd name="connsiteY4" fmla="*/ 326391 h 1489958"/>
              <a:gd name="connsiteX5" fmla="*/ 879690 w 1365322"/>
              <a:gd name="connsiteY5" fmla="*/ 745491 h 1489958"/>
              <a:gd name="connsiteX6" fmla="*/ 1362290 w 1365322"/>
              <a:gd name="connsiteY6" fmla="*/ 1472566 h 1489958"/>
              <a:gd name="connsiteX7" fmla="*/ 1054315 w 1365322"/>
              <a:gd name="connsiteY7" fmla="*/ 1164591 h 1489958"/>
              <a:gd name="connsiteX8" fmla="*/ 457415 w 1365322"/>
              <a:gd name="connsiteY8" fmla="*/ 94616 h 1489958"/>
              <a:gd name="connsiteX9" fmla="*/ 263740 w 1365322"/>
              <a:gd name="connsiteY9" fmla="*/ 59691 h 1489958"/>
              <a:gd name="connsiteX10" fmla="*/ 6565 w 1365322"/>
              <a:gd name="connsiteY10" fmla="*/ 142241 h 148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5322" h="1489958">
                <a:moveTo>
                  <a:pt x="6565" y="142241"/>
                </a:moveTo>
                <a:cubicBezTo>
                  <a:pt x="54190" y="141712"/>
                  <a:pt x="466411" y="62337"/>
                  <a:pt x="549490" y="56516"/>
                </a:cubicBezTo>
                <a:cubicBezTo>
                  <a:pt x="632569" y="50695"/>
                  <a:pt x="485990" y="62337"/>
                  <a:pt x="505040" y="107316"/>
                </a:cubicBezTo>
                <a:cubicBezTo>
                  <a:pt x="524090" y="152295"/>
                  <a:pt x="663790" y="326391"/>
                  <a:pt x="663790" y="326391"/>
                </a:cubicBezTo>
                <a:cubicBezTo>
                  <a:pt x="687602" y="362903"/>
                  <a:pt x="611932" y="256541"/>
                  <a:pt x="647915" y="326391"/>
                </a:cubicBezTo>
                <a:cubicBezTo>
                  <a:pt x="683898" y="396241"/>
                  <a:pt x="760627" y="554462"/>
                  <a:pt x="879690" y="745491"/>
                </a:cubicBezTo>
                <a:cubicBezTo>
                  <a:pt x="998753" y="936520"/>
                  <a:pt x="1333186" y="1402716"/>
                  <a:pt x="1362290" y="1472566"/>
                </a:cubicBezTo>
                <a:cubicBezTo>
                  <a:pt x="1391394" y="1542416"/>
                  <a:pt x="1205127" y="1394249"/>
                  <a:pt x="1054315" y="1164591"/>
                </a:cubicBezTo>
                <a:cubicBezTo>
                  <a:pt x="903503" y="934933"/>
                  <a:pt x="589177" y="278766"/>
                  <a:pt x="457415" y="94616"/>
                </a:cubicBezTo>
                <a:cubicBezTo>
                  <a:pt x="325653" y="-89534"/>
                  <a:pt x="344173" y="50166"/>
                  <a:pt x="263740" y="59691"/>
                </a:cubicBezTo>
                <a:cubicBezTo>
                  <a:pt x="183307" y="69216"/>
                  <a:pt x="-41060" y="142770"/>
                  <a:pt x="6565" y="142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EF8B56CF-3797-E114-B379-40FF19C2CC57}"/>
              </a:ext>
            </a:extLst>
          </p:cNvPr>
          <p:cNvSpPr/>
          <p:nvPr/>
        </p:nvSpPr>
        <p:spPr>
          <a:xfrm>
            <a:off x="3947527" y="8667605"/>
            <a:ext cx="739015" cy="1114836"/>
          </a:xfrm>
          <a:custGeom>
            <a:avLst/>
            <a:gdLst>
              <a:gd name="connsiteX0" fmla="*/ 14873 w 739015"/>
              <a:gd name="connsiteY0" fmla="*/ 16020 h 1114836"/>
              <a:gd name="connsiteX1" fmla="*/ 719723 w 739015"/>
              <a:gd name="connsiteY1" fmla="*/ 1082820 h 1114836"/>
              <a:gd name="connsiteX2" fmla="*/ 516523 w 739015"/>
              <a:gd name="connsiteY2" fmla="*/ 803420 h 1114836"/>
              <a:gd name="connsiteX3" fmla="*/ 262523 w 739015"/>
              <a:gd name="connsiteY3" fmla="*/ 466870 h 1114836"/>
              <a:gd name="connsiteX4" fmla="*/ 14873 w 739015"/>
              <a:gd name="connsiteY4" fmla="*/ 16020 h 111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015" h="1114836">
                <a:moveTo>
                  <a:pt x="14873" y="16020"/>
                </a:moveTo>
                <a:cubicBezTo>
                  <a:pt x="91073" y="118678"/>
                  <a:pt x="636115" y="951587"/>
                  <a:pt x="719723" y="1082820"/>
                </a:cubicBezTo>
                <a:cubicBezTo>
                  <a:pt x="803331" y="1214053"/>
                  <a:pt x="592723" y="906078"/>
                  <a:pt x="516523" y="803420"/>
                </a:cubicBezTo>
                <a:cubicBezTo>
                  <a:pt x="440323" y="700762"/>
                  <a:pt x="349306" y="601278"/>
                  <a:pt x="262523" y="466870"/>
                </a:cubicBezTo>
                <a:cubicBezTo>
                  <a:pt x="175740" y="332462"/>
                  <a:pt x="-61327" y="-86638"/>
                  <a:pt x="14873" y="16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E2711953-5A5D-E8FB-A4B7-7C1E495BE1D2}"/>
              </a:ext>
            </a:extLst>
          </p:cNvPr>
          <p:cNvSpPr/>
          <p:nvPr/>
        </p:nvSpPr>
        <p:spPr>
          <a:xfrm>
            <a:off x="4681462" y="8556625"/>
            <a:ext cx="1789799" cy="1223566"/>
          </a:xfrm>
          <a:custGeom>
            <a:avLst/>
            <a:gdLst>
              <a:gd name="connsiteX0" fmla="*/ 1789188 w 1789799"/>
              <a:gd name="connsiteY0" fmla="*/ 0 h 1223566"/>
              <a:gd name="connsiteX1" fmla="*/ 1630438 w 1789799"/>
              <a:gd name="connsiteY1" fmla="*/ 228600 h 1223566"/>
              <a:gd name="connsiteX2" fmla="*/ 1335163 w 1789799"/>
              <a:gd name="connsiteY2" fmla="*/ 450850 h 1223566"/>
              <a:gd name="connsiteX3" fmla="*/ 4838 w 1789799"/>
              <a:gd name="connsiteY3" fmla="*/ 1219200 h 1223566"/>
              <a:gd name="connsiteX4" fmla="*/ 912888 w 1789799"/>
              <a:gd name="connsiteY4" fmla="*/ 739775 h 1223566"/>
              <a:gd name="connsiteX5" fmla="*/ 1576463 w 1789799"/>
              <a:gd name="connsiteY5" fmla="*/ 228600 h 1223566"/>
              <a:gd name="connsiteX6" fmla="*/ 1789188 w 1789799"/>
              <a:gd name="connsiteY6" fmla="*/ 0 h 122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9799" h="1223566">
                <a:moveTo>
                  <a:pt x="1789188" y="0"/>
                </a:moveTo>
                <a:cubicBezTo>
                  <a:pt x="1798184" y="0"/>
                  <a:pt x="1706109" y="153458"/>
                  <a:pt x="1630438" y="228600"/>
                </a:cubicBezTo>
                <a:cubicBezTo>
                  <a:pt x="1554767" y="303742"/>
                  <a:pt x="1606096" y="285750"/>
                  <a:pt x="1335163" y="450850"/>
                </a:cubicBezTo>
                <a:cubicBezTo>
                  <a:pt x="1064230" y="615950"/>
                  <a:pt x="75217" y="1171046"/>
                  <a:pt x="4838" y="1219200"/>
                </a:cubicBezTo>
                <a:cubicBezTo>
                  <a:pt x="-65541" y="1267354"/>
                  <a:pt x="650951" y="904875"/>
                  <a:pt x="912888" y="739775"/>
                </a:cubicBezTo>
                <a:cubicBezTo>
                  <a:pt x="1174825" y="574675"/>
                  <a:pt x="1430942" y="347662"/>
                  <a:pt x="1576463" y="228600"/>
                </a:cubicBezTo>
                <a:cubicBezTo>
                  <a:pt x="1721984" y="109538"/>
                  <a:pt x="1780192" y="0"/>
                  <a:pt x="17891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8359F907-F116-8411-529E-F76DA951E5EF}"/>
              </a:ext>
            </a:extLst>
          </p:cNvPr>
          <p:cNvSpPr/>
          <p:nvPr/>
        </p:nvSpPr>
        <p:spPr>
          <a:xfrm>
            <a:off x="4190947" y="8711978"/>
            <a:ext cx="590275" cy="784039"/>
          </a:xfrm>
          <a:custGeom>
            <a:avLst/>
            <a:gdLst>
              <a:gd name="connsiteX0" fmla="*/ 53 w 590275"/>
              <a:gd name="connsiteY0" fmla="*/ 222 h 784039"/>
              <a:gd name="connsiteX1" fmla="*/ 342953 w 590275"/>
              <a:gd name="connsiteY1" fmla="*/ 489172 h 784039"/>
              <a:gd name="connsiteX2" fmla="*/ 584253 w 590275"/>
              <a:gd name="connsiteY2" fmla="*/ 774922 h 784039"/>
              <a:gd name="connsiteX3" fmla="*/ 504878 w 590275"/>
              <a:gd name="connsiteY3" fmla="*/ 698722 h 784039"/>
              <a:gd name="connsiteX4" fmla="*/ 368353 w 590275"/>
              <a:gd name="connsiteY4" fmla="*/ 552672 h 784039"/>
              <a:gd name="connsiteX5" fmla="*/ 53 w 590275"/>
              <a:gd name="connsiteY5" fmla="*/ 222 h 78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275" h="784039">
                <a:moveTo>
                  <a:pt x="53" y="222"/>
                </a:moveTo>
                <a:cubicBezTo>
                  <a:pt x="-4180" y="-10361"/>
                  <a:pt x="245586" y="360055"/>
                  <a:pt x="342953" y="489172"/>
                </a:cubicBezTo>
                <a:cubicBezTo>
                  <a:pt x="440320" y="618289"/>
                  <a:pt x="557266" y="739997"/>
                  <a:pt x="584253" y="774922"/>
                </a:cubicBezTo>
                <a:cubicBezTo>
                  <a:pt x="611241" y="809847"/>
                  <a:pt x="540861" y="735764"/>
                  <a:pt x="504878" y="698722"/>
                </a:cubicBezTo>
                <a:cubicBezTo>
                  <a:pt x="468895" y="661680"/>
                  <a:pt x="453549" y="668030"/>
                  <a:pt x="368353" y="552672"/>
                </a:cubicBezTo>
                <a:cubicBezTo>
                  <a:pt x="283157" y="437314"/>
                  <a:pt x="4286" y="10805"/>
                  <a:pt x="53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6DEAF3B2-27C8-DA69-9324-F17CF3206AC1}"/>
              </a:ext>
            </a:extLst>
          </p:cNvPr>
          <p:cNvSpPr/>
          <p:nvPr/>
        </p:nvSpPr>
        <p:spPr>
          <a:xfrm>
            <a:off x="4628418" y="8430307"/>
            <a:ext cx="1858850" cy="1145180"/>
          </a:xfrm>
          <a:custGeom>
            <a:avLst/>
            <a:gdLst>
              <a:gd name="connsiteX0" fmla="*/ 1845407 w 1858850"/>
              <a:gd name="connsiteY0" fmla="*/ 8843 h 1145180"/>
              <a:gd name="connsiteX1" fmla="*/ 1258032 w 1858850"/>
              <a:gd name="connsiteY1" fmla="*/ 462868 h 1145180"/>
              <a:gd name="connsiteX2" fmla="*/ 1232632 w 1858850"/>
              <a:gd name="connsiteY2" fmla="*/ 500968 h 1145180"/>
              <a:gd name="connsiteX3" fmla="*/ 254732 w 1858850"/>
              <a:gd name="connsiteY3" fmla="*/ 1047068 h 1145180"/>
              <a:gd name="connsiteX4" fmla="*/ 19782 w 1858850"/>
              <a:gd name="connsiteY4" fmla="*/ 1129618 h 1145180"/>
              <a:gd name="connsiteX5" fmla="*/ 642082 w 1858850"/>
              <a:gd name="connsiteY5" fmla="*/ 862918 h 1145180"/>
              <a:gd name="connsiteX6" fmla="*/ 1581882 w 1858850"/>
              <a:gd name="connsiteY6" fmla="*/ 215218 h 1145180"/>
              <a:gd name="connsiteX7" fmla="*/ 1845407 w 1858850"/>
              <a:gd name="connsiteY7" fmla="*/ 8843 h 114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850" h="1145180">
                <a:moveTo>
                  <a:pt x="1845407" y="8843"/>
                </a:moveTo>
                <a:lnTo>
                  <a:pt x="1258032" y="462868"/>
                </a:lnTo>
                <a:cubicBezTo>
                  <a:pt x="1155903" y="544889"/>
                  <a:pt x="1399849" y="403601"/>
                  <a:pt x="1232632" y="500968"/>
                </a:cubicBezTo>
                <a:cubicBezTo>
                  <a:pt x="1065415" y="598335"/>
                  <a:pt x="456874" y="942293"/>
                  <a:pt x="254732" y="1047068"/>
                </a:cubicBezTo>
                <a:cubicBezTo>
                  <a:pt x="52590" y="1151843"/>
                  <a:pt x="-44776" y="1160310"/>
                  <a:pt x="19782" y="1129618"/>
                </a:cubicBezTo>
                <a:cubicBezTo>
                  <a:pt x="84340" y="1098926"/>
                  <a:pt x="381732" y="1015318"/>
                  <a:pt x="642082" y="862918"/>
                </a:cubicBezTo>
                <a:cubicBezTo>
                  <a:pt x="902432" y="710518"/>
                  <a:pt x="1377094" y="353860"/>
                  <a:pt x="1581882" y="215218"/>
                </a:cubicBezTo>
                <a:cubicBezTo>
                  <a:pt x="1786669" y="76576"/>
                  <a:pt x="1899382" y="-32432"/>
                  <a:pt x="1845407" y="8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E342547-6D5C-1E47-1193-E4D1A5950514}"/>
              </a:ext>
            </a:extLst>
          </p:cNvPr>
          <p:cNvSpPr/>
          <p:nvPr/>
        </p:nvSpPr>
        <p:spPr>
          <a:xfrm>
            <a:off x="4434225" y="8703570"/>
            <a:ext cx="347638" cy="573754"/>
          </a:xfrm>
          <a:custGeom>
            <a:avLst/>
            <a:gdLst>
              <a:gd name="connsiteX0" fmla="*/ 17125 w 347638"/>
              <a:gd name="connsiteY0" fmla="*/ 8630 h 573754"/>
              <a:gd name="connsiteX1" fmla="*/ 334625 w 347638"/>
              <a:gd name="connsiteY1" fmla="*/ 561080 h 573754"/>
              <a:gd name="connsiteX2" fmla="*/ 264775 w 347638"/>
              <a:gd name="connsiteY2" fmla="*/ 383280 h 573754"/>
              <a:gd name="connsiteX3" fmla="*/ 64750 w 347638"/>
              <a:gd name="connsiteY3" fmla="*/ 234055 h 573754"/>
              <a:gd name="connsiteX4" fmla="*/ 17125 w 347638"/>
              <a:gd name="connsiteY4" fmla="*/ 8630 h 57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638" h="573754">
                <a:moveTo>
                  <a:pt x="17125" y="8630"/>
                </a:moveTo>
                <a:cubicBezTo>
                  <a:pt x="62104" y="63134"/>
                  <a:pt x="293350" y="498638"/>
                  <a:pt x="334625" y="561080"/>
                </a:cubicBezTo>
                <a:cubicBezTo>
                  <a:pt x="375900" y="623522"/>
                  <a:pt x="309754" y="437784"/>
                  <a:pt x="264775" y="383280"/>
                </a:cubicBezTo>
                <a:cubicBezTo>
                  <a:pt x="219796" y="328776"/>
                  <a:pt x="103908" y="294909"/>
                  <a:pt x="64750" y="234055"/>
                </a:cubicBezTo>
                <a:cubicBezTo>
                  <a:pt x="25592" y="173201"/>
                  <a:pt x="-27854" y="-45874"/>
                  <a:pt x="17125" y="8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8CD88187-4690-DE37-2EAB-30788C124AC1}"/>
              </a:ext>
            </a:extLst>
          </p:cNvPr>
          <p:cNvSpPr/>
          <p:nvPr/>
        </p:nvSpPr>
        <p:spPr>
          <a:xfrm>
            <a:off x="4755206" y="8755459"/>
            <a:ext cx="1008380" cy="604683"/>
          </a:xfrm>
          <a:custGeom>
            <a:avLst/>
            <a:gdLst>
              <a:gd name="connsiteX0" fmla="*/ 966144 w 1008380"/>
              <a:gd name="connsiteY0" fmla="*/ 42466 h 604683"/>
              <a:gd name="connsiteX1" fmla="*/ 369244 w 1008380"/>
              <a:gd name="connsiteY1" fmla="*/ 382191 h 604683"/>
              <a:gd name="connsiteX2" fmla="*/ 944 w 1008380"/>
              <a:gd name="connsiteY2" fmla="*/ 604441 h 604683"/>
              <a:gd name="connsiteX3" fmla="*/ 283519 w 1008380"/>
              <a:gd name="connsiteY3" fmla="*/ 417116 h 604683"/>
              <a:gd name="connsiteX4" fmla="*/ 880419 w 1008380"/>
              <a:gd name="connsiteY4" fmla="*/ 45641 h 604683"/>
              <a:gd name="connsiteX5" fmla="*/ 966144 w 1008380"/>
              <a:gd name="connsiteY5" fmla="*/ 42466 h 60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8380" h="604683">
                <a:moveTo>
                  <a:pt x="966144" y="42466"/>
                </a:moveTo>
                <a:cubicBezTo>
                  <a:pt x="880948" y="98558"/>
                  <a:pt x="530111" y="288529"/>
                  <a:pt x="369244" y="382191"/>
                </a:cubicBezTo>
                <a:cubicBezTo>
                  <a:pt x="208377" y="475853"/>
                  <a:pt x="15231" y="598620"/>
                  <a:pt x="944" y="604441"/>
                </a:cubicBezTo>
                <a:cubicBezTo>
                  <a:pt x="-13343" y="610262"/>
                  <a:pt x="136940" y="510249"/>
                  <a:pt x="283519" y="417116"/>
                </a:cubicBezTo>
                <a:cubicBezTo>
                  <a:pt x="430098" y="323983"/>
                  <a:pt x="760827" y="107024"/>
                  <a:pt x="880419" y="45641"/>
                </a:cubicBezTo>
                <a:cubicBezTo>
                  <a:pt x="1000011" y="-15742"/>
                  <a:pt x="1051340" y="-13626"/>
                  <a:pt x="966144" y="42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2D798717-0491-9AFB-688E-ABF4B52CFA89}"/>
              </a:ext>
            </a:extLst>
          </p:cNvPr>
          <p:cNvSpPr/>
          <p:nvPr/>
        </p:nvSpPr>
        <p:spPr>
          <a:xfrm>
            <a:off x="4643982" y="8693317"/>
            <a:ext cx="674343" cy="425305"/>
          </a:xfrm>
          <a:custGeom>
            <a:avLst/>
            <a:gdLst>
              <a:gd name="connsiteX0" fmla="*/ 4218 w 674343"/>
              <a:gd name="connsiteY0" fmla="*/ 6183 h 425305"/>
              <a:gd name="connsiteX1" fmla="*/ 182018 w 674343"/>
              <a:gd name="connsiteY1" fmla="*/ 320508 h 425305"/>
              <a:gd name="connsiteX2" fmla="*/ 169318 w 674343"/>
              <a:gd name="connsiteY2" fmla="*/ 425283 h 425305"/>
              <a:gd name="connsiteX3" fmla="*/ 397918 w 674343"/>
              <a:gd name="connsiteY3" fmla="*/ 314158 h 425305"/>
              <a:gd name="connsiteX4" fmla="*/ 674143 w 674343"/>
              <a:gd name="connsiteY4" fmla="*/ 117308 h 425305"/>
              <a:gd name="connsiteX5" fmla="*/ 353468 w 674343"/>
              <a:gd name="connsiteY5" fmla="*/ 349083 h 425305"/>
              <a:gd name="connsiteX6" fmla="*/ 223293 w 674343"/>
              <a:gd name="connsiteY6" fmla="*/ 368133 h 425305"/>
              <a:gd name="connsiteX7" fmla="*/ 162968 w 674343"/>
              <a:gd name="connsiteY7" fmla="*/ 244308 h 425305"/>
              <a:gd name="connsiteX8" fmla="*/ 64543 w 674343"/>
              <a:gd name="connsiteY8" fmla="*/ 120483 h 425305"/>
              <a:gd name="connsiteX9" fmla="*/ 4218 w 674343"/>
              <a:gd name="connsiteY9" fmla="*/ 6183 h 42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343" h="425305">
                <a:moveTo>
                  <a:pt x="4218" y="6183"/>
                </a:moveTo>
                <a:cubicBezTo>
                  <a:pt x="23797" y="39521"/>
                  <a:pt x="154501" y="250658"/>
                  <a:pt x="182018" y="320508"/>
                </a:cubicBezTo>
                <a:cubicBezTo>
                  <a:pt x="209535" y="390358"/>
                  <a:pt x="133335" y="426341"/>
                  <a:pt x="169318" y="425283"/>
                </a:cubicBezTo>
                <a:cubicBezTo>
                  <a:pt x="205301" y="424225"/>
                  <a:pt x="313781" y="365487"/>
                  <a:pt x="397918" y="314158"/>
                </a:cubicBezTo>
                <a:cubicBezTo>
                  <a:pt x="482055" y="262829"/>
                  <a:pt x="681551" y="111487"/>
                  <a:pt x="674143" y="117308"/>
                </a:cubicBezTo>
                <a:cubicBezTo>
                  <a:pt x="666735" y="123129"/>
                  <a:pt x="428610" y="307279"/>
                  <a:pt x="353468" y="349083"/>
                </a:cubicBezTo>
                <a:cubicBezTo>
                  <a:pt x="278326" y="390887"/>
                  <a:pt x="255043" y="385595"/>
                  <a:pt x="223293" y="368133"/>
                </a:cubicBezTo>
                <a:cubicBezTo>
                  <a:pt x="191543" y="350671"/>
                  <a:pt x="189426" y="285583"/>
                  <a:pt x="162968" y="244308"/>
                </a:cubicBezTo>
                <a:cubicBezTo>
                  <a:pt x="136510" y="203033"/>
                  <a:pt x="91001" y="157525"/>
                  <a:pt x="64543" y="120483"/>
                </a:cubicBezTo>
                <a:cubicBezTo>
                  <a:pt x="38085" y="83441"/>
                  <a:pt x="-15361" y="-27155"/>
                  <a:pt x="4218" y="6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6D9E2B5E-5063-4EBF-56AF-DECC68BBB16D}"/>
              </a:ext>
            </a:extLst>
          </p:cNvPr>
          <p:cNvSpPr/>
          <p:nvPr/>
        </p:nvSpPr>
        <p:spPr>
          <a:xfrm>
            <a:off x="4613274" y="8753167"/>
            <a:ext cx="747469" cy="175161"/>
          </a:xfrm>
          <a:custGeom>
            <a:avLst/>
            <a:gdLst>
              <a:gd name="connsiteX0" fmla="*/ 1 w 747469"/>
              <a:gd name="connsiteY0" fmla="*/ 308 h 175161"/>
              <a:gd name="connsiteX1" fmla="*/ 609601 w 747469"/>
              <a:gd name="connsiteY1" fmla="*/ 25708 h 175161"/>
              <a:gd name="connsiteX2" fmla="*/ 742951 w 747469"/>
              <a:gd name="connsiteY2" fmla="*/ 38408 h 175161"/>
              <a:gd name="connsiteX3" fmla="*/ 520701 w 747469"/>
              <a:gd name="connsiteY3" fmla="*/ 174933 h 175161"/>
              <a:gd name="connsiteX4" fmla="*/ 742951 w 747469"/>
              <a:gd name="connsiteY4" fmla="*/ 70158 h 175161"/>
              <a:gd name="connsiteX5" fmla="*/ 615951 w 747469"/>
              <a:gd name="connsiteY5" fmla="*/ 44758 h 175161"/>
              <a:gd name="connsiteX6" fmla="*/ 1 w 747469"/>
              <a:gd name="connsiteY6" fmla="*/ 308 h 1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469" h="175161">
                <a:moveTo>
                  <a:pt x="1" y="308"/>
                </a:moveTo>
                <a:cubicBezTo>
                  <a:pt x="-1057" y="-2867"/>
                  <a:pt x="485776" y="19358"/>
                  <a:pt x="609601" y="25708"/>
                </a:cubicBezTo>
                <a:cubicBezTo>
                  <a:pt x="733426" y="32058"/>
                  <a:pt x="757768" y="13537"/>
                  <a:pt x="742951" y="38408"/>
                </a:cubicBezTo>
                <a:cubicBezTo>
                  <a:pt x="728134" y="63279"/>
                  <a:pt x="520701" y="169641"/>
                  <a:pt x="520701" y="174933"/>
                </a:cubicBezTo>
                <a:cubicBezTo>
                  <a:pt x="520701" y="180225"/>
                  <a:pt x="727076" y="91854"/>
                  <a:pt x="742951" y="70158"/>
                </a:cubicBezTo>
                <a:cubicBezTo>
                  <a:pt x="758826" y="48462"/>
                  <a:pt x="736601" y="55341"/>
                  <a:pt x="615951" y="44758"/>
                </a:cubicBezTo>
                <a:cubicBezTo>
                  <a:pt x="495301" y="34175"/>
                  <a:pt x="1059" y="3483"/>
                  <a:pt x="1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A523F587-AD28-C779-D3CD-AF44DCB43428}"/>
              </a:ext>
            </a:extLst>
          </p:cNvPr>
          <p:cNvSpPr/>
          <p:nvPr/>
        </p:nvSpPr>
        <p:spPr>
          <a:xfrm>
            <a:off x="6326602" y="7724593"/>
            <a:ext cx="104104" cy="399991"/>
          </a:xfrm>
          <a:custGeom>
            <a:avLst/>
            <a:gdLst>
              <a:gd name="connsiteX0" fmla="*/ 96423 w 104104"/>
              <a:gd name="connsiteY0" fmla="*/ 182 h 399991"/>
              <a:gd name="connsiteX1" fmla="*/ 96423 w 104104"/>
              <a:gd name="connsiteY1" fmla="*/ 216082 h 399991"/>
              <a:gd name="connsiteX2" fmla="*/ 1173 w 104104"/>
              <a:gd name="connsiteY2" fmla="*/ 397057 h 399991"/>
              <a:gd name="connsiteX3" fmla="*/ 45623 w 104104"/>
              <a:gd name="connsiteY3" fmla="*/ 317682 h 399991"/>
              <a:gd name="connsiteX4" fmla="*/ 80548 w 104104"/>
              <a:gd name="connsiteY4" fmla="*/ 181157 h 399991"/>
              <a:gd name="connsiteX5" fmla="*/ 96423 w 104104"/>
              <a:gd name="connsiteY5" fmla="*/ 182 h 39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04" h="399991">
                <a:moveTo>
                  <a:pt x="96423" y="182"/>
                </a:moveTo>
                <a:cubicBezTo>
                  <a:pt x="99069" y="6003"/>
                  <a:pt x="112298" y="149936"/>
                  <a:pt x="96423" y="216082"/>
                </a:cubicBezTo>
                <a:cubicBezTo>
                  <a:pt x="80548" y="282228"/>
                  <a:pt x="9640" y="380124"/>
                  <a:pt x="1173" y="397057"/>
                </a:cubicBezTo>
                <a:cubicBezTo>
                  <a:pt x="-7294" y="413990"/>
                  <a:pt x="32394" y="353665"/>
                  <a:pt x="45623" y="317682"/>
                </a:cubicBezTo>
                <a:cubicBezTo>
                  <a:pt x="58852" y="281699"/>
                  <a:pt x="70494" y="233015"/>
                  <a:pt x="80548" y="181157"/>
                </a:cubicBezTo>
                <a:cubicBezTo>
                  <a:pt x="90602" y="129299"/>
                  <a:pt x="93777" y="-5639"/>
                  <a:pt x="96423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A9504A6-2393-0C7A-83AC-AB2BDF871871}"/>
              </a:ext>
            </a:extLst>
          </p:cNvPr>
          <p:cNvSpPr/>
          <p:nvPr/>
        </p:nvSpPr>
        <p:spPr>
          <a:xfrm>
            <a:off x="6305229" y="7662492"/>
            <a:ext cx="195509" cy="849791"/>
          </a:xfrm>
          <a:custGeom>
            <a:avLst/>
            <a:gdLst>
              <a:gd name="connsiteX0" fmla="*/ 190821 w 195509"/>
              <a:gd name="connsiteY0" fmla="*/ 14658 h 849791"/>
              <a:gd name="connsiteX1" fmla="*/ 114621 w 195509"/>
              <a:gd name="connsiteY1" fmla="*/ 411533 h 849791"/>
              <a:gd name="connsiteX2" fmla="*/ 143196 w 195509"/>
              <a:gd name="connsiteY2" fmla="*/ 452808 h 849791"/>
              <a:gd name="connsiteX3" fmla="*/ 178121 w 195509"/>
              <a:gd name="connsiteY3" fmla="*/ 487733 h 849791"/>
              <a:gd name="connsiteX4" fmla="*/ 86046 w 195509"/>
              <a:gd name="connsiteY4" fmla="*/ 605208 h 849791"/>
              <a:gd name="connsiteX5" fmla="*/ 321 w 195509"/>
              <a:gd name="connsiteY5" fmla="*/ 849683 h 849791"/>
              <a:gd name="connsiteX6" fmla="*/ 117796 w 195509"/>
              <a:gd name="connsiteY6" fmla="*/ 573458 h 849791"/>
              <a:gd name="connsiteX7" fmla="*/ 193996 w 195509"/>
              <a:gd name="connsiteY7" fmla="*/ 313108 h 849791"/>
              <a:gd name="connsiteX8" fmla="*/ 168596 w 195509"/>
              <a:gd name="connsiteY8" fmla="*/ 367083 h 849791"/>
              <a:gd name="connsiteX9" fmla="*/ 168596 w 195509"/>
              <a:gd name="connsiteY9" fmla="*/ 119433 h 849791"/>
              <a:gd name="connsiteX10" fmla="*/ 168596 w 195509"/>
              <a:gd name="connsiteY10" fmla="*/ 84508 h 849791"/>
              <a:gd name="connsiteX11" fmla="*/ 190821 w 195509"/>
              <a:gd name="connsiteY11" fmla="*/ 14658 h 84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5509" h="849791">
                <a:moveTo>
                  <a:pt x="190821" y="14658"/>
                </a:moveTo>
                <a:cubicBezTo>
                  <a:pt x="181825" y="69162"/>
                  <a:pt x="122558" y="338508"/>
                  <a:pt x="114621" y="411533"/>
                </a:cubicBezTo>
                <a:cubicBezTo>
                  <a:pt x="106684" y="484558"/>
                  <a:pt x="132613" y="440108"/>
                  <a:pt x="143196" y="452808"/>
                </a:cubicBezTo>
                <a:cubicBezTo>
                  <a:pt x="153779" y="465508"/>
                  <a:pt x="187646" y="462333"/>
                  <a:pt x="178121" y="487733"/>
                </a:cubicBezTo>
                <a:cubicBezTo>
                  <a:pt x="168596" y="513133"/>
                  <a:pt x="115679" y="544883"/>
                  <a:pt x="86046" y="605208"/>
                </a:cubicBezTo>
                <a:cubicBezTo>
                  <a:pt x="56413" y="665533"/>
                  <a:pt x="-4971" y="854975"/>
                  <a:pt x="321" y="849683"/>
                </a:cubicBezTo>
                <a:cubicBezTo>
                  <a:pt x="5613" y="844391"/>
                  <a:pt x="85517" y="662887"/>
                  <a:pt x="117796" y="573458"/>
                </a:cubicBezTo>
                <a:cubicBezTo>
                  <a:pt x="150075" y="484029"/>
                  <a:pt x="185529" y="347504"/>
                  <a:pt x="193996" y="313108"/>
                </a:cubicBezTo>
                <a:cubicBezTo>
                  <a:pt x="202463" y="278712"/>
                  <a:pt x="172829" y="399362"/>
                  <a:pt x="168596" y="367083"/>
                </a:cubicBezTo>
                <a:cubicBezTo>
                  <a:pt x="164363" y="334804"/>
                  <a:pt x="168596" y="119433"/>
                  <a:pt x="168596" y="119433"/>
                </a:cubicBezTo>
                <a:cubicBezTo>
                  <a:pt x="168596" y="72337"/>
                  <a:pt x="167538" y="94562"/>
                  <a:pt x="168596" y="84508"/>
                </a:cubicBezTo>
                <a:cubicBezTo>
                  <a:pt x="169654" y="74454"/>
                  <a:pt x="199817" y="-39846"/>
                  <a:pt x="190821" y="1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5D8460D5-DA6C-6918-D895-D0BD19E34D3A}"/>
              </a:ext>
            </a:extLst>
          </p:cNvPr>
          <p:cNvSpPr/>
          <p:nvPr/>
        </p:nvSpPr>
        <p:spPr>
          <a:xfrm>
            <a:off x="3626292" y="6651158"/>
            <a:ext cx="719138" cy="558631"/>
          </a:xfrm>
          <a:custGeom>
            <a:avLst/>
            <a:gdLst>
              <a:gd name="connsiteX0" fmla="*/ 56708 w 719138"/>
              <a:gd name="connsiteY0" fmla="*/ 467 h 558631"/>
              <a:gd name="connsiteX1" fmla="*/ 224983 w 719138"/>
              <a:gd name="connsiteY1" fmla="*/ 133817 h 558631"/>
              <a:gd name="connsiteX2" fmla="*/ 428183 w 719138"/>
              <a:gd name="connsiteY2" fmla="*/ 152867 h 558631"/>
              <a:gd name="connsiteX3" fmla="*/ 466283 w 719138"/>
              <a:gd name="connsiteY3" fmla="*/ 159217 h 558631"/>
              <a:gd name="connsiteX4" fmla="*/ 574233 w 719138"/>
              <a:gd name="connsiteY4" fmla="*/ 232242 h 558631"/>
              <a:gd name="connsiteX5" fmla="*/ 717108 w 719138"/>
              <a:gd name="connsiteY5" fmla="*/ 552917 h 558631"/>
              <a:gd name="connsiteX6" fmla="*/ 647258 w 719138"/>
              <a:gd name="connsiteY6" fmla="*/ 422742 h 558631"/>
              <a:gd name="connsiteX7" fmla="*/ 494858 w 719138"/>
              <a:gd name="connsiteY7" fmla="*/ 232242 h 558631"/>
              <a:gd name="connsiteX8" fmla="*/ 253558 w 719138"/>
              <a:gd name="connsiteY8" fmla="*/ 222717 h 558631"/>
              <a:gd name="connsiteX9" fmla="*/ 2733 w 719138"/>
              <a:gd name="connsiteY9" fmla="*/ 3642 h 558631"/>
              <a:gd name="connsiteX10" fmla="*/ 117033 w 719138"/>
              <a:gd name="connsiteY10" fmla="*/ 86192 h 558631"/>
              <a:gd name="connsiteX11" fmla="*/ 56708 w 719138"/>
              <a:gd name="connsiteY11" fmla="*/ 467 h 55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9138" h="558631">
                <a:moveTo>
                  <a:pt x="56708" y="467"/>
                </a:moveTo>
                <a:cubicBezTo>
                  <a:pt x="74700" y="8405"/>
                  <a:pt x="163071" y="108417"/>
                  <a:pt x="224983" y="133817"/>
                </a:cubicBezTo>
                <a:cubicBezTo>
                  <a:pt x="286895" y="159217"/>
                  <a:pt x="387966" y="148634"/>
                  <a:pt x="428183" y="152867"/>
                </a:cubicBezTo>
                <a:cubicBezTo>
                  <a:pt x="468400" y="157100"/>
                  <a:pt x="441941" y="145988"/>
                  <a:pt x="466283" y="159217"/>
                </a:cubicBezTo>
                <a:cubicBezTo>
                  <a:pt x="490625" y="172446"/>
                  <a:pt x="532429" y="166625"/>
                  <a:pt x="574233" y="232242"/>
                </a:cubicBezTo>
                <a:cubicBezTo>
                  <a:pt x="616037" y="297859"/>
                  <a:pt x="704937" y="521167"/>
                  <a:pt x="717108" y="552917"/>
                </a:cubicBezTo>
                <a:cubicBezTo>
                  <a:pt x="729279" y="584667"/>
                  <a:pt x="684300" y="476188"/>
                  <a:pt x="647258" y="422742"/>
                </a:cubicBezTo>
                <a:cubicBezTo>
                  <a:pt x="610216" y="369296"/>
                  <a:pt x="560475" y="265580"/>
                  <a:pt x="494858" y="232242"/>
                </a:cubicBezTo>
                <a:cubicBezTo>
                  <a:pt x="429241" y="198905"/>
                  <a:pt x="335579" y="260817"/>
                  <a:pt x="253558" y="222717"/>
                </a:cubicBezTo>
                <a:cubicBezTo>
                  <a:pt x="171537" y="184617"/>
                  <a:pt x="25487" y="26396"/>
                  <a:pt x="2733" y="3642"/>
                </a:cubicBezTo>
                <a:cubicBezTo>
                  <a:pt x="-20021" y="-19112"/>
                  <a:pt x="106450" y="84075"/>
                  <a:pt x="117033" y="86192"/>
                </a:cubicBezTo>
                <a:cubicBezTo>
                  <a:pt x="127616" y="88309"/>
                  <a:pt x="38716" y="-7471"/>
                  <a:pt x="56708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EC532CF6-69A6-65E0-5D2A-9B5311B2CDDA}"/>
              </a:ext>
            </a:extLst>
          </p:cNvPr>
          <p:cNvSpPr/>
          <p:nvPr/>
        </p:nvSpPr>
        <p:spPr>
          <a:xfrm>
            <a:off x="3678365" y="6647291"/>
            <a:ext cx="424236" cy="522214"/>
          </a:xfrm>
          <a:custGeom>
            <a:avLst/>
            <a:gdLst>
              <a:gd name="connsiteX0" fmla="*/ 87185 w 424236"/>
              <a:gd name="connsiteY0" fmla="*/ 1159 h 522214"/>
              <a:gd name="connsiteX1" fmla="*/ 42735 w 424236"/>
              <a:gd name="connsiteY1" fmla="*/ 121809 h 522214"/>
              <a:gd name="connsiteX2" fmla="*/ 157035 w 424236"/>
              <a:gd name="connsiteY2" fmla="*/ 366284 h 522214"/>
              <a:gd name="connsiteX3" fmla="*/ 157035 w 424236"/>
              <a:gd name="connsiteY3" fmla="*/ 385334 h 522214"/>
              <a:gd name="connsiteX4" fmla="*/ 236410 w 424236"/>
              <a:gd name="connsiteY4" fmla="*/ 483759 h 522214"/>
              <a:gd name="connsiteX5" fmla="*/ 45910 w 424236"/>
              <a:gd name="connsiteY5" fmla="*/ 521859 h 522214"/>
              <a:gd name="connsiteX6" fmla="*/ 420560 w 424236"/>
              <a:gd name="connsiteY6" fmla="*/ 464709 h 522214"/>
              <a:gd name="connsiteX7" fmla="*/ 223710 w 424236"/>
              <a:gd name="connsiteY7" fmla="*/ 464709 h 522214"/>
              <a:gd name="connsiteX8" fmla="*/ 4635 w 424236"/>
              <a:gd name="connsiteY8" fmla="*/ 188484 h 522214"/>
              <a:gd name="connsiteX9" fmla="*/ 87185 w 424236"/>
              <a:gd name="connsiteY9" fmla="*/ 1159 h 52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4236" h="522214">
                <a:moveTo>
                  <a:pt x="87185" y="1159"/>
                </a:moveTo>
                <a:cubicBezTo>
                  <a:pt x="93535" y="-9953"/>
                  <a:pt x="31093" y="60955"/>
                  <a:pt x="42735" y="121809"/>
                </a:cubicBezTo>
                <a:cubicBezTo>
                  <a:pt x="54377" y="182663"/>
                  <a:pt x="157035" y="366284"/>
                  <a:pt x="157035" y="366284"/>
                </a:cubicBezTo>
                <a:cubicBezTo>
                  <a:pt x="176085" y="410205"/>
                  <a:pt x="143806" y="365755"/>
                  <a:pt x="157035" y="385334"/>
                </a:cubicBezTo>
                <a:cubicBezTo>
                  <a:pt x="170264" y="404913"/>
                  <a:pt x="254931" y="461005"/>
                  <a:pt x="236410" y="483759"/>
                </a:cubicBezTo>
                <a:cubicBezTo>
                  <a:pt x="217889" y="506513"/>
                  <a:pt x="15218" y="525034"/>
                  <a:pt x="45910" y="521859"/>
                </a:cubicBezTo>
                <a:cubicBezTo>
                  <a:pt x="76602" y="518684"/>
                  <a:pt x="390927" y="474234"/>
                  <a:pt x="420560" y="464709"/>
                </a:cubicBezTo>
                <a:cubicBezTo>
                  <a:pt x="450193" y="455184"/>
                  <a:pt x="293031" y="510746"/>
                  <a:pt x="223710" y="464709"/>
                </a:cubicBezTo>
                <a:cubicBezTo>
                  <a:pt x="154389" y="418672"/>
                  <a:pt x="32152" y="260980"/>
                  <a:pt x="4635" y="188484"/>
                </a:cubicBezTo>
                <a:cubicBezTo>
                  <a:pt x="-22882" y="115988"/>
                  <a:pt x="80835" y="12271"/>
                  <a:pt x="87185" y="1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4122F09F-C25D-C649-0CFF-7F982FEB3AEB}"/>
              </a:ext>
            </a:extLst>
          </p:cNvPr>
          <p:cNvSpPr/>
          <p:nvPr/>
        </p:nvSpPr>
        <p:spPr>
          <a:xfrm>
            <a:off x="3657305" y="7076987"/>
            <a:ext cx="439737" cy="859562"/>
          </a:xfrm>
          <a:custGeom>
            <a:avLst/>
            <a:gdLst>
              <a:gd name="connsiteX0" fmla="*/ 101895 w 439737"/>
              <a:gd name="connsiteY0" fmla="*/ 60413 h 859562"/>
              <a:gd name="connsiteX1" fmla="*/ 422570 w 439737"/>
              <a:gd name="connsiteY1" fmla="*/ 88 h 859562"/>
              <a:gd name="connsiteX2" fmla="*/ 397170 w 439737"/>
              <a:gd name="connsiteY2" fmla="*/ 76288 h 859562"/>
              <a:gd name="connsiteX3" fmla="*/ 406695 w 439737"/>
              <a:gd name="connsiteY3" fmla="*/ 149313 h 859562"/>
              <a:gd name="connsiteX4" fmla="*/ 174920 w 439737"/>
              <a:gd name="connsiteY4" fmla="*/ 517613 h 859562"/>
              <a:gd name="connsiteX5" fmla="*/ 6645 w 439737"/>
              <a:gd name="connsiteY5" fmla="*/ 850988 h 859562"/>
              <a:gd name="connsiteX6" fmla="*/ 41570 w 439737"/>
              <a:gd name="connsiteY6" fmla="*/ 739863 h 859562"/>
              <a:gd name="connsiteX7" fmla="*/ 114595 w 439737"/>
              <a:gd name="connsiteY7" fmla="*/ 511263 h 859562"/>
              <a:gd name="connsiteX8" fmla="*/ 349545 w 439737"/>
              <a:gd name="connsiteY8" fmla="*/ 66763 h 859562"/>
              <a:gd name="connsiteX9" fmla="*/ 149520 w 439737"/>
              <a:gd name="connsiteY9" fmla="*/ 31838 h 859562"/>
              <a:gd name="connsiteX10" fmla="*/ 101895 w 439737"/>
              <a:gd name="connsiteY10" fmla="*/ 60413 h 85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9737" h="859562">
                <a:moveTo>
                  <a:pt x="101895" y="60413"/>
                </a:moveTo>
                <a:cubicBezTo>
                  <a:pt x="147403" y="55121"/>
                  <a:pt x="373358" y="-2558"/>
                  <a:pt x="422570" y="88"/>
                </a:cubicBezTo>
                <a:cubicBezTo>
                  <a:pt x="471783" y="2734"/>
                  <a:pt x="399816" y="51417"/>
                  <a:pt x="397170" y="76288"/>
                </a:cubicBezTo>
                <a:cubicBezTo>
                  <a:pt x="394524" y="101159"/>
                  <a:pt x="443737" y="75759"/>
                  <a:pt x="406695" y="149313"/>
                </a:cubicBezTo>
                <a:cubicBezTo>
                  <a:pt x="369653" y="222867"/>
                  <a:pt x="241595" y="400667"/>
                  <a:pt x="174920" y="517613"/>
                </a:cubicBezTo>
                <a:cubicBezTo>
                  <a:pt x="108245" y="634559"/>
                  <a:pt x="28870" y="813947"/>
                  <a:pt x="6645" y="850988"/>
                </a:cubicBezTo>
                <a:cubicBezTo>
                  <a:pt x="-15580" y="888029"/>
                  <a:pt x="23578" y="796484"/>
                  <a:pt x="41570" y="739863"/>
                </a:cubicBezTo>
                <a:cubicBezTo>
                  <a:pt x="59562" y="683242"/>
                  <a:pt x="63266" y="623446"/>
                  <a:pt x="114595" y="511263"/>
                </a:cubicBezTo>
                <a:cubicBezTo>
                  <a:pt x="165924" y="399080"/>
                  <a:pt x="343724" y="146667"/>
                  <a:pt x="349545" y="66763"/>
                </a:cubicBezTo>
                <a:cubicBezTo>
                  <a:pt x="355366" y="-13141"/>
                  <a:pt x="186562" y="28663"/>
                  <a:pt x="149520" y="31838"/>
                </a:cubicBezTo>
                <a:cubicBezTo>
                  <a:pt x="112478" y="35013"/>
                  <a:pt x="56387" y="65705"/>
                  <a:pt x="101895" y="60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DA378DDE-C2EE-94B3-B7E1-AD00AE948E1E}"/>
              </a:ext>
            </a:extLst>
          </p:cNvPr>
          <p:cNvSpPr/>
          <p:nvPr/>
        </p:nvSpPr>
        <p:spPr>
          <a:xfrm>
            <a:off x="3444265" y="7417651"/>
            <a:ext cx="377731" cy="211319"/>
          </a:xfrm>
          <a:custGeom>
            <a:avLst/>
            <a:gdLst>
              <a:gd name="connsiteX0" fmla="*/ 610 w 377731"/>
              <a:gd name="connsiteY0" fmla="*/ 2324 h 211319"/>
              <a:gd name="connsiteX1" fmla="*/ 343510 w 377731"/>
              <a:gd name="connsiteY1" fmla="*/ 192824 h 211319"/>
              <a:gd name="connsiteX2" fmla="*/ 356210 w 377731"/>
              <a:gd name="connsiteY2" fmla="*/ 192824 h 211319"/>
              <a:gd name="connsiteX3" fmla="*/ 260960 w 377731"/>
              <a:gd name="connsiteY3" fmla="*/ 94399 h 211319"/>
              <a:gd name="connsiteX4" fmla="*/ 610 w 377731"/>
              <a:gd name="connsiteY4" fmla="*/ 2324 h 2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731" h="211319">
                <a:moveTo>
                  <a:pt x="610" y="2324"/>
                </a:moveTo>
                <a:cubicBezTo>
                  <a:pt x="14368" y="18728"/>
                  <a:pt x="284243" y="161074"/>
                  <a:pt x="343510" y="192824"/>
                </a:cubicBezTo>
                <a:cubicBezTo>
                  <a:pt x="402777" y="224574"/>
                  <a:pt x="369968" y="209228"/>
                  <a:pt x="356210" y="192824"/>
                </a:cubicBezTo>
                <a:cubicBezTo>
                  <a:pt x="342452" y="176420"/>
                  <a:pt x="312289" y="128266"/>
                  <a:pt x="260960" y="94399"/>
                </a:cubicBezTo>
                <a:cubicBezTo>
                  <a:pt x="209631" y="60532"/>
                  <a:pt x="-13148" y="-14080"/>
                  <a:pt x="610" y="2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7D3D89E-A56C-E7C8-BFA1-F78CEEA82A4A}"/>
              </a:ext>
            </a:extLst>
          </p:cNvPr>
          <p:cNvSpPr/>
          <p:nvPr/>
        </p:nvSpPr>
        <p:spPr>
          <a:xfrm>
            <a:off x="3301692" y="7421576"/>
            <a:ext cx="285716" cy="644133"/>
          </a:xfrm>
          <a:custGeom>
            <a:avLst/>
            <a:gdLst>
              <a:gd name="connsiteX0" fmla="*/ 282883 w 285716"/>
              <a:gd name="connsiteY0" fmla="*/ 1574 h 644133"/>
              <a:gd name="connsiteX1" fmla="*/ 149533 w 285716"/>
              <a:gd name="connsiteY1" fmla="*/ 192074 h 644133"/>
              <a:gd name="connsiteX2" fmla="*/ 105083 w 285716"/>
              <a:gd name="connsiteY2" fmla="*/ 407974 h 644133"/>
              <a:gd name="connsiteX3" fmla="*/ 70158 w 285716"/>
              <a:gd name="connsiteY3" fmla="*/ 630224 h 644133"/>
              <a:gd name="connsiteX4" fmla="*/ 63808 w 285716"/>
              <a:gd name="connsiteY4" fmla="*/ 585774 h 644133"/>
              <a:gd name="connsiteX5" fmla="*/ 9833 w 285716"/>
              <a:gd name="connsiteY5" fmla="*/ 300024 h 644133"/>
              <a:gd name="connsiteX6" fmla="*/ 282883 w 285716"/>
              <a:gd name="connsiteY6" fmla="*/ 1574 h 64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16" h="644133">
                <a:moveTo>
                  <a:pt x="282883" y="1574"/>
                </a:moveTo>
                <a:cubicBezTo>
                  <a:pt x="306166" y="-16418"/>
                  <a:pt x="179166" y="124341"/>
                  <a:pt x="149533" y="192074"/>
                </a:cubicBezTo>
                <a:cubicBezTo>
                  <a:pt x="119900" y="259807"/>
                  <a:pt x="118312" y="334949"/>
                  <a:pt x="105083" y="407974"/>
                </a:cubicBezTo>
                <a:cubicBezTo>
                  <a:pt x="91854" y="480999"/>
                  <a:pt x="77037" y="600591"/>
                  <a:pt x="70158" y="630224"/>
                </a:cubicBezTo>
                <a:cubicBezTo>
                  <a:pt x="63279" y="659857"/>
                  <a:pt x="73862" y="640807"/>
                  <a:pt x="63808" y="585774"/>
                </a:cubicBezTo>
                <a:cubicBezTo>
                  <a:pt x="53754" y="530741"/>
                  <a:pt x="-27738" y="396332"/>
                  <a:pt x="9833" y="300024"/>
                </a:cubicBezTo>
                <a:cubicBezTo>
                  <a:pt x="47404" y="203716"/>
                  <a:pt x="259600" y="19566"/>
                  <a:pt x="282883" y="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DD7C50E-A9F8-191D-9229-8A504F59ECEC}"/>
              </a:ext>
            </a:extLst>
          </p:cNvPr>
          <p:cNvSpPr/>
          <p:nvPr/>
        </p:nvSpPr>
        <p:spPr>
          <a:xfrm>
            <a:off x="4163747" y="6888962"/>
            <a:ext cx="773396" cy="381951"/>
          </a:xfrm>
          <a:custGeom>
            <a:avLst/>
            <a:gdLst>
              <a:gd name="connsiteX0" fmla="*/ 8203 w 773396"/>
              <a:gd name="connsiteY0" fmla="*/ 343688 h 381951"/>
              <a:gd name="connsiteX1" fmla="*/ 278078 w 773396"/>
              <a:gd name="connsiteY1" fmla="*/ 153188 h 381951"/>
              <a:gd name="connsiteX2" fmla="*/ 427303 w 773396"/>
              <a:gd name="connsiteY2" fmla="*/ 86513 h 381951"/>
              <a:gd name="connsiteX3" fmla="*/ 360628 w 773396"/>
              <a:gd name="connsiteY3" fmla="*/ 48413 h 381951"/>
              <a:gd name="connsiteX4" fmla="*/ 560653 w 773396"/>
              <a:gd name="connsiteY4" fmla="*/ 86513 h 381951"/>
              <a:gd name="connsiteX5" fmla="*/ 509853 w 773396"/>
              <a:gd name="connsiteY5" fmla="*/ 3963 h 381951"/>
              <a:gd name="connsiteX6" fmla="*/ 694003 w 773396"/>
              <a:gd name="connsiteY6" fmla="*/ 235738 h 381951"/>
              <a:gd name="connsiteX7" fmla="*/ 773378 w 773396"/>
              <a:gd name="connsiteY7" fmla="*/ 381788 h 381951"/>
              <a:gd name="connsiteX8" fmla="*/ 700353 w 773396"/>
              <a:gd name="connsiteY8" fmla="*/ 261138 h 381951"/>
              <a:gd name="connsiteX9" fmla="*/ 595578 w 773396"/>
              <a:gd name="connsiteY9" fmla="*/ 105563 h 381951"/>
              <a:gd name="connsiteX10" fmla="*/ 376503 w 773396"/>
              <a:gd name="connsiteY10" fmla="*/ 175413 h 381951"/>
              <a:gd name="connsiteX11" fmla="*/ 93928 w 773396"/>
              <a:gd name="connsiteY11" fmla="*/ 308763 h 381951"/>
              <a:gd name="connsiteX12" fmla="*/ 8203 w 773396"/>
              <a:gd name="connsiteY12" fmla="*/ 343688 h 38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3396" h="381951">
                <a:moveTo>
                  <a:pt x="8203" y="343688"/>
                </a:moveTo>
                <a:cubicBezTo>
                  <a:pt x="38895" y="317759"/>
                  <a:pt x="208228" y="196051"/>
                  <a:pt x="278078" y="153188"/>
                </a:cubicBezTo>
                <a:cubicBezTo>
                  <a:pt x="347928" y="110325"/>
                  <a:pt x="413545" y="103975"/>
                  <a:pt x="427303" y="86513"/>
                </a:cubicBezTo>
                <a:cubicBezTo>
                  <a:pt x="441061" y="69051"/>
                  <a:pt x="338403" y="48413"/>
                  <a:pt x="360628" y="48413"/>
                </a:cubicBezTo>
                <a:cubicBezTo>
                  <a:pt x="382853" y="48413"/>
                  <a:pt x="535782" y="93921"/>
                  <a:pt x="560653" y="86513"/>
                </a:cubicBezTo>
                <a:cubicBezTo>
                  <a:pt x="585524" y="79105"/>
                  <a:pt x="487628" y="-20908"/>
                  <a:pt x="509853" y="3963"/>
                </a:cubicBezTo>
                <a:cubicBezTo>
                  <a:pt x="532078" y="28834"/>
                  <a:pt x="650082" y="172767"/>
                  <a:pt x="694003" y="235738"/>
                </a:cubicBezTo>
                <a:cubicBezTo>
                  <a:pt x="737924" y="298709"/>
                  <a:pt x="772320" y="377555"/>
                  <a:pt x="773378" y="381788"/>
                </a:cubicBezTo>
                <a:cubicBezTo>
                  <a:pt x="774436" y="386021"/>
                  <a:pt x="729986" y="307175"/>
                  <a:pt x="700353" y="261138"/>
                </a:cubicBezTo>
                <a:cubicBezTo>
                  <a:pt x="670720" y="215101"/>
                  <a:pt x="649553" y="119850"/>
                  <a:pt x="595578" y="105563"/>
                </a:cubicBezTo>
                <a:cubicBezTo>
                  <a:pt x="541603" y="91275"/>
                  <a:pt x="460111" y="141546"/>
                  <a:pt x="376503" y="175413"/>
                </a:cubicBezTo>
                <a:cubicBezTo>
                  <a:pt x="292895" y="209280"/>
                  <a:pt x="148961" y="284421"/>
                  <a:pt x="93928" y="308763"/>
                </a:cubicBezTo>
                <a:cubicBezTo>
                  <a:pt x="38895" y="333105"/>
                  <a:pt x="-22489" y="369617"/>
                  <a:pt x="8203" y="343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F5667BFC-3E14-D45A-4F24-D5628F628267}"/>
              </a:ext>
            </a:extLst>
          </p:cNvPr>
          <p:cNvSpPr/>
          <p:nvPr/>
        </p:nvSpPr>
        <p:spPr>
          <a:xfrm>
            <a:off x="3243215" y="7606753"/>
            <a:ext cx="896851" cy="585517"/>
          </a:xfrm>
          <a:custGeom>
            <a:avLst/>
            <a:gdLst>
              <a:gd name="connsiteX0" fmla="*/ 890635 w 896851"/>
              <a:gd name="connsiteY0" fmla="*/ 547 h 585517"/>
              <a:gd name="connsiteX1" fmla="*/ 738235 w 896851"/>
              <a:gd name="connsiteY1" fmla="*/ 229147 h 585517"/>
              <a:gd name="connsiteX2" fmla="*/ 490585 w 896851"/>
              <a:gd name="connsiteY2" fmla="*/ 473622 h 585517"/>
              <a:gd name="connsiteX3" fmla="*/ 328660 w 896851"/>
              <a:gd name="connsiteY3" fmla="*/ 568872 h 585517"/>
              <a:gd name="connsiteX4" fmla="*/ 268335 w 896851"/>
              <a:gd name="connsiteY4" fmla="*/ 562522 h 585517"/>
              <a:gd name="connsiteX5" fmla="*/ 1635 w 896851"/>
              <a:gd name="connsiteY5" fmla="*/ 343447 h 585517"/>
              <a:gd name="connsiteX6" fmla="*/ 163560 w 896851"/>
              <a:gd name="connsiteY6" fmla="*/ 422822 h 585517"/>
              <a:gd name="connsiteX7" fmla="*/ 315960 w 896851"/>
              <a:gd name="connsiteY7" fmla="*/ 527597 h 585517"/>
              <a:gd name="connsiteX8" fmla="*/ 566785 w 896851"/>
              <a:gd name="connsiteY8" fmla="*/ 384722 h 585517"/>
              <a:gd name="connsiteX9" fmla="*/ 585835 w 896851"/>
              <a:gd name="connsiteY9" fmla="*/ 305347 h 585517"/>
              <a:gd name="connsiteX10" fmla="*/ 528685 w 896851"/>
              <a:gd name="connsiteY10" fmla="*/ 295822 h 585517"/>
              <a:gd name="connsiteX11" fmla="*/ 890635 w 896851"/>
              <a:gd name="connsiteY11" fmla="*/ 547 h 5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6851" h="585517">
                <a:moveTo>
                  <a:pt x="890635" y="547"/>
                </a:moveTo>
                <a:cubicBezTo>
                  <a:pt x="925560" y="-10566"/>
                  <a:pt x="804910" y="150301"/>
                  <a:pt x="738235" y="229147"/>
                </a:cubicBezTo>
                <a:cubicBezTo>
                  <a:pt x="671560" y="307993"/>
                  <a:pt x="558847" y="417001"/>
                  <a:pt x="490585" y="473622"/>
                </a:cubicBezTo>
                <a:cubicBezTo>
                  <a:pt x="422322" y="530243"/>
                  <a:pt x="365702" y="554055"/>
                  <a:pt x="328660" y="568872"/>
                </a:cubicBezTo>
                <a:cubicBezTo>
                  <a:pt x="291618" y="583689"/>
                  <a:pt x="322839" y="600093"/>
                  <a:pt x="268335" y="562522"/>
                </a:cubicBezTo>
                <a:cubicBezTo>
                  <a:pt x="213831" y="524951"/>
                  <a:pt x="19097" y="366730"/>
                  <a:pt x="1635" y="343447"/>
                </a:cubicBezTo>
                <a:cubicBezTo>
                  <a:pt x="-15828" y="320164"/>
                  <a:pt x="111173" y="392130"/>
                  <a:pt x="163560" y="422822"/>
                </a:cubicBezTo>
                <a:cubicBezTo>
                  <a:pt x="215947" y="453514"/>
                  <a:pt x="248756" y="533947"/>
                  <a:pt x="315960" y="527597"/>
                </a:cubicBezTo>
                <a:cubicBezTo>
                  <a:pt x="383164" y="521247"/>
                  <a:pt x="521806" y="421764"/>
                  <a:pt x="566785" y="384722"/>
                </a:cubicBezTo>
                <a:cubicBezTo>
                  <a:pt x="611764" y="347680"/>
                  <a:pt x="592185" y="320164"/>
                  <a:pt x="585835" y="305347"/>
                </a:cubicBezTo>
                <a:cubicBezTo>
                  <a:pt x="579485" y="290530"/>
                  <a:pt x="474181" y="342918"/>
                  <a:pt x="528685" y="295822"/>
                </a:cubicBezTo>
                <a:cubicBezTo>
                  <a:pt x="583189" y="248726"/>
                  <a:pt x="855710" y="11660"/>
                  <a:pt x="890635" y="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AC0A63A8-50C2-CE50-48B7-7C31C77679E9}"/>
              </a:ext>
            </a:extLst>
          </p:cNvPr>
          <p:cNvSpPr/>
          <p:nvPr/>
        </p:nvSpPr>
        <p:spPr>
          <a:xfrm>
            <a:off x="4294110" y="6964428"/>
            <a:ext cx="626251" cy="586562"/>
          </a:xfrm>
          <a:custGeom>
            <a:avLst/>
            <a:gdLst>
              <a:gd name="connsiteX0" fmla="*/ 411240 w 626251"/>
              <a:gd name="connsiteY0" fmla="*/ 11047 h 586562"/>
              <a:gd name="connsiteX1" fmla="*/ 528715 w 626251"/>
              <a:gd name="connsiteY1" fmla="*/ 245997 h 586562"/>
              <a:gd name="connsiteX2" fmla="*/ 554115 w 626251"/>
              <a:gd name="connsiteY2" fmla="*/ 271397 h 586562"/>
              <a:gd name="connsiteX3" fmla="*/ 395365 w 626251"/>
              <a:gd name="connsiteY3" fmla="*/ 338072 h 586562"/>
              <a:gd name="connsiteX4" fmla="*/ 474740 w 626251"/>
              <a:gd name="connsiteY4" fmla="*/ 322197 h 586562"/>
              <a:gd name="connsiteX5" fmla="*/ 11190 w 626251"/>
              <a:gd name="connsiteY5" fmla="*/ 573022 h 586562"/>
              <a:gd name="connsiteX6" fmla="*/ 157240 w 626251"/>
              <a:gd name="connsiteY6" fmla="*/ 534922 h 586562"/>
              <a:gd name="connsiteX7" fmla="*/ 309640 w 626251"/>
              <a:gd name="connsiteY7" fmla="*/ 382522 h 586562"/>
              <a:gd name="connsiteX8" fmla="*/ 611265 w 626251"/>
              <a:gd name="connsiteY8" fmla="*/ 357122 h 586562"/>
              <a:gd name="connsiteX9" fmla="*/ 582690 w 626251"/>
              <a:gd name="connsiteY9" fmla="*/ 293622 h 586562"/>
              <a:gd name="connsiteX10" fmla="*/ 601740 w 626251"/>
              <a:gd name="connsiteY10" fmla="*/ 188847 h 586562"/>
              <a:gd name="connsiteX11" fmla="*/ 439815 w 626251"/>
              <a:gd name="connsiteY11" fmla="*/ 52322 h 586562"/>
              <a:gd name="connsiteX12" fmla="*/ 411240 w 626251"/>
              <a:gd name="connsiteY12" fmla="*/ 11047 h 58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6251" h="586562">
                <a:moveTo>
                  <a:pt x="411240" y="11047"/>
                </a:moveTo>
                <a:cubicBezTo>
                  <a:pt x="426057" y="43326"/>
                  <a:pt x="504902" y="202605"/>
                  <a:pt x="528715" y="245997"/>
                </a:cubicBezTo>
                <a:cubicBezTo>
                  <a:pt x="552528" y="289389"/>
                  <a:pt x="576340" y="256051"/>
                  <a:pt x="554115" y="271397"/>
                </a:cubicBezTo>
                <a:cubicBezTo>
                  <a:pt x="531890" y="286743"/>
                  <a:pt x="408594" y="329605"/>
                  <a:pt x="395365" y="338072"/>
                </a:cubicBezTo>
                <a:cubicBezTo>
                  <a:pt x="382136" y="346539"/>
                  <a:pt x="538769" y="283039"/>
                  <a:pt x="474740" y="322197"/>
                </a:cubicBezTo>
                <a:cubicBezTo>
                  <a:pt x="410711" y="361355"/>
                  <a:pt x="64107" y="537568"/>
                  <a:pt x="11190" y="573022"/>
                </a:cubicBezTo>
                <a:cubicBezTo>
                  <a:pt x="-41727" y="608476"/>
                  <a:pt x="107498" y="566672"/>
                  <a:pt x="157240" y="534922"/>
                </a:cubicBezTo>
                <a:cubicBezTo>
                  <a:pt x="206982" y="503172"/>
                  <a:pt x="233969" y="412155"/>
                  <a:pt x="309640" y="382522"/>
                </a:cubicBezTo>
                <a:cubicBezTo>
                  <a:pt x="385311" y="352889"/>
                  <a:pt x="565757" y="371939"/>
                  <a:pt x="611265" y="357122"/>
                </a:cubicBezTo>
                <a:cubicBezTo>
                  <a:pt x="656773" y="342305"/>
                  <a:pt x="584277" y="321668"/>
                  <a:pt x="582690" y="293622"/>
                </a:cubicBezTo>
                <a:cubicBezTo>
                  <a:pt x="581103" y="265576"/>
                  <a:pt x="625553" y="229064"/>
                  <a:pt x="601740" y="188847"/>
                </a:cubicBezTo>
                <a:cubicBezTo>
                  <a:pt x="577927" y="148630"/>
                  <a:pt x="473153" y="79839"/>
                  <a:pt x="439815" y="52322"/>
                </a:cubicBezTo>
                <a:cubicBezTo>
                  <a:pt x="406477" y="24805"/>
                  <a:pt x="396423" y="-21232"/>
                  <a:pt x="411240" y="11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E72EDE27-18ED-114F-28C1-C4F52F19B80E}"/>
              </a:ext>
            </a:extLst>
          </p:cNvPr>
          <p:cNvSpPr/>
          <p:nvPr/>
        </p:nvSpPr>
        <p:spPr>
          <a:xfrm>
            <a:off x="4081007" y="7565887"/>
            <a:ext cx="542137" cy="669279"/>
          </a:xfrm>
          <a:custGeom>
            <a:avLst/>
            <a:gdLst>
              <a:gd name="connsiteX0" fmla="*/ 56018 w 542137"/>
              <a:gd name="connsiteY0" fmla="*/ 138 h 669279"/>
              <a:gd name="connsiteX1" fmla="*/ 40143 w 542137"/>
              <a:gd name="connsiteY1" fmla="*/ 241438 h 669279"/>
              <a:gd name="connsiteX2" fmla="*/ 59193 w 542137"/>
              <a:gd name="connsiteY2" fmla="*/ 431938 h 669279"/>
              <a:gd name="connsiteX3" fmla="*/ 2043 w 542137"/>
              <a:gd name="connsiteY3" fmla="*/ 470038 h 669279"/>
              <a:gd name="connsiteX4" fmla="*/ 144918 w 542137"/>
              <a:gd name="connsiteY4" fmla="*/ 574813 h 669279"/>
              <a:gd name="connsiteX5" fmla="*/ 119518 w 542137"/>
              <a:gd name="connsiteY5" fmla="*/ 597038 h 669279"/>
              <a:gd name="connsiteX6" fmla="*/ 348118 w 542137"/>
              <a:gd name="connsiteY6" fmla="*/ 644663 h 669279"/>
              <a:gd name="connsiteX7" fmla="*/ 541793 w 542137"/>
              <a:gd name="connsiteY7" fmla="*/ 619263 h 669279"/>
              <a:gd name="connsiteX8" fmla="*/ 300493 w 542137"/>
              <a:gd name="connsiteY8" fmla="*/ 666888 h 669279"/>
              <a:gd name="connsiteX9" fmla="*/ 160793 w 542137"/>
              <a:gd name="connsiteY9" fmla="*/ 530363 h 669279"/>
              <a:gd name="connsiteX10" fmla="*/ 40143 w 542137"/>
              <a:gd name="connsiteY10" fmla="*/ 390663 h 669279"/>
              <a:gd name="connsiteX11" fmla="*/ 87768 w 542137"/>
              <a:gd name="connsiteY11" fmla="*/ 209688 h 669279"/>
              <a:gd name="connsiteX12" fmla="*/ 56018 w 542137"/>
              <a:gd name="connsiteY12" fmla="*/ 138 h 66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2137" h="669279">
                <a:moveTo>
                  <a:pt x="56018" y="138"/>
                </a:moveTo>
                <a:cubicBezTo>
                  <a:pt x="48081" y="5430"/>
                  <a:pt x="39614" y="169471"/>
                  <a:pt x="40143" y="241438"/>
                </a:cubicBezTo>
                <a:cubicBezTo>
                  <a:pt x="40672" y="313405"/>
                  <a:pt x="65543" y="393838"/>
                  <a:pt x="59193" y="431938"/>
                </a:cubicBezTo>
                <a:cubicBezTo>
                  <a:pt x="52843" y="470038"/>
                  <a:pt x="-12244" y="446226"/>
                  <a:pt x="2043" y="470038"/>
                </a:cubicBezTo>
                <a:cubicBezTo>
                  <a:pt x="16330" y="493850"/>
                  <a:pt x="125339" y="553646"/>
                  <a:pt x="144918" y="574813"/>
                </a:cubicBezTo>
                <a:cubicBezTo>
                  <a:pt x="164497" y="595980"/>
                  <a:pt x="85651" y="585396"/>
                  <a:pt x="119518" y="597038"/>
                </a:cubicBezTo>
                <a:cubicBezTo>
                  <a:pt x="153385" y="608680"/>
                  <a:pt x="277739" y="640959"/>
                  <a:pt x="348118" y="644663"/>
                </a:cubicBezTo>
                <a:cubicBezTo>
                  <a:pt x="418497" y="648367"/>
                  <a:pt x="549730" y="615559"/>
                  <a:pt x="541793" y="619263"/>
                </a:cubicBezTo>
                <a:cubicBezTo>
                  <a:pt x="533856" y="622967"/>
                  <a:pt x="363993" y="681705"/>
                  <a:pt x="300493" y="666888"/>
                </a:cubicBezTo>
                <a:cubicBezTo>
                  <a:pt x="236993" y="652071"/>
                  <a:pt x="204185" y="576400"/>
                  <a:pt x="160793" y="530363"/>
                </a:cubicBezTo>
                <a:cubicBezTo>
                  <a:pt x="117401" y="484326"/>
                  <a:pt x="52314" y="444109"/>
                  <a:pt x="40143" y="390663"/>
                </a:cubicBezTo>
                <a:cubicBezTo>
                  <a:pt x="27972" y="337217"/>
                  <a:pt x="82476" y="276363"/>
                  <a:pt x="87768" y="209688"/>
                </a:cubicBezTo>
                <a:cubicBezTo>
                  <a:pt x="93060" y="143013"/>
                  <a:pt x="63955" y="-5154"/>
                  <a:pt x="56018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AFF43FB5-A61D-1ECB-852E-228E86B64F75}"/>
              </a:ext>
            </a:extLst>
          </p:cNvPr>
          <p:cNvSpPr/>
          <p:nvPr/>
        </p:nvSpPr>
        <p:spPr>
          <a:xfrm>
            <a:off x="4270345" y="7413613"/>
            <a:ext cx="528047" cy="666621"/>
          </a:xfrm>
          <a:custGeom>
            <a:avLst/>
            <a:gdLst>
              <a:gd name="connsiteX0" fmla="*/ 30 w 528047"/>
              <a:gd name="connsiteY0" fmla="*/ 12 h 666621"/>
              <a:gd name="connsiteX1" fmla="*/ 123855 w 528047"/>
              <a:gd name="connsiteY1" fmla="*/ 231787 h 666621"/>
              <a:gd name="connsiteX2" fmla="*/ 98455 w 528047"/>
              <a:gd name="connsiteY2" fmla="*/ 517537 h 666621"/>
              <a:gd name="connsiteX3" fmla="*/ 184180 w 528047"/>
              <a:gd name="connsiteY3" fmla="*/ 533412 h 666621"/>
              <a:gd name="connsiteX4" fmla="*/ 247680 w 528047"/>
              <a:gd name="connsiteY4" fmla="*/ 434987 h 666621"/>
              <a:gd name="connsiteX5" fmla="*/ 288955 w 528047"/>
              <a:gd name="connsiteY5" fmla="*/ 282587 h 666621"/>
              <a:gd name="connsiteX6" fmla="*/ 419130 w 528047"/>
              <a:gd name="connsiteY6" fmla="*/ 231787 h 666621"/>
              <a:gd name="connsiteX7" fmla="*/ 527080 w 528047"/>
              <a:gd name="connsiteY7" fmla="*/ 225437 h 666621"/>
              <a:gd name="connsiteX8" fmla="*/ 355630 w 528047"/>
              <a:gd name="connsiteY8" fmla="*/ 365137 h 666621"/>
              <a:gd name="connsiteX9" fmla="*/ 196880 w 528047"/>
              <a:gd name="connsiteY9" fmla="*/ 587387 h 666621"/>
              <a:gd name="connsiteX10" fmla="*/ 57180 w 528047"/>
              <a:gd name="connsiteY10" fmla="*/ 644537 h 666621"/>
              <a:gd name="connsiteX11" fmla="*/ 111155 w 528047"/>
              <a:gd name="connsiteY11" fmla="*/ 241312 h 666621"/>
              <a:gd name="connsiteX12" fmla="*/ 30 w 528047"/>
              <a:gd name="connsiteY12" fmla="*/ 12 h 66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8047" h="666621">
                <a:moveTo>
                  <a:pt x="30" y="12"/>
                </a:moveTo>
                <a:cubicBezTo>
                  <a:pt x="2147" y="-1576"/>
                  <a:pt x="107451" y="145533"/>
                  <a:pt x="123855" y="231787"/>
                </a:cubicBezTo>
                <a:cubicBezTo>
                  <a:pt x="140259" y="318041"/>
                  <a:pt x="88401" y="467266"/>
                  <a:pt x="98455" y="517537"/>
                </a:cubicBezTo>
                <a:cubicBezTo>
                  <a:pt x="108509" y="567808"/>
                  <a:pt x="159309" y="547170"/>
                  <a:pt x="184180" y="533412"/>
                </a:cubicBezTo>
                <a:cubicBezTo>
                  <a:pt x="209051" y="519654"/>
                  <a:pt x="230218" y="476791"/>
                  <a:pt x="247680" y="434987"/>
                </a:cubicBezTo>
                <a:cubicBezTo>
                  <a:pt x="265142" y="393183"/>
                  <a:pt x="260380" y="316454"/>
                  <a:pt x="288955" y="282587"/>
                </a:cubicBezTo>
                <a:cubicBezTo>
                  <a:pt x="317530" y="248720"/>
                  <a:pt x="379443" y="241312"/>
                  <a:pt x="419130" y="231787"/>
                </a:cubicBezTo>
                <a:cubicBezTo>
                  <a:pt x="458818" y="222262"/>
                  <a:pt x="537663" y="203212"/>
                  <a:pt x="527080" y="225437"/>
                </a:cubicBezTo>
                <a:cubicBezTo>
                  <a:pt x="516497" y="247662"/>
                  <a:pt x="410663" y="304812"/>
                  <a:pt x="355630" y="365137"/>
                </a:cubicBezTo>
                <a:cubicBezTo>
                  <a:pt x="300597" y="425462"/>
                  <a:pt x="246621" y="540821"/>
                  <a:pt x="196880" y="587387"/>
                </a:cubicBezTo>
                <a:cubicBezTo>
                  <a:pt x="147139" y="633953"/>
                  <a:pt x="71467" y="702216"/>
                  <a:pt x="57180" y="644537"/>
                </a:cubicBezTo>
                <a:cubicBezTo>
                  <a:pt x="42893" y="586858"/>
                  <a:pt x="114859" y="346087"/>
                  <a:pt x="111155" y="241312"/>
                </a:cubicBezTo>
                <a:cubicBezTo>
                  <a:pt x="107451" y="136537"/>
                  <a:pt x="-2087" y="1600"/>
                  <a:pt x="3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F1E1DB02-977B-8ADE-72BF-F607150FB96D}"/>
              </a:ext>
            </a:extLst>
          </p:cNvPr>
          <p:cNvSpPr/>
          <p:nvPr/>
        </p:nvSpPr>
        <p:spPr>
          <a:xfrm>
            <a:off x="4793481" y="7619465"/>
            <a:ext cx="265967" cy="549788"/>
          </a:xfrm>
          <a:custGeom>
            <a:avLst/>
            <a:gdLst>
              <a:gd name="connsiteX0" fmla="*/ 7119 w 265967"/>
              <a:gd name="connsiteY0" fmla="*/ 535 h 549788"/>
              <a:gd name="connsiteX1" fmla="*/ 175394 w 265967"/>
              <a:gd name="connsiteY1" fmla="*/ 127535 h 549788"/>
              <a:gd name="connsiteX2" fmla="*/ 235719 w 265967"/>
              <a:gd name="connsiteY2" fmla="*/ 187860 h 549788"/>
              <a:gd name="connsiteX3" fmla="*/ 251594 w 265967"/>
              <a:gd name="connsiteY3" fmla="*/ 327560 h 549788"/>
              <a:gd name="connsiteX4" fmla="*/ 26169 w 265967"/>
              <a:gd name="connsiteY4" fmla="*/ 546635 h 549788"/>
              <a:gd name="connsiteX5" fmla="*/ 89669 w 265967"/>
              <a:gd name="connsiteY5" fmla="*/ 445035 h 549788"/>
              <a:gd name="connsiteX6" fmla="*/ 175394 w 265967"/>
              <a:gd name="connsiteY6" fmla="*/ 276760 h 549788"/>
              <a:gd name="connsiteX7" fmla="*/ 45219 w 265967"/>
              <a:gd name="connsiteY7" fmla="*/ 89435 h 549788"/>
              <a:gd name="connsiteX8" fmla="*/ 7119 w 265967"/>
              <a:gd name="connsiteY8" fmla="*/ 535 h 54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967" h="549788">
                <a:moveTo>
                  <a:pt x="7119" y="535"/>
                </a:moveTo>
                <a:cubicBezTo>
                  <a:pt x="28815" y="6885"/>
                  <a:pt x="137294" y="96314"/>
                  <a:pt x="175394" y="127535"/>
                </a:cubicBezTo>
                <a:cubicBezTo>
                  <a:pt x="213494" y="158756"/>
                  <a:pt x="223019" y="154523"/>
                  <a:pt x="235719" y="187860"/>
                </a:cubicBezTo>
                <a:cubicBezTo>
                  <a:pt x="248419" y="221198"/>
                  <a:pt x="286519" y="267764"/>
                  <a:pt x="251594" y="327560"/>
                </a:cubicBezTo>
                <a:cubicBezTo>
                  <a:pt x="216669" y="387356"/>
                  <a:pt x="53156" y="527056"/>
                  <a:pt x="26169" y="546635"/>
                </a:cubicBezTo>
                <a:cubicBezTo>
                  <a:pt x="-818" y="566214"/>
                  <a:pt x="64798" y="490014"/>
                  <a:pt x="89669" y="445035"/>
                </a:cubicBezTo>
                <a:cubicBezTo>
                  <a:pt x="114540" y="400056"/>
                  <a:pt x="182802" y="336027"/>
                  <a:pt x="175394" y="276760"/>
                </a:cubicBezTo>
                <a:cubicBezTo>
                  <a:pt x="167986" y="217493"/>
                  <a:pt x="72736" y="133356"/>
                  <a:pt x="45219" y="89435"/>
                </a:cubicBezTo>
                <a:cubicBezTo>
                  <a:pt x="17702" y="45514"/>
                  <a:pt x="-14577" y="-5815"/>
                  <a:pt x="7119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9FBB9536-F6A2-980E-54FF-C36AF8BAFFC1}"/>
              </a:ext>
            </a:extLst>
          </p:cNvPr>
          <p:cNvSpPr/>
          <p:nvPr/>
        </p:nvSpPr>
        <p:spPr>
          <a:xfrm>
            <a:off x="4660898" y="7790903"/>
            <a:ext cx="162664" cy="200463"/>
          </a:xfrm>
          <a:custGeom>
            <a:avLst/>
            <a:gdLst>
              <a:gd name="connsiteX0" fmla="*/ 2 w 162664"/>
              <a:gd name="connsiteY0" fmla="*/ 191047 h 200463"/>
              <a:gd name="connsiteX1" fmla="*/ 98427 w 162664"/>
              <a:gd name="connsiteY1" fmla="*/ 54522 h 200463"/>
              <a:gd name="connsiteX2" fmla="*/ 60327 w 162664"/>
              <a:gd name="connsiteY2" fmla="*/ 547 h 200463"/>
              <a:gd name="connsiteX3" fmla="*/ 161927 w 162664"/>
              <a:gd name="connsiteY3" fmla="*/ 83097 h 200463"/>
              <a:gd name="connsiteX4" fmla="*/ 101602 w 162664"/>
              <a:gd name="connsiteY4" fmla="*/ 181522 h 200463"/>
              <a:gd name="connsiteX5" fmla="*/ 2 w 162664"/>
              <a:gd name="connsiteY5" fmla="*/ 191047 h 20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64" h="200463">
                <a:moveTo>
                  <a:pt x="2" y="191047"/>
                </a:moveTo>
                <a:cubicBezTo>
                  <a:pt x="-527" y="169880"/>
                  <a:pt x="88373" y="86272"/>
                  <a:pt x="98427" y="54522"/>
                </a:cubicBezTo>
                <a:cubicBezTo>
                  <a:pt x="108481" y="22772"/>
                  <a:pt x="49744" y="-4216"/>
                  <a:pt x="60327" y="547"/>
                </a:cubicBezTo>
                <a:cubicBezTo>
                  <a:pt x="70910" y="5309"/>
                  <a:pt x="155048" y="52935"/>
                  <a:pt x="161927" y="83097"/>
                </a:cubicBezTo>
                <a:cubicBezTo>
                  <a:pt x="168806" y="113259"/>
                  <a:pt x="125944" y="170410"/>
                  <a:pt x="101602" y="181522"/>
                </a:cubicBezTo>
                <a:cubicBezTo>
                  <a:pt x="77260" y="192634"/>
                  <a:pt x="531" y="212214"/>
                  <a:pt x="2" y="191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E12B32F9-A43C-948D-1CAA-6A550A043AA0}"/>
              </a:ext>
            </a:extLst>
          </p:cNvPr>
          <p:cNvSpPr/>
          <p:nvPr/>
        </p:nvSpPr>
        <p:spPr>
          <a:xfrm>
            <a:off x="4583140" y="8146217"/>
            <a:ext cx="568288" cy="185456"/>
          </a:xfrm>
          <a:custGeom>
            <a:avLst/>
            <a:gdLst>
              <a:gd name="connsiteX0" fmla="*/ 4735 w 568288"/>
              <a:gd name="connsiteY0" fmla="*/ 833 h 185456"/>
              <a:gd name="connsiteX1" fmla="*/ 36485 w 568288"/>
              <a:gd name="connsiteY1" fmla="*/ 42108 h 185456"/>
              <a:gd name="connsiteX2" fmla="*/ 188885 w 568288"/>
              <a:gd name="connsiteY2" fmla="*/ 156408 h 185456"/>
              <a:gd name="connsiteX3" fmla="*/ 293660 w 568288"/>
              <a:gd name="connsiteY3" fmla="*/ 156408 h 185456"/>
              <a:gd name="connsiteX4" fmla="*/ 560360 w 568288"/>
              <a:gd name="connsiteY4" fmla="*/ 64333 h 185456"/>
              <a:gd name="connsiteX5" fmla="*/ 484160 w 568288"/>
              <a:gd name="connsiteY5" fmla="*/ 111958 h 185456"/>
              <a:gd name="connsiteX6" fmla="*/ 341285 w 568288"/>
              <a:gd name="connsiteY6" fmla="*/ 184983 h 185456"/>
              <a:gd name="connsiteX7" fmla="*/ 39660 w 568288"/>
              <a:gd name="connsiteY7" fmla="*/ 73858 h 185456"/>
              <a:gd name="connsiteX8" fmla="*/ 4735 w 568288"/>
              <a:gd name="connsiteY8" fmla="*/ 833 h 18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288" h="185456">
                <a:moveTo>
                  <a:pt x="4735" y="833"/>
                </a:moveTo>
                <a:cubicBezTo>
                  <a:pt x="4206" y="-4459"/>
                  <a:pt x="5793" y="16179"/>
                  <a:pt x="36485" y="42108"/>
                </a:cubicBezTo>
                <a:cubicBezTo>
                  <a:pt x="67177" y="68037"/>
                  <a:pt x="146023" y="137358"/>
                  <a:pt x="188885" y="156408"/>
                </a:cubicBezTo>
                <a:cubicBezTo>
                  <a:pt x="231748" y="175458"/>
                  <a:pt x="231748" y="171754"/>
                  <a:pt x="293660" y="156408"/>
                </a:cubicBezTo>
                <a:cubicBezTo>
                  <a:pt x="355572" y="141062"/>
                  <a:pt x="528610" y="71741"/>
                  <a:pt x="560360" y="64333"/>
                </a:cubicBezTo>
                <a:cubicBezTo>
                  <a:pt x="592110" y="56925"/>
                  <a:pt x="520673" y="91850"/>
                  <a:pt x="484160" y="111958"/>
                </a:cubicBezTo>
                <a:cubicBezTo>
                  <a:pt x="447647" y="132066"/>
                  <a:pt x="415368" y="191333"/>
                  <a:pt x="341285" y="184983"/>
                </a:cubicBezTo>
                <a:cubicBezTo>
                  <a:pt x="267202" y="178633"/>
                  <a:pt x="98927" y="99787"/>
                  <a:pt x="39660" y="73858"/>
                </a:cubicBezTo>
                <a:cubicBezTo>
                  <a:pt x="-19607" y="47929"/>
                  <a:pt x="5264" y="6125"/>
                  <a:pt x="4735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7172A897-4F7B-6AA7-3D53-0735F8D8AF17}"/>
              </a:ext>
            </a:extLst>
          </p:cNvPr>
          <p:cNvSpPr/>
          <p:nvPr/>
        </p:nvSpPr>
        <p:spPr>
          <a:xfrm>
            <a:off x="4952077" y="7403989"/>
            <a:ext cx="350475" cy="357853"/>
          </a:xfrm>
          <a:custGeom>
            <a:avLst/>
            <a:gdLst>
              <a:gd name="connsiteX0" fmla="*/ 350173 w 350475"/>
              <a:gd name="connsiteY0" fmla="*/ 79486 h 357853"/>
              <a:gd name="connsiteX1" fmla="*/ 134273 w 350475"/>
              <a:gd name="connsiteY1" fmla="*/ 76311 h 357853"/>
              <a:gd name="connsiteX2" fmla="*/ 99348 w 350475"/>
              <a:gd name="connsiteY2" fmla="*/ 222361 h 357853"/>
              <a:gd name="connsiteX3" fmla="*/ 159673 w 350475"/>
              <a:gd name="connsiteY3" fmla="*/ 355711 h 357853"/>
              <a:gd name="connsiteX4" fmla="*/ 23148 w 350475"/>
              <a:gd name="connsiteY4" fmla="*/ 295386 h 357853"/>
              <a:gd name="connsiteX5" fmla="*/ 923 w 350475"/>
              <a:gd name="connsiteY5" fmla="*/ 174736 h 357853"/>
              <a:gd name="connsiteX6" fmla="*/ 32673 w 350475"/>
              <a:gd name="connsiteY6" fmla="*/ 89011 h 357853"/>
              <a:gd name="connsiteX7" fmla="*/ 29498 w 350475"/>
              <a:gd name="connsiteY7" fmla="*/ 57261 h 357853"/>
              <a:gd name="connsiteX8" fmla="*/ 178723 w 350475"/>
              <a:gd name="connsiteY8" fmla="*/ 111 h 357853"/>
              <a:gd name="connsiteX9" fmla="*/ 350173 w 350475"/>
              <a:gd name="connsiteY9" fmla="*/ 79486 h 35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475" h="357853">
                <a:moveTo>
                  <a:pt x="350173" y="79486"/>
                </a:moveTo>
                <a:cubicBezTo>
                  <a:pt x="342765" y="92186"/>
                  <a:pt x="176077" y="52498"/>
                  <a:pt x="134273" y="76311"/>
                </a:cubicBezTo>
                <a:cubicBezTo>
                  <a:pt x="92469" y="100124"/>
                  <a:pt x="95115" y="175794"/>
                  <a:pt x="99348" y="222361"/>
                </a:cubicBezTo>
                <a:cubicBezTo>
                  <a:pt x="103581" y="268928"/>
                  <a:pt x="172373" y="343540"/>
                  <a:pt x="159673" y="355711"/>
                </a:cubicBezTo>
                <a:cubicBezTo>
                  <a:pt x="146973" y="367882"/>
                  <a:pt x="49606" y="325548"/>
                  <a:pt x="23148" y="295386"/>
                </a:cubicBezTo>
                <a:cubicBezTo>
                  <a:pt x="-3310" y="265224"/>
                  <a:pt x="-665" y="209132"/>
                  <a:pt x="923" y="174736"/>
                </a:cubicBezTo>
                <a:cubicBezTo>
                  <a:pt x="2510" y="140340"/>
                  <a:pt x="27911" y="108590"/>
                  <a:pt x="32673" y="89011"/>
                </a:cubicBezTo>
                <a:cubicBezTo>
                  <a:pt x="37435" y="69432"/>
                  <a:pt x="5156" y="72078"/>
                  <a:pt x="29498" y="57261"/>
                </a:cubicBezTo>
                <a:cubicBezTo>
                  <a:pt x="53840" y="42444"/>
                  <a:pt x="130569" y="-2535"/>
                  <a:pt x="178723" y="111"/>
                </a:cubicBezTo>
                <a:cubicBezTo>
                  <a:pt x="226877" y="2757"/>
                  <a:pt x="357581" y="66786"/>
                  <a:pt x="350173" y="79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8DE626B7-CD9B-4F58-0D2A-E39F8520DED7}"/>
              </a:ext>
            </a:extLst>
          </p:cNvPr>
          <p:cNvSpPr/>
          <p:nvPr/>
        </p:nvSpPr>
        <p:spPr>
          <a:xfrm>
            <a:off x="5279334" y="7419538"/>
            <a:ext cx="131806" cy="422188"/>
          </a:xfrm>
          <a:custGeom>
            <a:avLst/>
            <a:gdLst>
              <a:gd name="connsiteX0" fmla="*/ 691 w 131806"/>
              <a:gd name="connsiteY0" fmla="*/ 437 h 422188"/>
              <a:gd name="connsiteX1" fmla="*/ 92766 w 131806"/>
              <a:gd name="connsiteY1" fmla="*/ 133787 h 422188"/>
              <a:gd name="connsiteX2" fmla="*/ 130866 w 131806"/>
              <a:gd name="connsiteY2" fmla="*/ 235387 h 422188"/>
              <a:gd name="connsiteX3" fmla="*/ 57841 w 131806"/>
              <a:gd name="connsiteY3" fmla="*/ 381437 h 422188"/>
              <a:gd name="connsiteX4" fmla="*/ 19741 w 131806"/>
              <a:gd name="connsiteY4" fmla="*/ 419537 h 422188"/>
              <a:gd name="connsiteX5" fmla="*/ 35616 w 131806"/>
              <a:gd name="connsiteY5" fmla="*/ 324287 h 422188"/>
              <a:gd name="connsiteX6" fmla="*/ 48316 w 131806"/>
              <a:gd name="connsiteY6" fmla="*/ 181412 h 422188"/>
              <a:gd name="connsiteX7" fmla="*/ 691 w 131806"/>
              <a:gd name="connsiteY7" fmla="*/ 437 h 42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806" h="422188">
                <a:moveTo>
                  <a:pt x="691" y="437"/>
                </a:moveTo>
                <a:cubicBezTo>
                  <a:pt x="8099" y="-7501"/>
                  <a:pt x="71070" y="94629"/>
                  <a:pt x="92766" y="133787"/>
                </a:cubicBezTo>
                <a:cubicBezTo>
                  <a:pt x="114462" y="172945"/>
                  <a:pt x="136687" y="194112"/>
                  <a:pt x="130866" y="235387"/>
                </a:cubicBezTo>
                <a:cubicBezTo>
                  <a:pt x="125045" y="276662"/>
                  <a:pt x="76362" y="350746"/>
                  <a:pt x="57841" y="381437"/>
                </a:cubicBezTo>
                <a:cubicBezTo>
                  <a:pt x="39320" y="412128"/>
                  <a:pt x="23445" y="429062"/>
                  <a:pt x="19741" y="419537"/>
                </a:cubicBezTo>
                <a:cubicBezTo>
                  <a:pt x="16037" y="410012"/>
                  <a:pt x="30854" y="363975"/>
                  <a:pt x="35616" y="324287"/>
                </a:cubicBezTo>
                <a:cubicBezTo>
                  <a:pt x="40379" y="284600"/>
                  <a:pt x="48845" y="233270"/>
                  <a:pt x="48316" y="181412"/>
                </a:cubicBezTo>
                <a:cubicBezTo>
                  <a:pt x="47787" y="129554"/>
                  <a:pt x="-6717" y="8375"/>
                  <a:pt x="691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B12741AE-1215-8569-17D1-940B31B13FB0}"/>
              </a:ext>
            </a:extLst>
          </p:cNvPr>
          <p:cNvSpPr/>
          <p:nvPr/>
        </p:nvSpPr>
        <p:spPr>
          <a:xfrm>
            <a:off x="4959338" y="7737334"/>
            <a:ext cx="422886" cy="101741"/>
          </a:xfrm>
          <a:custGeom>
            <a:avLst/>
            <a:gdLst>
              <a:gd name="connsiteX0" fmla="*/ 12 w 422886"/>
              <a:gd name="connsiteY0" fmla="*/ 12841 h 101741"/>
              <a:gd name="connsiteX1" fmla="*/ 212737 w 422886"/>
              <a:gd name="connsiteY1" fmla="*/ 22366 h 101741"/>
              <a:gd name="connsiteX2" fmla="*/ 400062 w 422886"/>
              <a:gd name="connsiteY2" fmla="*/ 141 h 101741"/>
              <a:gd name="connsiteX3" fmla="*/ 400062 w 422886"/>
              <a:gd name="connsiteY3" fmla="*/ 35066 h 101741"/>
              <a:gd name="connsiteX4" fmla="*/ 222262 w 422886"/>
              <a:gd name="connsiteY4" fmla="*/ 101741 h 101741"/>
              <a:gd name="connsiteX5" fmla="*/ 12 w 422886"/>
              <a:gd name="connsiteY5" fmla="*/ 12841 h 10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886" h="101741">
                <a:moveTo>
                  <a:pt x="12" y="12841"/>
                </a:moveTo>
                <a:cubicBezTo>
                  <a:pt x="-1575" y="-388"/>
                  <a:pt x="146062" y="24483"/>
                  <a:pt x="212737" y="22366"/>
                </a:cubicBezTo>
                <a:cubicBezTo>
                  <a:pt x="279412" y="20249"/>
                  <a:pt x="368841" y="-1976"/>
                  <a:pt x="400062" y="141"/>
                </a:cubicBezTo>
                <a:cubicBezTo>
                  <a:pt x="431283" y="2258"/>
                  <a:pt x="429695" y="18133"/>
                  <a:pt x="400062" y="35066"/>
                </a:cubicBezTo>
                <a:cubicBezTo>
                  <a:pt x="370429" y="51999"/>
                  <a:pt x="282058" y="101741"/>
                  <a:pt x="222262" y="101741"/>
                </a:cubicBezTo>
                <a:cubicBezTo>
                  <a:pt x="162466" y="101741"/>
                  <a:pt x="1599" y="26070"/>
                  <a:pt x="12" y="12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72F5057C-5034-3379-99E6-03D32567278A}"/>
              </a:ext>
            </a:extLst>
          </p:cNvPr>
          <p:cNvSpPr/>
          <p:nvPr/>
        </p:nvSpPr>
        <p:spPr>
          <a:xfrm>
            <a:off x="5288827" y="7619862"/>
            <a:ext cx="574209" cy="489061"/>
          </a:xfrm>
          <a:custGeom>
            <a:avLst/>
            <a:gdLst>
              <a:gd name="connsiteX0" fmla="*/ 13423 w 574209"/>
              <a:gd name="connsiteY0" fmla="*/ 98563 h 489061"/>
              <a:gd name="connsiteX1" fmla="*/ 723 w 574209"/>
              <a:gd name="connsiteY1" fmla="*/ 371613 h 489061"/>
              <a:gd name="connsiteX2" fmla="*/ 19773 w 574209"/>
              <a:gd name="connsiteY2" fmla="*/ 450988 h 489061"/>
              <a:gd name="connsiteX3" fmla="*/ 134073 w 574209"/>
              <a:gd name="connsiteY3" fmla="*/ 485913 h 489061"/>
              <a:gd name="connsiteX4" fmla="*/ 181698 w 574209"/>
              <a:gd name="connsiteY4" fmla="*/ 374788 h 489061"/>
              <a:gd name="connsiteX5" fmla="*/ 261073 w 574209"/>
              <a:gd name="connsiteY5" fmla="*/ 168413 h 489061"/>
              <a:gd name="connsiteX6" fmla="*/ 572223 w 574209"/>
              <a:gd name="connsiteY6" fmla="*/ 44588 h 489061"/>
              <a:gd name="connsiteX7" fmla="*/ 384898 w 574209"/>
              <a:gd name="connsiteY7" fmla="*/ 12838 h 489061"/>
              <a:gd name="connsiteX8" fmla="*/ 197573 w 574209"/>
              <a:gd name="connsiteY8" fmla="*/ 244613 h 489061"/>
              <a:gd name="connsiteX9" fmla="*/ 89623 w 574209"/>
              <a:gd name="connsiteY9" fmla="*/ 460513 h 489061"/>
              <a:gd name="connsiteX10" fmla="*/ 95973 w 574209"/>
              <a:gd name="connsiteY10" fmla="*/ 216038 h 489061"/>
              <a:gd name="connsiteX11" fmla="*/ 13423 w 574209"/>
              <a:gd name="connsiteY11" fmla="*/ 98563 h 48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4209" h="489061">
                <a:moveTo>
                  <a:pt x="13423" y="98563"/>
                </a:moveTo>
                <a:cubicBezTo>
                  <a:pt x="-2452" y="124492"/>
                  <a:pt x="-335" y="312876"/>
                  <a:pt x="723" y="371613"/>
                </a:cubicBezTo>
                <a:cubicBezTo>
                  <a:pt x="1781" y="430350"/>
                  <a:pt x="-2452" y="431938"/>
                  <a:pt x="19773" y="450988"/>
                </a:cubicBezTo>
                <a:cubicBezTo>
                  <a:pt x="41998" y="470038"/>
                  <a:pt x="107086" y="498613"/>
                  <a:pt x="134073" y="485913"/>
                </a:cubicBezTo>
                <a:cubicBezTo>
                  <a:pt x="161060" y="473213"/>
                  <a:pt x="160531" y="427705"/>
                  <a:pt x="181698" y="374788"/>
                </a:cubicBezTo>
                <a:cubicBezTo>
                  <a:pt x="202865" y="321871"/>
                  <a:pt x="195986" y="223446"/>
                  <a:pt x="261073" y="168413"/>
                </a:cubicBezTo>
                <a:cubicBezTo>
                  <a:pt x="326161" y="113380"/>
                  <a:pt x="551586" y="70517"/>
                  <a:pt x="572223" y="44588"/>
                </a:cubicBezTo>
                <a:cubicBezTo>
                  <a:pt x="592861" y="18659"/>
                  <a:pt x="447340" y="-20499"/>
                  <a:pt x="384898" y="12838"/>
                </a:cubicBezTo>
                <a:cubicBezTo>
                  <a:pt x="322456" y="46175"/>
                  <a:pt x="246785" y="170001"/>
                  <a:pt x="197573" y="244613"/>
                </a:cubicBezTo>
                <a:cubicBezTo>
                  <a:pt x="148361" y="319225"/>
                  <a:pt x="106556" y="465275"/>
                  <a:pt x="89623" y="460513"/>
                </a:cubicBezTo>
                <a:cubicBezTo>
                  <a:pt x="72690" y="455751"/>
                  <a:pt x="107085" y="270013"/>
                  <a:pt x="95973" y="216038"/>
                </a:cubicBezTo>
                <a:cubicBezTo>
                  <a:pt x="84861" y="162063"/>
                  <a:pt x="29298" y="72634"/>
                  <a:pt x="13423" y="98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B6D1A1F6-A0F5-A84D-5AD1-5260DCB21DD1}"/>
              </a:ext>
            </a:extLst>
          </p:cNvPr>
          <p:cNvSpPr/>
          <p:nvPr/>
        </p:nvSpPr>
        <p:spPr>
          <a:xfrm>
            <a:off x="5053731" y="8079678"/>
            <a:ext cx="1033500" cy="378043"/>
          </a:xfrm>
          <a:custGeom>
            <a:avLst/>
            <a:gdLst>
              <a:gd name="connsiteX0" fmla="*/ 869 w 1033500"/>
              <a:gd name="connsiteY0" fmla="*/ 105472 h 378043"/>
              <a:gd name="connsiteX1" fmla="*/ 340594 w 1033500"/>
              <a:gd name="connsiteY1" fmla="*/ 286447 h 378043"/>
              <a:gd name="connsiteX2" fmla="*/ 502519 w 1033500"/>
              <a:gd name="connsiteY2" fmla="*/ 235647 h 378043"/>
              <a:gd name="connsiteX3" fmla="*/ 734294 w 1033500"/>
              <a:gd name="connsiteY3" fmla="*/ 318197 h 378043"/>
              <a:gd name="connsiteX4" fmla="*/ 762869 w 1033500"/>
              <a:gd name="connsiteY4" fmla="*/ 337247 h 378043"/>
              <a:gd name="connsiteX5" fmla="*/ 893044 w 1033500"/>
              <a:gd name="connsiteY5" fmla="*/ 188022 h 378043"/>
              <a:gd name="connsiteX6" fmla="*/ 1007344 w 1033500"/>
              <a:gd name="connsiteY6" fmla="*/ 697 h 378043"/>
              <a:gd name="connsiteX7" fmla="*/ 1004169 w 1033500"/>
              <a:gd name="connsiteY7" fmla="*/ 134047 h 378043"/>
              <a:gd name="connsiteX8" fmla="*/ 689844 w 1033500"/>
              <a:gd name="connsiteY8" fmla="*/ 375347 h 378043"/>
              <a:gd name="connsiteX9" fmla="*/ 527919 w 1033500"/>
              <a:gd name="connsiteY9" fmla="*/ 267397 h 378043"/>
              <a:gd name="connsiteX10" fmla="*/ 251694 w 1033500"/>
              <a:gd name="connsiteY10" fmla="*/ 327722 h 378043"/>
              <a:gd name="connsiteX11" fmla="*/ 869 w 1033500"/>
              <a:gd name="connsiteY11" fmla="*/ 105472 h 37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3500" h="378043">
                <a:moveTo>
                  <a:pt x="869" y="105472"/>
                </a:moveTo>
                <a:cubicBezTo>
                  <a:pt x="15686" y="98593"/>
                  <a:pt x="256986" y="264751"/>
                  <a:pt x="340594" y="286447"/>
                </a:cubicBezTo>
                <a:cubicBezTo>
                  <a:pt x="424202" y="308143"/>
                  <a:pt x="436902" y="230355"/>
                  <a:pt x="502519" y="235647"/>
                </a:cubicBezTo>
                <a:cubicBezTo>
                  <a:pt x="568136" y="240939"/>
                  <a:pt x="690902" y="301264"/>
                  <a:pt x="734294" y="318197"/>
                </a:cubicBezTo>
                <a:cubicBezTo>
                  <a:pt x="777686" y="335130"/>
                  <a:pt x="736411" y="358943"/>
                  <a:pt x="762869" y="337247"/>
                </a:cubicBezTo>
                <a:cubicBezTo>
                  <a:pt x="789327" y="315551"/>
                  <a:pt x="852298" y="244114"/>
                  <a:pt x="893044" y="188022"/>
                </a:cubicBezTo>
                <a:cubicBezTo>
                  <a:pt x="933790" y="131930"/>
                  <a:pt x="988823" y="9693"/>
                  <a:pt x="1007344" y="697"/>
                </a:cubicBezTo>
                <a:cubicBezTo>
                  <a:pt x="1025865" y="-8299"/>
                  <a:pt x="1057086" y="71605"/>
                  <a:pt x="1004169" y="134047"/>
                </a:cubicBezTo>
                <a:cubicBezTo>
                  <a:pt x="951252" y="196489"/>
                  <a:pt x="769219" y="353122"/>
                  <a:pt x="689844" y="375347"/>
                </a:cubicBezTo>
                <a:cubicBezTo>
                  <a:pt x="610469" y="397572"/>
                  <a:pt x="600944" y="275334"/>
                  <a:pt x="527919" y="267397"/>
                </a:cubicBezTo>
                <a:cubicBezTo>
                  <a:pt x="454894" y="259460"/>
                  <a:pt x="339007" y="355239"/>
                  <a:pt x="251694" y="327722"/>
                </a:cubicBezTo>
                <a:cubicBezTo>
                  <a:pt x="164382" y="300205"/>
                  <a:pt x="-13948" y="112351"/>
                  <a:pt x="869" y="105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B714D91E-E73B-199F-2FEE-C52E9C6319B9}"/>
              </a:ext>
            </a:extLst>
          </p:cNvPr>
          <p:cNvSpPr/>
          <p:nvPr/>
        </p:nvSpPr>
        <p:spPr>
          <a:xfrm>
            <a:off x="5685931" y="7863994"/>
            <a:ext cx="201408" cy="127112"/>
          </a:xfrm>
          <a:custGeom>
            <a:avLst/>
            <a:gdLst>
              <a:gd name="connsiteX0" fmla="*/ 494 w 201408"/>
              <a:gd name="connsiteY0" fmla="*/ 83031 h 127112"/>
              <a:gd name="connsiteX1" fmla="*/ 140194 w 201408"/>
              <a:gd name="connsiteY1" fmla="*/ 481 h 127112"/>
              <a:gd name="connsiteX2" fmla="*/ 194169 w 201408"/>
              <a:gd name="connsiteY2" fmla="*/ 124306 h 127112"/>
              <a:gd name="connsiteX3" fmla="*/ 494 w 201408"/>
              <a:gd name="connsiteY3" fmla="*/ 83031 h 12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408" h="127112">
                <a:moveTo>
                  <a:pt x="494" y="83031"/>
                </a:moveTo>
                <a:cubicBezTo>
                  <a:pt x="-8502" y="62393"/>
                  <a:pt x="107915" y="-6398"/>
                  <a:pt x="140194" y="481"/>
                </a:cubicBezTo>
                <a:cubicBezTo>
                  <a:pt x="172473" y="7360"/>
                  <a:pt x="219569" y="111606"/>
                  <a:pt x="194169" y="124306"/>
                </a:cubicBezTo>
                <a:cubicBezTo>
                  <a:pt x="168769" y="137006"/>
                  <a:pt x="9490" y="103669"/>
                  <a:pt x="494" y="83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99D2F410-61B7-3E2B-6236-75C57FAB2858}"/>
              </a:ext>
            </a:extLst>
          </p:cNvPr>
          <p:cNvSpPr/>
          <p:nvPr/>
        </p:nvSpPr>
        <p:spPr>
          <a:xfrm>
            <a:off x="5663830" y="8129674"/>
            <a:ext cx="249047" cy="125058"/>
          </a:xfrm>
          <a:custGeom>
            <a:avLst/>
            <a:gdLst>
              <a:gd name="connsiteX0" fmla="*/ 370 w 249047"/>
              <a:gd name="connsiteY0" fmla="*/ 1501 h 125058"/>
              <a:gd name="connsiteX1" fmla="*/ 171820 w 249047"/>
              <a:gd name="connsiteY1" fmla="*/ 52301 h 125058"/>
              <a:gd name="connsiteX2" fmla="*/ 248020 w 249047"/>
              <a:gd name="connsiteY2" fmla="*/ 17376 h 125058"/>
              <a:gd name="connsiteX3" fmla="*/ 209920 w 249047"/>
              <a:gd name="connsiteY3" fmla="*/ 90401 h 125058"/>
              <a:gd name="connsiteX4" fmla="*/ 127370 w 249047"/>
              <a:gd name="connsiteY4" fmla="*/ 122151 h 125058"/>
              <a:gd name="connsiteX5" fmla="*/ 370 w 249047"/>
              <a:gd name="connsiteY5" fmla="*/ 1501 h 12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047" h="125058">
                <a:moveTo>
                  <a:pt x="370" y="1501"/>
                </a:moveTo>
                <a:cubicBezTo>
                  <a:pt x="7778" y="-10141"/>
                  <a:pt x="130545" y="49655"/>
                  <a:pt x="171820" y="52301"/>
                </a:cubicBezTo>
                <a:cubicBezTo>
                  <a:pt x="213095" y="54947"/>
                  <a:pt x="241670" y="11026"/>
                  <a:pt x="248020" y="17376"/>
                </a:cubicBezTo>
                <a:cubicBezTo>
                  <a:pt x="254370" y="23726"/>
                  <a:pt x="230028" y="72939"/>
                  <a:pt x="209920" y="90401"/>
                </a:cubicBezTo>
                <a:cubicBezTo>
                  <a:pt x="189812" y="107863"/>
                  <a:pt x="155945" y="133793"/>
                  <a:pt x="127370" y="122151"/>
                </a:cubicBezTo>
                <a:cubicBezTo>
                  <a:pt x="98795" y="110509"/>
                  <a:pt x="-7038" y="13143"/>
                  <a:pt x="370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538EDAB2-318C-EC32-A4CB-3E9155BE727A}"/>
              </a:ext>
            </a:extLst>
          </p:cNvPr>
          <p:cNvSpPr/>
          <p:nvPr/>
        </p:nvSpPr>
        <p:spPr>
          <a:xfrm>
            <a:off x="5711534" y="7510815"/>
            <a:ext cx="667925" cy="1135995"/>
          </a:xfrm>
          <a:custGeom>
            <a:avLst/>
            <a:gdLst>
              <a:gd name="connsiteX0" fmla="*/ 291 w 667925"/>
              <a:gd name="connsiteY0" fmla="*/ 4410 h 1135995"/>
              <a:gd name="connsiteX1" fmla="*/ 308266 w 667925"/>
              <a:gd name="connsiteY1" fmla="*/ 290160 h 1135995"/>
              <a:gd name="connsiteX2" fmla="*/ 451141 w 667925"/>
              <a:gd name="connsiteY2" fmla="*/ 337785 h 1135995"/>
              <a:gd name="connsiteX3" fmla="*/ 578141 w 667925"/>
              <a:gd name="connsiteY3" fmla="*/ 474310 h 1135995"/>
              <a:gd name="connsiteX4" fmla="*/ 641641 w 667925"/>
              <a:gd name="connsiteY4" fmla="*/ 601310 h 1135995"/>
              <a:gd name="connsiteX5" fmla="*/ 660691 w 667925"/>
              <a:gd name="connsiteY5" fmla="*/ 820385 h 1135995"/>
              <a:gd name="connsiteX6" fmla="*/ 524166 w 667925"/>
              <a:gd name="connsiteY6" fmla="*/ 1134710 h 1135995"/>
              <a:gd name="connsiteX7" fmla="*/ 590841 w 667925"/>
              <a:gd name="connsiteY7" fmla="*/ 912460 h 1135995"/>
              <a:gd name="connsiteX8" fmla="*/ 501941 w 667925"/>
              <a:gd name="connsiteY8" fmla="*/ 458435 h 1135995"/>
              <a:gd name="connsiteX9" fmla="*/ 549566 w 667925"/>
              <a:gd name="connsiteY9" fmla="*/ 591785 h 1135995"/>
              <a:gd name="connsiteX10" fmla="*/ 387641 w 667925"/>
              <a:gd name="connsiteY10" fmla="*/ 401285 h 1135995"/>
              <a:gd name="connsiteX11" fmla="*/ 225716 w 667925"/>
              <a:gd name="connsiteY11" fmla="*/ 328260 h 1135995"/>
              <a:gd name="connsiteX12" fmla="*/ 251116 w 667925"/>
              <a:gd name="connsiteY12" fmla="*/ 131410 h 1135995"/>
              <a:gd name="connsiteX13" fmla="*/ 291 w 667925"/>
              <a:gd name="connsiteY13" fmla="*/ 4410 h 113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7925" h="1135995">
                <a:moveTo>
                  <a:pt x="291" y="4410"/>
                </a:moveTo>
                <a:cubicBezTo>
                  <a:pt x="9816" y="30868"/>
                  <a:pt x="233124" y="234598"/>
                  <a:pt x="308266" y="290160"/>
                </a:cubicBezTo>
                <a:cubicBezTo>
                  <a:pt x="383408" y="345722"/>
                  <a:pt x="406162" y="307093"/>
                  <a:pt x="451141" y="337785"/>
                </a:cubicBezTo>
                <a:cubicBezTo>
                  <a:pt x="496120" y="368477"/>
                  <a:pt x="546391" y="430389"/>
                  <a:pt x="578141" y="474310"/>
                </a:cubicBezTo>
                <a:cubicBezTo>
                  <a:pt x="609891" y="518231"/>
                  <a:pt x="627883" y="543631"/>
                  <a:pt x="641641" y="601310"/>
                </a:cubicBezTo>
                <a:cubicBezTo>
                  <a:pt x="655399" y="658989"/>
                  <a:pt x="680270" y="731485"/>
                  <a:pt x="660691" y="820385"/>
                </a:cubicBezTo>
                <a:cubicBezTo>
                  <a:pt x="641112" y="909285"/>
                  <a:pt x="535808" y="1119364"/>
                  <a:pt x="524166" y="1134710"/>
                </a:cubicBezTo>
                <a:cubicBezTo>
                  <a:pt x="512524" y="1150056"/>
                  <a:pt x="594545" y="1025172"/>
                  <a:pt x="590841" y="912460"/>
                </a:cubicBezTo>
                <a:cubicBezTo>
                  <a:pt x="587137" y="799748"/>
                  <a:pt x="508820" y="511881"/>
                  <a:pt x="501941" y="458435"/>
                </a:cubicBezTo>
                <a:cubicBezTo>
                  <a:pt x="495062" y="404989"/>
                  <a:pt x="568616" y="601310"/>
                  <a:pt x="549566" y="591785"/>
                </a:cubicBezTo>
                <a:cubicBezTo>
                  <a:pt x="530516" y="582260"/>
                  <a:pt x="441616" y="445206"/>
                  <a:pt x="387641" y="401285"/>
                </a:cubicBezTo>
                <a:cubicBezTo>
                  <a:pt x="333666" y="357364"/>
                  <a:pt x="248470" y="373239"/>
                  <a:pt x="225716" y="328260"/>
                </a:cubicBezTo>
                <a:cubicBezTo>
                  <a:pt x="202962" y="283281"/>
                  <a:pt x="284983" y="185914"/>
                  <a:pt x="251116" y="131410"/>
                </a:cubicBezTo>
                <a:cubicBezTo>
                  <a:pt x="217249" y="76906"/>
                  <a:pt x="-9234" y="-22048"/>
                  <a:pt x="291" y="4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4CE45237-5D18-5B6F-B70C-167300B4B500}"/>
              </a:ext>
            </a:extLst>
          </p:cNvPr>
          <p:cNvSpPr/>
          <p:nvPr/>
        </p:nvSpPr>
        <p:spPr>
          <a:xfrm>
            <a:off x="4010022" y="7990866"/>
            <a:ext cx="2158833" cy="473684"/>
          </a:xfrm>
          <a:custGeom>
            <a:avLst/>
            <a:gdLst>
              <a:gd name="connsiteX0" fmla="*/ 1987553 w 2158833"/>
              <a:gd name="connsiteY0" fmla="*/ 609 h 473684"/>
              <a:gd name="connsiteX1" fmla="*/ 2136778 w 2158833"/>
              <a:gd name="connsiteY1" fmla="*/ 213334 h 473684"/>
              <a:gd name="connsiteX2" fmla="*/ 2032003 w 2158833"/>
              <a:gd name="connsiteY2" fmla="*/ 397484 h 473684"/>
              <a:gd name="connsiteX3" fmla="*/ 1736728 w 2158833"/>
              <a:gd name="connsiteY3" fmla="*/ 473684 h 473684"/>
              <a:gd name="connsiteX4" fmla="*/ 923928 w 2158833"/>
              <a:gd name="connsiteY4" fmla="*/ 397484 h 473684"/>
              <a:gd name="connsiteX5" fmla="*/ 12703 w 2158833"/>
              <a:gd name="connsiteY5" fmla="*/ 238734 h 473684"/>
              <a:gd name="connsiteX6" fmla="*/ 501653 w 2158833"/>
              <a:gd name="connsiteY6" fmla="*/ 378434 h 473684"/>
              <a:gd name="connsiteX7" fmla="*/ 1987553 w 2158833"/>
              <a:gd name="connsiteY7" fmla="*/ 470509 h 473684"/>
              <a:gd name="connsiteX8" fmla="*/ 2130428 w 2158833"/>
              <a:gd name="connsiteY8" fmla="*/ 283184 h 473684"/>
              <a:gd name="connsiteX9" fmla="*/ 1987553 w 2158833"/>
              <a:gd name="connsiteY9" fmla="*/ 609 h 47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8833" h="473684">
                <a:moveTo>
                  <a:pt x="1987553" y="609"/>
                </a:moveTo>
                <a:cubicBezTo>
                  <a:pt x="1988611" y="-11033"/>
                  <a:pt x="2129370" y="147188"/>
                  <a:pt x="2136778" y="213334"/>
                </a:cubicBezTo>
                <a:cubicBezTo>
                  <a:pt x="2144186" y="279480"/>
                  <a:pt x="2098678" y="354092"/>
                  <a:pt x="2032003" y="397484"/>
                </a:cubicBezTo>
                <a:cubicBezTo>
                  <a:pt x="1965328" y="440876"/>
                  <a:pt x="1921407" y="473684"/>
                  <a:pt x="1736728" y="473684"/>
                </a:cubicBezTo>
                <a:cubicBezTo>
                  <a:pt x="1552049" y="473684"/>
                  <a:pt x="1211265" y="436642"/>
                  <a:pt x="923928" y="397484"/>
                </a:cubicBezTo>
                <a:cubicBezTo>
                  <a:pt x="636591" y="358326"/>
                  <a:pt x="83082" y="241909"/>
                  <a:pt x="12703" y="238734"/>
                </a:cubicBezTo>
                <a:cubicBezTo>
                  <a:pt x="-57676" y="235559"/>
                  <a:pt x="172511" y="339805"/>
                  <a:pt x="501653" y="378434"/>
                </a:cubicBezTo>
                <a:cubicBezTo>
                  <a:pt x="830795" y="417063"/>
                  <a:pt x="1716091" y="486384"/>
                  <a:pt x="1987553" y="470509"/>
                </a:cubicBezTo>
                <a:cubicBezTo>
                  <a:pt x="2259015" y="454634"/>
                  <a:pt x="2125136" y="362559"/>
                  <a:pt x="2130428" y="283184"/>
                </a:cubicBezTo>
                <a:cubicBezTo>
                  <a:pt x="2135720" y="203809"/>
                  <a:pt x="1986495" y="12251"/>
                  <a:pt x="198755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4C61DF24-DF6F-C644-E271-4232F32F35DE}"/>
              </a:ext>
            </a:extLst>
          </p:cNvPr>
          <p:cNvSpPr/>
          <p:nvPr/>
        </p:nvSpPr>
        <p:spPr>
          <a:xfrm>
            <a:off x="3068895" y="8140690"/>
            <a:ext cx="1158268" cy="686467"/>
          </a:xfrm>
          <a:custGeom>
            <a:avLst/>
            <a:gdLst>
              <a:gd name="connsiteX0" fmla="*/ 58480 w 1158268"/>
              <a:gd name="connsiteY0" fmla="*/ 682635 h 686467"/>
              <a:gd name="connsiteX1" fmla="*/ 150555 w 1158268"/>
              <a:gd name="connsiteY1" fmla="*/ 250835 h 686467"/>
              <a:gd name="connsiteX2" fmla="*/ 528380 w 1158268"/>
              <a:gd name="connsiteY2" fmla="*/ 111135 h 686467"/>
              <a:gd name="connsiteX3" fmla="*/ 429955 w 1158268"/>
              <a:gd name="connsiteY3" fmla="*/ 133360 h 686467"/>
              <a:gd name="connsiteX4" fmla="*/ 1122105 w 1158268"/>
              <a:gd name="connsiteY4" fmla="*/ 79385 h 686467"/>
              <a:gd name="connsiteX5" fmla="*/ 1004630 w 1158268"/>
              <a:gd name="connsiteY5" fmla="*/ 82560 h 686467"/>
              <a:gd name="connsiteX6" fmla="*/ 525205 w 1158268"/>
              <a:gd name="connsiteY6" fmla="*/ 57160 h 686467"/>
              <a:gd name="connsiteX7" fmla="*/ 426780 w 1158268"/>
              <a:gd name="connsiteY7" fmla="*/ 10 h 686467"/>
              <a:gd name="connsiteX8" fmla="*/ 445830 w 1158268"/>
              <a:gd name="connsiteY8" fmla="*/ 53985 h 686467"/>
              <a:gd name="connsiteX9" fmla="*/ 61655 w 1158268"/>
              <a:gd name="connsiteY9" fmla="*/ 206385 h 686467"/>
              <a:gd name="connsiteX10" fmla="*/ 1330 w 1158268"/>
              <a:gd name="connsiteY10" fmla="*/ 431810 h 686467"/>
              <a:gd name="connsiteX11" fmla="*/ 23555 w 1158268"/>
              <a:gd name="connsiteY11" fmla="*/ 317510 h 686467"/>
              <a:gd name="connsiteX12" fmla="*/ 1330 w 1158268"/>
              <a:gd name="connsiteY12" fmla="*/ 454035 h 686467"/>
              <a:gd name="connsiteX13" fmla="*/ 58480 w 1158268"/>
              <a:gd name="connsiteY13" fmla="*/ 682635 h 68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8268" h="686467">
                <a:moveTo>
                  <a:pt x="58480" y="682635"/>
                </a:moveTo>
                <a:cubicBezTo>
                  <a:pt x="83351" y="648768"/>
                  <a:pt x="72238" y="346085"/>
                  <a:pt x="150555" y="250835"/>
                </a:cubicBezTo>
                <a:cubicBezTo>
                  <a:pt x="228872" y="155585"/>
                  <a:pt x="481813" y="130714"/>
                  <a:pt x="528380" y="111135"/>
                </a:cubicBezTo>
                <a:cubicBezTo>
                  <a:pt x="574947" y="91556"/>
                  <a:pt x="331001" y="138652"/>
                  <a:pt x="429955" y="133360"/>
                </a:cubicBezTo>
                <a:cubicBezTo>
                  <a:pt x="528909" y="128068"/>
                  <a:pt x="1026326" y="87852"/>
                  <a:pt x="1122105" y="79385"/>
                </a:cubicBezTo>
                <a:cubicBezTo>
                  <a:pt x="1217884" y="70918"/>
                  <a:pt x="1104113" y="86264"/>
                  <a:pt x="1004630" y="82560"/>
                </a:cubicBezTo>
                <a:cubicBezTo>
                  <a:pt x="905147" y="78856"/>
                  <a:pt x="621513" y="70918"/>
                  <a:pt x="525205" y="57160"/>
                </a:cubicBezTo>
                <a:cubicBezTo>
                  <a:pt x="428897" y="43402"/>
                  <a:pt x="440009" y="539"/>
                  <a:pt x="426780" y="10"/>
                </a:cubicBezTo>
                <a:cubicBezTo>
                  <a:pt x="413551" y="-519"/>
                  <a:pt x="506684" y="19589"/>
                  <a:pt x="445830" y="53985"/>
                </a:cubicBezTo>
                <a:cubicBezTo>
                  <a:pt x="384976" y="88381"/>
                  <a:pt x="135738" y="143414"/>
                  <a:pt x="61655" y="206385"/>
                </a:cubicBezTo>
                <a:cubicBezTo>
                  <a:pt x="-12428" y="269356"/>
                  <a:pt x="7680" y="413289"/>
                  <a:pt x="1330" y="431810"/>
                </a:cubicBezTo>
                <a:cubicBezTo>
                  <a:pt x="-5020" y="450331"/>
                  <a:pt x="23555" y="313806"/>
                  <a:pt x="23555" y="317510"/>
                </a:cubicBezTo>
                <a:cubicBezTo>
                  <a:pt x="23555" y="321214"/>
                  <a:pt x="-6607" y="391593"/>
                  <a:pt x="1330" y="454035"/>
                </a:cubicBezTo>
                <a:cubicBezTo>
                  <a:pt x="9267" y="516477"/>
                  <a:pt x="33609" y="716502"/>
                  <a:pt x="58480" y="682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F593B316-AFB8-8258-E064-28A34CD53A7A}"/>
              </a:ext>
            </a:extLst>
          </p:cNvPr>
          <p:cNvSpPr/>
          <p:nvPr/>
        </p:nvSpPr>
        <p:spPr>
          <a:xfrm>
            <a:off x="2948359" y="8592961"/>
            <a:ext cx="2177792" cy="323131"/>
          </a:xfrm>
          <a:custGeom>
            <a:avLst/>
            <a:gdLst>
              <a:gd name="connsiteX0" fmla="*/ 17091 w 2177792"/>
              <a:gd name="connsiteY0" fmla="*/ 322439 h 323131"/>
              <a:gd name="connsiteX1" fmla="*/ 880691 w 2177792"/>
              <a:gd name="connsiteY1" fmla="*/ 52564 h 323131"/>
              <a:gd name="connsiteX2" fmla="*/ 2144341 w 2177792"/>
              <a:gd name="connsiteY2" fmla="*/ 109714 h 323131"/>
              <a:gd name="connsiteX3" fmla="*/ 1731591 w 2177792"/>
              <a:gd name="connsiteY3" fmla="*/ 112889 h 323131"/>
              <a:gd name="connsiteX4" fmla="*/ 867991 w 2177792"/>
              <a:gd name="connsiteY4" fmla="*/ 1764 h 323131"/>
              <a:gd name="connsiteX5" fmla="*/ 264741 w 2177792"/>
              <a:gd name="connsiteY5" fmla="*/ 214489 h 323131"/>
              <a:gd name="connsiteX6" fmla="*/ 302841 w 2177792"/>
              <a:gd name="connsiteY6" fmla="*/ 131939 h 323131"/>
              <a:gd name="connsiteX7" fmla="*/ 17091 w 2177792"/>
              <a:gd name="connsiteY7" fmla="*/ 322439 h 32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7792" h="323131">
                <a:moveTo>
                  <a:pt x="17091" y="322439"/>
                </a:moveTo>
                <a:cubicBezTo>
                  <a:pt x="113399" y="309210"/>
                  <a:pt x="526149" y="88018"/>
                  <a:pt x="880691" y="52564"/>
                </a:cubicBezTo>
                <a:cubicBezTo>
                  <a:pt x="1235233" y="17110"/>
                  <a:pt x="2002524" y="99660"/>
                  <a:pt x="2144341" y="109714"/>
                </a:cubicBezTo>
                <a:cubicBezTo>
                  <a:pt x="2286158" y="119768"/>
                  <a:pt x="1944316" y="130881"/>
                  <a:pt x="1731591" y="112889"/>
                </a:cubicBezTo>
                <a:cubicBezTo>
                  <a:pt x="1518866" y="94897"/>
                  <a:pt x="1112466" y="-15169"/>
                  <a:pt x="867991" y="1764"/>
                </a:cubicBezTo>
                <a:cubicBezTo>
                  <a:pt x="623516" y="18697"/>
                  <a:pt x="358933" y="192793"/>
                  <a:pt x="264741" y="214489"/>
                </a:cubicBezTo>
                <a:cubicBezTo>
                  <a:pt x="170549" y="236185"/>
                  <a:pt x="344645" y="108656"/>
                  <a:pt x="302841" y="131939"/>
                </a:cubicBezTo>
                <a:cubicBezTo>
                  <a:pt x="261037" y="155222"/>
                  <a:pt x="-79217" y="335668"/>
                  <a:pt x="17091" y="322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3F08B537-004C-FD79-D0DF-6E5868308F3F}"/>
              </a:ext>
            </a:extLst>
          </p:cNvPr>
          <p:cNvSpPr/>
          <p:nvPr/>
        </p:nvSpPr>
        <p:spPr>
          <a:xfrm>
            <a:off x="4849668" y="8440564"/>
            <a:ext cx="1458315" cy="310844"/>
          </a:xfrm>
          <a:custGeom>
            <a:avLst/>
            <a:gdLst>
              <a:gd name="connsiteX0" fmla="*/ 106507 w 1458315"/>
              <a:gd name="connsiteY0" fmla="*/ 309736 h 310844"/>
              <a:gd name="connsiteX1" fmla="*/ 814532 w 1458315"/>
              <a:gd name="connsiteY1" fmla="*/ 274811 h 310844"/>
              <a:gd name="connsiteX2" fmla="*/ 1097107 w 1458315"/>
              <a:gd name="connsiteY2" fmla="*/ 246236 h 310844"/>
              <a:gd name="connsiteX3" fmla="*/ 1443182 w 1458315"/>
              <a:gd name="connsiteY3" fmla="*/ 11286 h 310844"/>
              <a:gd name="connsiteX4" fmla="*/ 1382857 w 1458315"/>
              <a:gd name="connsiteY4" fmla="*/ 55736 h 310844"/>
              <a:gd name="connsiteX5" fmla="*/ 1259032 w 1458315"/>
              <a:gd name="connsiteY5" fmla="*/ 217661 h 310844"/>
              <a:gd name="connsiteX6" fmla="*/ 957407 w 1458315"/>
              <a:gd name="connsiteY6" fmla="*/ 227186 h 310844"/>
              <a:gd name="connsiteX7" fmla="*/ 160482 w 1458315"/>
              <a:gd name="connsiteY7" fmla="*/ 246236 h 310844"/>
              <a:gd name="connsiteX8" fmla="*/ 1732 w 1458315"/>
              <a:gd name="connsiteY8" fmla="*/ 201786 h 310844"/>
              <a:gd name="connsiteX9" fmla="*/ 201757 w 1458315"/>
              <a:gd name="connsiteY9" fmla="*/ 230361 h 310844"/>
              <a:gd name="connsiteX10" fmla="*/ 106507 w 1458315"/>
              <a:gd name="connsiteY10" fmla="*/ 309736 h 31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8315" h="310844">
                <a:moveTo>
                  <a:pt x="106507" y="309736"/>
                </a:moveTo>
                <a:cubicBezTo>
                  <a:pt x="208636" y="317144"/>
                  <a:pt x="649432" y="285394"/>
                  <a:pt x="814532" y="274811"/>
                </a:cubicBezTo>
                <a:cubicBezTo>
                  <a:pt x="979632" y="264228"/>
                  <a:pt x="992332" y="290157"/>
                  <a:pt x="1097107" y="246236"/>
                </a:cubicBezTo>
                <a:cubicBezTo>
                  <a:pt x="1201882" y="202315"/>
                  <a:pt x="1395557" y="43036"/>
                  <a:pt x="1443182" y="11286"/>
                </a:cubicBezTo>
                <a:cubicBezTo>
                  <a:pt x="1490807" y="-20464"/>
                  <a:pt x="1413549" y="21340"/>
                  <a:pt x="1382857" y="55736"/>
                </a:cubicBezTo>
                <a:cubicBezTo>
                  <a:pt x="1352165" y="90132"/>
                  <a:pt x="1329940" y="189086"/>
                  <a:pt x="1259032" y="217661"/>
                </a:cubicBezTo>
                <a:cubicBezTo>
                  <a:pt x="1188124" y="246236"/>
                  <a:pt x="957407" y="227186"/>
                  <a:pt x="957407" y="227186"/>
                </a:cubicBezTo>
                <a:cubicBezTo>
                  <a:pt x="774315" y="231948"/>
                  <a:pt x="319761" y="250469"/>
                  <a:pt x="160482" y="246236"/>
                </a:cubicBezTo>
                <a:cubicBezTo>
                  <a:pt x="1203" y="242003"/>
                  <a:pt x="-5147" y="204432"/>
                  <a:pt x="1732" y="201786"/>
                </a:cubicBezTo>
                <a:cubicBezTo>
                  <a:pt x="8611" y="199140"/>
                  <a:pt x="190115" y="211840"/>
                  <a:pt x="201757" y="230361"/>
                </a:cubicBezTo>
                <a:cubicBezTo>
                  <a:pt x="213399" y="248882"/>
                  <a:pt x="4378" y="302328"/>
                  <a:pt x="106507" y="309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0E4B564A-012F-9796-44C7-72EB2CF5502A}"/>
              </a:ext>
            </a:extLst>
          </p:cNvPr>
          <p:cNvSpPr/>
          <p:nvPr/>
        </p:nvSpPr>
        <p:spPr>
          <a:xfrm>
            <a:off x="2565991" y="7783295"/>
            <a:ext cx="121433" cy="1300627"/>
          </a:xfrm>
          <a:custGeom>
            <a:avLst/>
            <a:gdLst>
              <a:gd name="connsiteX0" fmla="*/ 101009 w 121433"/>
              <a:gd name="connsiteY0" fmla="*/ 74830 h 1300627"/>
              <a:gd name="connsiteX1" fmla="*/ 40684 w 121433"/>
              <a:gd name="connsiteY1" fmla="*/ 1024155 h 1300627"/>
              <a:gd name="connsiteX2" fmla="*/ 2584 w 121433"/>
              <a:gd name="connsiteY2" fmla="*/ 1249580 h 1300627"/>
              <a:gd name="connsiteX3" fmla="*/ 113709 w 121433"/>
              <a:gd name="connsiteY3" fmla="*/ 189130 h 1300627"/>
              <a:gd name="connsiteX4" fmla="*/ 101009 w 121433"/>
              <a:gd name="connsiteY4" fmla="*/ 74830 h 130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33" h="1300627">
                <a:moveTo>
                  <a:pt x="101009" y="74830"/>
                </a:moveTo>
                <a:cubicBezTo>
                  <a:pt x="88838" y="214001"/>
                  <a:pt x="57088" y="828363"/>
                  <a:pt x="40684" y="1024155"/>
                </a:cubicBezTo>
                <a:cubicBezTo>
                  <a:pt x="24280" y="1219947"/>
                  <a:pt x="-9587" y="1388751"/>
                  <a:pt x="2584" y="1249580"/>
                </a:cubicBezTo>
                <a:cubicBezTo>
                  <a:pt x="14755" y="1110409"/>
                  <a:pt x="95188" y="378042"/>
                  <a:pt x="113709" y="189130"/>
                </a:cubicBezTo>
                <a:cubicBezTo>
                  <a:pt x="132230" y="218"/>
                  <a:pt x="113180" y="-64341"/>
                  <a:pt x="101009" y="74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E36C8318-4FAB-7C1F-D175-5A94F854AFEC}"/>
              </a:ext>
            </a:extLst>
          </p:cNvPr>
          <p:cNvSpPr/>
          <p:nvPr/>
        </p:nvSpPr>
        <p:spPr>
          <a:xfrm>
            <a:off x="2847367" y="7953235"/>
            <a:ext cx="255182" cy="848022"/>
          </a:xfrm>
          <a:custGeom>
            <a:avLst/>
            <a:gdLst>
              <a:gd name="connsiteX0" fmla="*/ 608 w 255182"/>
              <a:gd name="connsiteY0" fmla="*/ 140 h 848022"/>
              <a:gd name="connsiteX1" fmla="*/ 153008 w 255182"/>
              <a:gd name="connsiteY1" fmla="*/ 333515 h 848022"/>
              <a:gd name="connsiteX2" fmla="*/ 114908 w 255182"/>
              <a:gd name="connsiteY2" fmla="*/ 774840 h 848022"/>
              <a:gd name="connsiteX3" fmla="*/ 143483 w 255182"/>
              <a:gd name="connsiteY3" fmla="*/ 711340 h 848022"/>
              <a:gd name="connsiteX4" fmla="*/ 175233 w 255182"/>
              <a:gd name="connsiteY4" fmla="*/ 847865 h 848022"/>
              <a:gd name="connsiteX5" fmla="*/ 172058 w 255182"/>
              <a:gd name="connsiteY5" fmla="*/ 679590 h 848022"/>
              <a:gd name="connsiteX6" fmla="*/ 251433 w 255182"/>
              <a:gd name="connsiteY6" fmla="*/ 314465 h 848022"/>
              <a:gd name="connsiteX7" fmla="*/ 219683 w 255182"/>
              <a:gd name="connsiteY7" fmla="*/ 371615 h 848022"/>
              <a:gd name="connsiteX8" fmla="*/ 608 w 255182"/>
              <a:gd name="connsiteY8" fmla="*/ 140 h 84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182" h="848022">
                <a:moveTo>
                  <a:pt x="608" y="140"/>
                </a:moveTo>
                <a:cubicBezTo>
                  <a:pt x="-10504" y="-6210"/>
                  <a:pt x="133958" y="204398"/>
                  <a:pt x="153008" y="333515"/>
                </a:cubicBezTo>
                <a:cubicBezTo>
                  <a:pt x="172058" y="462632"/>
                  <a:pt x="116495" y="711869"/>
                  <a:pt x="114908" y="774840"/>
                </a:cubicBezTo>
                <a:cubicBezTo>
                  <a:pt x="113321" y="837811"/>
                  <a:pt x="133429" y="699169"/>
                  <a:pt x="143483" y="711340"/>
                </a:cubicBezTo>
                <a:cubicBezTo>
                  <a:pt x="153537" y="723511"/>
                  <a:pt x="170471" y="853157"/>
                  <a:pt x="175233" y="847865"/>
                </a:cubicBezTo>
                <a:cubicBezTo>
                  <a:pt x="179996" y="842573"/>
                  <a:pt x="159358" y="768490"/>
                  <a:pt x="172058" y="679590"/>
                </a:cubicBezTo>
                <a:cubicBezTo>
                  <a:pt x="184758" y="590690"/>
                  <a:pt x="243496" y="365794"/>
                  <a:pt x="251433" y="314465"/>
                </a:cubicBezTo>
                <a:cubicBezTo>
                  <a:pt x="259371" y="263136"/>
                  <a:pt x="257254" y="419240"/>
                  <a:pt x="219683" y="371615"/>
                </a:cubicBezTo>
                <a:cubicBezTo>
                  <a:pt x="182112" y="323990"/>
                  <a:pt x="11720" y="6490"/>
                  <a:pt x="608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A518D23F-A540-601F-35B1-F51A2E8AA69B}"/>
              </a:ext>
            </a:extLst>
          </p:cNvPr>
          <p:cNvSpPr/>
          <p:nvPr/>
        </p:nvSpPr>
        <p:spPr>
          <a:xfrm>
            <a:off x="2660644" y="9139170"/>
            <a:ext cx="82565" cy="1421244"/>
          </a:xfrm>
          <a:custGeom>
            <a:avLst/>
            <a:gdLst>
              <a:gd name="connsiteX0" fmla="*/ 82556 w 82565"/>
              <a:gd name="connsiteY0" fmla="*/ 11180 h 1421244"/>
              <a:gd name="connsiteX1" fmla="*/ 44456 w 82565"/>
              <a:gd name="connsiteY1" fmla="*/ 903355 h 1421244"/>
              <a:gd name="connsiteX2" fmla="*/ 6 w 82565"/>
              <a:gd name="connsiteY2" fmla="*/ 1411355 h 1421244"/>
              <a:gd name="connsiteX3" fmla="*/ 47631 w 82565"/>
              <a:gd name="connsiteY3" fmla="*/ 465205 h 1421244"/>
              <a:gd name="connsiteX4" fmla="*/ 82556 w 82565"/>
              <a:gd name="connsiteY4" fmla="*/ 11180 h 142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65" h="1421244">
                <a:moveTo>
                  <a:pt x="82556" y="11180"/>
                </a:moveTo>
                <a:cubicBezTo>
                  <a:pt x="82027" y="84205"/>
                  <a:pt x="58214" y="669993"/>
                  <a:pt x="44456" y="903355"/>
                </a:cubicBezTo>
                <a:cubicBezTo>
                  <a:pt x="30698" y="1136717"/>
                  <a:pt x="-523" y="1484380"/>
                  <a:pt x="6" y="1411355"/>
                </a:cubicBezTo>
                <a:cubicBezTo>
                  <a:pt x="535" y="1338330"/>
                  <a:pt x="34402" y="692218"/>
                  <a:pt x="47631" y="465205"/>
                </a:cubicBezTo>
                <a:cubicBezTo>
                  <a:pt x="60860" y="238193"/>
                  <a:pt x="83085" y="-61845"/>
                  <a:pt x="82556" y="11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18105E92-41B4-330E-97FF-50A595B3FBE3}"/>
              </a:ext>
            </a:extLst>
          </p:cNvPr>
          <p:cNvSpPr/>
          <p:nvPr/>
        </p:nvSpPr>
        <p:spPr>
          <a:xfrm>
            <a:off x="3139881" y="9127201"/>
            <a:ext cx="1171633" cy="1252399"/>
          </a:xfrm>
          <a:custGeom>
            <a:avLst/>
            <a:gdLst>
              <a:gd name="connsiteX0" fmla="*/ 194 w 1171633"/>
              <a:gd name="connsiteY0" fmla="*/ 924 h 1252399"/>
              <a:gd name="connsiteX1" fmla="*/ 251019 w 1171633"/>
              <a:gd name="connsiteY1" fmla="*/ 293024 h 1252399"/>
              <a:gd name="connsiteX2" fmla="*/ 482794 w 1171633"/>
              <a:gd name="connsiteY2" fmla="*/ 845474 h 1252399"/>
              <a:gd name="connsiteX3" fmla="*/ 425644 w 1171633"/>
              <a:gd name="connsiteY3" fmla="*/ 750224 h 1252399"/>
              <a:gd name="connsiteX4" fmla="*/ 1162244 w 1171633"/>
              <a:gd name="connsiteY4" fmla="*/ 1245524 h 1252399"/>
              <a:gd name="connsiteX5" fmla="*/ 806644 w 1171633"/>
              <a:gd name="connsiteY5" fmla="*/ 994699 h 1252399"/>
              <a:gd name="connsiteX6" fmla="*/ 292294 w 1171633"/>
              <a:gd name="connsiteY6" fmla="*/ 381924 h 1252399"/>
              <a:gd name="connsiteX7" fmla="*/ 194 w 1171633"/>
              <a:gd name="connsiteY7" fmla="*/ 924 h 12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1633" h="1252399">
                <a:moveTo>
                  <a:pt x="194" y="924"/>
                </a:moveTo>
                <a:cubicBezTo>
                  <a:pt x="-6685" y="-13893"/>
                  <a:pt x="170586" y="152266"/>
                  <a:pt x="251019" y="293024"/>
                </a:cubicBezTo>
                <a:cubicBezTo>
                  <a:pt x="331452" y="433782"/>
                  <a:pt x="453690" y="769274"/>
                  <a:pt x="482794" y="845474"/>
                </a:cubicBezTo>
                <a:cubicBezTo>
                  <a:pt x="511898" y="921674"/>
                  <a:pt x="312402" y="683549"/>
                  <a:pt x="425644" y="750224"/>
                </a:cubicBezTo>
                <a:cubicBezTo>
                  <a:pt x="538886" y="816899"/>
                  <a:pt x="1098744" y="1204778"/>
                  <a:pt x="1162244" y="1245524"/>
                </a:cubicBezTo>
                <a:cubicBezTo>
                  <a:pt x="1225744" y="1286270"/>
                  <a:pt x="951636" y="1138632"/>
                  <a:pt x="806644" y="994699"/>
                </a:cubicBezTo>
                <a:cubicBezTo>
                  <a:pt x="661652" y="850766"/>
                  <a:pt x="425115" y="550728"/>
                  <a:pt x="292294" y="381924"/>
                </a:cubicBezTo>
                <a:cubicBezTo>
                  <a:pt x="159473" y="213120"/>
                  <a:pt x="7073" y="15741"/>
                  <a:pt x="194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0722B23-5F72-F801-68EC-8B72E5FDAF7F}"/>
              </a:ext>
            </a:extLst>
          </p:cNvPr>
          <p:cNvSpPr/>
          <p:nvPr/>
        </p:nvSpPr>
        <p:spPr>
          <a:xfrm>
            <a:off x="2616251" y="10306011"/>
            <a:ext cx="203149" cy="947333"/>
          </a:xfrm>
          <a:custGeom>
            <a:avLst/>
            <a:gdLst>
              <a:gd name="connsiteX0" fmla="*/ 203149 w 203149"/>
              <a:gd name="connsiteY0" fmla="*/ 54014 h 947333"/>
              <a:gd name="connsiteX1" fmla="*/ 92024 w 203149"/>
              <a:gd name="connsiteY1" fmla="*/ 650914 h 947333"/>
              <a:gd name="connsiteX2" fmla="*/ 3124 w 203149"/>
              <a:gd name="connsiteY2" fmla="*/ 943014 h 947333"/>
              <a:gd name="connsiteX3" fmla="*/ 25349 w 203149"/>
              <a:gd name="connsiteY3" fmla="*/ 765214 h 947333"/>
              <a:gd name="connsiteX4" fmla="*/ 76149 w 203149"/>
              <a:gd name="connsiteY4" fmla="*/ 9564 h 947333"/>
              <a:gd name="connsiteX5" fmla="*/ 92024 w 203149"/>
              <a:gd name="connsiteY5" fmla="*/ 320714 h 947333"/>
              <a:gd name="connsiteX6" fmla="*/ 203149 w 203149"/>
              <a:gd name="connsiteY6" fmla="*/ 54014 h 94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149" h="947333">
                <a:moveTo>
                  <a:pt x="203149" y="54014"/>
                </a:moveTo>
                <a:cubicBezTo>
                  <a:pt x="203149" y="109047"/>
                  <a:pt x="125361" y="502747"/>
                  <a:pt x="92024" y="650914"/>
                </a:cubicBezTo>
                <a:cubicBezTo>
                  <a:pt x="58687" y="799081"/>
                  <a:pt x="14236" y="923964"/>
                  <a:pt x="3124" y="943014"/>
                </a:cubicBezTo>
                <a:cubicBezTo>
                  <a:pt x="-7988" y="962064"/>
                  <a:pt x="13178" y="920789"/>
                  <a:pt x="25349" y="765214"/>
                </a:cubicBezTo>
                <a:cubicBezTo>
                  <a:pt x="37520" y="609639"/>
                  <a:pt x="65036" y="83647"/>
                  <a:pt x="76149" y="9564"/>
                </a:cubicBezTo>
                <a:cubicBezTo>
                  <a:pt x="87262" y="-64519"/>
                  <a:pt x="72974" y="315952"/>
                  <a:pt x="92024" y="320714"/>
                </a:cubicBezTo>
                <a:cubicBezTo>
                  <a:pt x="111074" y="325476"/>
                  <a:pt x="203149" y="-1019"/>
                  <a:pt x="203149" y="54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8D1715AB-389C-C686-3127-816923C2C98B}"/>
              </a:ext>
            </a:extLst>
          </p:cNvPr>
          <p:cNvSpPr/>
          <p:nvPr/>
        </p:nvSpPr>
        <p:spPr>
          <a:xfrm>
            <a:off x="1975120" y="10596336"/>
            <a:ext cx="603008" cy="1295716"/>
          </a:xfrm>
          <a:custGeom>
            <a:avLst/>
            <a:gdLst>
              <a:gd name="connsiteX0" fmla="*/ 536305 w 603008"/>
              <a:gd name="connsiteY0" fmla="*/ 1814 h 1295716"/>
              <a:gd name="connsiteX1" fmla="*/ 514080 w 603008"/>
              <a:gd name="connsiteY1" fmla="*/ 643164 h 1295716"/>
              <a:gd name="connsiteX2" fmla="*/ 234680 w 603008"/>
              <a:gd name="connsiteY2" fmla="*/ 1100364 h 1295716"/>
              <a:gd name="connsiteX3" fmla="*/ 2905 w 603008"/>
              <a:gd name="connsiteY3" fmla="*/ 1294039 h 1295716"/>
              <a:gd name="connsiteX4" fmla="*/ 123555 w 603008"/>
              <a:gd name="connsiteY4" fmla="*/ 1176564 h 1295716"/>
              <a:gd name="connsiteX5" fmla="*/ 396605 w 603008"/>
              <a:gd name="connsiteY5" fmla="*/ 881289 h 1295716"/>
              <a:gd name="connsiteX6" fmla="*/ 275955 w 603008"/>
              <a:gd name="connsiteY6" fmla="*/ 1265464 h 1295716"/>
              <a:gd name="connsiteX7" fmla="*/ 434705 w 603008"/>
              <a:gd name="connsiteY7" fmla="*/ 1020989 h 1295716"/>
              <a:gd name="connsiteX8" fmla="*/ 602980 w 603008"/>
              <a:gd name="connsiteY8" fmla="*/ 605064 h 1295716"/>
              <a:gd name="connsiteX9" fmla="*/ 422005 w 603008"/>
              <a:gd name="connsiteY9" fmla="*/ 855889 h 1295716"/>
              <a:gd name="connsiteX10" fmla="*/ 536305 w 603008"/>
              <a:gd name="connsiteY10" fmla="*/ 1814 h 129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3008" h="1295716">
                <a:moveTo>
                  <a:pt x="536305" y="1814"/>
                </a:moveTo>
                <a:cubicBezTo>
                  <a:pt x="551651" y="-33640"/>
                  <a:pt x="564351" y="460072"/>
                  <a:pt x="514080" y="643164"/>
                </a:cubicBezTo>
                <a:cubicBezTo>
                  <a:pt x="463809" y="826256"/>
                  <a:pt x="319876" y="991885"/>
                  <a:pt x="234680" y="1100364"/>
                </a:cubicBezTo>
                <a:cubicBezTo>
                  <a:pt x="149484" y="1208843"/>
                  <a:pt x="21426" y="1281339"/>
                  <a:pt x="2905" y="1294039"/>
                </a:cubicBezTo>
                <a:cubicBezTo>
                  <a:pt x="-15616" y="1306739"/>
                  <a:pt x="57938" y="1245356"/>
                  <a:pt x="123555" y="1176564"/>
                </a:cubicBezTo>
                <a:cubicBezTo>
                  <a:pt x="189172" y="1107772"/>
                  <a:pt x="371205" y="866472"/>
                  <a:pt x="396605" y="881289"/>
                </a:cubicBezTo>
                <a:cubicBezTo>
                  <a:pt x="422005" y="896106"/>
                  <a:pt x="269605" y="1242181"/>
                  <a:pt x="275955" y="1265464"/>
                </a:cubicBezTo>
                <a:cubicBezTo>
                  <a:pt x="282305" y="1288747"/>
                  <a:pt x="380201" y="1131056"/>
                  <a:pt x="434705" y="1020989"/>
                </a:cubicBezTo>
                <a:cubicBezTo>
                  <a:pt x="489209" y="910922"/>
                  <a:pt x="605097" y="632581"/>
                  <a:pt x="602980" y="605064"/>
                </a:cubicBezTo>
                <a:cubicBezTo>
                  <a:pt x="600863" y="577547"/>
                  <a:pt x="436292" y="955372"/>
                  <a:pt x="422005" y="855889"/>
                </a:cubicBezTo>
                <a:cubicBezTo>
                  <a:pt x="407717" y="756406"/>
                  <a:pt x="520959" y="37268"/>
                  <a:pt x="536305" y="1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29C8F58A-47AE-499C-F2DD-439F3DD087EE}"/>
              </a:ext>
            </a:extLst>
          </p:cNvPr>
          <p:cNvSpPr/>
          <p:nvPr/>
        </p:nvSpPr>
        <p:spPr>
          <a:xfrm>
            <a:off x="1847742" y="11840617"/>
            <a:ext cx="1139935" cy="183484"/>
          </a:xfrm>
          <a:custGeom>
            <a:avLst/>
            <a:gdLst>
              <a:gd name="connsiteX0" fmla="*/ 108 w 1139935"/>
              <a:gd name="connsiteY0" fmla="*/ 78333 h 183484"/>
              <a:gd name="connsiteX1" fmla="*/ 508108 w 1139935"/>
              <a:gd name="connsiteY1" fmla="*/ 46583 h 183484"/>
              <a:gd name="connsiteX2" fmla="*/ 847833 w 1139935"/>
              <a:gd name="connsiteY2" fmla="*/ 122783 h 183484"/>
              <a:gd name="connsiteX3" fmla="*/ 790683 w 1139935"/>
              <a:gd name="connsiteY3" fmla="*/ 59283 h 183484"/>
              <a:gd name="connsiteX4" fmla="*/ 981183 w 1139935"/>
              <a:gd name="connsiteY4" fmla="*/ 141833 h 183484"/>
              <a:gd name="connsiteX5" fmla="*/ 1139933 w 1139935"/>
              <a:gd name="connsiteY5" fmla="*/ 183108 h 183484"/>
              <a:gd name="connsiteX6" fmla="*/ 984358 w 1139935"/>
              <a:gd name="connsiteY6" fmla="*/ 119608 h 183484"/>
              <a:gd name="connsiteX7" fmla="*/ 695433 w 1139935"/>
              <a:gd name="connsiteY7" fmla="*/ 46583 h 183484"/>
              <a:gd name="connsiteX8" fmla="*/ 736708 w 1139935"/>
              <a:gd name="connsiteY8" fmla="*/ 65633 h 183484"/>
              <a:gd name="connsiteX9" fmla="*/ 470008 w 1139935"/>
              <a:gd name="connsiteY9" fmla="*/ 2133 h 183484"/>
              <a:gd name="connsiteX10" fmla="*/ 552558 w 1139935"/>
              <a:gd name="connsiteY10" fmla="*/ 21183 h 183484"/>
              <a:gd name="connsiteX11" fmla="*/ 108 w 1139935"/>
              <a:gd name="connsiteY11" fmla="*/ 78333 h 18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9935" h="183484">
                <a:moveTo>
                  <a:pt x="108" y="78333"/>
                </a:moveTo>
                <a:cubicBezTo>
                  <a:pt x="-7300" y="82566"/>
                  <a:pt x="366821" y="39175"/>
                  <a:pt x="508108" y="46583"/>
                </a:cubicBezTo>
                <a:cubicBezTo>
                  <a:pt x="649396" y="53991"/>
                  <a:pt x="800737" y="120666"/>
                  <a:pt x="847833" y="122783"/>
                </a:cubicBezTo>
                <a:cubicBezTo>
                  <a:pt x="894929" y="124900"/>
                  <a:pt x="768458" y="56108"/>
                  <a:pt x="790683" y="59283"/>
                </a:cubicBezTo>
                <a:cubicBezTo>
                  <a:pt x="812908" y="62458"/>
                  <a:pt x="922975" y="121196"/>
                  <a:pt x="981183" y="141833"/>
                </a:cubicBezTo>
                <a:cubicBezTo>
                  <a:pt x="1039391" y="162470"/>
                  <a:pt x="1139404" y="186812"/>
                  <a:pt x="1139933" y="183108"/>
                </a:cubicBezTo>
                <a:cubicBezTo>
                  <a:pt x="1140462" y="179404"/>
                  <a:pt x="1058441" y="142362"/>
                  <a:pt x="984358" y="119608"/>
                </a:cubicBezTo>
                <a:cubicBezTo>
                  <a:pt x="910275" y="96854"/>
                  <a:pt x="736708" y="55579"/>
                  <a:pt x="695433" y="46583"/>
                </a:cubicBezTo>
                <a:cubicBezTo>
                  <a:pt x="654158" y="37587"/>
                  <a:pt x="774279" y="73041"/>
                  <a:pt x="736708" y="65633"/>
                </a:cubicBezTo>
                <a:cubicBezTo>
                  <a:pt x="699137" y="58225"/>
                  <a:pt x="500700" y="9541"/>
                  <a:pt x="470008" y="2133"/>
                </a:cubicBezTo>
                <a:cubicBezTo>
                  <a:pt x="439316" y="-5275"/>
                  <a:pt x="628229" y="7954"/>
                  <a:pt x="552558" y="21183"/>
                </a:cubicBezTo>
                <a:cubicBezTo>
                  <a:pt x="476887" y="34412"/>
                  <a:pt x="7516" y="74100"/>
                  <a:pt x="108" y="78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983CFEFC-7092-15D9-7205-0431DADE299B}"/>
              </a:ext>
            </a:extLst>
          </p:cNvPr>
          <p:cNvSpPr/>
          <p:nvPr/>
        </p:nvSpPr>
        <p:spPr>
          <a:xfrm>
            <a:off x="2268965" y="11959894"/>
            <a:ext cx="1649166" cy="537236"/>
          </a:xfrm>
          <a:custGeom>
            <a:avLst/>
            <a:gdLst>
              <a:gd name="connsiteX0" fmla="*/ 1160 w 1649166"/>
              <a:gd name="connsiteY0" fmla="*/ 95581 h 537236"/>
              <a:gd name="connsiteX1" fmla="*/ 836185 w 1649166"/>
              <a:gd name="connsiteY1" fmla="*/ 143206 h 537236"/>
              <a:gd name="connsiteX2" fmla="*/ 1344185 w 1649166"/>
              <a:gd name="connsiteY2" fmla="*/ 355931 h 537236"/>
              <a:gd name="connsiteX3" fmla="*/ 1258460 w 1649166"/>
              <a:gd name="connsiteY3" fmla="*/ 298781 h 537236"/>
              <a:gd name="connsiteX4" fmla="*/ 1645810 w 1649166"/>
              <a:gd name="connsiteY4" fmla="*/ 533731 h 537236"/>
              <a:gd name="connsiteX5" fmla="*/ 1420385 w 1649166"/>
              <a:gd name="connsiteY5" fmla="*/ 416256 h 537236"/>
              <a:gd name="connsiteX6" fmla="*/ 979060 w 1649166"/>
              <a:gd name="connsiteY6" fmla="*/ 105106 h 537236"/>
              <a:gd name="connsiteX7" fmla="*/ 963185 w 1649166"/>
              <a:gd name="connsiteY7" fmla="*/ 117806 h 537236"/>
              <a:gd name="connsiteX8" fmla="*/ 452010 w 1649166"/>
              <a:gd name="connsiteY8" fmla="*/ 331 h 537236"/>
              <a:gd name="connsiteX9" fmla="*/ 648860 w 1649166"/>
              <a:gd name="connsiteY9" fmla="*/ 82881 h 537236"/>
              <a:gd name="connsiteX10" fmla="*/ 1160 w 1649166"/>
              <a:gd name="connsiteY10" fmla="*/ 95581 h 53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9166" h="537236">
                <a:moveTo>
                  <a:pt x="1160" y="95581"/>
                </a:moveTo>
                <a:cubicBezTo>
                  <a:pt x="32381" y="105635"/>
                  <a:pt x="612348" y="99814"/>
                  <a:pt x="836185" y="143206"/>
                </a:cubicBezTo>
                <a:cubicBezTo>
                  <a:pt x="1060022" y="186598"/>
                  <a:pt x="1273806" y="330002"/>
                  <a:pt x="1344185" y="355931"/>
                </a:cubicBezTo>
                <a:cubicBezTo>
                  <a:pt x="1414564" y="381860"/>
                  <a:pt x="1208189" y="269148"/>
                  <a:pt x="1258460" y="298781"/>
                </a:cubicBezTo>
                <a:cubicBezTo>
                  <a:pt x="1308731" y="328414"/>
                  <a:pt x="1618823" y="514152"/>
                  <a:pt x="1645810" y="533731"/>
                </a:cubicBezTo>
                <a:cubicBezTo>
                  <a:pt x="1672797" y="553310"/>
                  <a:pt x="1531510" y="487693"/>
                  <a:pt x="1420385" y="416256"/>
                </a:cubicBezTo>
                <a:cubicBezTo>
                  <a:pt x="1309260" y="344819"/>
                  <a:pt x="1055260" y="154848"/>
                  <a:pt x="979060" y="105106"/>
                </a:cubicBezTo>
                <a:cubicBezTo>
                  <a:pt x="902860" y="55364"/>
                  <a:pt x="1051027" y="135269"/>
                  <a:pt x="963185" y="117806"/>
                </a:cubicBezTo>
                <a:cubicBezTo>
                  <a:pt x="875343" y="100344"/>
                  <a:pt x="504397" y="6152"/>
                  <a:pt x="452010" y="331"/>
                </a:cubicBezTo>
                <a:cubicBezTo>
                  <a:pt x="399623" y="-5490"/>
                  <a:pt x="719239" y="67006"/>
                  <a:pt x="648860" y="82881"/>
                </a:cubicBezTo>
                <a:cubicBezTo>
                  <a:pt x="578481" y="98756"/>
                  <a:pt x="-30061" y="85527"/>
                  <a:pt x="1160" y="95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D91D1CC2-0EE1-5925-6013-6148FF48F1F8}"/>
              </a:ext>
            </a:extLst>
          </p:cNvPr>
          <p:cNvSpPr/>
          <p:nvPr/>
        </p:nvSpPr>
        <p:spPr>
          <a:xfrm>
            <a:off x="2774359" y="12135686"/>
            <a:ext cx="1138337" cy="463340"/>
          </a:xfrm>
          <a:custGeom>
            <a:avLst/>
            <a:gdLst>
              <a:gd name="connsiteX0" fmla="*/ 591 w 1138337"/>
              <a:gd name="connsiteY0" fmla="*/ 53139 h 463340"/>
              <a:gd name="connsiteX1" fmla="*/ 448266 w 1138337"/>
              <a:gd name="connsiteY1" fmla="*/ 151564 h 463340"/>
              <a:gd name="connsiteX2" fmla="*/ 753066 w 1138337"/>
              <a:gd name="connsiteY2" fmla="*/ 348414 h 463340"/>
              <a:gd name="connsiteX3" fmla="*/ 721316 w 1138337"/>
              <a:gd name="connsiteY3" fmla="*/ 249989 h 463340"/>
              <a:gd name="connsiteX4" fmla="*/ 1137241 w 1138337"/>
              <a:gd name="connsiteY4" fmla="*/ 462714 h 463340"/>
              <a:gd name="connsiteX5" fmla="*/ 851491 w 1138337"/>
              <a:gd name="connsiteY5" fmla="*/ 319839 h 463340"/>
              <a:gd name="connsiteX6" fmla="*/ 235541 w 1138337"/>
              <a:gd name="connsiteY6" fmla="*/ 8689 h 463340"/>
              <a:gd name="connsiteX7" fmla="*/ 349841 w 1138337"/>
              <a:gd name="connsiteY7" fmla="*/ 84889 h 463340"/>
              <a:gd name="connsiteX8" fmla="*/ 591 w 1138337"/>
              <a:gd name="connsiteY8" fmla="*/ 53139 h 46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337" h="463340">
                <a:moveTo>
                  <a:pt x="591" y="53139"/>
                </a:moveTo>
                <a:cubicBezTo>
                  <a:pt x="16995" y="64251"/>
                  <a:pt x="322854" y="102352"/>
                  <a:pt x="448266" y="151564"/>
                </a:cubicBezTo>
                <a:cubicBezTo>
                  <a:pt x="573678" y="200776"/>
                  <a:pt x="707558" y="332010"/>
                  <a:pt x="753066" y="348414"/>
                </a:cubicBezTo>
                <a:cubicBezTo>
                  <a:pt x="798574" y="364818"/>
                  <a:pt x="657287" y="230939"/>
                  <a:pt x="721316" y="249989"/>
                </a:cubicBezTo>
                <a:cubicBezTo>
                  <a:pt x="785345" y="269039"/>
                  <a:pt x="1115545" y="451072"/>
                  <a:pt x="1137241" y="462714"/>
                </a:cubicBezTo>
                <a:cubicBezTo>
                  <a:pt x="1158937" y="474356"/>
                  <a:pt x="851491" y="319839"/>
                  <a:pt x="851491" y="319839"/>
                </a:cubicBezTo>
                <a:lnTo>
                  <a:pt x="235541" y="8689"/>
                </a:lnTo>
                <a:cubicBezTo>
                  <a:pt x="151933" y="-30469"/>
                  <a:pt x="385295" y="74835"/>
                  <a:pt x="349841" y="84889"/>
                </a:cubicBezTo>
                <a:cubicBezTo>
                  <a:pt x="314387" y="94943"/>
                  <a:pt x="-15813" y="42027"/>
                  <a:pt x="591" y="53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C5154508-BAC4-EFBA-BDDF-33B531ED9169}"/>
              </a:ext>
            </a:extLst>
          </p:cNvPr>
          <p:cNvSpPr/>
          <p:nvPr/>
        </p:nvSpPr>
        <p:spPr>
          <a:xfrm>
            <a:off x="4456289" y="9874238"/>
            <a:ext cx="1331226" cy="552527"/>
          </a:xfrm>
          <a:custGeom>
            <a:avLst/>
            <a:gdLst>
              <a:gd name="connsiteX0" fmla="*/ 1411 w 1331226"/>
              <a:gd name="connsiteY0" fmla="*/ 552462 h 552527"/>
              <a:gd name="connsiteX1" fmla="*/ 642761 w 1331226"/>
              <a:gd name="connsiteY1" fmla="*/ 323862 h 552527"/>
              <a:gd name="connsiteX2" fmla="*/ 515761 w 1331226"/>
              <a:gd name="connsiteY2" fmla="*/ 371487 h 552527"/>
              <a:gd name="connsiteX3" fmla="*/ 1011061 w 1331226"/>
              <a:gd name="connsiteY3" fmla="*/ 120662 h 552527"/>
              <a:gd name="connsiteX4" fmla="*/ 912636 w 1331226"/>
              <a:gd name="connsiteY4" fmla="*/ 130187 h 552527"/>
              <a:gd name="connsiteX5" fmla="*/ 1128536 w 1331226"/>
              <a:gd name="connsiteY5" fmla="*/ 38112 h 552527"/>
              <a:gd name="connsiteX6" fmla="*/ 1328561 w 1331226"/>
              <a:gd name="connsiteY6" fmla="*/ 12 h 552527"/>
              <a:gd name="connsiteX7" fmla="*/ 979311 w 1331226"/>
              <a:gd name="connsiteY7" fmla="*/ 41287 h 552527"/>
              <a:gd name="connsiteX8" fmla="*/ 944386 w 1331226"/>
              <a:gd name="connsiteY8" fmla="*/ 53987 h 552527"/>
              <a:gd name="connsiteX9" fmla="*/ 912636 w 1331226"/>
              <a:gd name="connsiteY9" fmla="*/ 149237 h 552527"/>
              <a:gd name="connsiteX10" fmla="*/ 484011 w 1331226"/>
              <a:gd name="connsiteY10" fmla="*/ 298462 h 552527"/>
              <a:gd name="connsiteX11" fmla="*/ 1411 w 1331226"/>
              <a:gd name="connsiteY11" fmla="*/ 552462 h 55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1226" h="552527">
                <a:moveTo>
                  <a:pt x="1411" y="552462"/>
                </a:moveTo>
                <a:cubicBezTo>
                  <a:pt x="27869" y="556695"/>
                  <a:pt x="557036" y="354024"/>
                  <a:pt x="642761" y="323862"/>
                </a:cubicBezTo>
                <a:cubicBezTo>
                  <a:pt x="728486" y="293699"/>
                  <a:pt x="454378" y="405354"/>
                  <a:pt x="515761" y="371487"/>
                </a:cubicBezTo>
                <a:cubicBezTo>
                  <a:pt x="577144" y="337620"/>
                  <a:pt x="944915" y="160879"/>
                  <a:pt x="1011061" y="120662"/>
                </a:cubicBezTo>
                <a:cubicBezTo>
                  <a:pt x="1077207" y="80445"/>
                  <a:pt x="893057" y="143945"/>
                  <a:pt x="912636" y="130187"/>
                </a:cubicBezTo>
                <a:cubicBezTo>
                  <a:pt x="932215" y="116429"/>
                  <a:pt x="1059215" y="59808"/>
                  <a:pt x="1128536" y="38112"/>
                </a:cubicBezTo>
                <a:cubicBezTo>
                  <a:pt x="1197857" y="16416"/>
                  <a:pt x="1353432" y="-517"/>
                  <a:pt x="1328561" y="12"/>
                </a:cubicBezTo>
                <a:cubicBezTo>
                  <a:pt x="1303690" y="541"/>
                  <a:pt x="1043340" y="32291"/>
                  <a:pt x="979311" y="41287"/>
                </a:cubicBezTo>
                <a:cubicBezTo>
                  <a:pt x="915282" y="50283"/>
                  <a:pt x="955498" y="35996"/>
                  <a:pt x="944386" y="53987"/>
                </a:cubicBezTo>
                <a:cubicBezTo>
                  <a:pt x="933274" y="71978"/>
                  <a:pt x="989365" y="108491"/>
                  <a:pt x="912636" y="149237"/>
                </a:cubicBezTo>
                <a:cubicBezTo>
                  <a:pt x="835907" y="189983"/>
                  <a:pt x="640644" y="229141"/>
                  <a:pt x="484011" y="298462"/>
                </a:cubicBezTo>
                <a:cubicBezTo>
                  <a:pt x="327378" y="367783"/>
                  <a:pt x="-25047" y="548229"/>
                  <a:pt x="1411" y="552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8B87AFF3-F41B-5FF8-2DB6-A0D663A31592}"/>
              </a:ext>
            </a:extLst>
          </p:cNvPr>
          <p:cNvSpPr/>
          <p:nvPr/>
        </p:nvSpPr>
        <p:spPr>
          <a:xfrm>
            <a:off x="6418896" y="6575404"/>
            <a:ext cx="83533" cy="461768"/>
          </a:xfrm>
          <a:custGeom>
            <a:avLst/>
            <a:gdLst>
              <a:gd name="connsiteX0" fmla="*/ 954 w 83533"/>
              <a:gd name="connsiteY0" fmla="*/ 6371 h 461768"/>
              <a:gd name="connsiteX1" fmla="*/ 45404 w 83533"/>
              <a:gd name="connsiteY1" fmla="*/ 358796 h 461768"/>
              <a:gd name="connsiteX2" fmla="*/ 83504 w 83533"/>
              <a:gd name="connsiteY2" fmla="*/ 457221 h 461768"/>
              <a:gd name="connsiteX3" fmla="*/ 51754 w 83533"/>
              <a:gd name="connsiteY3" fmla="*/ 244496 h 461768"/>
              <a:gd name="connsiteX4" fmla="*/ 54929 w 83533"/>
              <a:gd name="connsiteY4" fmla="*/ 92096 h 461768"/>
              <a:gd name="connsiteX5" fmla="*/ 16829 w 83533"/>
              <a:gd name="connsiteY5" fmla="*/ 127021 h 461768"/>
              <a:gd name="connsiteX6" fmla="*/ 954 w 83533"/>
              <a:gd name="connsiteY6" fmla="*/ 6371 h 4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33" h="461768">
                <a:moveTo>
                  <a:pt x="954" y="6371"/>
                </a:moveTo>
                <a:cubicBezTo>
                  <a:pt x="5716" y="45000"/>
                  <a:pt x="31646" y="283654"/>
                  <a:pt x="45404" y="358796"/>
                </a:cubicBezTo>
                <a:cubicBezTo>
                  <a:pt x="59162" y="433938"/>
                  <a:pt x="82446" y="476271"/>
                  <a:pt x="83504" y="457221"/>
                </a:cubicBezTo>
                <a:cubicBezTo>
                  <a:pt x="84562" y="438171"/>
                  <a:pt x="56516" y="305350"/>
                  <a:pt x="51754" y="244496"/>
                </a:cubicBezTo>
                <a:cubicBezTo>
                  <a:pt x="46992" y="183642"/>
                  <a:pt x="60750" y="111675"/>
                  <a:pt x="54929" y="92096"/>
                </a:cubicBezTo>
                <a:cubicBezTo>
                  <a:pt x="49108" y="72517"/>
                  <a:pt x="23179" y="137075"/>
                  <a:pt x="16829" y="127021"/>
                </a:cubicBezTo>
                <a:cubicBezTo>
                  <a:pt x="10479" y="116967"/>
                  <a:pt x="-3808" y="-32258"/>
                  <a:pt x="954" y="6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D6CBE533-1BDD-B6CD-093A-4D29A69678A4}"/>
              </a:ext>
            </a:extLst>
          </p:cNvPr>
          <p:cNvSpPr/>
          <p:nvPr/>
        </p:nvSpPr>
        <p:spPr>
          <a:xfrm>
            <a:off x="6702417" y="6876046"/>
            <a:ext cx="492840" cy="474693"/>
          </a:xfrm>
          <a:custGeom>
            <a:avLst/>
            <a:gdLst>
              <a:gd name="connsiteX0" fmla="*/ 8 w 492840"/>
              <a:gd name="connsiteY0" fmla="*/ 105779 h 474693"/>
              <a:gd name="connsiteX1" fmla="*/ 263533 w 492840"/>
              <a:gd name="connsiteY1" fmla="*/ 213729 h 474693"/>
              <a:gd name="connsiteX2" fmla="*/ 492133 w 492840"/>
              <a:gd name="connsiteY2" fmla="*/ 474079 h 474693"/>
              <a:gd name="connsiteX3" fmla="*/ 333383 w 492840"/>
              <a:gd name="connsiteY3" fmla="*/ 277229 h 474693"/>
              <a:gd name="connsiteX4" fmla="*/ 282583 w 492840"/>
              <a:gd name="connsiteY4" fmla="*/ 1004 h 474693"/>
              <a:gd name="connsiteX5" fmla="*/ 254008 w 492840"/>
              <a:gd name="connsiteY5" fmla="*/ 181979 h 474693"/>
              <a:gd name="connsiteX6" fmla="*/ 8 w 492840"/>
              <a:gd name="connsiteY6" fmla="*/ 105779 h 47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840" h="474693">
                <a:moveTo>
                  <a:pt x="8" y="105779"/>
                </a:moveTo>
                <a:cubicBezTo>
                  <a:pt x="1595" y="111071"/>
                  <a:pt x="181512" y="152346"/>
                  <a:pt x="263533" y="213729"/>
                </a:cubicBezTo>
                <a:cubicBezTo>
                  <a:pt x="345554" y="275112"/>
                  <a:pt x="480491" y="463496"/>
                  <a:pt x="492133" y="474079"/>
                </a:cubicBezTo>
                <a:cubicBezTo>
                  <a:pt x="503775" y="484662"/>
                  <a:pt x="368308" y="356075"/>
                  <a:pt x="333383" y="277229"/>
                </a:cubicBezTo>
                <a:cubicBezTo>
                  <a:pt x="298458" y="198383"/>
                  <a:pt x="295812" y="16879"/>
                  <a:pt x="282583" y="1004"/>
                </a:cubicBezTo>
                <a:cubicBezTo>
                  <a:pt x="269354" y="-14871"/>
                  <a:pt x="300046" y="162400"/>
                  <a:pt x="254008" y="181979"/>
                </a:cubicBezTo>
                <a:cubicBezTo>
                  <a:pt x="207971" y="201558"/>
                  <a:pt x="-1579" y="100487"/>
                  <a:pt x="8" y="105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35A94C05-DB5D-C733-B628-0377F65D8142}"/>
              </a:ext>
            </a:extLst>
          </p:cNvPr>
          <p:cNvSpPr/>
          <p:nvPr/>
        </p:nvSpPr>
        <p:spPr>
          <a:xfrm>
            <a:off x="6673432" y="7768726"/>
            <a:ext cx="309354" cy="545417"/>
          </a:xfrm>
          <a:custGeom>
            <a:avLst/>
            <a:gdLst>
              <a:gd name="connsiteX0" fmla="*/ 98843 w 309354"/>
              <a:gd name="connsiteY0" fmla="*/ 499 h 545417"/>
              <a:gd name="connsiteX1" fmla="*/ 175043 w 309354"/>
              <a:gd name="connsiteY1" fmla="*/ 273549 h 545417"/>
              <a:gd name="connsiteX2" fmla="*/ 308393 w 309354"/>
              <a:gd name="connsiteY2" fmla="*/ 540249 h 545417"/>
              <a:gd name="connsiteX3" fmla="*/ 222668 w 309354"/>
              <a:gd name="connsiteY3" fmla="*/ 438649 h 545417"/>
              <a:gd name="connsiteX4" fmla="*/ 418 w 309354"/>
              <a:gd name="connsiteY4" fmla="*/ 302124 h 545417"/>
              <a:gd name="connsiteX5" fmla="*/ 165518 w 309354"/>
              <a:gd name="connsiteY5" fmla="*/ 343399 h 545417"/>
              <a:gd name="connsiteX6" fmla="*/ 98843 w 309354"/>
              <a:gd name="connsiteY6" fmla="*/ 499 h 54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354" h="545417">
                <a:moveTo>
                  <a:pt x="98843" y="499"/>
                </a:moveTo>
                <a:cubicBezTo>
                  <a:pt x="100430" y="-11143"/>
                  <a:pt x="140118" y="183591"/>
                  <a:pt x="175043" y="273549"/>
                </a:cubicBezTo>
                <a:cubicBezTo>
                  <a:pt x="209968" y="363507"/>
                  <a:pt x="300456" y="512733"/>
                  <a:pt x="308393" y="540249"/>
                </a:cubicBezTo>
                <a:cubicBezTo>
                  <a:pt x="316330" y="567765"/>
                  <a:pt x="273997" y="478336"/>
                  <a:pt x="222668" y="438649"/>
                </a:cubicBezTo>
                <a:cubicBezTo>
                  <a:pt x="171339" y="398962"/>
                  <a:pt x="9943" y="317999"/>
                  <a:pt x="418" y="302124"/>
                </a:cubicBezTo>
                <a:cubicBezTo>
                  <a:pt x="-9107" y="286249"/>
                  <a:pt x="146997" y="389436"/>
                  <a:pt x="165518" y="343399"/>
                </a:cubicBezTo>
                <a:cubicBezTo>
                  <a:pt x="184039" y="297362"/>
                  <a:pt x="97256" y="12141"/>
                  <a:pt x="98843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CBC76448-691A-0F9E-DB9D-3A40CA5770F2}"/>
              </a:ext>
            </a:extLst>
          </p:cNvPr>
          <p:cNvSpPr/>
          <p:nvPr/>
        </p:nvSpPr>
        <p:spPr>
          <a:xfrm>
            <a:off x="7045121" y="7591363"/>
            <a:ext cx="747336" cy="689302"/>
          </a:xfrm>
          <a:custGeom>
            <a:avLst/>
            <a:gdLst>
              <a:gd name="connsiteX0" fmla="*/ 204 w 747336"/>
              <a:gd name="connsiteY0" fmla="*/ 62 h 689302"/>
              <a:gd name="connsiteX1" fmla="*/ 346279 w 747336"/>
              <a:gd name="connsiteY1" fmla="*/ 123887 h 689302"/>
              <a:gd name="connsiteX2" fmla="*/ 355804 w 747336"/>
              <a:gd name="connsiteY2" fmla="*/ 320737 h 689302"/>
              <a:gd name="connsiteX3" fmla="*/ 743154 w 747336"/>
              <a:gd name="connsiteY3" fmla="*/ 682687 h 689302"/>
              <a:gd name="connsiteX4" fmla="*/ 546304 w 747336"/>
              <a:gd name="connsiteY4" fmla="*/ 527112 h 689302"/>
              <a:gd name="connsiteX5" fmla="*/ 314529 w 747336"/>
              <a:gd name="connsiteY5" fmla="*/ 184212 h 689302"/>
              <a:gd name="connsiteX6" fmla="*/ 295479 w 747336"/>
              <a:gd name="connsiteY6" fmla="*/ 108012 h 689302"/>
              <a:gd name="connsiteX7" fmla="*/ 204 w 747336"/>
              <a:gd name="connsiteY7" fmla="*/ 62 h 6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336" h="689302">
                <a:moveTo>
                  <a:pt x="204" y="62"/>
                </a:moveTo>
                <a:cubicBezTo>
                  <a:pt x="8671" y="2708"/>
                  <a:pt x="287012" y="70441"/>
                  <a:pt x="346279" y="123887"/>
                </a:cubicBezTo>
                <a:cubicBezTo>
                  <a:pt x="405546" y="177333"/>
                  <a:pt x="289658" y="227604"/>
                  <a:pt x="355804" y="320737"/>
                </a:cubicBezTo>
                <a:cubicBezTo>
                  <a:pt x="421950" y="413870"/>
                  <a:pt x="711404" y="648291"/>
                  <a:pt x="743154" y="682687"/>
                </a:cubicBezTo>
                <a:cubicBezTo>
                  <a:pt x="774904" y="717083"/>
                  <a:pt x="617741" y="610191"/>
                  <a:pt x="546304" y="527112"/>
                </a:cubicBezTo>
                <a:cubicBezTo>
                  <a:pt x="474867" y="444033"/>
                  <a:pt x="356333" y="254062"/>
                  <a:pt x="314529" y="184212"/>
                </a:cubicBezTo>
                <a:cubicBezTo>
                  <a:pt x="272725" y="114362"/>
                  <a:pt x="342046" y="137116"/>
                  <a:pt x="295479" y="108012"/>
                </a:cubicBezTo>
                <a:cubicBezTo>
                  <a:pt x="248912" y="78908"/>
                  <a:pt x="-8263" y="-2584"/>
                  <a:pt x="204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799EAC2F-3872-52DB-E5A0-D39E57A72253}"/>
              </a:ext>
            </a:extLst>
          </p:cNvPr>
          <p:cNvSpPr/>
          <p:nvPr/>
        </p:nvSpPr>
        <p:spPr>
          <a:xfrm>
            <a:off x="7208450" y="8330918"/>
            <a:ext cx="315439" cy="441589"/>
          </a:xfrm>
          <a:custGeom>
            <a:avLst/>
            <a:gdLst>
              <a:gd name="connsiteX0" fmla="*/ 27375 w 315439"/>
              <a:gd name="connsiteY0" fmla="*/ 282 h 441589"/>
              <a:gd name="connsiteX1" fmla="*/ 52775 w 315439"/>
              <a:gd name="connsiteY1" fmla="*/ 187607 h 441589"/>
              <a:gd name="connsiteX2" fmla="*/ 309950 w 315439"/>
              <a:gd name="connsiteY2" fmla="*/ 435257 h 441589"/>
              <a:gd name="connsiteX3" fmla="*/ 211525 w 315439"/>
              <a:gd name="connsiteY3" fmla="*/ 349532 h 441589"/>
              <a:gd name="connsiteX4" fmla="*/ 11500 w 315439"/>
              <a:gd name="connsiteY4" fmla="*/ 149507 h 441589"/>
              <a:gd name="connsiteX5" fmla="*/ 27375 w 315439"/>
              <a:gd name="connsiteY5" fmla="*/ 282 h 44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439" h="441589">
                <a:moveTo>
                  <a:pt x="27375" y="282"/>
                </a:moveTo>
                <a:cubicBezTo>
                  <a:pt x="34254" y="6632"/>
                  <a:pt x="5679" y="115111"/>
                  <a:pt x="52775" y="187607"/>
                </a:cubicBezTo>
                <a:cubicBezTo>
                  <a:pt x="99871" y="260103"/>
                  <a:pt x="283492" y="408269"/>
                  <a:pt x="309950" y="435257"/>
                </a:cubicBezTo>
                <a:cubicBezTo>
                  <a:pt x="336408" y="462245"/>
                  <a:pt x="261267" y="397157"/>
                  <a:pt x="211525" y="349532"/>
                </a:cubicBezTo>
                <a:cubicBezTo>
                  <a:pt x="161783" y="301907"/>
                  <a:pt x="42192" y="202953"/>
                  <a:pt x="11500" y="149507"/>
                </a:cubicBezTo>
                <a:cubicBezTo>
                  <a:pt x="-19192" y="96061"/>
                  <a:pt x="20496" y="-6068"/>
                  <a:pt x="27375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0F47790C-6658-E925-8939-0128986801E1}"/>
              </a:ext>
            </a:extLst>
          </p:cNvPr>
          <p:cNvSpPr/>
          <p:nvPr/>
        </p:nvSpPr>
        <p:spPr>
          <a:xfrm>
            <a:off x="7539713" y="8719392"/>
            <a:ext cx="512143" cy="859358"/>
          </a:xfrm>
          <a:custGeom>
            <a:avLst/>
            <a:gdLst>
              <a:gd name="connsiteX0" fmla="*/ 912 w 512143"/>
              <a:gd name="connsiteY0" fmla="*/ 196008 h 859358"/>
              <a:gd name="connsiteX1" fmla="*/ 381912 w 512143"/>
              <a:gd name="connsiteY1" fmla="*/ 453183 h 859358"/>
              <a:gd name="connsiteX2" fmla="*/ 505737 w 512143"/>
              <a:gd name="connsiteY2" fmla="*/ 834183 h 859358"/>
              <a:gd name="connsiteX3" fmla="*/ 480337 w 512143"/>
              <a:gd name="connsiteY3" fmla="*/ 732583 h 859358"/>
              <a:gd name="connsiteX4" fmla="*/ 512087 w 512143"/>
              <a:gd name="connsiteY4" fmla="*/ 2333 h 859358"/>
              <a:gd name="connsiteX5" fmla="*/ 470812 w 512143"/>
              <a:gd name="connsiteY5" fmla="*/ 494458 h 859358"/>
              <a:gd name="connsiteX6" fmla="*/ 280312 w 512143"/>
              <a:gd name="connsiteY6" fmla="*/ 319833 h 859358"/>
              <a:gd name="connsiteX7" fmla="*/ 912 w 512143"/>
              <a:gd name="connsiteY7" fmla="*/ 196008 h 85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143" h="859358">
                <a:moveTo>
                  <a:pt x="912" y="196008"/>
                </a:moveTo>
                <a:cubicBezTo>
                  <a:pt x="17845" y="218233"/>
                  <a:pt x="297775" y="346821"/>
                  <a:pt x="381912" y="453183"/>
                </a:cubicBezTo>
                <a:cubicBezTo>
                  <a:pt x="466050" y="559546"/>
                  <a:pt x="489333" y="787616"/>
                  <a:pt x="505737" y="834183"/>
                </a:cubicBezTo>
                <a:cubicBezTo>
                  <a:pt x="522141" y="880750"/>
                  <a:pt x="479279" y="871225"/>
                  <a:pt x="480337" y="732583"/>
                </a:cubicBezTo>
                <a:cubicBezTo>
                  <a:pt x="481395" y="593941"/>
                  <a:pt x="513674" y="42020"/>
                  <a:pt x="512087" y="2333"/>
                </a:cubicBezTo>
                <a:cubicBezTo>
                  <a:pt x="510500" y="-37354"/>
                  <a:pt x="509441" y="441541"/>
                  <a:pt x="470812" y="494458"/>
                </a:cubicBezTo>
                <a:cubicBezTo>
                  <a:pt x="432183" y="547375"/>
                  <a:pt x="353337" y="364283"/>
                  <a:pt x="280312" y="319833"/>
                </a:cubicBezTo>
                <a:cubicBezTo>
                  <a:pt x="207287" y="275383"/>
                  <a:pt x="-16021" y="173783"/>
                  <a:pt x="912" y="196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7CE13599-2256-0217-C532-2BC046160103}"/>
              </a:ext>
            </a:extLst>
          </p:cNvPr>
          <p:cNvSpPr/>
          <p:nvPr/>
        </p:nvSpPr>
        <p:spPr>
          <a:xfrm>
            <a:off x="7346950" y="9055100"/>
            <a:ext cx="436268" cy="540362"/>
          </a:xfrm>
          <a:custGeom>
            <a:avLst/>
            <a:gdLst>
              <a:gd name="connsiteX0" fmla="*/ 0 w 436268"/>
              <a:gd name="connsiteY0" fmla="*/ 0 h 540362"/>
              <a:gd name="connsiteX1" fmla="*/ 428625 w 436268"/>
              <a:gd name="connsiteY1" fmla="*/ 530225 h 540362"/>
              <a:gd name="connsiteX2" fmla="*/ 285750 w 436268"/>
              <a:gd name="connsiteY2" fmla="*/ 361950 h 540362"/>
              <a:gd name="connsiteX3" fmla="*/ 0 w 436268"/>
              <a:gd name="connsiteY3" fmla="*/ 0 h 54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268" h="540362">
                <a:moveTo>
                  <a:pt x="0" y="0"/>
                </a:moveTo>
                <a:lnTo>
                  <a:pt x="428625" y="530225"/>
                </a:lnTo>
                <a:cubicBezTo>
                  <a:pt x="476250" y="590550"/>
                  <a:pt x="285750" y="361950"/>
                  <a:pt x="285750" y="3619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0C0C795D-06F3-EC8E-C53F-0741ADA0809C}"/>
              </a:ext>
            </a:extLst>
          </p:cNvPr>
          <p:cNvSpPr/>
          <p:nvPr/>
        </p:nvSpPr>
        <p:spPr>
          <a:xfrm>
            <a:off x="8188299" y="9022824"/>
            <a:ext cx="324610" cy="436652"/>
          </a:xfrm>
          <a:custGeom>
            <a:avLst/>
            <a:gdLst>
              <a:gd name="connsiteX0" fmla="*/ 63526 w 324610"/>
              <a:gd name="connsiteY0" fmla="*/ 526 h 436652"/>
              <a:gd name="connsiteX1" fmla="*/ 25426 w 324610"/>
              <a:gd name="connsiteY1" fmla="*/ 292626 h 436652"/>
              <a:gd name="connsiteX2" fmla="*/ 149251 w 324610"/>
              <a:gd name="connsiteY2" fmla="*/ 333901 h 436652"/>
              <a:gd name="connsiteX3" fmla="*/ 66701 w 324610"/>
              <a:gd name="connsiteY3" fmla="*/ 365651 h 436652"/>
              <a:gd name="connsiteX4" fmla="*/ 323876 w 324610"/>
              <a:gd name="connsiteY4" fmla="*/ 435501 h 436652"/>
              <a:gd name="connsiteX5" fmla="*/ 139726 w 324610"/>
              <a:gd name="connsiteY5" fmla="*/ 410101 h 436652"/>
              <a:gd name="connsiteX6" fmla="*/ 26 w 324610"/>
              <a:gd name="connsiteY6" fmla="*/ 422801 h 436652"/>
              <a:gd name="connsiteX7" fmla="*/ 127026 w 324610"/>
              <a:gd name="connsiteY7" fmla="*/ 397401 h 436652"/>
              <a:gd name="connsiteX8" fmla="*/ 19076 w 324610"/>
              <a:gd name="connsiteY8" fmla="*/ 327551 h 436652"/>
              <a:gd name="connsiteX9" fmla="*/ 34951 w 324610"/>
              <a:gd name="connsiteY9" fmla="*/ 222776 h 436652"/>
              <a:gd name="connsiteX10" fmla="*/ 63526 w 324610"/>
              <a:gd name="connsiteY10" fmla="*/ 526 h 43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610" h="436652">
                <a:moveTo>
                  <a:pt x="63526" y="526"/>
                </a:moveTo>
                <a:cubicBezTo>
                  <a:pt x="61939" y="12168"/>
                  <a:pt x="11138" y="237064"/>
                  <a:pt x="25426" y="292626"/>
                </a:cubicBezTo>
                <a:cubicBezTo>
                  <a:pt x="39713" y="348189"/>
                  <a:pt x="142372" y="321730"/>
                  <a:pt x="149251" y="333901"/>
                </a:cubicBezTo>
                <a:cubicBezTo>
                  <a:pt x="156130" y="346072"/>
                  <a:pt x="37597" y="348718"/>
                  <a:pt x="66701" y="365651"/>
                </a:cubicBezTo>
                <a:cubicBezTo>
                  <a:pt x="95805" y="382584"/>
                  <a:pt x="311705" y="428093"/>
                  <a:pt x="323876" y="435501"/>
                </a:cubicBezTo>
                <a:cubicBezTo>
                  <a:pt x="336047" y="442909"/>
                  <a:pt x="193701" y="412218"/>
                  <a:pt x="139726" y="410101"/>
                </a:cubicBezTo>
                <a:cubicBezTo>
                  <a:pt x="85751" y="407984"/>
                  <a:pt x="2143" y="424918"/>
                  <a:pt x="26" y="422801"/>
                </a:cubicBezTo>
                <a:cubicBezTo>
                  <a:pt x="-2091" y="420684"/>
                  <a:pt x="123851" y="413276"/>
                  <a:pt x="127026" y="397401"/>
                </a:cubicBezTo>
                <a:cubicBezTo>
                  <a:pt x="130201" y="381526"/>
                  <a:pt x="34422" y="356655"/>
                  <a:pt x="19076" y="327551"/>
                </a:cubicBezTo>
                <a:cubicBezTo>
                  <a:pt x="3730" y="298447"/>
                  <a:pt x="24368" y="271988"/>
                  <a:pt x="34951" y="222776"/>
                </a:cubicBezTo>
                <a:cubicBezTo>
                  <a:pt x="45534" y="173564"/>
                  <a:pt x="65113" y="-11116"/>
                  <a:pt x="63526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72AC9E1C-E371-D397-613A-8F6E04A5282E}"/>
              </a:ext>
            </a:extLst>
          </p:cNvPr>
          <p:cNvSpPr/>
          <p:nvPr/>
        </p:nvSpPr>
        <p:spPr>
          <a:xfrm>
            <a:off x="8205960" y="9844802"/>
            <a:ext cx="313460" cy="805844"/>
          </a:xfrm>
          <a:custGeom>
            <a:avLst/>
            <a:gdLst>
              <a:gd name="connsiteX0" fmla="*/ 198265 w 313460"/>
              <a:gd name="connsiteY0" fmla="*/ 873 h 805844"/>
              <a:gd name="connsiteX1" fmla="*/ 233190 w 313460"/>
              <a:gd name="connsiteY1" fmla="*/ 261223 h 805844"/>
              <a:gd name="connsiteX2" fmla="*/ 68090 w 313460"/>
              <a:gd name="connsiteY2" fmla="*/ 588248 h 805844"/>
              <a:gd name="connsiteX3" fmla="*/ 141115 w 313460"/>
              <a:gd name="connsiteY3" fmla="*/ 556498 h 805844"/>
              <a:gd name="connsiteX4" fmla="*/ 4590 w 313460"/>
              <a:gd name="connsiteY4" fmla="*/ 804148 h 805844"/>
              <a:gd name="connsiteX5" fmla="*/ 58565 w 313460"/>
              <a:gd name="connsiteY5" fmla="*/ 645398 h 805844"/>
              <a:gd name="connsiteX6" fmla="*/ 309390 w 313460"/>
              <a:gd name="connsiteY6" fmla="*/ 270748 h 805844"/>
              <a:gd name="connsiteX7" fmla="*/ 214140 w 313460"/>
              <a:gd name="connsiteY7" fmla="*/ 350123 h 805844"/>
              <a:gd name="connsiteX8" fmla="*/ 198265 w 313460"/>
              <a:gd name="connsiteY8" fmla="*/ 873 h 80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460" h="805844">
                <a:moveTo>
                  <a:pt x="198265" y="873"/>
                </a:moveTo>
                <a:cubicBezTo>
                  <a:pt x="201440" y="-13944"/>
                  <a:pt x="254886" y="163327"/>
                  <a:pt x="233190" y="261223"/>
                </a:cubicBezTo>
                <a:cubicBezTo>
                  <a:pt x="211494" y="359119"/>
                  <a:pt x="83436" y="539035"/>
                  <a:pt x="68090" y="588248"/>
                </a:cubicBezTo>
                <a:cubicBezTo>
                  <a:pt x="52744" y="637461"/>
                  <a:pt x="151698" y="520515"/>
                  <a:pt x="141115" y="556498"/>
                </a:cubicBezTo>
                <a:cubicBezTo>
                  <a:pt x="130532" y="592481"/>
                  <a:pt x="18348" y="789331"/>
                  <a:pt x="4590" y="804148"/>
                </a:cubicBezTo>
                <a:cubicBezTo>
                  <a:pt x="-9168" y="818965"/>
                  <a:pt x="7765" y="734298"/>
                  <a:pt x="58565" y="645398"/>
                </a:cubicBezTo>
                <a:cubicBezTo>
                  <a:pt x="109365" y="556498"/>
                  <a:pt x="283461" y="319960"/>
                  <a:pt x="309390" y="270748"/>
                </a:cubicBezTo>
                <a:cubicBezTo>
                  <a:pt x="335319" y="221536"/>
                  <a:pt x="229486" y="391398"/>
                  <a:pt x="214140" y="350123"/>
                </a:cubicBezTo>
                <a:cubicBezTo>
                  <a:pt x="198794" y="308848"/>
                  <a:pt x="195090" y="15690"/>
                  <a:pt x="198265" y="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E014D572-C667-66EC-573A-C20801B935F4}"/>
              </a:ext>
            </a:extLst>
          </p:cNvPr>
          <p:cNvSpPr/>
          <p:nvPr/>
        </p:nvSpPr>
        <p:spPr>
          <a:xfrm>
            <a:off x="7771882" y="9988474"/>
            <a:ext cx="403028" cy="663152"/>
          </a:xfrm>
          <a:custGeom>
            <a:avLst/>
            <a:gdLst>
              <a:gd name="connsiteX0" fmla="*/ 159268 w 403028"/>
              <a:gd name="connsiteY0" fmla="*/ 76 h 663152"/>
              <a:gd name="connsiteX1" fmla="*/ 203718 w 403028"/>
              <a:gd name="connsiteY1" fmla="*/ 238201 h 663152"/>
              <a:gd name="connsiteX2" fmla="*/ 3693 w 403028"/>
              <a:gd name="connsiteY2" fmla="*/ 654126 h 663152"/>
              <a:gd name="connsiteX3" fmla="*/ 98943 w 403028"/>
              <a:gd name="connsiteY3" fmla="*/ 482676 h 663152"/>
              <a:gd name="connsiteX4" fmla="*/ 400568 w 403028"/>
              <a:gd name="connsiteY4" fmla="*/ 6426 h 663152"/>
              <a:gd name="connsiteX5" fmla="*/ 238643 w 403028"/>
              <a:gd name="connsiteY5" fmla="*/ 209626 h 663152"/>
              <a:gd name="connsiteX6" fmla="*/ 159268 w 403028"/>
              <a:gd name="connsiteY6" fmla="*/ 76 h 66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028" h="663152">
                <a:moveTo>
                  <a:pt x="159268" y="76"/>
                </a:moveTo>
                <a:cubicBezTo>
                  <a:pt x="153447" y="4838"/>
                  <a:pt x="229647" y="129193"/>
                  <a:pt x="203718" y="238201"/>
                </a:cubicBezTo>
                <a:cubicBezTo>
                  <a:pt x="177789" y="347209"/>
                  <a:pt x="21155" y="613380"/>
                  <a:pt x="3693" y="654126"/>
                </a:cubicBezTo>
                <a:cubicBezTo>
                  <a:pt x="-13770" y="694872"/>
                  <a:pt x="32797" y="590626"/>
                  <a:pt x="98943" y="482676"/>
                </a:cubicBezTo>
                <a:cubicBezTo>
                  <a:pt x="165089" y="374726"/>
                  <a:pt x="377285" y="51934"/>
                  <a:pt x="400568" y="6426"/>
                </a:cubicBezTo>
                <a:cubicBezTo>
                  <a:pt x="423851" y="-39082"/>
                  <a:pt x="275155" y="205922"/>
                  <a:pt x="238643" y="209626"/>
                </a:cubicBezTo>
                <a:cubicBezTo>
                  <a:pt x="202131" y="213330"/>
                  <a:pt x="165089" y="-4686"/>
                  <a:pt x="159268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EE6C3B49-7213-E220-1DB7-BF67704F1AEE}"/>
              </a:ext>
            </a:extLst>
          </p:cNvPr>
          <p:cNvSpPr/>
          <p:nvPr/>
        </p:nvSpPr>
        <p:spPr>
          <a:xfrm>
            <a:off x="6761715" y="10823744"/>
            <a:ext cx="975834" cy="1045744"/>
          </a:xfrm>
          <a:custGeom>
            <a:avLst/>
            <a:gdLst>
              <a:gd name="connsiteX0" fmla="*/ 105810 w 975834"/>
              <a:gd name="connsiteY0" fmla="*/ 930106 h 1045744"/>
              <a:gd name="connsiteX1" fmla="*/ 969410 w 975834"/>
              <a:gd name="connsiteY1" fmla="*/ 6181 h 1045744"/>
              <a:gd name="connsiteX2" fmla="*/ 477285 w 975834"/>
              <a:gd name="connsiteY2" fmla="*/ 549106 h 1045744"/>
              <a:gd name="connsiteX3" fmla="*/ 58185 w 975834"/>
              <a:gd name="connsiteY3" fmla="*/ 987256 h 1045744"/>
              <a:gd name="connsiteX4" fmla="*/ 105810 w 975834"/>
              <a:gd name="connsiteY4" fmla="*/ 930106 h 104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5834" h="1045744">
                <a:moveTo>
                  <a:pt x="105810" y="930106"/>
                </a:moveTo>
                <a:lnTo>
                  <a:pt x="969410" y="6181"/>
                </a:lnTo>
                <a:cubicBezTo>
                  <a:pt x="1031322" y="-57319"/>
                  <a:pt x="629156" y="385594"/>
                  <a:pt x="477285" y="549106"/>
                </a:cubicBezTo>
                <a:cubicBezTo>
                  <a:pt x="325414" y="712618"/>
                  <a:pt x="124860" y="918993"/>
                  <a:pt x="58185" y="987256"/>
                </a:cubicBezTo>
                <a:cubicBezTo>
                  <a:pt x="-8490" y="1055519"/>
                  <a:pt x="-46061" y="1093618"/>
                  <a:pt x="105810" y="930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FEA9E88D-0CC5-0597-34E7-7CF508F6669A}"/>
              </a:ext>
            </a:extLst>
          </p:cNvPr>
          <p:cNvSpPr/>
          <p:nvPr/>
        </p:nvSpPr>
        <p:spPr>
          <a:xfrm>
            <a:off x="6642034" y="11747370"/>
            <a:ext cx="1120850" cy="419260"/>
          </a:xfrm>
          <a:custGeom>
            <a:avLst/>
            <a:gdLst>
              <a:gd name="connsiteX0" fmla="*/ 66 w 1120850"/>
              <a:gd name="connsiteY0" fmla="*/ 320805 h 419260"/>
              <a:gd name="connsiteX1" fmla="*/ 831916 w 1120850"/>
              <a:gd name="connsiteY1" fmla="*/ 60455 h 419260"/>
              <a:gd name="connsiteX2" fmla="*/ 812866 w 1120850"/>
              <a:gd name="connsiteY2" fmla="*/ 82680 h 419260"/>
              <a:gd name="connsiteX3" fmla="*/ 1120841 w 1120850"/>
              <a:gd name="connsiteY3" fmla="*/ 130 h 419260"/>
              <a:gd name="connsiteX4" fmla="*/ 822391 w 1120850"/>
              <a:gd name="connsiteY4" fmla="*/ 104905 h 419260"/>
              <a:gd name="connsiteX5" fmla="*/ 530291 w 1120850"/>
              <a:gd name="connsiteY5" fmla="*/ 419230 h 419260"/>
              <a:gd name="connsiteX6" fmla="*/ 784291 w 1120850"/>
              <a:gd name="connsiteY6" fmla="*/ 85855 h 419260"/>
              <a:gd name="connsiteX7" fmla="*/ 66 w 1120850"/>
              <a:gd name="connsiteY7" fmla="*/ 320805 h 41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0850" h="419260">
                <a:moveTo>
                  <a:pt x="66" y="320805"/>
                </a:moveTo>
                <a:cubicBezTo>
                  <a:pt x="8003" y="316572"/>
                  <a:pt x="696449" y="100142"/>
                  <a:pt x="831916" y="60455"/>
                </a:cubicBezTo>
                <a:cubicBezTo>
                  <a:pt x="967383" y="20768"/>
                  <a:pt x="764712" y="92734"/>
                  <a:pt x="812866" y="82680"/>
                </a:cubicBezTo>
                <a:cubicBezTo>
                  <a:pt x="861020" y="72626"/>
                  <a:pt x="1119254" y="-3574"/>
                  <a:pt x="1120841" y="130"/>
                </a:cubicBezTo>
                <a:cubicBezTo>
                  <a:pt x="1122428" y="3834"/>
                  <a:pt x="920816" y="35055"/>
                  <a:pt x="822391" y="104905"/>
                </a:cubicBezTo>
                <a:cubicBezTo>
                  <a:pt x="723966" y="174755"/>
                  <a:pt x="536641" y="422405"/>
                  <a:pt x="530291" y="419230"/>
                </a:cubicBezTo>
                <a:cubicBezTo>
                  <a:pt x="523941" y="416055"/>
                  <a:pt x="875308" y="102259"/>
                  <a:pt x="784291" y="85855"/>
                </a:cubicBezTo>
                <a:cubicBezTo>
                  <a:pt x="693274" y="69451"/>
                  <a:pt x="-7871" y="325038"/>
                  <a:pt x="66" y="320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16404E68-9933-8EB6-54C8-37E65B0D6033}"/>
              </a:ext>
            </a:extLst>
          </p:cNvPr>
          <p:cNvSpPr/>
          <p:nvPr/>
        </p:nvSpPr>
        <p:spPr>
          <a:xfrm>
            <a:off x="7074424" y="8329720"/>
            <a:ext cx="1042434" cy="1190149"/>
          </a:xfrm>
          <a:custGeom>
            <a:avLst/>
            <a:gdLst>
              <a:gd name="connsiteX0" fmla="*/ 9001 w 1042434"/>
              <a:gd name="connsiteY0" fmla="*/ 7830 h 1190149"/>
              <a:gd name="connsiteX1" fmla="*/ 675751 w 1042434"/>
              <a:gd name="connsiteY1" fmla="*/ 785705 h 1190149"/>
              <a:gd name="connsiteX2" fmla="*/ 605901 w 1042434"/>
              <a:gd name="connsiteY2" fmla="*/ 725380 h 1190149"/>
              <a:gd name="connsiteX3" fmla="*/ 948801 w 1042434"/>
              <a:gd name="connsiteY3" fmla="*/ 1100030 h 1190149"/>
              <a:gd name="connsiteX4" fmla="*/ 1034526 w 1042434"/>
              <a:gd name="connsiteY4" fmla="*/ 1179405 h 1190149"/>
              <a:gd name="connsiteX5" fmla="*/ 793226 w 1042434"/>
              <a:gd name="connsiteY5" fmla="*/ 922230 h 1190149"/>
              <a:gd name="connsiteX6" fmla="*/ 174101 w 1042434"/>
              <a:gd name="connsiteY6" fmla="*/ 306280 h 1190149"/>
              <a:gd name="connsiteX7" fmla="*/ 282051 w 1042434"/>
              <a:gd name="connsiteY7" fmla="*/ 379305 h 1190149"/>
              <a:gd name="connsiteX8" fmla="*/ 9001 w 1042434"/>
              <a:gd name="connsiteY8" fmla="*/ 7830 h 1190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2434" h="1190149">
                <a:moveTo>
                  <a:pt x="9001" y="7830"/>
                </a:moveTo>
                <a:cubicBezTo>
                  <a:pt x="74618" y="75563"/>
                  <a:pt x="576268" y="666113"/>
                  <a:pt x="675751" y="785705"/>
                </a:cubicBezTo>
                <a:cubicBezTo>
                  <a:pt x="775234" y="905297"/>
                  <a:pt x="560393" y="672993"/>
                  <a:pt x="605901" y="725380"/>
                </a:cubicBezTo>
                <a:cubicBezTo>
                  <a:pt x="651409" y="777767"/>
                  <a:pt x="877364" y="1024359"/>
                  <a:pt x="948801" y="1100030"/>
                </a:cubicBezTo>
                <a:cubicBezTo>
                  <a:pt x="1020239" y="1175701"/>
                  <a:pt x="1060455" y="1209038"/>
                  <a:pt x="1034526" y="1179405"/>
                </a:cubicBezTo>
                <a:cubicBezTo>
                  <a:pt x="1008597" y="1149772"/>
                  <a:pt x="936630" y="1067751"/>
                  <a:pt x="793226" y="922230"/>
                </a:cubicBezTo>
                <a:cubicBezTo>
                  <a:pt x="649822" y="776709"/>
                  <a:pt x="259297" y="396768"/>
                  <a:pt x="174101" y="306280"/>
                </a:cubicBezTo>
                <a:cubicBezTo>
                  <a:pt x="88905" y="215792"/>
                  <a:pt x="306922" y="425872"/>
                  <a:pt x="282051" y="379305"/>
                </a:cubicBezTo>
                <a:cubicBezTo>
                  <a:pt x="257180" y="332738"/>
                  <a:pt x="-56616" y="-59903"/>
                  <a:pt x="9001" y="7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D9B34399-DEE4-48BD-A12A-0C6BEB462601}"/>
              </a:ext>
            </a:extLst>
          </p:cNvPr>
          <p:cNvSpPr/>
          <p:nvPr/>
        </p:nvSpPr>
        <p:spPr>
          <a:xfrm>
            <a:off x="7313307" y="9022211"/>
            <a:ext cx="536972" cy="725761"/>
          </a:xfrm>
          <a:custGeom>
            <a:avLst/>
            <a:gdLst>
              <a:gd name="connsiteX0" fmla="*/ 1893 w 536972"/>
              <a:gd name="connsiteY0" fmla="*/ 1139 h 725761"/>
              <a:gd name="connsiteX1" fmla="*/ 500368 w 536972"/>
              <a:gd name="connsiteY1" fmla="*/ 613914 h 725761"/>
              <a:gd name="connsiteX2" fmla="*/ 436868 w 536972"/>
              <a:gd name="connsiteY2" fmla="*/ 547239 h 725761"/>
              <a:gd name="connsiteX3" fmla="*/ 535293 w 536972"/>
              <a:gd name="connsiteY3" fmla="*/ 725039 h 725761"/>
              <a:gd name="connsiteX4" fmla="*/ 338443 w 536972"/>
              <a:gd name="connsiteY4" fmla="*/ 467864 h 725761"/>
              <a:gd name="connsiteX5" fmla="*/ 1893 w 536972"/>
              <a:gd name="connsiteY5" fmla="*/ 1139 h 72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972" h="725761">
                <a:moveTo>
                  <a:pt x="1893" y="1139"/>
                </a:moveTo>
                <a:cubicBezTo>
                  <a:pt x="28880" y="25481"/>
                  <a:pt x="427872" y="522897"/>
                  <a:pt x="500368" y="613914"/>
                </a:cubicBezTo>
                <a:cubicBezTo>
                  <a:pt x="572864" y="704931"/>
                  <a:pt x="431047" y="528718"/>
                  <a:pt x="436868" y="547239"/>
                </a:cubicBezTo>
                <a:cubicBezTo>
                  <a:pt x="442689" y="565760"/>
                  <a:pt x="551697" y="738268"/>
                  <a:pt x="535293" y="725039"/>
                </a:cubicBezTo>
                <a:cubicBezTo>
                  <a:pt x="518889" y="711810"/>
                  <a:pt x="433164" y="586397"/>
                  <a:pt x="338443" y="467864"/>
                </a:cubicBezTo>
                <a:cubicBezTo>
                  <a:pt x="243722" y="349331"/>
                  <a:pt x="-25094" y="-23203"/>
                  <a:pt x="1893" y="1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5DD7EBD2-FDD5-DAAE-D150-DE507955044A}"/>
              </a:ext>
            </a:extLst>
          </p:cNvPr>
          <p:cNvSpPr/>
          <p:nvPr/>
        </p:nvSpPr>
        <p:spPr>
          <a:xfrm>
            <a:off x="2829776" y="170988"/>
            <a:ext cx="1460087" cy="2803508"/>
          </a:xfrm>
          <a:custGeom>
            <a:avLst/>
            <a:gdLst>
              <a:gd name="connsiteX0" fmla="*/ 1457089 w 1460087"/>
              <a:gd name="connsiteY0" fmla="*/ 35489 h 2803508"/>
              <a:gd name="connsiteX1" fmla="*/ 1004805 w 1460087"/>
              <a:gd name="connsiteY1" fmla="*/ 1647980 h 2803508"/>
              <a:gd name="connsiteX2" fmla="*/ 1034301 w 1460087"/>
              <a:gd name="connsiteY2" fmla="*/ 1392341 h 2803508"/>
              <a:gd name="connsiteX3" fmla="*/ 857321 w 1460087"/>
              <a:gd name="connsiteY3" fmla="*/ 2788522 h 2803508"/>
              <a:gd name="connsiteX4" fmla="*/ 719669 w 1460087"/>
              <a:gd name="connsiteY4" fmla="*/ 2080599 h 2803508"/>
              <a:gd name="connsiteX5" fmla="*/ 572185 w 1460087"/>
              <a:gd name="connsiteY5" fmla="*/ 1294018 h 2803508"/>
              <a:gd name="connsiteX6" fmla="*/ 1914 w 1460087"/>
              <a:gd name="connsiteY6" fmla="*/ 2788522 h 2803508"/>
              <a:gd name="connsiteX7" fmla="*/ 395205 w 1460087"/>
              <a:gd name="connsiteY7" fmla="*/ 1382509 h 2803508"/>
              <a:gd name="connsiteX8" fmla="*/ 621347 w 1460087"/>
              <a:gd name="connsiteY8" fmla="*/ 202638 h 2803508"/>
              <a:gd name="connsiteX9" fmla="*/ 483695 w 1460087"/>
              <a:gd name="connsiteY9" fmla="*/ 713915 h 2803508"/>
              <a:gd name="connsiteX10" fmla="*/ 965476 w 1460087"/>
              <a:gd name="connsiteY10" fmla="*/ 94483 h 2803508"/>
              <a:gd name="connsiteX11" fmla="*/ 749166 w 1460087"/>
              <a:gd name="connsiteY11" fmla="*/ 497606 h 2803508"/>
              <a:gd name="connsiteX12" fmla="*/ 1457089 w 1460087"/>
              <a:gd name="connsiteY12" fmla="*/ 35489 h 280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0087" h="2803508">
                <a:moveTo>
                  <a:pt x="1457089" y="35489"/>
                </a:moveTo>
                <a:cubicBezTo>
                  <a:pt x="1499696" y="227218"/>
                  <a:pt x="1075270" y="1421838"/>
                  <a:pt x="1004805" y="1647980"/>
                </a:cubicBezTo>
                <a:cubicBezTo>
                  <a:pt x="934340" y="1874122"/>
                  <a:pt x="1058882" y="1202251"/>
                  <a:pt x="1034301" y="1392341"/>
                </a:cubicBezTo>
                <a:cubicBezTo>
                  <a:pt x="1009720" y="1582431"/>
                  <a:pt x="909760" y="2673812"/>
                  <a:pt x="857321" y="2788522"/>
                </a:cubicBezTo>
                <a:cubicBezTo>
                  <a:pt x="804882" y="2903232"/>
                  <a:pt x="767192" y="2329683"/>
                  <a:pt x="719669" y="2080599"/>
                </a:cubicBezTo>
                <a:cubicBezTo>
                  <a:pt x="672146" y="1831515"/>
                  <a:pt x="691811" y="1176031"/>
                  <a:pt x="572185" y="1294018"/>
                </a:cubicBezTo>
                <a:cubicBezTo>
                  <a:pt x="452559" y="1412005"/>
                  <a:pt x="31411" y="2773774"/>
                  <a:pt x="1914" y="2788522"/>
                </a:cubicBezTo>
                <a:cubicBezTo>
                  <a:pt x="-27583" y="2803270"/>
                  <a:pt x="291966" y="1813490"/>
                  <a:pt x="395205" y="1382509"/>
                </a:cubicBezTo>
                <a:cubicBezTo>
                  <a:pt x="498444" y="951528"/>
                  <a:pt x="606599" y="314070"/>
                  <a:pt x="621347" y="202638"/>
                </a:cubicBezTo>
                <a:cubicBezTo>
                  <a:pt x="636095" y="91206"/>
                  <a:pt x="426340" y="731941"/>
                  <a:pt x="483695" y="713915"/>
                </a:cubicBezTo>
                <a:cubicBezTo>
                  <a:pt x="541050" y="695889"/>
                  <a:pt x="921231" y="130534"/>
                  <a:pt x="965476" y="94483"/>
                </a:cubicBezTo>
                <a:cubicBezTo>
                  <a:pt x="1009721" y="58432"/>
                  <a:pt x="667231" y="504161"/>
                  <a:pt x="749166" y="497606"/>
                </a:cubicBezTo>
                <a:cubicBezTo>
                  <a:pt x="831101" y="491051"/>
                  <a:pt x="1414482" y="-156240"/>
                  <a:pt x="1457089" y="35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DFAEC507-5ADF-AE01-A394-6E886435FF01}"/>
              </a:ext>
            </a:extLst>
          </p:cNvPr>
          <p:cNvSpPr/>
          <p:nvPr/>
        </p:nvSpPr>
        <p:spPr>
          <a:xfrm>
            <a:off x="2624754" y="1198438"/>
            <a:ext cx="542817" cy="1683311"/>
          </a:xfrm>
          <a:custGeom>
            <a:avLst/>
            <a:gdLst>
              <a:gd name="connsiteX0" fmla="*/ 541233 w 542817"/>
              <a:gd name="connsiteY0" fmla="*/ 1097 h 1683311"/>
              <a:gd name="connsiteX1" fmla="*/ 265930 w 542817"/>
              <a:gd name="connsiteY1" fmla="*/ 895833 h 1683311"/>
              <a:gd name="connsiteX2" fmla="*/ 147943 w 542817"/>
              <a:gd name="connsiteY2" fmla="*/ 1613588 h 1683311"/>
              <a:gd name="connsiteX3" fmla="*/ 226601 w 542817"/>
              <a:gd name="connsiteY3" fmla="*/ 1269459 h 1683311"/>
              <a:gd name="connsiteX4" fmla="*/ 459 w 542817"/>
              <a:gd name="connsiteY4" fmla="*/ 1682414 h 1683311"/>
              <a:gd name="connsiteX5" fmla="*/ 167607 w 542817"/>
              <a:gd name="connsiteY5" fmla="*/ 1131807 h 1683311"/>
              <a:gd name="connsiteX6" fmla="*/ 157775 w 542817"/>
              <a:gd name="connsiteY6" fmla="*/ 620530 h 1683311"/>
              <a:gd name="connsiteX7" fmla="*/ 128278 w 542817"/>
              <a:gd name="connsiteY7" fmla="*/ 709020 h 1683311"/>
              <a:gd name="connsiteX8" fmla="*/ 541233 w 542817"/>
              <a:gd name="connsiteY8" fmla="*/ 1097 h 168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817" h="1683311">
                <a:moveTo>
                  <a:pt x="541233" y="1097"/>
                </a:moveTo>
                <a:cubicBezTo>
                  <a:pt x="564175" y="32232"/>
                  <a:pt x="331478" y="627085"/>
                  <a:pt x="265930" y="895833"/>
                </a:cubicBezTo>
                <a:cubicBezTo>
                  <a:pt x="200382" y="1164582"/>
                  <a:pt x="154498" y="1551317"/>
                  <a:pt x="147943" y="1613588"/>
                </a:cubicBezTo>
                <a:cubicBezTo>
                  <a:pt x="141388" y="1675859"/>
                  <a:pt x="251182" y="1257988"/>
                  <a:pt x="226601" y="1269459"/>
                </a:cubicBezTo>
                <a:cubicBezTo>
                  <a:pt x="202020" y="1280930"/>
                  <a:pt x="10291" y="1705356"/>
                  <a:pt x="459" y="1682414"/>
                </a:cubicBezTo>
                <a:cubicBezTo>
                  <a:pt x="-9373" y="1659472"/>
                  <a:pt x="141388" y="1308787"/>
                  <a:pt x="167607" y="1131807"/>
                </a:cubicBezTo>
                <a:cubicBezTo>
                  <a:pt x="193826" y="954827"/>
                  <a:pt x="164330" y="690994"/>
                  <a:pt x="157775" y="620530"/>
                </a:cubicBezTo>
                <a:cubicBezTo>
                  <a:pt x="151220" y="550066"/>
                  <a:pt x="64368" y="807343"/>
                  <a:pt x="128278" y="709020"/>
                </a:cubicBezTo>
                <a:cubicBezTo>
                  <a:pt x="192188" y="610697"/>
                  <a:pt x="518291" y="-30038"/>
                  <a:pt x="541233" y="1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FCFD909C-5304-D3C8-D3B6-FEB240856706}"/>
              </a:ext>
            </a:extLst>
          </p:cNvPr>
          <p:cNvSpPr/>
          <p:nvPr/>
        </p:nvSpPr>
        <p:spPr>
          <a:xfrm>
            <a:off x="1880241" y="2353272"/>
            <a:ext cx="1610368" cy="3453738"/>
          </a:xfrm>
          <a:custGeom>
            <a:avLst/>
            <a:gdLst>
              <a:gd name="connsiteX0" fmla="*/ 1610211 w 1610368"/>
              <a:gd name="connsiteY0" fmla="*/ 16302 h 3453738"/>
              <a:gd name="connsiteX1" fmla="*/ 1197256 w 1610368"/>
              <a:gd name="connsiteY1" fmla="*/ 1422315 h 3453738"/>
              <a:gd name="connsiteX2" fmla="*/ 1207088 w 1610368"/>
              <a:gd name="connsiteY2" fmla="*/ 1422315 h 3453738"/>
              <a:gd name="connsiteX3" fmla="*/ 646649 w 1610368"/>
              <a:gd name="connsiteY3" fmla="*/ 2199063 h 3453738"/>
              <a:gd name="connsiteX4" fmla="*/ 7553 w 1610368"/>
              <a:gd name="connsiteY4" fmla="*/ 3437928 h 3453738"/>
              <a:gd name="connsiteX5" fmla="*/ 332017 w 1610368"/>
              <a:gd name="connsiteY5" fmla="*/ 2769334 h 3453738"/>
              <a:gd name="connsiteX6" fmla="*/ 872791 w 1610368"/>
              <a:gd name="connsiteY6" fmla="*/ 940534 h 3453738"/>
              <a:gd name="connsiteX7" fmla="*/ 941617 w 1610368"/>
              <a:gd name="connsiteY7" fmla="*/ 606238 h 3453738"/>
              <a:gd name="connsiteX8" fmla="*/ 902288 w 1610368"/>
              <a:gd name="connsiteY8" fmla="*/ 1314160 h 3453738"/>
              <a:gd name="connsiteX9" fmla="*/ 872791 w 1610368"/>
              <a:gd name="connsiteY9" fmla="*/ 1491141 h 3453738"/>
              <a:gd name="connsiteX10" fmla="*/ 1256249 w 1610368"/>
              <a:gd name="connsiteY10" fmla="*/ 1166676 h 3453738"/>
              <a:gd name="connsiteX11" fmla="*/ 1236585 w 1610368"/>
              <a:gd name="connsiteY11" fmla="*/ 498083 h 3453738"/>
              <a:gd name="connsiteX12" fmla="*/ 1246417 w 1610368"/>
              <a:gd name="connsiteY12" fmla="*/ 645567 h 3453738"/>
              <a:gd name="connsiteX13" fmla="*/ 1610211 w 1610368"/>
              <a:gd name="connsiteY13" fmla="*/ 16302 h 345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10368" h="3453738">
                <a:moveTo>
                  <a:pt x="1610211" y="16302"/>
                </a:moveTo>
                <a:cubicBezTo>
                  <a:pt x="1602018" y="145760"/>
                  <a:pt x="1197256" y="1422315"/>
                  <a:pt x="1197256" y="1422315"/>
                </a:cubicBezTo>
                <a:cubicBezTo>
                  <a:pt x="1130069" y="1656651"/>
                  <a:pt x="1298856" y="1292857"/>
                  <a:pt x="1207088" y="1422315"/>
                </a:cubicBezTo>
                <a:cubicBezTo>
                  <a:pt x="1115320" y="1551773"/>
                  <a:pt x="846571" y="1863128"/>
                  <a:pt x="646649" y="2199063"/>
                </a:cubicBezTo>
                <a:cubicBezTo>
                  <a:pt x="446726" y="2534999"/>
                  <a:pt x="59992" y="3342883"/>
                  <a:pt x="7553" y="3437928"/>
                </a:cubicBezTo>
                <a:cubicBezTo>
                  <a:pt x="-44886" y="3532973"/>
                  <a:pt x="187811" y="3185566"/>
                  <a:pt x="332017" y="2769334"/>
                </a:cubicBezTo>
                <a:cubicBezTo>
                  <a:pt x="476223" y="2353102"/>
                  <a:pt x="771191" y="1301050"/>
                  <a:pt x="872791" y="940534"/>
                </a:cubicBezTo>
                <a:cubicBezTo>
                  <a:pt x="974391" y="580018"/>
                  <a:pt x="936701" y="543967"/>
                  <a:pt x="941617" y="606238"/>
                </a:cubicBezTo>
                <a:cubicBezTo>
                  <a:pt x="946533" y="668509"/>
                  <a:pt x="913759" y="1166676"/>
                  <a:pt x="902288" y="1314160"/>
                </a:cubicBezTo>
                <a:cubicBezTo>
                  <a:pt x="890817" y="1461644"/>
                  <a:pt x="813797" y="1515722"/>
                  <a:pt x="872791" y="1491141"/>
                </a:cubicBezTo>
                <a:cubicBezTo>
                  <a:pt x="931785" y="1466560"/>
                  <a:pt x="1195617" y="1332186"/>
                  <a:pt x="1256249" y="1166676"/>
                </a:cubicBezTo>
                <a:cubicBezTo>
                  <a:pt x="1316881" y="1001166"/>
                  <a:pt x="1238224" y="584934"/>
                  <a:pt x="1236585" y="498083"/>
                </a:cubicBezTo>
                <a:cubicBezTo>
                  <a:pt x="1234946" y="411232"/>
                  <a:pt x="1189062" y="722586"/>
                  <a:pt x="1246417" y="645567"/>
                </a:cubicBezTo>
                <a:cubicBezTo>
                  <a:pt x="1303772" y="568548"/>
                  <a:pt x="1618404" y="-113156"/>
                  <a:pt x="1610211" y="16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CCD5448D-3130-7AB0-849A-B09F09446E13}"/>
              </a:ext>
            </a:extLst>
          </p:cNvPr>
          <p:cNvSpPr/>
          <p:nvPr/>
        </p:nvSpPr>
        <p:spPr>
          <a:xfrm>
            <a:off x="2556609" y="5268690"/>
            <a:ext cx="228174" cy="1135017"/>
          </a:xfrm>
          <a:custGeom>
            <a:avLst/>
            <a:gdLst>
              <a:gd name="connsiteX0" fmla="*/ 225920 w 228174"/>
              <a:gd name="connsiteY0" fmla="*/ 1400 h 1135017"/>
              <a:gd name="connsiteX1" fmla="*/ 117765 w 228174"/>
              <a:gd name="connsiteY1" fmla="*/ 650329 h 1135017"/>
              <a:gd name="connsiteX2" fmla="*/ 39107 w 228174"/>
              <a:gd name="connsiteY2" fmla="*/ 1132110 h 1135017"/>
              <a:gd name="connsiteX3" fmla="*/ 78436 w 228174"/>
              <a:gd name="connsiteY3" fmla="*/ 827310 h 1135017"/>
              <a:gd name="connsiteX4" fmla="*/ 48939 w 228174"/>
              <a:gd name="connsiteY4" fmla="*/ 335697 h 1135017"/>
              <a:gd name="connsiteX5" fmla="*/ 9610 w 228174"/>
              <a:gd name="connsiteY5" fmla="*/ 473349 h 1135017"/>
              <a:gd name="connsiteX6" fmla="*/ 225920 w 228174"/>
              <a:gd name="connsiteY6" fmla="*/ 1400 h 113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174" h="1135017">
                <a:moveTo>
                  <a:pt x="225920" y="1400"/>
                </a:moveTo>
                <a:cubicBezTo>
                  <a:pt x="243946" y="30897"/>
                  <a:pt x="148900" y="461877"/>
                  <a:pt x="117765" y="650329"/>
                </a:cubicBezTo>
                <a:cubicBezTo>
                  <a:pt x="86629" y="838781"/>
                  <a:pt x="45662" y="1102613"/>
                  <a:pt x="39107" y="1132110"/>
                </a:cubicBezTo>
                <a:cubicBezTo>
                  <a:pt x="32552" y="1161607"/>
                  <a:pt x="76797" y="960045"/>
                  <a:pt x="78436" y="827310"/>
                </a:cubicBezTo>
                <a:cubicBezTo>
                  <a:pt x="80075" y="694575"/>
                  <a:pt x="60410" y="394690"/>
                  <a:pt x="48939" y="335697"/>
                </a:cubicBezTo>
                <a:cubicBezTo>
                  <a:pt x="37468" y="276704"/>
                  <a:pt x="-23164" y="529065"/>
                  <a:pt x="9610" y="473349"/>
                </a:cubicBezTo>
                <a:cubicBezTo>
                  <a:pt x="42384" y="417633"/>
                  <a:pt x="207894" y="-28097"/>
                  <a:pt x="225920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FFE818F6-0226-33B2-C943-A604464FDA22}"/>
              </a:ext>
            </a:extLst>
          </p:cNvPr>
          <p:cNvSpPr/>
          <p:nvPr/>
        </p:nvSpPr>
        <p:spPr>
          <a:xfrm>
            <a:off x="1405402" y="5078237"/>
            <a:ext cx="338516" cy="1728989"/>
          </a:xfrm>
          <a:custGeom>
            <a:avLst/>
            <a:gdLst>
              <a:gd name="connsiteX0" fmla="*/ 334908 w 338516"/>
              <a:gd name="connsiteY0" fmla="*/ 5040 h 1728989"/>
              <a:gd name="connsiteX1" fmla="*/ 226753 w 338516"/>
              <a:gd name="connsiteY1" fmla="*/ 712963 h 1728989"/>
              <a:gd name="connsiteX2" fmla="*/ 187424 w 338516"/>
              <a:gd name="connsiteY2" fmla="*/ 1411053 h 1728989"/>
              <a:gd name="connsiteX3" fmla="*/ 295579 w 338516"/>
              <a:gd name="connsiteY3" fmla="*/ 1057092 h 1728989"/>
              <a:gd name="connsiteX4" fmla="*/ 59604 w 338516"/>
              <a:gd name="connsiteY4" fmla="*/ 1715853 h 1728989"/>
              <a:gd name="connsiteX5" fmla="*/ 39940 w 338516"/>
              <a:gd name="connsiteY5" fmla="*/ 1489711 h 1728989"/>
              <a:gd name="connsiteX6" fmla="*/ 148095 w 338516"/>
              <a:gd name="connsiteY6" fmla="*/ 1401221 h 1728989"/>
              <a:gd name="connsiteX7" fmla="*/ 108766 w 338516"/>
              <a:gd name="connsiteY7" fmla="*/ 604808 h 1728989"/>
              <a:gd name="connsiteX8" fmla="*/ 611 w 338516"/>
              <a:gd name="connsiteY8" fmla="*/ 683466 h 1728989"/>
              <a:gd name="connsiteX9" fmla="*/ 79269 w 338516"/>
              <a:gd name="connsiteY9" fmla="*/ 408163 h 1728989"/>
              <a:gd name="connsiteX10" fmla="*/ 334908 w 338516"/>
              <a:gd name="connsiteY10" fmla="*/ 5040 h 172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8516" h="1728989">
                <a:moveTo>
                  <a:pt x="334908" y="5040"/>
                </a:moveTo>
                <a:cubicBezTo>
                  <a:pt x="359489" y="55840"/>
                  <a:pt x="251334" y="478628"/>
                  <a:pt x="226753" y="712963"/>
                </a:cubicBezTo>
                <a:cubicBezTo>
                  <a:pt x="202172" y="947298"/>
                  <a:pt x="175953" y="1353698"/>
                  <a:pt x="187424" y="1411053"/>
                </a:cubicBezTo>
                <a:cubicBezTo>
                  <a:pt x="198895" y="1468408"/>
                  <a:pt x="316882" y="1006292"/>
                  <a:pt x="295579" y="1057092"/>
                </a:cubicBezTo>
                <a:cubicBezTo>
                  <a:pt x="274276" y="1107892"/>
                  <a:pt x="102210" y="1643750"/>
                  <a:pt x="59604" y="1715853"/>
                </a:cubicBezTo>
                <a:cubicBezTo>
                  <a:pt x="16997" y="1787956"/>
                  <a:pt x="25192" y="1542150"/>
                  <a:pt x="39940" y="1489711"/>
                </a:cubicBezTo>
                <a:cubicBezTo>
                  <a:pt x="54688" y="1437272"/>
                  <a:pt x="136624" y="1548705"/>
                  <a:pt x="148095" y="1401221"/>
                </a:cubicBezTo>
                <a:cubicBezTo>
                  <a:pt x="159566" y="1253737"/>
                  <a:pt x="133347" y="724434"/>
                  <a:pt x="108766" y="604808"/>
                </a:cubicBezTo>
                <a:cubicBezTo>
                  <a:pt x="84185" y="485182"/>
                  <a:pt x="5527" y="716240"/>
                  <a:pt x="611" y="683466"/>
                </a:cubicBezTo>
                <a:cubicBezTo>
                  <a:pt x="-4305" y="650692"/>
                  <a:pt x="20276" y="514679"/>
                  <a:pt x="79269" y="408163"/>
                </a:cubicBezTo>
                <a:cubicBezTo>
                  <a:pt x="138262" y="301647"/>
                  <a:pt x="310327" y="-45760"/>
                  <a:pt x="334908" y="5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D6E68715-449A-3D9D-5D61-E025AF61F2E1}"/>
              </a:ext>
            </a:extLst>
          </p:cNvPr>
          <p:cNvSpPr/>
          <p:nvPr/>
        </p:nvSpPr>
        <p:spPr>
          <a:xfrm>
            <a:off x="4718345" y="5820697"/>
            <a:ext cx="283220" cy="714508"/>
          </a:xfrm>
          <a:custGeom>
            <a:avLst/>
            <a:gdLst>
              <a:gd name="connsiteX0" fmla="*/ 1139 w 283220"/>
              <a:gd name="connsiteY0" fmla="*/ 0 h 714508"/>
              <a:gd name="connsiteX1" fmla="*/ 266610 w 283220"/>
              <a:gd name="connsiteY1" fmla="*/ 334297 h 714508"/>
              <a:gd name="connsiteX2" fmla="*/ 246945 w 283220"/>
              <a:gd name="connsiteY2" fmla="*/ 688258 h 714508"/>
              <a:gd name="connsiteX3" fmla="*/ 178120 w 283220"/>
              <a:gd name="connsiteY3" fmla="*/ 658761 h 714508"/>
              <a:gd name="connsiteX4" fmla="*/ 109294 w 283220"/>
              <a:gd name="connsiteY4" fmla="*/ 422787 h 714508"/>
              <a:gd name="connsiteX5" fmla="*/ 168287 w 283220"/>
              <a:gd name="connsiteY5" fmla="*/ 334297 h 714508"/>
              <a:gd name="connsiteX6" fmla="*/ 1139 w 283220"/>
              <a:gd name="connsiteY6" fmla="*/ 0 h 71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220" h="714508">
                <a:moveTo>
                  <a:pt x="1139" y="0"/>
                </a:moveTo>
                <a:cubicBezTo>
                  <a:pt x="17526" y="0"/>
                  <a:pt x="225642" y="219587"/>
                  <a:pt x="266610" y="334297"/>
                </a:cubicBezTo>
                <a:cubicBezTo>
                  <a:pt x="307578" y="449007"/>
                  <a:pt x="261693" y="634181"/>
                  <a:pt x="246945" y="688258"/>
                </a:cubicBezTo>
                <a:cubicBezTo>
                  <a:pt x="232197" y="742335"/>
                  <a:pt x="201062" y="703006"/>
                  <a:pt x="178120" y="658761"/>
                </a:cubicBezTo>
                <a:cubicBezTo>
                  <a:pt x="155178" y="614516"/>
                  <a:pt x="110933" y="476864"/>
                  <a:pt x="109294" y="422787"/>
                </a:cubicBezTo>
                <a:cubicBezTo>
                  <a:pt x="107655" y="368710"/>
                  <a:pt x="186313" y="401484"/>
                  <a:pt x="168287" y="334297"/>
                </a:cubicBezTo>
                <a:cubicBezTo>
                  <a:pt x="150261" y="267110"/>
                  <a:pt x="-15248" y="0"/>
                  <a:pt x="11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B144F114-436D-3158-6AB3-C65729D61AFF}"/>
              </a:ext>
            </a:extLst>
          </p:cNvPr>
          <p:cNvSpPr/>
          <p:nvPr/>
        </p:nvSpPr>
        <p:spPr>
          <a:xfrm>
            <a:off x="3655125" y="4169708"/>
            <a:ext cx="492822" cy="1731287"/>
          </a:xfrm>
          <a:custGeom>
            <a:avLst/>
            <a:gdLst>
              <a:gd name="connsiteX0" fmla="*/ 12307 w 492822"/>
              <a:gd name="connsiteY0" fmla="*/ 18834 h 1731287"/>
              <a:gd name="connsiteX1" fmla="*/ 31972 w 492822"/>
              <a:gd name="connsiteY1" fmla="*/ 97492 h 1731287"/>
              <a:gd name="connsiteX2" fmla="*/ 297443 w 492822"/>
              <a:gd name="connsiteY2" fmla="*/ 559608 h 1731287"/>
              <a:gd name="connsiteX3" fmla="*/ 484256 w 492822"/>
              <a:gd name="connsiteY3" fmla="*/ 1650989 h 1731287"/>
              <a:gd name="connsiteX4" fmla="*/ 454759 w 492822"/>
              <a:gd name="connsiteY4" fmla="*/ 1503505 h 1731287"/>
              <a:gd name="connsiteX5" fmla="*/ 395765 w 492822"/>
              <a:gd name="connsiteY5" fmla="*/ 343298 h 1731287"/>
              <a:gd name="connsiteX6" fmla="*/ 444927 w 492822"/>
              <a:gd name="connsiteY6" fmla="*/ 667763 h 1731287"/>
              <a:gd name="connsiteX7" fmla="*/ 22140 w 492822"/>
              <a:gd name="connsiteY7" fmla="*/ 235144 h 1731287"/>
              <a:gd name="connsiteX8" fmla="*/ 100798 w 492822"/>
              <a:gd name="connsiteY8" fmla="*/ 353131 h 1731287"/>
              <a:gd name="connsiteX9" fmla="*/ 12307 w 492822"/>
              <a:gd name="connsiteY9" fmla="*/ 18834 h 173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822" h="1731287">
                <a:moveTo>
                  <a:pt x="12307" y="18834"/>
                </a:moveTo>
                <a:cubicBezTo>
                  <a:pt x="836" y="-23772"/>
                  <a:pt x="-15551" y="7363"/>
                  <a:pt x="31972" y="97492"/>
                </a:cubicBezTo>
                <a:cubicBezTo>
                  <a:pt x="79495" y="187621"/>
                  <a:pt x="222062" y="300692"/>
                  <a:pt x="297443" y="559608"/>
                </a:cubicBezTo>
                <a:cubicBezTo>
                  <a:pt x="372824" y="818524"/>
                  <a:pt x="458037" y="1493673"/>
                  <a:pt x="484256" y="1650989"/>
                </a:cubicBezTo>
                <a:cubicBezTo>
                  <a:pt x="510475" y="1808305"/>
                  <a:pt x="469507" y="1721453"/>
                  <a:pt x="454759" y="1503505"/>
                </a:cubicBezTo>
                <a:cubicBezTo>
                  <a:pt x="440011" y="1285557"/>
                  <a:pt x="397404" y="482588"/>
                  <a:pt x="395765" y="343298"/>
                </a:cubicBezTo>
                <a:cubicBezTo>
                  <a:pt x="394126" y="204008"/>
                  <a:pt x="507198" y="685789"/>
                  <a:pt x="444927" y="667763"/>
                </a:cubicBezTo>
                <a:cubicBezTo>
                  <a:pt x="382656" y="649737"/>
                  <a:pt x="79495" y="287583"/>
                  <a:pt x="22140" y="235144"/>
                </a:cubicBezTo>
                <a:cubicBezTo>
                  <a:pt x="-35215" y="182705"/>
                  <a:pt x="107353" y="385905"/>
                  <a:pt x="100798" y="353131"/>
                </a:cubicBezTo>
                <a:cubicBezTo>
                  <a:pt x="94243" y="320357"/>
                  <a:pt x="23778" y="61440"/>
                  <a:pt x="12307" y="18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8E98A515-7B52-3049-E3DF-1A3DB547CC52}"/>
              </a:ext>
            </a:extLst>
          </p:cNvPr>
          <p:cNvSpPr/>
          <p:nvPr/>
        </p:nvSpPr>
        <p:spPr>
          <a:xfrm>
            <a:off x="4158819" y="5601225"/>
            <a:ext cx="504738" cy="1056116"/>
          </a:xfrm>
          <a:custGeom>
            <a:avLst/>
            <a:gdLst>
              <a:gd name="connsiteX0" fmla="*/ 501671 w 504738"/>
              <a:gd name="connsiteY0" fmla="*/ 3162 h 1056116"/>
              <a:gd name="connsiteX1" fmla="*/ 334523 w 504738"/>
              <a:gd name="connsiteY1" fmla="*/ 593098 h 1056116"/>
              <a:gd name="connsiteX2" fmla="*/ 354187 w 504738"/>
              <a:gd name="connsiteY2" fmla="*/ 1055214 h 1056116"/>
              <a:gd name="connsiteX3" fmla="*/ 285362 w 504738"/>
              <a:gd name="connsiteY3" fmla="*/ 475110 h 1056116"/>
              <a:gd name="connsiteX4" fmla="*/ 226 w 504738"/>
              <a:gd name="connsiteY4" fmla="*/ 770078 h 1056116"/>
              <a:gd name="connsiteX5" fmla="*/ 236200 w 504738"/>
              <a:gd name="connsiteY5" fmla="*/ 130981 h 1056116"/>
              <a:gd name="connsiteX6" fmla="*/ 167375 w 504738"/>
              <a:gd name="connsiteY6" fmla="*/ 347291 h 1056116"/>
              <a:gd name="connsiteX7" fmla="*/ 501671 w 504738"/>
              <a:gd name="connsiteY7" fmla="*/ 3162 h 105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738" h="1056116">
                <a:moveTo>
                  <a:pt x="501671" y="3162"/>
                </a:moveTo>
                <a:cubicBezTo>
                  <a:pt x="529529" y="44130"/>
                  <a:pt x="359104" y="417756"/>
                  <a:pt x="334523" y="593098"/>
                </a:cubicBezTo>
                <a:cubicBezTo>
                  <a:pt x="309942" y="768440"/>
                  <a:pt x="362380" y="1074879"/>
                  <a:pt x="354187" y="1055214"/>
                </a:cubicBezTo>
                <a:cubicBezTo>
                  <a:pt x="345993" y="1035549"/>
                  <a:pt x="344355" y="522633"/>
                  <a:pt x="285362" y="475110"/>
                </a:cubicBezTo>
                <a:cubicBezTo>
                  <a:pt x="226368" y="427587"/>
                  <a:pt x="8420" y="827433"/>
                  <a:pt x="226" y="770078"/>
                </a:cubicBezTo>
                <a:cubicBezTo>
                  <a:pt x="-7968" y="712723"/>
                  <a:pt x="208342" y="201445"/>
                  <a:pt x="236200" y="130981"/>
                </a:cubicBezTo>
                <a:cubicBezTo>
                  <a:pt x="264058" y="60517"/>
                  <a:pt x="118214" y="362039"/>
                  <a:pt x="167375" y="347291"/>
                </a:cubicBezTo>
                <a:cubicBezTo>
                  <a:pt x="216536" y="332543"/>
                  <a:pt x="473813" y="-37806"/>
                  <a:pt x="501671" y="3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344E9660-3513-0CEF-AF06-CC0A4D5FC0BA}"/>
              </a:ext>
            </a:extLst>
          </p:cNvPr>
          <p:cNvSpPr/>
          <p:nvPr/>
        </p:nvSpPr>
        <p:spPr>
          <a:xfrm>
            <a:off x="5248331" y="4028346"/>
            <a:ext cx="316711" cy="180451"/>
          </a:xfrm>
          <a:custGeom>
            <a:avLst/>
            <a:gdLst>
              <a:gd name="connsiteX0" fmla="*/ 3119 w 316711"/>
              <a:gd name="connsiteY0" fmla="*/ 118204 h 180451"/>
              <a:gd name="connsiteX1" fmla="*/ 152344 w 316711"/>
              <a:gd name="connsiteY1" fmla="*/ 729 h 180451"/>
              <a:gd name="connsiteX2" fmla="*/ 263469 w 316711"/>
              <a:gd name="connsiteY2" fmla="*/ 73754 h 180451"/>
              <a:gd name="connsiteX3" fmla="*/ 307919 w 316711"/>
              <a:gd name="connsiteY3" fmla="*/ 178529 h 180451"/>
              <a:gd name="connsiteX4" fmla="*/ 288869 w 316711"/>
              <a:gd name="connsiteY4" fmla="*/ 143604 h 180451"/>
              <a:gd name="connsiteX5" fmla="*/ 301569 w 316711"/>
              <a:gd name="connsiteY5" fmla="*/ 169004 h 180451"/>
              <a:gd name="connsiteX6" fmla="*/ 3119 w 316711"/>
              <a:gd name="connsiteY6" fmla="*/ 118204 h 18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711" h="180451">
                <a:moveTo>
                  <a:pt x="3119" y="118204"/>
                </a:moveTo>
                <a:cubicBezTo>
                  <a:pt x="-21752" y="90158"/>
                  <a:pt x="108952" y="8137"/>
                  <a:pt x="152344" y="729"/>
                </a:cubicBezTo>
                <a:cubicBezTo>
                  <a:pt x="195736" y="-6679"/>
                  <a:pt x="237540" y="44121"/>
                  <a:pt x="263469" y="73754"/>
                </a:cubicBezTo>
                <a:cubicBezTo>
                  <a:pt x="289398" y="103387"/>
                  <a:pt x="303686" y="166887"/>
                  <a:pt x="307919" y="178529"/>
                </a:cubicBezTo>
                <a:cubicBezTo>
                  <a:pt x="312152" y="190171"/>
                  <a:pt x="289927" y="145192"/>
                  <a:pt x="288869" y="143604"/>
                </a:cubicBezTo>
                <a:cubicBezTo>
                  <a:pt x="287811" y="142016"/>
                  <a:pt x="342315" y="171650"/>
                  <a:pt x="301569" y="169004"/>
                </a:cubicBezTo>
                <a:cubicBezTo>
                  <a:pt x="260823" y="166358"/>
                  <a:pt x="27990" y="146250"/>
                  <a:pt x="3119" y="118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37981C78-CE16-98D4-6AAC-9DA58328B686}"/>
              </a:ext>
            </a:extLst>
          </p:cNvPr>
          <p:cNvSpPr/>
          <p:nvPr/>
        </p:nvSpPr>
        <p:spPr>
          <a:xfrm>
            <a:off x="5530348" y="4339364"/>
            <a:ext cx="178632" cy="576043"/>
          </a:xfrm>
          <a:custGeom>
            <a:avLst/>
            <a:gdLst>
              <a:gd name="connsiteX0" fmla="*/ 143377 w 178632"/>
              <a:gd name="connsiteY0" fmla="*/ 861 h 576043"/>
              <a:gd name="connsiteX1" fmla="*/ 92577 w 178632"/>
              <a:gd name="connsiteY1" fmla="*/ 118336 h 576043"/>
              <a:gd name="connsiteX2" fmla="*/ 143377 w 178632"/>
              <a:gd name="connsiteY2" fmla="*/ 334236 h 576043"/>
              <a:gd name="connsiteX3" fmla="*/ 105277 w 178632"/>
              <a:gd name="connsiteY3" fmla="*/ 334236 h 576043"/>
              <a:gd name="connsiteX4" fmla="*/ 178302 w 178632"/>
              <a:gd name="connsiteY4" fmla="*/ 575536 h 576043"/>
              <a:gd name="connsiteX5" fmla="*/ 70352 w 178632"/>
              <a:gd name="connsiteY5" fmla="*/ 391386 h 576043"/>
              <a:gd name="connsiteX6" fmla="*/ 502 w 178632"/>
              <a:gd name="connsiteY6" fmla="*/ 175486 h 576043"/>
              <a:gd name="connsiteX7" fmla="*/ 143377 w 178632"/>
              <a:gd name="connsiteY7" fmla="*/ 861 h 57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632" h="576043">
                <a:moveTo>
                  <a:pt x="143377" y="861"/>
                </a:moveTo>
                <a:cubicBezTo>
                  <a:pt x="158723" y="-8664"/>
                  <a:pt x="92577" y="62774"/>
                  <a:pt x="92577" y="118336"/>
                </a:cubicBezTo>
                <a:cubicBezTo>
                  <a:pt x="92577" y="173898"/>
                  <a:pt x="141260" y="298253"/>
                  <a:pt x="143377" y="334236"/>
                </a:cubicBezTo>
                <a:cubicBezTo>
                  <a:pt x="145494" y="370219"/>
                  <a:pt x="99456" y="294019"/>
                  <a:pt x="105277" y="334236"/>
                </a:cubicBezTo>
                <a:cubicBezTo>
                  <a:pt x="111098" y="374453"/>
                  <a:pt x="184123" y="566011"/>
                  <a:pt x="178302" y="575536"/>
                </a:cubicBezTo>
                <a:cubicBezTo>
                  <a:pt x="172481" y="585061"/>
                  <a:pt x="99985" y="458061"/>
                  <a:pt x="70352" y="391386"/>
                </a:cubicBezTo>
                <a:cubicBezTo>
                  <a:pt x="40719" y="324711"/>
                  <a:pt x="-5319" y="237398"/>
                  <a:pt x="502" y="175486"/>
                </a:cubicBezTo>
                <a:cubicBezTo>
                  <a:pt x="6323" y="113574"/>
                  <a:pt x="128031" y="10386"/>
                  <a:pt x="143377" y="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061C5F7B-17AB-DE34-B222-77A21D46B395}"/>
              </a:ext>
            </a:extLst>
          </p:cNvPr>
          <p:cNvSpPr/>
          <p:nvPr/>
        </p:nvSpPr>
        <p:spPr>
          <a:xfrm>
            <a:off x="4739474" y="2406586"/>
            <a:ext cx="409208" cy="246272"/>
          </a:xfrm>
          <a:custGeom>
            <a:avLst/>
            <a:gdLst>
              <a:gd name="connsiteX0" fmla="*/ 801 w 409208"/>
              <a:gd name="connsiteY0" fmla="*/ 155639 h 246272"/>
              <a:gd name="connsiteX1" fmla="*/ 286551 w 409208"/>
              <a:gd name="connsiteY1" fmla="*/ 171514 h 246272"/>
              <a:gd name="connsiteX2" fmla="*/ 124626 w 409208"/>
              <a:gd name="connsiteY2" fmla="*/ 64 h 246272"/>
              <a:gd name="connsiteX3" fmla="*/ 299251 w 409208"/>
              <a:gd name="connsiteY3" fmla="*/ 152464 h 246272"/>
              <a:gd name="connsiteX4" fmla="*/ 407201 w 409208"/>
              <a:gd name="connsiteY4" fmla="*/ 244539 h 246272"/>
              <a:gd name="connsiteX5" fmla="*/ 207176 w 409208"/>
              <a:gd name="connsiteY5" fmla="*/ 209614 h 246272"/>
              <a:gd name="connsiteX6" fmla="*/ 801 w 409208"/>
              <a:gd name="connsiteY6" fmla="*/ 155639 h 24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208" h="246272">
                <a:moveTo>
                  <a:pt x="801" y="155639"/>
                </a:moveTo>
                <a:cubicBezTo>
                  <a:pt x="14030" y="149289"/>
                  <a:pt x="265914" y="197443"/>
                  <a:pt x="286551" y="171514"/>
                </a:cubicBezTo>
                <a:cubicBezTo>
                  <a:pt x="307189" y="145585"/>
                  <a:pt x="122509" y="3239"/>
                  <a:pt x="124626" y="64"/>
                </a:cubicBezTo>
                <a:cubicBezTo>
                  <a:pt x="126743" y="-3111"/>
                  <a:pt x="252155" y="111718"/>
                  <a:pt x="299251" y="152464"/>
                </a:cubicBezTo>
                <a:cubicBezTo>
                  <a:pt x="346347" y="193210"/>
                  <a:pt x="422547" y="235014"/>
                  <a:pt x="407201" y="244539"/>
                </a:cubicBezTo>
                <a:cubicBezTo>
                  <a:pt x="391855" y="254064"/>
                  <a:pt x="272793" y="221785"/>
                  <a:pt x="207176" y="209614"/>
                </a:cubicBezTo>
                <a:cubicBezTo>
                  <a:pt x="141559" y="197443"/>
                  <a:pt x="-12428" y="161989"/>
                  <a:pt x="801" y="155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4304FB3F-3401-A43E-B3E4-0046261E4443}"/>
              </a:ext>
            </a:extLst>
          </p:cNvPr>
          <p:cNvSpPr/>
          <p:nvPr/>
        </p:nvSpPr>
        <p:spPr>
          <a:xfrm>
            <a:off x="4336165" y="4888199"/>
            <a:ext cx="1324966" cy="395081"/>
          </a:xfrm>
          <a:custGeom>
            <a:avLst/>
            <a:gdLst>
              <a:gd name="connsiteX0" fmla="*/ 29460 w 1324966"/>
              <a:gd name="connsiteY0" fmla="*/ 296576 h 395081"/>
              <a:gd name="connsiteX1" fmla="*/ 950210 w 1324966"/>
              <a:gd name="connsiteY1" fmla="*/ 106076 h 395081"/>
              <a:gd name="connsiteX2" fmla="*/ 1280410 w 1324966"/>
              <a:gd name="connsiteY2" fmla="*/ 1301 h 395081"/>
              <a:gd name="connsiteX3" fmla="*/ 1220085 w 1324966"/>
              <a:gd name="connsiteY3" fmla="*/ 48926 h 395081"/>
              <a:gd name="connsiteX4" fmla="*/ 1296285 w 1324966"/>
              <a:gd name="connsiteY4" fmla="*/ 71151 h 395081"/>
              <a:gd name="connsiteX5" fmla="*/ 654935 w 1324966"/>
              <a:gd name="connsiteY5" fmla="*/ 280701 h 395081"/>
              <a:gd name="connsiteX6" fmla="*/ 454910 w 1324966"/>
              <a:gd name="connsiteY6" fmla="*/ 395001 h 395081"/>
              <a:gd name="connsiteX7" fmla="*/ 620010 w 1324966"/>
              <a:gd name="connsiteY7" fmla="*/ 264826 h 395081"/>
              <a:gd name="connsiteX8" fmla="*/ 261235 w 1324966"/>
              <a:gd name="connsiteY8" fmla="*/ 268001 h 395081"/>
              <a:gd name="connsiteX9" fmla="*/ 29460 w 1324966"/>
              <a:gd name="connsiteY9" fmla="*/ 296576 h 39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4966" h="395081">
                <a:moveTo>
                  <a:pt x="29460" y="296576"/>
                </a:moveTo>
                <a:cubicBezTo>
                  <a:pt x="144289" y="269589"/>
                  <a:pt x="741718" y="155288"/>
                  <a:pt x="950210" y="106076"/>
                </a:cubicBezTo>
                <a:cubicBezTo>
                  <a:pt x="1158702" y="56863"/>
                  <a:pt x="1235431" y="10826"/>
                  <a:pt x="1280410" y="1301"/>
                </a:cubicBezTo>
                <a:cubicBezTo>
                  <a:pt x="1325389" y="-8224"/>
                  <a:pt x="1217439" y="37284"/>
                  <a:pt x="1220085" y="48926"/>
                </a:cubicBezTo>
                <a:cubicBezTo>
                  <a:pt x="1222731" y="60568"/>
                  <a:pt x="1390477" y="32522"/>
                  <a:pt x="1296285" y="71151"/>
                </a:cubicBezTo>
                <a:cubicBezTo>
                  <a:pt x="1202093" y="109780"/>
                  <a:pt x="795164" y="226726"/>
                  <a:pt x="654935" y="280701"/>
                </a:cubicBezTo>
                <a:cubicBezTo>
                  <a:pt x="514706" y="334676"/>
                  <a:pt x="460731" y="397647"/>
                  <a:pt x="454910" y="395001"/>
                </a:cubicBezTo>
                <a:cubicBezTo>
                  <a:pt x="449089" y="392355"/>
                  <a:pt x="652289" y="285993"/>
                  <a:pt x="620010" y="264826"/>
                </a:cubicBezTo>
                <a:cubicBezTo>
                  <a:pt x="587731" y="243659"/>
                  <a:pt x="356485" y="261651"/>
                  <a:pt x="261235" y="268001"/>
                </a:cubicBezTo>
                <a:cubicBezTo>
                  <a:pt x="165985" y="274351"/>
                  <a:pt x="-85369" y="323563"/>
                  <a:pt x="29460" y="296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42B38387-5994-E6CB-EF34-02045C8A7ADE}"/>
              </a:ext>
            </a:extLst>
          </p:cNvPr>
          <p:cNvSpPr/>
          <p:nvPr/>
        </p:nvSpPr>
        <p:spPr>
          <a:xfrm>
            <a:off x="3361539" y="4695610"/>
            <a:ext cx="381812" cy="1047271"/>
          </a:xfrm>
          <a:custGeom>
            <a:avLst/>
            <a:gdLst>
              <a:gd name="connsiteX0" fmla="*/ 264311 w 381812"/>
              <a:gd name="connsiteY0" fmla="*/ 215 h 1047271"/>
              <a:gd name="connsiteX1" fmla="*/ 242086 w 381812"/>
              <a:gd name="connsiteY1" fmla="*/ 358990 h 1047271"/>
              <a:gd name="connsiteX2" fmla="*/ 362736 w 381812"/>
              <a:gd name="connsiteY2" fmla="*/ 746340 h 1047271"/>
              <a:gd name="connsiteX3" fmla="*/ 308761 w 381812"/>
              <a:gd name="connsiteY3" fmla="*/ 720940 h 1047271"/>
              <a:gd name="connsiteX4" fmla="*/ 381786 w 381812"/>
              <a:gd name="connsiteY4" fmla="*/ 1041615 h 1047271"/>
              <a:gd name="connsiteX5" fmla="*/ 299236 w 381812"/>
              <a:gd name="connsiteY5" fmla="*/ 901915 h 1047271"/>
              <a:gd name="connsiteX6" fmla="*/ 786 w 381812"/>
              <a:gd name="connsiteY6" fmla="*/ 603465 h 1047271"/>
              <a:gd name="connsiteX7" fmla="*/ 213511 w 381812"/>
              <a:gd name="connsiteY7" fmla="*/ 679665 h 1047271"/>
              <a:gd name="connsiteX8" fmla="*/ 254786 w 381812"/>
              <a:gd name="connsiteY8" fmla="*/ 597115 h 1047271"/>
              <a:gd name="connsiteX9" fmla="*/ 191286 w 381812"/>
              <a:gd name="connsiteY9" fmla="*/ 409790 h 1047271"/>
              <a:gd name="connsiteX10" fmla="*/ 264311 w 381812"/>
              <a:gd name="connsiteY10" fmla="*/ 215 h 104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1812" h="1047271">
                <a:moveTo>
                  <a:pt x="264311" y="215"/>
                </a:moveTo>
                <a:cubicBezTo>
                  <a:pt x="272778" y="-8252"/>
                  <a:pt x="225682" y="234636"/>
                  <a:pt x="242086" y="358990"/>
                </a:cubicBezTo>
                <a:cubicBezTo>
                  <a:pt x="258490" y="483344"/>
                  <a:pt x="351624" y="686015"/>
                  <a:pt x="362736" y="746340"/>
                </a:cubicBezTo>
                <a:cubicBezTo>
                  <a:pt x="373848" y="806665"/>
                  <a:pt x="305586" y="671728"/>
                  <a:pt x="308761" y="720940"/>
                </a:cubicBezTo>
                <a:cubicBezTo>
                  <a:pt x="311936" y="770152"/>
                  <a:pt x="383373" y="1011453"/>
                  <a:pt x="381786" y="1041615"/>
                </a:cubicBezTo>
                <a:cubicBezTo>
                  <a:pt x="380199" y="1071777"/>
                  <a:pt x="362736" y="974940"/>
                  <a:pt x="299236" y="901915"/>
                </a:cubicBezTo>
                <a:cubicBezTo>
                  <a:pt x="235736" y="828890"/>
                  <a:pt x="15073" y="640507"/>
                  <a:pt x="786" y="603465"/>
                </a:cubicBezTo>
                <a:cubicBezTo>
                  <a:pt x="-13502" y="566423"/>
                  <a:pt x="171178" y="680723"/>
                  <a:pt x="213511" y="679665"/>
                </a:cubicBezTo>
                <a:cubicBezTo>
                  <a:pt x="255844" y="678607"/>
                  <a:pt x="258490" y="642094"/>
                  <a:pt x="254786" y="597115"/>
                </a:cubicBezTo>
                <a:cubicBezTo>
                  <a:pt x="251082" y="552136"/>
                  <a:pt x="189169" y="503982"/>
                  <a:pt x="191286" y="409790"/>
                </a:cubicBezTo>
                <a:cubicBezTo>
                  <a:pt x="193403" y="315598"/>
                  <a:pt x="255844" y="8682"/>
                  <a:pt x="264311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2A167095-234A-D922-C14D-4F6522FBCA29}"/>
              </a:ext>
            </a:extLst>
          </p:cNvPr>
          <p:cNvSpPr/>
          <p:nvPr/>
        </p:nvSpPr>
        <p:spPr>
          <a:xfrm>
            <a:off x="6427604" y="7772138"/>
            <a:ext cx="645246" cy="959254"/>
          </a:xfrm>
          <a:custGeom>
            <a:avLst/>
            <a:gdLst>
              <a:gd name="connsiteX0" fmla="*/ 138296 w 645246"/>
              <a:gd name="connsiteY0" fmla="*/ 262 h 959254"/>
              <a:gd name="connsiteX1" fmla="*/ 217671 w 645246"/>
              <a:gd name="connsiteY1" fmla="*/ 289187 h 959254"/>
              <a:gd name="connsiteX2" fmla="*/ 287521 w 645246"/>
              <a:gd name="connsiteY2" fmla="*/ 511437 h 959254"/>
              <a:gd name="connsiteX3" fmla="*/ 230371 w 645246"/>
              <a:gd name="connsiteY3" fmla="*/ 492387 h 959254"/>
              <a:gd name="connsiteX4" fmla="*/ 639946 w 645246"/>
              <a:gd name="connsiteY4" fmla="*/ 949587 h 959254"/>
              <a:gd name="connsiteX5" fmla="*/ 433571 w 645246"/>
              <a:gd name="connsiteY5" fmla="*/ 778137 h 959254"/>
              <a:gd name="connsiteX6" fmla="*/ 11296 w 645246"/>
              <a:gd name="connsiteY6" fmla="*/ 473337 h 959254"/>
              <a:gd name="connsiteX7" fmla="*/ 122421 w 645246"/>
              <a:gd name="connsiteY7" fmla="*/ 241562 h 959254"/>
              <a:gd name="connsiteX8" fmla="*/ 138296 w 645246"/>
              <a:gd name="connsiteY8" fmla="*/ 262 h 959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246" h="959254">
                <a:moveTo>
                  <a:pt x="138296" y="262"/>
                </a:moveTo>
                <a:cubicBezTo>
                  <a:pt x="154171" y="8199"/>
                  <a:pt x="192800" y="203991"/>
                  <a:pt x="217671" y="289187"/>
                </a:cubicBezTo>
                <a:cubicBezTo>
                  <a:pt x="242542" y="374383"/>
                  <a:pt x="285404" y="477570"/>
                  <a:pt x="287521" y="511437"/>
                </a:cubicBezTo>
                <a:cubicBezTo>
                  <a:pt x="289638" y="545304"/>
                  <a:pt x="171634" y="419362"/>
                  <a:pt x="230371" y="492387"/>
                </a:cubicBezTo>
                <a:cubicBezTo>
                  <a:pt x="289108" y="565412"/>
                  <a:pt x="606079" y="901962"/>
                  <a:pt x="639946" y="949587"/>
                </a:cubicBezTo>
                <a:cubicBezTo>
                  <a:pt x="673813" y="997212"/>
                  <a:pt x="538346" y="857512"/>
                  <a:pt x="433571" y="778137"/>
                </a:cubicBezTo>
                <a:cubicBezTo>
                  <a:pt x="328796" y="698762"/>
                  <a:pt x="63154" y="562766"/>
                  <a:pt x="11296" y="473337"/>
                </a:cubicBezTo>
                <a:cubicBezTo>
                  <a:pt x="-40562" y="383908"/>
                  <a:pt x="101783" y="316704"/>
                  <a:pt x="122421" y="241562"/>
                </a:cubicBezTo>
                <a:cubicBezTo>
                  <a:pt x="143059" y="166420"/>
                  <a:pt x="122421" y="-7675"/>
                  <a:pt x="138296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75E3845B-E21A-2F6E-81A6-9E8891B6B333}"/>
              </a:ext>
            </a:extLst>
          </p:cNvPr>
          <p:cNvSpPr/>
          <p:nvPr/>
        </p:nvSpPr>
        <p:spPr>
          <a:xfrm>
            <a:off x="7731101" y="9568126"/>
            <a:ext cx="549871" cy="330507"/>
          </a:xfrm>
          <a:custGeom>
            <a:avLst/>
            <a:gdLst>
              <a:gd name="connsiteX0" fmla="*/ 24 w 549871"/>
              <a:gd name="connsiteY0" fmla="*/ 160074 h 330507"/>
              <a:gd name="connsiteX1" fmla="*/ 158774 w 549871"/>
              <a:gd name="connsiteY1" fmla="*/ 48949 h 330507"/>
              <a:gd name="connsiteX2" fmla="*/ 142899 w 549871"/>
              <a:gd name="connsiteY2" fmla="*/ 1324 h 330507"/>
              <a:gd name="connsiteX3" fmla="*/ 542949 w 549871"/>
              <a:gd name="connsiteY3" fmla="*/ 17199 h 330507"/>
              <a:gd name="connsiteX4" fmla="*/ 381024 w 549871"/>
              <a:gd name="connsiteY4" fmla="*/ 58474 h 330507"/>
              <a:gd name="connsiteX5" fmla="*/ 180999 w 549871"/>
              <a:gd name="connsiteY5" fmla="*/ 258499 h 330507"/>
              <a:gd name="connsiteX6" fmla="*/ 104799 w 549871"/>
              <a:gd name="connsiteY6" fmla="*/ 325174 h 330507"/>
              <a:gd name="connsiteX7" fmla="*/ 171474 w 549871"/>
              <a:gd name="connsiteY7" fmla="*/ 134674 h 330507"/>
              <a:gd name="connsiteX8" fmla="*/ 24 w 549871"/>
              <a:gd name="connsiteY8" fmla="*/ 160074 h 33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871" h="330507">
                <a:moveTo>
                  <a:pt x="24" y="160074"/>
                </a:moveTo>
                <a:cubicBezTo>
                  <a:pt x="-2093" y="145786"/>
                  <a:pt x="134962" y="75407"/>
                  <a:pt x="158774" y="48949"/>
                </a:cubicBezTo>
                <a:cubicBezTo>
                  <a:pt x="182586" y="22491"/>
                  <a:pt x="78870" y="6616"/>
                  <a:pt x="142899" y="1324"/>
                </a:cubicBezTo>
                <a:cubicBezTo>
                  <a:pt x="206928" y="-3968"/>
                  <a:pt x="503262" y="7674"/>
                  <a:pt x="542949" y="17199"/>
                </a:cubicBezTo>
                <a:cubicBezTo>
                  <a:pt x="582637" y="26724"/>
                  <a:pt x="441349" y="18257"/>
                  <a:pt x="381024" y="58474"/>
                </a:cubicBezTo>
                <a:cubicBezTo>
                  <a:pt x="320699" y="98691"/>
                  <a:pt x="227036" y="214049"/>
                  <a:pt x="180999" y="258499"/>
                </a:cubicBezTo>
                <a:cubicBezTo>
                  <a:pt x="134962" y="302949"/>
                  <a:pt x="106386" y="345811"/>
                  <a:pt x="104799" y="325174"/>
                </a:cubicBezTo>
                <a:cubicBezTo>
                  <a:pt x="103212" y="304537"/>
                  <a:pt x="183645" y="164836"/>
                  <a:pt x="171474" y="134674"/>
                </a:cubicBezTo>
                <a:cubicBezTo>
                  <a:pt x="159303" y="104512"/>
                  <a:pt x="2141" y="174362"/>
                  <a:pt x="24" y="160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2E8D4393-F203-DED9-0BCA-D0E127D81BA6}"/>
              </a:ext>
            </a:extLst>
          </p:cNvPr>
          <p:cNvSpPr/>
          <p:nvPr/>
        </p:nvSpPr>
        <p:spPr>
          <a:xfrm>
            <a:off x="6915048" y="7734715"/>
            <a:ext cx="983715" cy="927733"/>
          </a:xfrm>
          <a:custGeom>
            <a:avLst/>
            <a:gdLst>
              <a:gd name="connsiteX0" fmla="*/ 102 w 983715"/>
              <a:gd name="connsiteY0" fmla="*/ 5935 h 927733"/>
              <a:gd name="connsiteX1" fmla="*/ 244577 w 983715"/>
              <a:gd name="connsiteY1" fmla="*/ 91660 h 927733"/>
              <a:gd name="connsiteX2" fmla="*/ 108052 w 983715"/>
              <a:gd name="connsiteY2" fmla="*/ 231360 h 927733"/>
              <a:gd name="connsiteX3" fmla="*/ 498577 w 983715"/>
              <a:gd name="connsiteY3" fmla="*/ 463135 h 927733"/>
              <a:gd name="connsiteX4" fmla="*/ 425552 w 983715"/>
              <a:gd name="connsiteY4" fmla="*/ 532985 h 927733"/>
              <a:gd name="connsiteX5" fmla="*/ 866877 w 983715"/>
              <a:gd name="connsiteY5" fmla="*/ 729835 h 927733"/>
              <a:gd name="connsiteX6" fmla="*/ 978002 w 983715"/>
              <a:gd name="connsiteY6" fmla="*/ 926685 h 927733"/>
              <a:gd name="connsiteX7" fmla="*/ 736702 w 983715"/>
              <a:gd name="connsiteY7" fmla="*/ 640935 h 927733"/>
              <a:gd name="connsiteX8" fmla="*/ 377927 w 983715"/>
              <a:gd name="connsiteY8" fmla="*/ 320260 h 927733"/>
              <a:gd name="connsiteX9" fmla="*/ 216002 w 983715"/>
              <a:gd name="connsiteY9" fmla="*/ 40860 h 927733"/>
              <a:gd name="connsiteX10" fmla="*/ 102 w 983715"/>
              <a:gd name="connsiteY10" fmla="*/ 5935 h 92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3715" h="927733">
                <a:moveTo>
                  <a:pt x="102" y="5935"/>
                </a:moveTo>
                <a:cubicBezTo>
                  <a:pt x="4865" y="14402"/>
                  <a:pt x="226585" y="54089"/>
                  <a:pt x="244577" y="91660"/>
                </a:cubicBezTo>
                <a:cubicBezTo>
                  <a:pt x="262569" y="129231"/>
                  <a:pt x="65719" y="169448"/>
                  <a:pt x="108052" y="231360"/>
                </a:cubicBezTo>
                <a:cubicBezTo>
                  <a:pt x="150385" y="293272"/>
                  <a:pt x="445660" y="412864"/>
                  <a:pt x="498577" y="463135"/>
                </a:cubicBezTo>
                <a:cubicBezTo>
                  <a:pt x="551494" y="513406"/>
                  <a:pt x="364169" y="488535"/>
                  <a:pt x="425552" y="532985"/>
                </a:cubicBezTo>
                <a:cubicBezTo>
                  <a:pt x="486935" y="577435"/>
                  <a:pt x="774802" y="664218"/>
                  <a:pt x="866877" y="729835"/>
                </a:cubicBezTo>
                <a:cubicBezTo>
                  <a:pt x="958952" y="795452"/>
                  <a:pt x="999698" y="941502"/>
                  <a:pt x="978002" y="926685"/>
                </a:cubicBezTo>
                <a:cubicBezTo>
                  <a:pt x="956306" y="911868"/>
                  <a:pt x="836714" y="742006"/>
                  <a:pt x="736702" y="640935"/>
                </a:cubicBezTo>
                <a:cubicBezTo>
                  <a:pt x="636690" y="539864"/>
                  <a:pt x="464710" y="420273"/>
                  <a:pt x="377927" y="320260"/>
                </a:cubicBezTo>
                <a:cubicBezTo>
                  <a:pt x="291144" y="220248"/>
                  <a:pt x="274210" y="91131"/>
                  <a:pt x="216002" y="40860"/>
                </a:cubicBezTo>
                <a:cubicBezTo>
                  <a:pt x="157794" y="-9411"/>
                  <a:pt x="-4661" y="-2532"/>
                  <a:pt x="102" y="5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5050E61E-95C4-AD24-8DF4-240A91FDCAE2}"/>
              </a:ext>
            </a:extLst>
          </p:cNvPr>
          <p:cNvSpPr/>
          <p:nvPr/>
        </p:nvSpPr>
        <p:spPr>
          <a:xfrm>
            <a:off x="8432200" y="9651996"/>
            <a:ext cx="299939" cy="1086477"/>
          </a:xfrm>
          <a:custGeom>
            <a:avLst/>
            <a:gdLst>
              <a:gd name="connsiteX0" fmla="*/ 83150 w 299939"/>
              <a:gd name="connsiteY0" fmla="*/ 19054 h 1086477"/>
              <a:gd name="connsiteX1" fmla="*/ 121250 w 299939"/>
              <a:gd name="connsiteY1" fmla="*/ 520704 h 1086477"/>
              <a:gd name="connsiteX2" fmla="*/ 3775 w 299939"/>
              <a:gd name="connsiteY2" fmla="*/ 819154 h 1086477"/>
              <a:gd name="connsiteX3" fmla="*/ 165700 w 299939"/>
              <a:gd name="connsiteY3" fmla="*/ 765179 h 1086477"/>
              <a:gd name="connsiteX4" fmla="*/ 600 w 299939"/>
              <a:gd name="connsiteY4" fmla="*/ 1085854 h 1086477"/>
              <a:gd name="connsiteX5" fmla="*/ 238725 w 299939"/>
              <a:gd name="connsiteY5" fmla="*/ 669929 h 1086477"/>
              <a:gd name="connsiteX6" fmla="*/ 295875 w 299939"/>
              <a:gd name="connsiteY6" fmla="*/ 219079 h 1086477"/>
              <a:gd name="connsiteX7" fmla="*/ 156175 w 299939"/>
              <a:gd name="connsiteY7" fmla="*/ 4 h 1086477"/>
              <a:gd name="connsiteX8" fmla="*/ 210150 w 299939"/>
              <a:gd name="connsiteY8" fmla="*/ 212729 h 1086477"/>
              <a:gd name="connsiteX9" fmla="*/ 83150 w 299939"/>
              <a:gd name="connsiteY9" fmla="*/ 19054 h 108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939" h="1086477">
                <a:moveTo>
                  <a:pt x="83150" y="19054"/>
                </a:moveTo>
                <a:cubicBezTo>
                  <a:pt x="68333" y="70383"/>
                  <a:pt x="134479" y="387354"/>
                  <a:pt x="121250" y="520704"/>
                </a:cubicBezTo>
                <a:cubicBezTo>
                  <a:pt x="108021" y="654054"/>
                  <a:pt x="-3633" y="778408"/>
                  <a:pt x="3775" y="819154"/>
                </a:cubicBezTo>
                <a:cubicBezTo>
                  <a:pt x="11183" y="859900"/>
                  <a:pt x="166229" y="720729"/>
                  <a:pt x="165700" y="765179"/>
                </a:cubicBezTo>
                <a:cubicBezTo>
                  <a:pt x="165171" y="809629"/>
                  <a:pt x="-11571" y="1101729"/>
                  <a:pt x="600" y="1085854"/>
                </a:cubicBezTo>
                <a:cubicBezTo>
                  <a:pt x="12771" y="1069979"/>
                  <a:pt x="189512" y="814392"/>
                  <a:pt x="238725" y="669929"/>
                </a:cubicBezTo>
                <a:cubicBezTo>
                  <a:pt x="287938" y="525466"/>
                  <a:pt x="309633" y="330733"/>
                  <a:pt x="295875" y="219079"/>
                </a:cubicBezTo>
                <a:cubicBezTo>
                  <a:pt x="282117" y="107425"/>
                  <a:pt x="170462" y="1062"/>
                  <a:pt x="156175" y="4"/>
                </a:cubicBezTo>
                <a:cubicBezTo>
                  <a:pt x="141888" y="-1054"/>
                  <a:pt x="220204" y="204262"/>
                  <a:pt x="210150" y="212729"/>
                </a:cubicBezTo>
                <a:cubicBezTo>
                  <a:pt x="200096" y="221196"/>
                  <a:pt x="97967" y="-32275"/>
                  <a:pt x="83150" y="19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8B3B59B8-04A7-A6B3-A859-EA2D7900C430}"/>
              </a:ext>
            </a:extLst>
          </p:cNvPr>
          <p:cNvSpPr/>
          <p:nvPr/>
        </p:nvSpPr>
        <p:spPr>
          <a:xfrm>
            <a:off x="7644300" y="10981731"/>
            <a:ext cx="483341" cy="725756"/>
          </a:xfrm>
          <a:custGeom>
            <a:avLst/>
            <a:gdLst>
              <a:gd name="connsiteX0" fmla="*/ 353525 w 483341"/>
              <a:gd name="connsiteY0" fmla="*/ 594 h 725756"/>
              <a:gd name="connsiteX1" fmla="*/ 93175 w 483341"/>
              <a:gd name="connsiteY1" fmla="*/ 470494 h 725756"/>
              <a:gd name="connsiteX2" fmla="*/ 7450 w 483341"/>
              <a:gd name="connsiteY2" fmla="*/ 721319 h 725756"/>
              <a:gd name="connsiteX3" fmla="*/ 261450 w 483341"/>
              <a:gd name="connsiteY3" fmla="*/ 607019 h 725756"/>
              <a:gd name="connsiteX4" fmla="*/ 480525 w 483341"/>
              <a:gd name="connsiteY4" fmla="*/ 311744 h 725756"/>
              <a:gd name="connsiteX5" fmla="*/ 102700 w 483341"/>
              <a:gd name="connsiteY5" fmla="*/ 638769 h 725756"/>
              <a:gd name="connsiteX6" fmla="*/ 245575 w 483341"/>
              <a:gd name="connsiteY6" fmla="*/ 378419 h 725756"/>
              <a:gd name="connsiteX7" fmla="*/ 353525 w 483341"/>
              <a:gd name="connsiteY7" fmla="*/ 594 h 72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341" h="725756">
                <a:moveTo>
                  <a:pt x="353525" y="594"/>
                </a:moveTo>
                <a:cubicBezTo>
                  <a:pt x="328125" y="15940"/>
                  <a:pt x="150854" y="350373"/>
                  <a:pt x="93175" y="470494"/>
                </a:cubicBezTo>
                <a:cubicBezTo>
                  <a:pt x="35496" y="590615"/>
                  <a:pt x="-20596" y="698565"/>
                  <a:pt x="7450" y="721319"/>
                </a:cubicBezTo>
                <a:cubicBezTo>
                  <a:pt x="35496" y="744073"/>
                  <a:pt x="182604" y="675281"/>
                  <a:pt x="261450" y="607019"/>
                </a:cubicBezTo>
                <a:cubicBezTo>
                  <a:pt x="340296" y="538757"/>
                  <a:pt x="506983" y="306452"/>
                  <a:pt x="480525" y="311744"/>
                </a:cubicBezTo>
                <a:cubicBezTo>
                  <a:pt x="454067" y="317036"/>
                  <a:pt x="141858" y="627657"/>
                  <a:pt x="102700" y="638769"/>
                </a:cubicBezTo>
                <a:cubicBezTo>
                  <a:pt x="63542" y="649882"/>
                  <a:pt x="202713" y="485840"/>
                  <a:pt x="245575" y="378419"/>
                </a:cubicBezTo>
                <a:cubicBezTo>
                  <a:pt x="288437" y="270998"/>
                  <a:pt x="378925" y="-14752"/>
                  <a:pt x="353525" y="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A41CBAB1-C36D-EDD5-7526-460DAFD141D5}"/>
              </a:ext>
            </a:extLst>
          </p:cNvPr>
          <p:cNvSpPr/>
          <p:nvPr/>
        </p:nvSpPr>
        <p:spPr>
          <a:xfrm>
            <a:off x="6643923" y="12038921"/>
            <a:ext cx="817171" cy="632505"/>
          </a:xfrm>
          <a:custGeom>
            <a:avLst/>
            <a:gdLst>
              <a:gd name="connsiteX0" fmla="*/ 4527 w 817171"/>
              <a:gd name="connsiteY0" fmla="*/ 340404 h 632505"/>
              <a:gd name="connsiteX1" fmla="*/ 356952 w 817171"/>
              <a:gd name="connsiteY1" fmla="*/ 308654 h 632505"/>
              <a:gd name="connsiteX2" fmla="*/ 464902 w 817171"/>
              <a:gd name="connsiteY2" fmla="*/ 248329 h 632505"/>
              <a:gd name="connsiteX3" fmla="*/ 388702 w 817171"/>
              <a:gd name="connsiteY3" fmla="*/ 299129 h 632505"/>
              <a:gd name="connsiteX4" fmla="*/ 814152 w 817171"/>
              <a:gd name="connsiteY4" fmla="*/ 3854 h 632505"/>
              <a:gd name="connsiteX5" fmla="*/ 582377 w 817171"/>
              <a:gd name="connsiteY5" fmla="*/ 137204 h 632505"/>
              <a:gd name="connsiteX6" fmla="*/ 649052 w 817171"/>
              <a:gd name="connsiteY6" fmla="*/ 232454 h 632505"/>
              <a:gd name="connsiteX7" fmla="*/ 493477 w 817171"/>
              <a:gd name="connsiteY7" fmla="*/ 445179 h 632505"/>
              <a:gd name="connsiteX8" fmla="*/ 182327 w 817171"/>
              <a:gd name="connsiteY8" fmla="*/ 632504 h 632505"/>
              <a:gd name="connsiteX9" fmla="*/ 156927 w 817171"/>
              <a:gd name="connsiteY9" fmla="*/ 448354 h 632505"/>
              <a:gd name="connsiteX10" fmla="*/ 4527 w 817171"/>
              <a:gd name="connsiteY10" fmla="*/ 340404 h 63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7171" h="632505">
                <a:moveTo>
                  <a:pt x="4527" y="340404"/>
                </a:moveTo>
                <a:cubicBezTo>
                  <a:pt x="37864" y="317121"/>
                  <a:pt x="280223" y="324000"/>
                  <a:pt x="356952" y="308654"/>
                </a:cubicBezTo>
                <a:cubicBezTo>
                  <a:pt x="433681" y="293308"/>
                  <a:pt x="459610" y="249916"/>
                  <a:pt x="464902" y="248329"/>
                </a:cubicBezTo>
                <a:cubicBezTo>
                  <a:pt x="470194" y="246742"/>
                  <a:pt x="388702" y="299129"/>
                  <a:pt x="388702" y="299129"/>
                </a:cubicBezTo>
                <a:cubicBezTo>
                  <a:pt x="446910" y="258383"/>
                  <a:pt x="781873" y="30841"/>
                  <a:pt x="814152" y="3854"/>
                </a:cubicBezTo>
                <a:cubicBezTo>
                  <a:pt x="846431" y="-23133"/>
                  <a:pt x="609894" y="99104"/>
                  <a:pt x="582377" y="137204"/>
                </a:cubicBezTo>
                <a:cubicBezTo>
                  <a:pt x="554860" y="175304"/>
                  <a:pt x="663869" y="181125"/>
                  <a:pt x="649052" y="232454"/>
                </a:cubicBezTo>
                <a:cubicBezTo>
                  <a:pt x="634235" y="283783"/>
                  <a:pt x="571265" y="378504"/>
                  <a:pt x="493477" y="445179"/>
                </a:cubicBezTo>
                <a:cubicBezTo>
                  <a:pt x="415690" y="511854"/>
                  <a:pt x="238419" y="631975"/>
                  <a:pt x="182327" y="632504"/>
                </a:cubicBezTo>
                <a:cubicBezTo>
                  <a:pt x="126235" y="633033"/>
                  <a:pt x="181798" y="494921"/>
                  <a:pt x="156927" y="448354"/>
                </a:cubicBezTo>
                <a:cubicBezTo>
                  <a:pt x="132056" y="401787"/>
                  <a:pt x="-28810" y="363687"/>
                  <a:pt x="4527" y="340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729B1C2D-C90A-EE40-D0BD-4BB811820951}"/>
              </a:ext>
            </a:extLst>
          </p:cNvPr>
          <p:cNvSpPr/>
          <p:nvPr/>
        </p:nvSpPr>
        <p:spPr>
          <a:xfrm>
            <a:off x="2875757" y="8816774"/>
            <a:ext cx="141538" cy="1274483"/>
          </a:xfrm>
          <a:custGeom>
            <a:avLst/>
            <a:gdLst>
              <a:gd name="connsiteX0" fmla="*/ 7143 w 141538"/>
              <a:gd name="connsiteY0" fmla="*/ 201 h 1274483"/>
              <a:gd name="connsiteX1" fmla="*/ 57943 w 141538"/>
              <a:gd name="connsiteY1" fmla="*/ 866976 h 1274483"/>
              <a:gd name="connsiteX2" fmla="*/ 86518 w 141538"/>
              <a:gd name="connsiteY2" fmla="*/ 778076 h 1274483"/>
              <a:gd name="connsiteX3" fmla="*/ 137318 w 141538"/>
              <a:gd name="connsiteY3" fmla="*/ 1047951 h 1274483"/>
              <a:gd name="connsiteX4" fmla="*/ 124618 w 141538"/>
              <a:gd name="connsiteY4" fmla="*/ 1273376 h 1274483"/>
              <a:gd name="connsiteX5" fmla="*/ 13493 w 141538"/>
              <a:gd name="connsiteY5" fmla="*/ 952701 h 1274483"/>
              <a:gd name="connsiteX6" fmla="*/ 7143 w 141538"/>
              <a:gd name="connsiteY6" fmla="*/ 201 h 127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38" h="1274483">
                <a:moveTo>
                  <a:pt x="7143" y="201"/>
                </a:moveTo>
                <a:cubicBezTo>
                  <a:pt x="14551" y="-14086"/>
                  <a:pt x="44714" y="737330"/>
                  <a:pt x="57943" y="866976"/>
                </a:cubicBezTo>
                <a:cubicBezTo>
                  <a:pt x="71172" y="996622"/>
                  <a:pt x="73289" y="747914"/>
                  <a:pt x="86518" y="778076"/>
                </a:cubicBezTo>
                <a:cubicBezTo>
                  <a:pt x="99747" y="808238"/>
                  <a:pt x="130968" y="965401"/>
                  <a:pt x="137318" y="1047951"/>
                </a:cubicBezTo>
                <a:cubicBezTo>
                  <a:pt x="143668" y="1130501"/>
                  <a:pt x="145256" y="1289251"/>
                  <a:pt x="124618" y="1273376"/>
                </a:cubicBezTo>
                <a:cubicBezTo>
                  <a:pt x="103981" y="1257501"/>
                  <a:pt x="33601" y="1159076"/>
                  <a:pt x="13493" y="952701"/>
                </a:cubicBezTo>
                <a:cubicBezTo>
                  <a:pt x="-6615" y="746326"/>
                  <a:pt x="-265" y="14488"/>
                  <a:pt x="7143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207C5FB3-E102-3FE8-8911-0119B57F4766}"/>
              </a:ext>
            </a:extLst>
          </p:cNvPr>
          <p:cNvSpPr/>
          <p:nvPr/>
        </p:nvSpPr>
        <p:spPr>
          <a:xfrm>
            <a:off x="2431873" y="10566255"/>
            <a:ext cx="1589760" cy="1407658"/>
          </a:xfrm>
          <a:custGeom>
            <a:avLst/>
            <a:gdLst>
              <a:gd name="connsiteX0" fmla="*/ 555802 w 1589760"/>
              <a:gd name="connsiteY0" fmla="*/ 145 h 1407658"/>
              <a:gd name="connsiteX1" fmla="*/ 447852 w 1589760"/>
              <a:gd name="connsiteY1" fmla="*/ 581170 h 1407658"/>
              <a:gd name="connsiteX2" fmla="*/ 177 w 1589760"/>
              <a:gd name="connsiteY2" fmla="*/ 1159020 h 1407658"/>
              <a:gd name="connsiteX3" fmla="*/ 403402 w 1589760"/>
              <a:gd name="connsiteY3" fmla="*/ 1187595 h 1407658"/>
              <a:gd name="connsiteX4" fmla="*/ 1111427 w 1589760"/>
              <a:gd name="connsiteY4" fmla="*/ 1279670 h 1407658"/>
              <a:gd name="connsiteX5" fmla="*/ 1587677 w 1589760"/>
              <a:gd name="connsiteY5" fmla="*/ 1397145 h 1407658"/>
              <a:gd name="connsiteX6" fmla="*/ 1286052 w 1589760"/>
              <a:gd name="connsiteY6" fmla="*/ 1257445 h 1407658"/>
              <a:gd name="connsiteX7" fmla="*/ 1311452 w 1589760"/>
              <a:gd name="connsiteY7" fmla="*/ 120795 h 1407658"/>
              <a:gd name="connsiteX8" fmla="*/ 1213027 w 1589760"/>
              <a:gd name="connsiteY8" fmla="*/ 346220 h 1407658"/>
              <a:gd name="connsiteX9" fmla="*/ 924102 w 1589760"/>
              <a:gd name="connsiteY9" fmla="*/ 120795 h 1407658"/>
              <a:gd name="connsiteX10" fmla="*/ 800277 w 1589760"/>
              <a:gd name="connsiteY10" fmla="*/ 520845 h 1407658"/>
              <a:gd name="connsiteX11" fmla="*/ 555802 w 1589760"/>
              <a:gd name="connsiteY11" fmla="*/ 145 h 140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9760" h="1407658">
                <a:moveTo>
                  <a:pt x="555802" y="145"/>
                </a:moveTo>
                <a:cubicBezTo>
                  <a:pt x="497065" y="10199"/>
                  <a:pt x="540456" y="388024"/>
                  <a:pt x="447852" y="581170"/>
                </a:cubicBezTo>
                <a:cubicBezTo>
                  <a:pt x="355248" y="774316"/>
                  <a:pt x="7585" y="1057949"/>
                  <a:pt x="177" y="1159020"/>
                </a:cubicBezTo>
                <a:cubicBezTo>
                  <a:pt x="-7231" y="1260091"/>
                  <a:pt x="218194" y="1167487"/>
                  <a:pt x="403402" y="1187595"/>
                </a:cubicBezTo>
                <a:cubicBezTo>
                  <a:pt x="588610" y="1207703"/>
                  <a:pt x="914048" y="1244745"/>
                  <a:pt x="1111427" y="1279670"/>
                </a:cubicBezTo>
                <a:cubicBezTo>
                  <a:pt x="1308806" y="1314595"/>
                  <a:pt x="1558573" y="1400849"/>
                  <a:pt x="1587677" y="1397145"/>
                </a:cubicBezTo>
                <a:cubicBezTo>
                  <a:pt x="1616781" y="1393441"/>
                  <a:pt x="1332090" y="1470170"/>
                  <a:pt x="1286052" y="1257445"/>
                </a:cubicBezTo>
                <a:cubicBezTo>
                  <a:pt x="1240015" y="1044720"/>
                  <a:pt x="1323623" y="272666"/>
                  <a:pt x="1311452" y="120795"/>
                </a:cubicBezTo>
                <a:cubicBezTo>
                  <a:pt x="1299281" y="-31076"/>
                  <a:pt x="1277585" y="346220"/>
                  <a:pt x="1213027" y="346220"/>
                </a:cubicBezTo>
                <a:cubicBezTo>
                  <a:pt x="1148469" y="346220"/>
                  <a:pt x="992894" y="91691"/>
                  <a:pt x="924102" y="120795"/>
                </a:cubicBezTo>
                <a:cubicBezTo>
                  <a:pt x="855310" y="149899"/>
                  <a:pt x="856369" y="537778"/>
                  <a:pt x="800277" y="520845"/>
                </a:cubicBezTo>
                <a:cubicBezTo>
                  <a:pt x="744185" y="503912"/>
                  <a:pt x="614539" y="-9909"/>
                  <a:pt x="555802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F55F209-5B9E-7013-426E-834B3ADB9BAA}"/>
              </a:ext>
            </a:extLst>
          </p:cNvPr>
          <p:cNvSpPr/>
          <p:nvPr/>
        </p:nvSpPr>
        <p:spPr>
          <a:xfrm>
            <a:off x="5599732" y="9744661"/>
            <a:ext cx="443723" cy="1380568"/>
          </a:xfrm>
          <a:custGeom>
            <a:avLst/>
            <a:gdLst>
              <a:gd name="connsiteX0" fmla="*/ 420068 w 443723"/>
              <a:gd name="connsiteY0" fmla="*/ 50214 h 1380568"/>
              <a:gd name="connsiteX1" fmla="*/ 401018 w 443723"/>
              <a:gd name="connsiteY1" fmla="*/ 110539 h 1380568"/>
              <a:gd name="connsiteX2" fmla="*/ 289893 w 443723"/>
              <a:gd name="connsiteY2" fmla="*/ 961439 h 1380568"/>
              <a:gd name="connsiteX3" fmla="*/ 280368 w 443723"/>
              <a:gd name="connsiteY3" fmla="*/ 1332914 h 1380568"/>
              <a:gd name="connsiteX4" fmla="*/ 235918 w 443723"/>
              <a:gd name="connsiteY4" fmla="*/ 513764 h 1380568"/>
              <a:gd name="connsiteX5" fmla="*/ 10493 w 443723"/>
              <a:gd name="connsiteY5" fmla="*/ 1380539 h 1380568"/>
              <a:gd name="connsiteX6" fmla="*/ 80343 w 443723"/>
              <a:gd name="connsiteY6" fmla="*/ 478839 h 1380568"/>
              <a:gd name="connsiteX7" fmla="*/ 420068 w 443723"/>
              <a:gd name="connsiteY7" fmla="*/ 50214 h 138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723" h="1380568">
                <a:moveTo>
                  <a:pt x="420068" y="50214"/>
                </a:moveTo>
                <a:cubicBezTo>
                  <a:pt x="473514" y="-11169"/>
                  <a:pt x="422714" y="-41332"/>
                  <a:pt x="401018" y="110539"/>
                </a:cubicBezTo>
                <a:cubicBezTo>
                  <a:pt x="379322" y="262410"/>
                  <a:pt x="310001" y="757710"/>
                  <a:pt x="289893" y="961439"/>
                </a:cubicBezTo>
                <a:cubicBezTo>
                  <a:pt x="269785" y="1165168"/>
                  <a:pt x="289364" y="1407526"/>
                  <a:pt x="280368" y="1332914"/>
                </a:cubicBezTo>
                <a:cubicBezTo>
                  <a:pt x="271372" y="1258302"/>
                  <a:pt x="280897" y="505826"/>
                  <a:pt x="235918" y="513764"/>
                </a:cubicBezTo>
                <a:cubicBezTo>
                  <a:pt x="190939" y="521702"/>
                  <a:pt x="36422" y="1386360"/>
                  <a:pt x="10493" y="1380539"/>
                </a:cubicBezTo>
                <a:cubicBezTo>
                  <a:pt x="-15436" y="1374718"/>
                  <a:pt x="6260" y="704264"/>
                  <a:pt x="80343" y="478839"/>
                </a:cubicBezTo>
                <a:cubicBezTo>
                  <a:pt x="154426" y="253414"/>
                  <a:pt x="366622" y="111597"/>
                  <a:pt x="420068" y="50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E23A41ED-70BA-188E-4763-F29C08934DD2}"/>
              </a:ext>
            </a:extLst>
          </p:cNvPr>
          <p:cNvSpPr/>
          <p:nvPr/>
        </p:nvSpPr>
        <p:spPr>
          <a:xfrm>
            <a:off x="4156055" y="10290125"/>
            <a:ext cx="1215163" cy="1095426"/>
          </a:xfrm>
          <a:custGeom>
            <a:avLst/>
            <a:gdLst>
              <a:gd name="connsiteX0" fmla="*/ 161945 w 1215163"/>
              <a:gd name="connsiteY0" fmla="*/ 400100 h 1095426"/>
              <a:gd name="connsiteX1" fmla="*/ 857270 w 1215163"/>
              <a:gd name="connsiteY1" fmla="*/ 54025 h 1095426"/>
              <a:gd name="connsiteX2" fmla="*/ 685820 w 1215163"/>
              <a:gd name="connsiteY2" fmla="*/ 168325 h 1095426"/>
              <a:gd name="connsiteX3" fmla="*/ 1155720 w 1215163"/>
              <a:gd name="connsiteY3" fmla="*/ 50 h 1095426"/>
              <a:gd name="connsiteX4" fmla="*/ 908070 w 1215163"/>
              <a:gd name="connsiteY4" fmla="*/ 152450 h 1095426"/>
              <a:gd name="connsiteX5" fmla="*/ 1076345 w 1215163"/>
              <a:gd name="connsiteY5" fmla="*/ 323900 h 1095426"/>
              <a:gd name="connsiteX6" fmla="*/ 984270 w 1215163"/>
              <a:gd name="connsiteY6" fmla="*/ 479475 h 1095426"/>
              <a:gd name="connsiteX7" fmla="*/ 1212870 w 1215163"/>
              <a:gd name="connsiteY7" fmla="*/ 736650 h 1095426"/>
              <a:gd name="connsiteX8" fmla="*/ 1108095 w 1215163"/>
              <a:gd name="connsiteY8" fmla="*/ 765225 h 1095426"/>
              <a:gd name="connsiteX9" fmla="*/ 679470 w 1215163"/>
              <a:gd name="connsiteY9" fmla="*/ 876350 h 1095426"/>
              <a:gd name="connsiteX10" fmla="*/ 539770 w 1215163"/>
              <a:gd name="connsiteY10" fmla="*/ 1095425 h 1095426"/>
              <a:gd name="connsiteX11" fmla="*/ 546120 w 1215163"/>
              <a:gd name="connsiteY11" fmla="*/ 879525 h 1095426"/>
              <a:gd name="connsiteX12" fmla="*/ 20 w 1215163"/>
              <a:gd name="connsiteY12" fmla="*/ 447725 h 1095426"/>
              <a:gd name="connsiteX13" fmla="*/ 523895 w 1215163"/>
              <a:gd name="connsiteY13" fmla="*/ 584250 h 1095426"/>
              <a:gd name="connsiteX14" fmla="*/ 161945 w 1215163"/>
              <a:gd name="connsiteY14" fmla="*/ 400100 h 109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5163" h="1095426">
                <a:moveTo>
                  <a:pt x="161945" y="400100"/>
                </a:moveTo>
                <a:cubicBezTo>
                  <a:pt x="217507" y="311729"/>
                  <a:pt x="769958" y="92654"/>
                  <a:pt x="857270" y="54025"/>
                </a:cubicBezTo>
                <a:cubicBezTo>
                  <a:pt x="944582" y="15396"/>
                  <a:pt x="636078" y="177321"/>
                  <a:pt x="685820" y="168325"/>
                </a:cubicBezTo>
                <a:cubicBezTo>
                  <a:pt x="735562" y="159329"/>
                  <a:pt x="1118678" y="2696"/>
                  <a:pt x="1155720" y="50"/>
                </a:cubicBezTo>
                <a:cubicBezTo>
                  <a:pt x="1192762" y="-2596"/>
                  <a:pt x="921299" y="98475"/>
                  <a:pt x="908070" y="152450"/>
                </a:cubicBezTo>
                <a:cubicBezTo>
                  <a:pt x="894841" y="206425"/>
                  <a:pt x="1063645" y="269396"/>
                  <a:pt x="1076345" y="323900"/>
                </a:cubicBezTo>
                <a:cubicBezTo>
                  <a:pt x="1089045" y="378404"/>
                  <a:pt x="961516" y="410683"/>
                  <a:pt x="984270" y="479475"/>
                </a:cubicBezTo>
                <a:cubicBezTo>
                  <a:pt x="1007024" y="548267"/>
                  <a:pt x="1192233" y="689025"/>
                  <a:pt x="1212870" y="736650"/>
                </a:cubicBezTo>
                <a:cubicBezTo>
                  <a:pt x="1233508" y="784275"/>
                  <a:pt x="1108095" y="765225"/>
                  <a:pt x="1108095" y="765225"/>
                </a:cubicBezTo>
                <a:cubicBezTo>
                  <a:pt x="1019195" y="788508"/>
                  <a:pt x="774191" y="821317"/>
                  <a:pt x="679470" y="876350"/>
                </a:cubicBezTo>
                <a:cubicBezTo>
                  <a:pt x="584749" y="931383"/>
                  <a:pt x="561995" y="1094896"/>
                  <a:pt x="539770" y="1095425"/>
                </a:cubicBezTo>
                <a:cubicBezTo>
                  <a:pt x="517545" y="1095954"/>
                  <a:pt x="636078" y="987475"/>
                  <a:pt x="546120" y="879525"/>
                </a:cubicBezTo>
                <a:cubicBezTo>
                  <a:pt x="456162" y="771575"/>
                  <a:pt x="3724" y="496938"/>
                  <a:pt x="20" y="447725"/>
                </a:cubicBezTo>
                <a:cubicBezTo>
                  <a:pt x="-3684" y="398512"/>
                  <a:pt x="490557" y="591129"/>
                  <a:pt x="523895" y="584250"/>
                </a:cubicBezTo>
                <a:cubicBezTo>
                  <a:pt x="557233" y="577371"/>
                  <a:pt x="106383" y="488471"/>
                  <a:pt x="161945" y="400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56F01269-78A9-3507-BF3A-F4E7704E6FB1}"/>
              </a:ext>
            </a:extLst>
          </p:cNvPr>
          <p:cNvSpPr/>
          <p:nvPr/>
        </p:nvSpPr>
        <p:spPr>
          <a:xfrm>
            <a:off x="3027663" y="5514912"/>
            <a:ext cx="368767" cy="111188"/>
          </a:xfrm>
          <a:custGeom>
            <a:avLst/>
            <a:gdLst>
              <a:gd name="connsiteX0" fmla="*/ 7637 w 368767"/>
              <a:gd name="connsiteY0" fmla="*/ 111188 h 111188"/>
              <a:gd name="connsiteX1" fmla="*/ 306087 w 368767"/>
              <a:gd name="connsiteY1" fmla="*/ 47688 h 111188"/>
              <a:gd name="connsiteX2" fmla="*/ 347362 w 368767"/>
              <a:gd name="connsiteY2" fmla="*/ 44513 h 111188"/>
              <a:gd name="connsiteX3" fmla="*/ 42562 w 368767"/>
              <a:gd name="connsiteY3" fmla="*/ 63 h 111188"/>
              <a:gd name="connsiteX4" fmla="*/ 26687 w 368767"/>
              <a:gd name="connsiteY4" fmla="*/ 34988 h 111188"/>
              <a:gd name="connsiteX5" fmla="*/ 83837 w 368767"/>
              <a:gd name="connsiteY5" fmla="*/ 47688 h 111188"/>
              <a:gd name="connsiteX6" fmla="*/ 7637 w 368767"/>
              <a:gd name="connsiteY6" fmla="*/ 111188 h 11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767" h="111188">
                <a:moveTo>
                  <a:pt x="7637" y="111188"/>
                </a:moveTo>
                <a:cubicBezTo>
                  <a:pt x="44679" y="111188"/>
                  <a:pt x="249466" y="58800"/>
                  <a:pt x="306087" y="47688"/>
                </a:cubicBezTo>
                <a:cubicBezTo>
                  <a:pt x="362708" y="36576"/>
                  <a:pt x="391283" y="52450"/>
                  <a:pt x="347362" y="44513"/>
                </a:cubicBezTo>
                <a:cubicBezTo>
                  <a:pt x="303441" y="36575"/>
                  <a:pt x="96008" y="1650"/>
                  <a:pt x="42562" y="63"/>
                </a:cubicBezTo>
                <a:cubicBezTo>
                  <a:pt x="-10884" y="-1524"/>
                  <a:pt x="19808" y="27050"/>
                  <a:pt x="26687" y="34988"/>
                </a:cubicBezTo>
                <a:cubicBezTo>
                  <a:pt x="33566" y="42926"/>
                  <a:pt x="87541" y="36046"/>
                  <a:pt x="83837" y="47688"/>
                </a:cubicBezTo>
                <a:cubicBezTo>
                  <a:pt x="80133" y="59330"/>
                  <a:pt x="-29405" y="111188"/>
                  <a:pt x="7637" y="11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100510F4-B10E-BB98-A9E5-A694948EA938}"/>
              </a:ext>
            </a:extLst>
          </p:cNvPr>
          <p:cNvSpPr/>
          <p:nvPr/>
        </p:nvSpPr>
        <p:spPr>
          <a:xfrm>
            <a:off x="2766138" y="5895641"/>
            <a:ext cx="887760" cy="1237425"/>
          </a:xfrm>
          <a:custGeom>
            <a:avLst/>
            <a:gdLst>
              <a:gd name="connsiteX0" fmla="*/ 358062 w 887760"/>
              <a:gd name="connsiteY0" fmla="*/ 334 h 1237425"/>
              <a:gd name="connsiteX1" fmla="*/ 246937 w 887760"/>
              <a:gd name="connsiteY1" fmla="*/ 247984 h 1237425"/>
              <a:gd name="connsiteX2" fmla="*/ 361237 w 887760"/>
              <a:gd name="connsiteY2" fmla="*/ 362284 h 1237425"/>
              <a:gd name="connsiteX3" fmla="*/ 212012 w 887760"/>
              <a:gd name="connsiteY3" fmla="*/ 492459 h 1237425"/>
              <a:gd name="connsiteX4" fmla="*/ 510462 w 887760"/>
              <a:gd name="connsiteY4" fmla="*/ 708359 h 1237425"/>
              <a:gd name="connsiteX5" fmla="*/ 275512 w 887760"/>
              <a:gd name="connsiteY5" fmla="*/ 676609 h 1237425"/>
              <a:gd name="connsiteX6" fmla="*/ 634287 w 887760"/>
              <a:gd name="connsiteY6" fmla="*/ 787734 h 1237425"/>
              <a:gd name="connsiteX7" fmla="*/ 700962 w 887760"/>
              <a:gd name="connsiteY7" fmla="*/ 1003634 h 1237425"/>
              <a:gd name="connsiteX8" fmla="*/ 767637 w 887760"/>
              <a:gd name="connsiteY8" fmla="*/ 994109 h 1237425"/>
              <a:gd name="connsiteX9" fmla="*/ 843837 w 887760"/>
              <a:gd name="connsiteY9" fmla="*/ 1225884 h 1237425"/>
              <a:gd name="connsiteX10" fmla="*/ 21512 w 887760"/>
              <a:gd name="connsiteY10" fmla="*/ 578184 h 1237425"/>
              <a:gd name="connsiteX11" fmla="*/ 231062 w 887760"/>
              <a:gd name="connsiteY11" fmla="*/ 482934 h 1237425"/>
              <a:gd name="connsiteX12" fmla="*/ 129462 w 887760"/>
              <a:gd name="connsiteY12" fmla="*/ 305134 h 1237425"/>
              <a:gd name="connsiteX13" fmla="*/ 358062 w 887760"/>
              <a:gd name="connsiteY13" fmla="*/ 334 h 123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7760" h="1237425">
                <a:moveTo>
                  <a:pt x="358062" y="334"/>
                </a:moveTo>
                <a:cubicBezTo>
                  <a:pt x="377641" y="-9191"/>
                  <a:pt x="246408" y="187659"/>
                  <a:pt x="246937" y="247984"/>
                </a:cubicBezTo>
                <a:cubicBezTo>
                  <a:pt x="247466" y="308309"/>
                  <a:pt x="367058" y="321538"/>
                  <a:pt x="361237" y="362284"/>
                </a:cubicBezTo>
                <a:cubicBezTo>
                  <a:pt x="355416" y="403030"/>
                  <a:pt x="187141" y="434780"/>
                  <a:pt x="212012" y="492459"/>
                </a:cubicBezTo>
                <a:cubicBezTo>
                  <a:pt x="236883" y="550138"/>
                  <a:pt x="499879" y="677667"/>
                  <a:pt x="510462" y="708359"/>
                </a:cubicBezTo>
                <a:cubicBezTo>
                  <a:pt x="521045" y="739051"/>
                  <a:pt x="254874" y="663380"/>
                  <a:pt x="275512" y="676609"/>
                </a:cubicBezTo>
                <a:cubicBezTo>
                  <a:pt x="296150" y="689838"/>
                  <a:pt x="563379" y="733230"/>
                  <a:pt x="634287" y="787734"/>
                </a:cubicBezTo>
                <a:cubicBezTo>
                  <a:pt x="705195" y="842238"/>
                  <a:pt x="678737" y="969238"/>
                  <a:pt x="700962" y="1003634"/>
                </a:cubicBezTo>
                <a:cubicBezTo>
                  <a:pt x="723187" y="1038030"/>
                  <a:pt x="743825" y="957067"/>
                  <a:pt x="767637" y="994109"/>
                </a:cubicBezTo>
                <a:cubicBezTo>
                  <a:pt x="791449" y="1031151"/>
                  <a:pt x="968191" y="1295205"/>
                  <a:pt x="843837" y="1225884"/>
                </a:cubicBezTo>
                <a:cubicBezTo>
                  <a:pt x="719483" y="1156563"/>
                  <a:pt x="123641" y="702009"/>
                  <a:pt x="21512" y="578184"/>
                </a:cubicBezTo>
                <a:cubicBezTo>
                  <a:pt x="-80617" y="454359"/>
                  <a:pt x="213070" y="528442"/>
                  <a:pt x="231062" y="482934"/>
                </a:cubicBezTo>
                <a:cubicBezTo>
                  <a:pt x="249054" y="437426"/>
                  <a:pt x="111470" y="386626"/>
                  <a:pt x="129462" y="305134"/>
                </a:cubicBezTo>
                <a:cubicBezTo>
                  <a:pt x="147454" y="223642"/>
                  <a:pt x="338483" y="9859"/>
                  <a:pt x="358062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D18D31B6-243A-2F0D-A06B-AF0BF18D4AB8}"/>
              </a:ext>
            </a:extLst>
          </p:cNvPr>
          <p:cNvSpPr/>
          <p:nvPr/>
        </p:nvSpPr>
        <p:spPr>
          <a:xfrm>
            <a:off x="3825153" y="6425400"/>
            <a:ext cx="585168" cy="585378"/>
          </a:xfrm>
          <a:custGeom>
            <a:avLst/>
            <a:gdLst>
              <a:gd name="connsiteX0" fmla="*/ 115022 w 585168"/>
              <a:gd name="connsiteY0" fmla="*/ 800 h 585378"/>
              <a:gd name="connsiteX1" fmla="*/ 134072 w 585168"/>
              <a:gd name="connsiteY1" fmla="*/ 311950 h 585378"/>
              <a:gd name="connsiteX2" fmla="*/ 384897 w 585168"/>
              <a:gd name="connsiteY2" fmla="*/ 350050 h 585378"/>
              <a:gd name="connsiteX3" fmla="*/ 581747 w 585168"/>
              <a:gd name="connsiteY3" fmla="*/ 581825 h 585378"/>
              <a:gd name="connsiteX4" fmla="*/ 476972 w 585168"/>
              <a:gd name="connsiteY4" fmla="*/ 477050 h 585378"/>
              <a:gd name="connsiteX5" fmla="*/ 80097 w 585168"/>
              <a:gd name="connsiteY5" fmla="*/ 296075 h 585378"/>
              <a:gd name="connsiteX6" fmla="*/ 722 w 585168"/>
              <a:gd name="connsiteY6" fmla="*/ 159550 h 585378"/>
              <a:gd name="connsiteX7" fmla="*/ 45172 w 585168"/>
              <a:gd name="connsiteY7" fmla="*/ 219875 h 585378"/>
              <a:gd name="connsiteX8" fmla="*/ 115022 w 585168"/>
              <a:gd name="connsiteY8" fmla="*/ 800 h 58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168" h="585378">
                <a:moveTo>
                  <a:pt x="115022" y="800"/>
                </a:moveTo>
                <a:cubicBezTo>
                  <a:pt x="129839" y="16146"/>
                  <a:pt x="89093" y="253742"/>
                  <a:pt x="134072" y="311950"/>
                </a:cubicBezTo>
                <a:cubicBezTo>
                  <a:pt x="179051" y="370158"/>
                  <a:pt x="310285" y="305071"/>
                  <a:pt x="384897" y="350050"/>
                </a:cubicBezTo>
                <a:cubicBezTo>
                  <a:pt x="459509" y="395029"/>
                  <a:pt x="566401" y="560658"/>
                  <a:pt x="581747" y="581825"/>
                </a:cubicBezTo>
                <a:cubicBezTo>
                  <a:pt x="597093" y="602992"/>
                  <a:pt x="560580" y="524675"/>
                  <a:pt x="476972" y="477050"/>
                </a:cubicBezTo>
                <a:cubicBezTo>
                  <a:pt x="393364" y="429425"/>
                  <a:pt x="159472" y="348992"/>
                  <a:pt x="80097" y="296075"/>
                </a:cubicBezTo>
                <a:cubicBezTo>
                  <a:pt x="722" y="243158"/>
                  <a:pt x="6543" y="172250"/>
                  <a:pt x="722" y="159550"/>
                </a:cubicBezTo>
                <a:cubicBezTo>
                  <a:pt x="-5099" y="146850"/>
                  <a:pt x="25593" y="244217"/>
                  <a:pt x="45172" y="219875"/>
                </a:cubicBezTo>
                <a:cubicBezTo>
                  <a:pt x="64751" y="195533"/>
                  <a:pt x="100205" y="-14546"/>
                  <a:pt x="115022" y="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F1706F11-7F56-8636-4CB4-36423D0DEC0A}"/>
              </a:ext>
            </a:extLst>
          </p:cNvPr>
          <p:cNvSpPr/>
          <p:nvPr/>
        </p:nvSpPr>
        <p:spPr>
          <a:xfrm>
            <a:off x="5237497" y="6099393"/>
            <a:ext cx="897181" cy="196654"/>
          </a:xfrm>
          <a:custGeom>
            <a:avLst/>
            <a:gdLst>
              <a:gd name="connsiteX0" fmla="*/ 1253 w 897181"/>
              <a:gd name="connsiteY0" fmla="*/ 22007 h 196654"/>
              <a:gd name="connsiteX1" fmla="*/ 414003 w 897181"/>
              <a:gd name="connsiteY1" fmla="*/ 44232 h 196654"/>
              <a:gd name="connsiteX2" fmla="*/ 207628 w 897181"/>
              <a:gd name="connsiteY2" fmla="*/ 155357 h 196654"/>
              <a:gd name="connsiteX3" fmla="*/ 471153 w 897181"/>
              <a:gd name="connsiteY3" fmla="*/ 107732 h 196654"/>
              <a:gd name="connsiteX4" fmla="*/ 896603 w 897181"/>
              <a:gd name="connsiteY4" fmla="*/ 196632 h 196654"/>
              <a:gd name="connsiteX5" fmla="*/ 556878 w 897181"/>
              <a:gd name="connsiteY5" fmla="*/ 98207 h 196654"/>
              <a:gd name="connsiteX6" fmla="*/ 296528 w 897181"/>
              <a:gd name="connsiteY6" fmla="*/ 2957 h 196654"/>
              <a:gd name="connsiteX7" fmla="*/ 1253 w 897181"/>
              <a:gd name="connsiteY7" fmla="*/ 22007 h 19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181" h="196654">
                <a:moveTo>
                  <a:pt x="1253" y="22007"/>
                </a:moveTo>
                <a:cubicBezTo>
                  <a:pt x="20832" y="28886"/>
                  <a:pt x="379607" y="22007"/>
                  <a:pt x="414003" y="44232"/>
                </a:cubicBezTo>
                <a:cubicBezTo>
                  <a:pt x="448399" y="66457"/>
                  <a:pt x="198103" y="144774"/>
                  <a:pt x="207628" y="155357"/>
                </a:cubicBezTo>
                <a:cubicBezTo>
                  <a:pt x="217153" y="165940"/>
                  <a:pt x="356324" y="100853"/>
                  <a:pt x="471153" y="107732"/>
                </a:cubicBezTo>
                <a:cubicBezTo>
                  <a:pt x="585982" y="114611"/>
                  <a:pt x="882316" y="198219"/>
                  <a:pt x="896603" y="196632"/>
                </a:cubicBezTo>
                <a:cubicBezTo>
                  <a:pt x="910890" y="195045"/>
                  <a:pt x="656890" y="130486"/>
                  <a:pt x="556878" y="98207"/>
                </a:cubicBezTo>
                <a:cubicBezTo>
                  <a:pt x="456866" y="65928"/>
                  <a:pt x="396540" y="14069"/>
                  <a:pt x="296528" y="2957"/>
                </a:cubicBezTo>
                <a:cubicBezTo>
                  <a:pt x="196516" y="-8155"/>
                  <a:pt x="-18326" y="15128"/>
                  <a:pt x="1253" y="22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721B3E56-9826-3685-28BC-07BF312596EE}"/>
              </a:ext>
            </a:extLst>
          </p:cNvPr>
          <p:cNvSpPr/>
          <p:nvPr/>
        </p:nvSpPr>
        <p:spPr>
          <a:xfrm>
            <a:off x="4767589" y="6441928"/>
            <a:ext cx="1157654" cy="1052443"/>
          </a:xfrm>
          <a:custGeom>
            <a:avLst/>
            <a:gdLst>
              <a:gd name="connsiteX0" fmla="*/ 248911 w 1157654"/>
              <a:gd name="connsiteY0" fmla="*/ 362097 h 1052443"/>
              <a:gd name="connsiteX1" fmla="*/ 414011 w 1157654"/>
              <a:gd name="connsiteY1" fmla="*/ 222397 h 1052443"/>
              <a:gd name="connsiteX2" fmla="*/ 471161 w 1157654"/>
              <a:gd name="connsiteY2" fmla="*/ 147 h 1052443"/>
              <a:gd name="connsiteX3" fmla="*/ 461636 w 1157654"/>
              <a:gd name="connsiteY3" fmla="*/ 257322 h 1052443"/>
              <a:gd name="connsiteX4" fmla="*/ 775961 w 1157654"/>
              <a:gd name="connsiteY4" fmla="*/ 628797 h 1052443"/>
              <a:gd name="connsiteX5" fmla="*/ 648961 w 1157654"/>
              <a:gd name="connsiteY5" fmla="*/ 549422 h 1052443"/>
              <a:gd name="connsiteX6" fmla="*/ 1042661 w 1157654"/>
              <a:gd name="connsiteY6" fmla="*/ 619272 h 1052443"/>
              <a:gd name="connsiteX7" fmla="*/ 941061 w 1157654"/>
              <a:gd name="connsiteY7" fmla="*/ 543072 h 1052443"/>
              <a:gd name="connsiteX8" fmla="*/ 1156961 w 1157654"/>
              <a:gd name="connsiteY8" fmla="*/ 1047897 h 1052443"/>
              <a:gd name="connsiteX9" fmla="*/ 855336 w 1157654"/>
              <a:gd name="connsiteY9" fmla="*/ 787547 h 1052443"/>
              <a:gd name="connsiteX10" fmla="*/ 375911 w 1157654"/>
              <a:gd name="connsiteY10" fmla="*/ 711347 h 1052443"/>
              <a:gd name="connsiteX11" fmla="*/ 242561 w 1157654"/>
              <a:gd name="connsiteY11" fmla="*/ 797072 h 1052443"/>
              <a:gd name="connsiteX12" fmla="*/ 252086 w 1157654"/>
              <a:gd name="connsiteY12" fmla="*/ 568472 h 1052443"/>
              <a:gd name="connsiteX13" fmla="*/ 121911 w 1157654"/>
              <a:gd name="connsiteY13" fmla="*/ 622447 h 1052443"/>
              <a:gd name="connsiteX14" fmla="*/ 153661 w 1157654"/>
              <a:gd name="connsiteY14" fmla="*/ 463697 h 1052443"/>
              <a:gd name="connsiteX15" fmla="*/ 1261 w 1157654"/>
              <a:gd name="connsiteY15" fmla="*/ 612922 h 1052443"/>
              <a:gd name="connsiteX16" fmla="*/ 248911 w 1157654"/>
              <a:gd name="connsiteY16" fmla="*/ 362097 h 105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57654" h="1052443">
                <a:moveTo>
                  <a:pt x="248911" y="362097"/>
                </a:moveTo>
                <a:cubicBezTo>
                  <a:pt x="317703" y="297010"/>
                  <a:pt x="376969" y="282722"/>
                  <a:pt x="414011" y="222397"/>
                </a:cubicBezTo>
                <a:cubicBezTo>
                  <a:pt x="451053" y="162072"/>
                  <a:pt x="463224" y="-5674"/>
                  <a:pt x="471161" y="147"/>
                </a:cubicBezTo>
                <a:cubicBezTo>
                  <a:pt x="479098" y="5968"/>
                  <a:pt x="410836" y="152547"/>
                  <a:pt x="461636" y="257322"/>
                </a:cubicBezTo>
                <a:cubicBezTo>
                  <a:pt x="512436" y="362097"/>
                  <a:pt x="744740" y="580114"/>
                  <a:pt x="775961" y="628797"/>
                </a:cubicBezTo>
                <a:cubicBezTo>
                  <a:pt x="807182" y="677480"/>
                  <a:pt x="604511" y="551010"/>
                  <a:pt x="648961" y="549422"/>
                </a:cubicBezTo>
                <a:cubicBezTo>
                  <a:pt x="693411" y="547835"/>
                  <a:pt x="993978" y="620330"/>
                  <a:pt x="1042661" y="619272"/>
                </a:cubicBezTo>
                <a:cubicBezTo>
                  <a:pt x="1091344" y="618214"/>
                  <a:pt x="922011" y="471635"/>
                  <a:pt x="941061" y="543072"/>
                </a:cubicBezTo>
                <a:cubicBezTo>
                  <a:pt x="960111" y="614510"/>
                  <a:pt x="1171248" y="1007151"/>
                  <a:pt x="1156961" y="1047897"/>
                </a:cubicBezTo>
                <a:cubicBezTo>
                  <a:pt x="1142674" y="1088643"/>
                  <a:pt x="985511" y="843639"/>
                  <a:pt x="855336" y="787547"/>
                </a:cubicBezTo>
                <a:cubicBezTo>
                  <a:pt x="725161" y="731455"/>
                  <a:pt x="478040" y="709760"/>
                  <a:pt x="375911" y="711347"/>
                </a:cubicBezTo>
                <a:cubicBezTo>
                  <a:pt x="273782" y="712934"/>
                  <a:pt x="263198" y="820884"/>
                  <a:pt x="242561" y="797072"/>
                </a:cubicBezTo>
                <a:cubicBezTo>
                  <a:pt x="221924" y="773260"/>
                  <a:pt x="272194" y="597576"/>
                  <a:pt x="252086" y="568472"/>
                </a:cubicBezTo>
                <a:cubicBezTo>
                  <a:pt x="231978" y="539368"/>
                  <a:pt x="138315" y="639910"/>
                  <a:pt x="121911" y="622447"/>
                </a:cubicBezTo>
                <a:cubicBezTo>
                  <a:pt x="105507" y="604985"/>
                  <a:pt x="173769" y="465285"/>
                  <a:pt x="153661" y="463697"/>
                </a:cubicBezTo>
                <a:cubicBezTo>
                  <a:pt x="133553" y="462110"/>
                  <a:pt x="-15143" y="625093"/>
                  <a:pt x="1261" y="612922"/>
                </a:cubicBezTo>
                <a:cubicBezTo>
                  <a:pt x="17665" y="600751"/>
                  <a:pt x="180119" y="427184"/>
                  <a:pt x="248911" y="362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5C78CF2A-9A6A-3290-7DF4-E80DAE4B737A}"/>
              </a:ext>
            </a:extLst>
          </p:cNvPr>
          <p:cNvSpPr/>
          <p:nvPr/>
        </p:nvSpPr>
        <p:spPr>
          <a:xfrm>
            <a:off x="5964945" y="7508166"/>
            <a:ext cx="406587" cy="548310"/>
          </a:xfrm>
          <a:custGeom>
            <a:avLst/>
            <a:gdLst>
              <a:gd name="connsiteX0" fmla="*/ 880 w 406587"/>
              <a:gd name="connsiteY0" fmla="*/ 709 h 548310"/>
              <a:gd name="connsiteX1" fmla="*/ 38980 w 406587"/>
              <a:gd name="connsiteY1" fmla="*/ 99134 h 548310"/>
              <a:gd name="connsiteX2" fmla="*/ 169155 w 406587"/>
              <a:gd name="connsiteY2" fmla="*/ 51509 h 548310"/>
              <a:gd name="connsiteX3" fmla="*/ 143755 w 406587"/>
              <a:gd name="connsiteY3" fmla="*/ 146759 h 548310"/>
              <a:gd name="connsiteX4" fmla="*/ 213605 w 406587"/>
              <a:gd name="connsiteY4" fmla="*/ 242009 h 548310"/>
              <a:gd name="connsiteX5" fmla="*/ 334255 w 406587"/>
              <a:gd name="connsiteY5" fmla="*/ 311859 h 548310"/>
              <a:gd name="connsiteX6" fmla="*/ 356480 w 406587"/>
              <a:gd name="connsiteY6" fmla="*/ 413459 h 548310"/>
              <a:gd name="connsiteX7" fmla="*/ 388230 w 406587"/>
              <a:gd name="connsiteY7" fmla="*/ 184859 h 548310"/>
              <a:gd name="connsiteX8" fmla="*/ 394580 w 406587"/>
              <a:gd name="connsiteY8" fmla="*/ 546809 h 548310"/>
              <a:gd name="connsiteX9" fmla="*/ 223130 w 406587"/>
              <a:gd name="connsiteY9" fmla="*/ 308684 h 548310"/>
              <a:gd name="connsiteX10" fmla="*/ 45330 w 406587"/>
              <a:gd name="connsiteY10" fmla="*/ 181684 h 548310"/>
              <a:gd name="connsiteX11" fmla="*/ 67555 w 406587"/>
              <a:gd name="connsiteY11" fmla="*/ 159459 h 548310"/>
              <a:gd name="connsiteX12" fmla="*/ 880 w 406587"/>
              <a:gd name="connsiteY12" fmla="*/ 709 h 54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587" h="548310">
                <a:moveTo>
                  <a:pt x="880" y="709"/>
                </a:moveTo>
                <a:cubicBezTo>
                  <a:pt x="-3883" y="-9345"/>
                  <a:pt x="10934" y="90667"/>
                  <a:pt x="38980" y="99134"/>
                </a:cubicBezTo>
                <a:cubicBezTo>
                  <a:pt x="67026" y="107601"/>
                  <a:pt x="151693" y="43572"/>
                  <a:pt x="169155" y="51509"/>
                </a:cubicBezTo>
                <a:cubicBezTo>
                  <a:pt x="186617" y="59446"/>
                  <a:pt x="136347" y="115009"/>
                  <a:pt x="143755" y="146759"/>
                </a:cubicBezTo>
                <a:cubicBezTo>
                  <a:pt x="151163" y="178509"/>
                  <a:pt x="181855" y="214492"/>
                  <a:pt x="213605" y="242009"/>
                </a:cubicBezTo>
                <a:cubicBezTo>
                  <a:pt x="245355" y="269526"/>
                  <a:pt x="310443" y="283284"/>
                  <a:pt x="334255" y="311859"/>
                </a:cubicBezTo>
                <a:cubicBezTo>
                  <a:pt x="358067" y="340434"/>
                  <a:pt x="347484" y="434626"/>
                  <a:pt x="356480" y="413459"/>
                </a:cubicBezTo>
                <a:cubicBezTo>
                  <a:pt x="365476" y="392292"/>
                  <a:pt x="381880" y="162634"/>
                  <a:pt x="388230" y="184859"/>
                </a:cubicBezTo>
                <a:cubicBezTo>
                  <a:pt x="394580" y="207084"/>
                  <a:pt x="422097" y="526172"/>
                  <a:pt x="394580" y="546809"/>
                </a:cubicBezTo>
                <a:cubicBezTo>
                  <a:pt x="367063" y="567446"/>
                  <a:pt x="281338" y="369538"/>
                  <a:pt x="223130" y="308684"/>
                </a:cubicBezTo>
                <a:cubicBezTo>
                  <a:pt x="164922" y="247830"/>
                  <a:pt x="71259" y="206555"/>
                  <a:pt x="45330" y="181684"/>
                </a:cubicBezTo>
                <a:cubicBezTo>
                  <a:pt x="19401" y="156813"/>
                  <a:pt x="74434" y="185388"/>
                  <a:pt x="67555" y="159459"/>
                </a:cubicBezTo>
                <a:cubicBezTo>
                  <a:pt x="60676" y="133530"/>
                  <a:pt x="5643" y="10763"/>
                  <a:pt x="880" y="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B8BBE9D4-A2AA-68B1-CA70-E059704B7BA2}"/>
              </a:ext>
            </a:extLst>
          </p:cNvPr>
          <p:cNvSpPr/>
          <p:nvPr/>
        </p:nvSpPr>
        <p:spPr>
          <a:xfrm>
            <a:off x="5086324" y="2225275"/>
            <a:ext cx="421399" cy="956505"/>
          </a:xfrm>
          <a:custGeom>
            <a:avLst/>
            <a:gdLst>
              <a:gd name="connsiteX0" fmla="*/ 26 w 421399"/>
              <a:gd name="connsiteY0" fmla="*/ 400 h 956505"/>
              <a:gd name="connsiteX1" fmla="*/ 54001 w 421399"/>
              <a:gd name="connsiteY1" fmla="*/ 356000 h 956505"/>
              <a:gd name="connsiteX2" fmla="*/ 146076 w 421399"/>
              <a:gd name="connsiteY2" fmla="*/ 616350 h 956505"/>
              <a:gd name="connsiteX3" fmla="*/ 95276 w 421399"/>
              <a:gd name="connsiteY3" fmla="*/ 581425 h 956505"/>
              <a:gd name="connsiteX4" fmla="*/ 234976 w 421399"/>
              <a:gd name="connsiteY4" fmla="*/ 762400 h 956505"/>
              <a:gd name="connsiteX5" fmla="*/ 168301 w 421399"/>
              <a:gd name="connsiteY5" fmla="*/ 733825 h 956505"/>
              <a:gd name="connsiteX6" fmla="*/ 412776 w 421399"/>
              <a:gd name="connsiteY6" fmla="*/ 946550 h 956505"/>
              <a:gd name="connsiteX7" fmla="*/ 339751 w 421399"/>
              <a:gd name="connsiteY7" fmla="*/ 892575 h 956505"/>
              <a:gd name="connsiteX8" fmla="*/ 85751 w 421399"/>
              <a:gd name="connsiteY8" fmla="*/ 638575 h 956505"/>
              <a:gd name="connsiteX9" fmla="*/ 101626 w 421399"/>
              <a:gd name="connsiteY9" fmla="*/ 457600 h 956505"/>
              <a:gd name="connsiteX10" fmla="*/ 60351 w 421399"/>
              <a:gd name="connsiteY10" fmla="*/ 289325 h 956505"/>
              <a:gd name="connsiteX11" fmla="*/ 26 w 421399"/>
              <a:gd name="connsiteY11" fmla="*/ 400 h 956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1399" h="956505">
                <a:moveTo>
                  <a:pt x="26" y="400"/>
                </a:moveTo>
                <a:cubicBezTo>
                  <a:pt x="-1032" y="11512"/>
                  <a:pt x="29659" y="253342"/>
                  <a:pt x="54001" y="356000"/>
                </a:cubicBezTo>
                <a:cubicBezTo>
                  <a:pt x="78343" y="458658"/>
                  <a:pt x="139197" y="578779"/>
                  <a:pt x="146076" y="616350"/>
                </a:cubicBezTo>
                <a:cubicBezTo>
                  <a:pt x="152955" y="653921"/>
                  <a:pt x="80459" y="557083"/>
                  <a:pt x="95276" y="581425"/>
                </a:cubicBezTo>
                <a:cubicBezTo>
                  <a:pt x="110093" y="605767"/>
                  <a:pt x="222805" y="737000"/>
                  <a:pt x="234976" y="762400"/>
                </a:cubicBezTo>
                <a:cubicBezTo>
                  <a:pt x="247147" y="787800"/>
                  <a:pt x="138668" y="703133"/>
                  <a:pt x="168301" y="733825"/>
                </a:cubicBezTo>
                <a:cubicBezTo>
                  <a:pt x="197934" y="764517"/>
                  <a:pt x="384201" y="920092"/>
                  <a:pt x="412776" y="946550"/>
                </a:cubicBezTo>
                <a:cubicBezTo>
                  <a:pt x="441351" y="973008"/>
                  <a:pt x="394255" y="943904"/>
                  <a:pt x="339751" y="892575"/>
                </a:cubicBezTo>
                <a:cubicBezTo>
                  <a:pt x="285247" y="841246"/>
                  <a:pt x="125439" y="711071"/>
                  <a:pt x="85751" y="638575"/>
                </a:cubicBezTo>
                <a:cubicBezTo>
                  <a:pt x="46064" y="566079"/>
                  <a:pt x="105859" y="515808"/>
                  <a:pt x="101626" y="457600"/>
                </a:cubicBezTo>
                <a:cubicBezTo>
                  <a:pt x="97393" y="399392"/>
                  <a:pt x="73580" y="366054"/>
                  <a:pt x="60351" y="289325"/>
                </a:cubicBezTo>
                <a:cubicBezTo>
                  <a:pt x="47122" y="212596"/>
                  <a:pt x="1084" y="-10712"/>
                  <a:pt x="26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B25F498D-88BA-E3EB-7EA8-D86F2D24B978}"/>
              </a:ext>
            </a:extLst>
          </p:cNvPr>
          <p:cNvSpPr/>
          <p:nvPr/>
        </p:nvSpPr>
        <p:spPr>
          <a:xfrm>
            <a:off x="5397100" y="6245064"/>
            <a:ext cx="953603" cy="1038481"/>
          </a:xfrm>
          <a:custGeom>
            <a:avLst/>
            <a:gdLst>
              <a:gd name="connsiteX0" fmla="*/ 3575 w 953603"/>
              <a:gd name="connsiteY0" fmla="*/ 161 h 1038481"/>
              <a:gd name="connsiteX1" fmla="*/ 533800 w 953603"/>
              <a:gd name="connsiteY1" fmla="*/ 181136 h 1038481"/>
              <a:gd name="connsiteX2" fmla="*/ 552850 w 953603"/>
              <a:gd name="connsiteY2" fmla="*/ 203361 h 1038481"/>
              <a:gd name="connsiteX3" fmla="*/ 629050 w 953603"/>
              <a:gd name="connsiteY3" fmla="*/ 400211 h 1038481"/>
              <a:gd name="connsiteX4" fmla="*/ 413150 w 953603"/>
              <a:gd name="connsiteY4" fmla="*/ 546261 h 1038481"/>
              <a:gd name="connsiteX5" fmla="*/ 670325 w 953603"/>
              <a:gd name="connsiteY5" fmla="*/ 685961 h 1038481"/>
              <a:gd name="connsiteX6" fmla="*/ 952900 w 953603"/>
              <a:gd name="connsiteY6" fmla="*/ 1038386 h 1038481"/>
              <a:gd name="connsiteX7" fmla="*/ 584600 w 953603"/>
              <a:gd name="connsiteY7" fmla="*/ 717711 h 1038481"/>
              <a:gd name="connsiteX8" fmla="*/ 38500 w 953603"/>
              <a:gd name="connsiteY8" fmla="*/ 377986 h 1038481"/>
              <a:gd name="connsiteX9" fmla="*/ 124225 w 953603"/>
              <a:gd name="connsiteY9" fmla="*/ 304961 h 1038481"/>
              <a:gd name="connsiteX10" fmla="*/ 194075 w 953603"/>
              <a:gd name="connsiteY10" fmla="*/ 216061 h 1038481"/>
              <a:gd name="connsiteX11" fmla="*/ 295675 w 953603"/>
              <a:gd name="connsiteY11" fmla="*/ 216061 h 1038481"/>
              <a:gd name="connsiteX12" fmla="*/ 3575 w 953603"/>
              <a:gd name="connsiteY12" fmla="*/ 161 h 103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3603" h="1038481">
                <a:moveTo>
                  <a:pt x="3575" y="161"/>
                </a:moveTo>
                <a:cubicBezTo>
                  <a:pt x="43262" y="-5660"/>
                  <a:pt x="442254" y="147269"/>
                  <a:pt x="533800" y="181136"/>
                </a:cubicBezTo>
                <a:cubicBezTo>
                  <a:pt x="625346" y="215003"/>
                  <a:pt x="536975" y="166849"/>
                  <a:pt x="552850" y="203361"/>
                </a:cubicBezTo>
                <a:cubicBezTo>
                  <a:pt x="568725" y="239874"/>
                  <a:pt x="652333" y="343061"/>
                  <a:pt x="629050" y="400211"/>
                </a:cubicBezTo>
                <a:cubicBezTo>
                  <a:pt x="605767" y="457361"/>
                  <a:pt x="406271" y="498636"/>
                  <a:pt x="413150" y="546261"/>
                </a:cubicBezTo>
                <a:cubicBezTo>
                  <a:pt x="420029" y="593886"/>
                  <a:pt x="580367" y="603940"/>
                  <a:pt x="670325" y="685961"/>
                </a:cubicBezTo>
                <a:cubicBezTo>
                  <a:pt x="760283" y="767982"/>
                  <a:pt x="967187" y="1033094"/>
                  <a:pt x="952900" y="1038386"/>
                </a:cubicBezTo>
                <a:cubicBezTo>
                  <a:pt x="938613" y="1043678"/>
                  <a:pt x="737000" y="827778"/>
                  <a:pt x="584600" y="717711"/>
                </a:cubicBezTo>
                <a:cubicBezTo>
                  <a:pt x="432200" y="607644"/>
                  <a:pt x="115229" y="446778"/>
                  <a:pt x="38500" y="377986"/>
                </a:cubicBezTo>
                <a:cubicBezTo>
                  <a:pt x="-38229" y="309194"/>
                  <a:pt x="98296" y="331948"/>
                  <a:pt x="124225" y="304961"/>
                </a:cubicBezTo>
                <a:cubicBezTo>
                  <a:pt x="150154" y="277974"/>
                  <a:pt x="165500" y="230878"/>
                  <a:pt x="194075" y="216061"/>
                </a:cubicBezTo>
                <a:cubicBezTo>
                  <a:pt x="222650" y="201244"/>
                  <a:pt x="324250" y="249399"/>
                  <a:pt x="295675" y="216061"/>
                </a:cubicBezTo>
                <a:cubicBezTo>
                  <a:pt x="267100" y="182724"/>
                  <a:pt x="-36112" y="5982"/>
                  <a:pt x="3575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8233A2E6-823A-A048-7D9A-9D4E7A30E0CA}"/>
              </a:ext>
            </a:extLst>
          </p:cNvPr>
          <p:cNvSpPr/>
          <p:nvPr/>
        </p:nvSpPr>
        <p:spPr>
          <a:xfrm>
            <a:off x="3263597" y="5749911"/>
            <a:ext cx="608579" cy="911250"/>
          </a:xfrm>
          <a:custGeom>
            <a:avLst/>
            <a:gdLst>
              <a:gd name="connsiteX0" fmla="*/ 111428 w 608579"/>
              <a:gd name="connsiteY0" fmla="*/ 14 h 911250"/>
              <a:gd name="connsiteX1" fmla="*/ 600378 w 608579"/>
              <a:gd name="connsiteY1" fmla="*/ 450864 h 911250"/>
              <a:gd name="connsiteX2" fmla="*/ 419403 w 608579"/>
              <a:gd name="connsiteY2" fmla="*/ 561989 h 911250"/>
              <a:gd name="connsiteX3" fmla="*/ 438453 w 608579"/>
              <a:gd name="connsiteY3" fmla="*/ 650889 h 911250"/>
              <a:gd name="connsiteX4" fmla="*/ 314628 w 608579"/>
              <a:gd name="connsiteY4" fmla="*/ 911239 h 911250"/>
              <a:gd name="connsiteX5" fmla="*/ 311453 w 608579"/>
              <a:gd name="connsiteY5" fmla="*/ 660414 h 911250"/>
              <a:gd name="connsiteX6" fmla="*/ 303 w 608579"/>
              <a:gd name="connsiteY6" fmla="*/ 371489 h 911250"/>
              <a:gd name="connsiteX7" fmla="*/ 374953 w 608579"/>
              <a:gd name="connsiteY7" fmla="*/ 466739 h 911250"/>
              <a:gd name="connsiteX8" fmla="*/ 111428 w 608579"/>
              <a:gd name="connsiteY8" fmla="*/ 14 h 9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8579" h="911250">
                <a:moveTo>
                  <a:pt x="111428" y="14"/>
                </a:moveTo>
                <a:cubicBezTo>
                  <a:pt x="148999" y="-2632"/>
                  <a:pt x="549049" y="357202"/>
                  <a:pt x="600378" y="450864"/>
                </a:cubicBezTo>
                <a:cubicBezTo>
                  <a:pt x="651707" y="544526"/>
                  <a:pt x="446391" y="528652"/>
                  <a:pt x="419403" y="561989"/>
                </a:cubicBezTo>
                <a:cubicBezTo>
                  <a:pt x="392416" y="595327"/>
                  <a:pt x="455915" y="592681"/>
                  <a:pt x="438453" y="650889"/>
                </a:cubicBezTo>
                <a:cubicBezTo>
                  <a:pt x="420991" y="709097"/>
                  <a:pt x="335795" y="909652"/>
                  <a:pt x="314628" y="911239"/>
                </a:cubicBezTo>
                <a:cubicBezTo>
                  <a:pt x="293461" y="912826"/>
                  <a:pt x="363840" y="750372"/>
                  <a:pt x="311453" y="660414"/>
                </a:cubicBezTo>
                <a:cubicBezTo>
                  <a:pt x="259066" y="570456"/>
                  <a:pt x="-10280" y="403768"/>
                  <a:pt x="303" y="371489"/>
                </a:cubicBezTo>
                <a:cubicBezTo>
                  <a:pt x="10886" y="339210"/>
                  <a:pt x="357490" y="531297"/>
                  <a:pt x="374953" y="466739"/>
                </a:cubicBezTo>
                <a:cubicBezTo>
                  <a:pt x="392416" y="402181"/>
                  <a:pt x="73857" y="2660"/>
                  <a:pt x="11142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A97B11CD-C8AE-6EF5-EDEE-C6E0DDE60A20}"/>
              </a:ext>
            </a:extLst>
          </p:cNvPr>
          <p:cNvSpPr/>
          <p:nvPr/>
        </p:nvSpPr>
        <p:spPr>
          <a:xfrm>
            <a:off x="4169968" y="10517444"/>
            <a:ext cx="879276" cy="1050384"/>
          </a:xfrm>
          <a:custGeom>
            <a:avLst/>
            <a:gdLst>
              <a:gd name="connsiteX0" fmla="*/ 87707 w 879276"/>
              <a:gd name="connsiteY0" fmla="*/ 1331 h 1050384"/>
              <a:gd name="connsiteX1" fmla="*/ 376632 w 879276"/>
              <a:gd name="connsiteY1" fmla="*/ 576006 h 1050384"/>
              <a:gd name="connsiteX2" fmla="*/ 652857 w 879276"/>
              <a:gd name="connsiteY2" fmla="*/ 874456 h 1050384"/>
              <a:gd name="connsiteX3" fmla="*/ 554432 w 879276"/>
              <a:gd name="connsiteY3" fmla="*/ 925256 h 1050384"/>
              <a:gd name="connsiteX4" fmla="*/ 878282 w 879276"/>
              <a:gd name="connsiteY4" fmla="*/ 1045906 h 1050384"/>
              <a:gd name="connsiteX5" fmla="*/ 430607 w 879276"/>
              <a:gd name="connsiteY5" fmla="*/ 750631 h 1050384"/>
              <a:gd name="connsiteX6" fmla="*/ 21032 w 879276"/>
              <a:gd name="connsiteY6" fmla="*/ 426781 h 1050384"/>
              <a:gd name="connsiteX7" fmla="*/ 87707 w 879276"/>
              <a:gd name="connsiteY7" fmla="*/ 1331 h 105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276" h="1050384">
                <a:moveTo>
                  <a:pt x="87707" y="1331"/>
                </a:moveTo>
                <a:cubicBezTo>
                  <a:pt x="146974" y="26202"/>
                  <a:pt x="282440" y="430485"/>
                  <a:pt x="376632" y="576006"/>
                </a:cubicBezTo>
                <a:cubicBezTo>
                  <a:pt x="470824" y="721527"/>
                  <a:pt x="623224" y="816248"/>
                  <a:pt x="652857" y="874456"/>
                </a:cubicBezTo>
                <a:cubicBezTo>
                  <a:pt x="682490" y="932664"/>
                  <a:pt x="516861" y="896681"/>
                  <a:pt x="554432" y="925256"/>
                </a:cubicBezTo>
                <a:cubicBezTo>
                  <a:pt x="592003" y="953831"/>
                  <a:pt x="898920" y="1075010"/>
                  <a:pt x="878282" y="1045906"/>
                </a:cubicBezTo>
                <a:cubicBezTo>
                  <a:pt x="857645" y="1016802"/>
                  <a:pt x="573482" y="853819"/>
                  <a:pt x="430607" y="750631"/>
                </a:cubicBezTo>
                <a:cubicBezTo>
                  <a:pt x="287732" y="647444"/>
                  <a:pt x="75536" y="546902"/>
                  <a:pt x="21032" y="426781"/>
                </a:cubicBezTo>
                <a:cubicBezTo>
                  <a:pt x="-33472" y="306660"/>
                  <a:pt x="28440" y="-23540"/>
                  <a:pt x="87707" y="1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5FC32B35-4D1B-2757-F938-E1D5F9619DEF}"/>
              </a:ext>
            </a:extLst>
          </p:cNvPr>
          <p:cNvSpPr/>
          <p:nvPr/>
        </p:nvSpPr>
        <p:spPr>
          <a:xfrm>
            <a:off x="3460132" y="11957791"/>
            <a:ext cx="1777731" cy="596347"/>
          </a:xfrm>
          <a:custGeom>
            <a:avLst/>
            <a:gdLst>
              <a:gd name="connsiteX0" fmla="*/ 13318 w 1777731"/>
              <a:gd name="connsiteY0" fmla="*/ 18309 h 596347"/>
              <a:gd name="connsiteX1" fmla="*/ 79993 w 1777731"/>
              <a:gd name="connsiteY1" fmla="*/ 46884 h 596347"/>
              <a:gd name="connsiteX2" fmla="*/ 857868 w 1777731"/>
              <a:gd name="connsiteY2" fmla="*/ 386609 h 596347"/>
              <a:gd name="connsiteX3" fmla="*/ 1756393 w 1777731"/>
              <a:gd name="connsiteY3" fmla="*/ 532659 h 596347"/>
              <a:gd name="connsiteX4" fmla="*/ 1388093 w 1777731"/>
              <a:gd name="connsiteY4" fmla="*/ 519959 h 596347"/>
              <a:gd name="connsiteX5" fmla="*/ 206993 w 1777731"/>
              <a:gd name="connsiteY5" fmla="*/ 596159 h 596347"/>
              <a:gd name="connsiteX6" fmla="*/ 651493 w 1777731"/>
              <a:gd name="connsiteY6" fmla="*/ 535834 h 596347"/>
              <a:gd name="connsiteX7" fmla="*/ 394318 w 1777731"/>
              <a:gd name="connsiteY7" fmla="*/ 370734 h 596347"/>
              <a:gd name="connsiteX8" fmla="*/ 13318 w 1777731"/>
              <a:gd name="connsiteY8" fmla="*/ 18309 h 59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7731" h="596347">
                <a:moveTo>
                  <a:pt x="13318" y="18309"/>
                </a:moveTo>
                <a:cubicBezTo>
                  <a:pt x="-39070" y="-35666"/>
                  <a:pt x="79993" y="46884"/>
                  <a:pt x="79993" y="46884"/>
                </a:cubicBezTo>
                <a:cubicBezTo>
                  <a:pt x="220751" y="108267"/>
                  <a:pt x="578468" y="305647"/>
                  <a:pt x="857868" y="386609"/>
                </a:cubicBezTo>
                <a:cubicBezTo>
                  <a:pt x="1137268" y="467572"/>
                  <a:pt x="1668022" y="510434"/>
                  <a:pt x="1756393" y="532659"/>
                </a:cubicBezTo>
                <a:cubicBezTo>
                  <a:pt x="1844764" y="554884"/>
                  <a:pt x="1646326" y="509376"/>
                  <a:pt x="1388093" y="519959"/>
                </a:cubicBezTo>
                <a:cubicBezTo>
                  <a:pt x="1129860" y="530542"/>
                  <a:pt x="329760" y="593513"/>
                  <a:pt x="206993" y="596159"/>
                </a:cubicBezTo>
                <a:cubicBezTo>
                  <a:pt x="84226" y="598805"/>
                  <a:pt x="620272" y="573405"/>
                  <a:pt x="651493" y="535834"/>
                </a:cubicBezTo>
                <a:cubicBezTo>
                  <a:pt x="682714" y="498263"/>
                  <a:pt x="500681" y="454872"/>
                  <a:pt x="394318" y="370734"/>
                </a:cubicBezTo>
                <a:cubicBezTo>
                  <a:pt x="287956" y="286597"/>
                  <a:pt x="65706" y="72284"/>
                  <a:pt x="13318" y="18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939E81B4-C470-80AF-7F01-6B2B33B08A68}"/>
              </a:ext>
            </a:extLst>
          </p:cNvPr>
          <p:cNvSpPr/>
          <p:nvPr/>
        </p:nvSpPr>
        <p:spPr>
          <a:xfrm>
            <a:off x="5587995" y="10823513"/>
            <a:ext cx="426517" cy="1480039"/>
          </a:xfrm>
          <a:custGeom>
            <a:avLst/>
            <a:gdLst>
              <a:gd name="connsiteX0" fmla="*/ 425455 w 426517"/>
              <a:gd name="connsiteY0" fmla="*/ 62 h 1480039"/>
              <a:gd name="connsiteX1" fmla="*/ 15880 w 426517"/>
              <a:gd name="connsiteY1" fmla="*/ 762062 h 1480039"/>
              <a:gd name="connsiteX2" fmla="*/ 95255 w 426517"/>
              <a:gd name="connsiteY2" fmla="*/ 1212912 h 1480039"/>
              <a:gd name="connsiteX3" fmla="*/ 203205 w 426517"/>
              <a:gd name="connsiteY3" fmla="*/ 1209737 h 1480039"/>
              <a:gd name="connsiteX4" fmla="*/ 241305 w 426517"/>
              <a:gd name="connsiteY4" fmla="*/ 1476437 h 1480039"/>
              <a:gd name="connsiteX5" fmla="*/ 361955 w 426517"/>
              <a:gd name="connsiteY5" fmla="*/ 987487 h 1480039"/>
              <a:gd name="connsiteX6" fmla="*/ 403230 w 426517"/>
              <a:gd name="connsiteY6" fmla="*/ 428687 h 1480039"/>
              <a:gd name="connsiteX7" fmla="*/ 142880 w 426517"/>
              <a:gd name="connsiteY7" fmla="*/ 803337 h 1480039"/>
              <a:gd name="connsiteX8" fmla="*/ 425455 w 426517"/>
              <a:gd name="connsiteY8" fmla="*/ 62 h 148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517" h="1480039">
                <a:moveTo>
                  <a:pt x="425455" y="62"/>
                </a:moveTo>
                <a:cubicBezTo>
                  <a:pt x="404289" y="-6817"/>
                  <a:pt x="70913" y="559920"/>
                  <a:pt x="15880" y="762062"/>
                </a:cubicBezTo>
                <a:cubicBezTo>
                  <a:pt x="-39153" y="964204"/>
                  <a:pt x="64034" y="1138300"/>
                  <a:pt x="95255" y="1212912"/>
                </a:cubicBezTo>
                <a:cubicBezTo>
                  <a:pt x="126476" y="1287524"/>
                  <a:pt x="178863" y="1165816"/>
                  <a:pt x="203205" y="1209737"/>
                </a:cubicBezTo>
                <a:cubicBezTo>
                  <a:pt x="227547" y="1253658"/>
                  <a:pt x="214847" y="1513479"/>
                  <a:pt x="241305" y="1476437"/>
                </a:cubicBezTo>
                <a:cubicBezTo>
                  <a:pt x="267763" y="1439395"/>
                  <a:pt x="334967" y="1162112"/>
                  <a:pt x="361955" y="987487"/>
                </a:cubicBezTo>
                <a:cubicBezTo>
                  <a:pt x="388942" y="812862"/>
                  <a:pt x="439743" y="459379"/>
                  <a:pt x="403230" y="428687"/>
                </a:cubicBezTo>
                <a:cubicBezTo>
                  <a:pt x="366717" y="397995"/>
                  <a:pt x="141293" y="870012"/>
                  <a:pt x="142880" y="803337"/>
                </a:cubicBezTo>
                <a:cubicBezTo>
                  <a:pt x="144467" y="736662"/>
                  <a:pt x="446621" y="6941"/>
                  <a:pt x="425455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0F7607E0-E0FB-B3A7-F8E7-E7488CFC5295}"/>
              </a:ext>
            </a:extLst>
          </p:cNvPr>
          <p:cNvSpPr/>
          <p:nvPr/>
        </p:nvSpPr>
        <p:spPr>
          <a:xfrm>
            <a:off x="1764264" y="5801927"/>
            <a:ext cx="551030" cy="901567"/>
          </a:xfrm>
          <a:custGeom>
            <a:avLst/>
            <a:gdLst>
              <a:gd name="connsiteX0" fmla="*/ 225522 w 551030"/>
              <a:gd name="connsiteY0" fmla="*/ 5 h 901567"/>
              <a:gd name="connsiteX1" fmla="*/ 302795 w 551030"/>
              <a:gd name="connsiteY1" fmla="*/ 212507 h 901567"/>
              <a:gd name="connsiteX2" fmla="*/ 109612 w 551030"/>
              <a:gd name="connsiteY2" fmla="*/ 656828 h 901567"/>
              <a:gd name="connsiteX3" fmla="*/ 225522 w 551030"/>
              <a:gd name="connsiteY3" fmla="*/ 528039 h 901567"/>
              <a:gd name="connsiteX4" fmla="*/ 142 w 551030"/>
              <a:gd name="connsiteY4" fmla="*/ 901527 h 901567"/>
              <a:gd name="connsiteX5" fmla="*/ 264159 w 551030"/>
              <a:gd name="connsiteY5" fmla="*/ 502281 h 901567"/>
              <a:gd name="connsiteX6" fmla="*/ 547494 w 551030"/>
              <a:gd name="connsiteY6" fmla="*/ 766298 h 901567"/>
              <a:gd name="connsiteX7" fmla="*/ 425144 w 551030"/>
              <a:gd name="connsiteY7" fmla="*/ 437887 h 901567"/>
              <a:gd name="connsiteX8" fmla="*/ 457342 w 551030"/>
              <a:gd name="connsiteY8" fmla="*/ 328417 h 901567"/>
              <a:gd name="connsiteX9" fmla="*/ 328553 w 551030"/>
              <a:gd name="connsiteY9" fmla="*/ 347735 h 901567"/>
              <a:gd name="connsiteX10" fmla="*/ 431584 w 551030"/>
              <a:gd name="connsiteY10" fmla="*/ 206067 h 901567"/>
              <a:gd name="connsiteX11" fmla="*/ 225522 w 551030"/>
              <a:gd name="connsiteY11" fmla="*/ 5 h 90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1030" h="901567">
                <a:moveTo>
                  <a:pt x="225522" y="5"/>
                </a:moveTo>
                <a:cubicBezTo>
                  <a:pt x="204057" y="1078"/>
                  <a:pt x="322113" y="103037"/>
                  <a:pt x="302795" y="212507"/>
                </a:cubicBezTo>
                <a:cubicBezTo>
                  <a:pt x="283477" y="321977"/>
                  <a:pt x="122491" y="604239"/>
                  <a:pt x="109612" y="656828"/>
                </a:cubicBezTo>
                <a:cubicBezTo>
                  <a:pt x="96733" y="709417"/>
                  <a:pt x="243767" y="487256"/>
                  <a:pt x="225522" y="528039"/>
                </a:cubicBezTo>
                <a:cubicBezTo>
                  <a:pt x="207277" y="568822"/>
                  <a:pt x="-6297" y="905820"/>
                  <a:pt x="142" y="901527"/>
                </a:cubicBezTo>
                <a:cubicBezTo>
                  <a:pt x="6581" y="897234"/>
                  <a:pt x="172934" y="524819"/>
                  <a:pt x="264159" y="502281"/>
                </a:cubicBezTo>
                <a:cubicBezTo>
                  <a:pt x="355384" y="479743"/>
                  <a:pt x="520663" y="777030"/>
                  <a:pt x="547494" y="766298"/>
                </a:cubicBezTo>
                <a:cubicBezTo>
                  <a:pt x="574325" y="755566"/>
                  <a:pt x="440169" y="510867"/>
                  <a:pt x="425144" y="437887"/>
                </a:cubicBezTo>
                <a:cubicBezTo>
                  <a:pt x="410119" y="364907"/>
                  <a:pt x="473440" y="343442"/>
                  <a:pt x="457342" y="328417"/>
                </a:cubicBezTo>
                <a:cubicBezTo>
                  <a:pt x="441244" y="313392"/>
                  <a:pt x="332846" y="368127"/>
                  <a:pt x="328553" y="347735"/>
                </a:cubicBezTo>
                <a:cubicBezTo>
                  <a:pt x="324260" y="327343"/>
                  <a:pt x="445536" y="260802"/>
                  <a:pt x="431584" y="206067"/>
                </a:cubicBezTo>
                <a:cubicBezTo>
                  <a:pt x="417632" y="151332"/>
                  <a:pt x="246987" y="-1068"/>
                  <a:pt x="22552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ED00CA41-1E7A-1969-5155-4E984625FEFC}"/>
              </a:ext>
            </a:extLst>
          </p:cNvPr>
          <p:cNvSpPr/>
          <p:nvPr/>
        </p:nvSpPr>
        <p:spPr>
          <a:xfrm>
            <a:off x="2385247" y="5294157"/>
            <a:ext cx="570527" cy="1584680"/>
          </a:xfrm>
          <a:custGeom>
            <a:avLst/>
            <a:gdLst>
              <a:gd name="connsiteX0" fmla="*/ 367785 w 570527"/>
              <a:gd name="connsiteY0" fmla="*/ 514 h 1584680"/>
              <a:gd name="connsiteX1" fmla="*/ 426779 w 570527"/>
              <a:gd name="connsiteY1" fmla="*/ 600282 h 1584680"/>
              <a:gd name="connsiteX2" fmla="*/ 274379 w 570527"/>
              <a:gd name="connsiteY2" fmla="*/ 944411 h 1584680"/>
              <a:gd name="connsiteX3" fmla="*/ 294043 w 570527"/>
              <a:gd name="connsiteY3" fmla="*/ 895249 h 1584680"/>
              <a:gd name="connsiteX4" fmla="*/ 13824 w 570527"/>
              <a:gd name="connsiteY4" fmla="*/ 1558927 h 1584680"/>
              <a:gd name="connsiteX5" fmla="*/ 97398 w 570527"/>
              <a:gd name="connsiteY5" fmla="*/ 1357366 h 1584680"/>
              <a:gd name="connsiteX6" fmla="*/ 564430 w 570527"/>
              <a:gd name="connsiteY6" fmla="*/ 511791 h 1584680"/>
              <a:gd name="connsiteX7" fmla="*/ 367785 w 570527"/>
              <a:gd name="connsiteY7" fmla="*/ 514 h 158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527" h="1584680">
                <a:moveTo>
                  <a:pt x="367785" y="514"/>
                </a:moveTo>
                <a:cubicBezTo>
                  <a:pt x="344843" y="15263"/>
                  <a:pt x="442347" y="442966"/>
                  <a:pt x="426779" y="600282"/>
                </a:cubicBezTo>
                <a:cubicBezTo>
                  <a:pt x="411211" y="757598"/>
                  <a:pt x="296502" y="895250"/>
                  <a:pt x="274379" y="944411"/>
                </a:cubicBezTo>
                <a:cubicBezTo>
                  <a:pt x="252256" y="993572"/>
                  <a:pt x="294043" y="895249"/>
                  <a:pt x="294043" y="895249"/>
                </a:cubicBezTo>
                <a:lnTo>
                  <a:pt x="13824" y="1558927"/>
                </a:lnTo>
                <a:cubicBezTo>
                  <a:pt x="-18950" y="1635947"/>
                  <a:pt x="5630" y="1531889"/>
                  <a:pt x="97398" y="1357366"/>
                </a:cubicBezTo>
                <a:cubicBezTo>
                  <a:pt x="189166" y="1182843"/>
                  <a:pt x="519365" y="732198"/>
                  <a:pt x="564430" y="511791"/>
                </a:cubicBezTo>
                <a:cubicBezTo>
                  <a:pt x="609495" y="291384"/>
                  <a:pt x="390727" y="-14235"/>
                  <a:pt x="367785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360B463A-E5DD-AAFC-16F5-C3EA0DA12033}"/>
              </a:ext>
            </a:extLst>
          </p:cNvPr>
          <p:cNvSpPr/>
          <p:nvPr/>
        </p:nvSpPr>
        <p:spPr>
          <a:xfrm>
            <a:off x="6597745" y="7612748"/>
            <a:ext cx="247898" cy="443993"/>
          </a:xfrm>
          <a:custGeom>
            <a:avLst/>
            <a:gdLst>
              <a:gd name="connsiteX0" fmla="*/ 89732 w 247898"/>
              <a:gd name="connsiteY0" fmla="*/ 3957 h 443993"/>
              <a:gd name="connsiteX1" fmla="*/ 144101 w 247898"/>
              <a:gd name="connsiteY1" fmla="*/ 359831 h 443993"/>
              <a:gd name="connsiteX2" fmla="*/ 247898 w 247898"/>
              <a:gd name="connsiteY2" fmla="*/ 443857 h 443993"/>
              <a:gd name="connsiteX3" fmla="*/ 144101 w 247898"/>
              <a:gd name="connsiteY3" fmla="*/ 349946 h 443993"/>
              <a:gd name="connsiteX4" fmla="*/ 763 w 247898"/>
              <a:gd name="connsiteY4" fmla="*/ 176951 h 443993"/>
              <a:gd name="connsiteX5" fmla="*/ 89732 w 247898"/>
              <a:gd name="connsiteY5" fmla="*/ 3957 h 4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898" h="443993">
                <a:moveTo>
                  <a:pt x="89732" y="3957"/>
                </a:moveTo>
                <a:cubicBezTo>
                  <a:pt x="113622" y="34437"/>
                  <a:pt x="117740" y="286514"/>
                  <a:pt x="144101" y="359831"/>
                </a:cubicBezTo>
                <a:cubicBezTo>
                  <a:pt x="170462" y="433148"/>
                  <a:pt x="247898" y="445504"/>
                  <a:pt x="247898" y="443857"/>
                </a:cubicBezTo>
                <a:cubicBezTo>
                  <a:pt x="247898" y="442210"/>
                  <a:pt x="185290" y="394430"/>
                  <a:pt x="144101" y="349946"/>
                </a:cubicBezTo>
                <a:cubicBezTo>
                  <a:pt x="102912" y="305462"/>
                  <a:pt x="9824" y="226378"/>
                  <a:pt x="763" y="176951"/>
                </a:cubicBezTo>
                <a:cubicBezTo>
                  <a:pt x="-8298" y="127524"/>
                  <a:pt x="65842" y="-26523"/>
                  <a:pt x="89732" y="3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72681178-EA10-EC42-012C-9716E63E2322}"/>
              </a:ext>
            </a:extLst>
          </p:cNvPr>
          <p:cNvSpPr/>
          <p:nvPr/>
        </p:nvSpPr>
        <p:spPr>
          <a:xfrm>
            <a:off x="6730063" y="8206762"/>
            <a:ext cx="1333109" cy="1312734"/>
          </a:xfrm>
          <a:custGeom>
            <a:avLst/>
            <a:gdLst>
              <a:gd name="connsiteX0" fmla="*/ 71096 w 1333109"/>
              <a:gd name="connsiteY0" fmla="*/ 52494 h 1312734"/>
              <a:gd name="connsiteX1" fmla="*/ 125466 w 1333109"/>
              <a:gd name="connsiteY1" fmla="*/ 92036 h 1312734"/>
              <a:gd name="connsiteX2" fmla="*/ 1074465 w 1333109"/>
              <a:gd name="connsiteY2" fmla="*/ 1026207 h 1312734"/>
              <a:gd name="connsiteX3" fmla="*/ 1331485 w 1333109"/>
              <a:gd name="connsiteY3" fmla="*/ 1302998 h 1312734"/>
              <a:gd name="connsiteX4" fmla="*/ 1173319 w 1333109"/>
              <a:gd name="connsiteY4" fmla="*/ 1248628 h 1312734"/>
              <a:gd name="connsiteX5" fmla="*/ 960782 w 1333109"/>
              <a:gd name="connsiteY5" fmla="*/ 1233800 h 1312734"/>
              <a:gd name="connsiteX6" fmla="*/ 184778 w 1333109"/>
              <a:gd name="connsiteY6" fmla="*/ 388598 h 1312734"/>
              <a:gd name="connsiteX7" fmla="*/ 313288 w 1333109"/>
              <a:gd name="connsiteY7" fmla="*/ 442968 h 1312734"/>
              <a:gd name="connsiteX8" fmla="*/ 11783 w 1333109"/>
              <a:gd name="connsiteY8" fmla="*/ 22838 h 1312734"/>
              <a:gd name="connsiteX9" fmla="*/ 71096 w 1333109"/>
              <a:gd name="connsiteY9" fmla="*/ 52494 h 131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3109" h="1312734">
                <a:moveTo>
                  <a:pt x="71096" y="52494"/>
                </a:moveTo>
                <a:cubicBezTo>
                  <a:pt x="90043" y="64027"/>
                  <a:pt x="-41762" y="-70250"/>
                  <a:pt x="125466" y="92036"/>
                </a:cubicBezTo>
                <a:cubicBezTo>
                  <a:pt x="292694" y="254322"/>
                  <a:pt x="873462" y="824380"/>
                  <a:pt x="1074465" y="1026207"/>
                </a:cubicBezTo>
                <a:cubicBezTo>
                  <a:pt x="1275468" y="1228034"/>
                  <a:pt x="1315009" y="1265928"/>
                  <a:pt x="1331485" y="1302998"/>
                </a:cubicBezTo>
                <a:cubicBezTo>
                  <a:pt x="1347961" y="1340068"/>
                  <a:pt x="1235103" y="1260161"/>
                  <a:pt x="1173319" y="1248628"/>
                </a:cubicBezTo>
                <a:cubicBezTo>
                  <a:pt x="1111535" y="1237095"/>
                  <a:pt x="1125539" y="1377138"/>
                  <a:pt x="960782" y="1233800"/>
                </a:cubicBezTo>
                <a:cubicBezTo>
                  <a:pt x="796025" y="1090462"/>
                  <a:pt x="292694" y="520403"/>
                  <a:pt x="184778" y="388598"/>
                </a:cubicBezTo>
                <a:cubicBezTo>
                  <a:pt x="76862" y="256793"/>
                  <a:pt x="342120" y="503928"/>
                  <a:pt x="313288" y="442968"/>
                </a:cubicBezTo>
                <a:cubicBezTo>
                  <a:pt x="284456" y="382008"/>
                  <a:pt x="53796" y="83798"/>
                  <a:pt x="11783" y="22838"/>
                </a:cubicBezTo>
                <a:cubicBezTo>
                  <a:pt x="-30230" y="-38122"/>
                  <a:pt x="52149" y="40961"/>
                  <a:pt x="71096" y="52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F3605DC3-5F2B-55E4-084E-7364ED3B60D0}"/>
              </a:ext>
            </a:extLst>
          </p:cNvPr>
          <p:cNvSpPr/>
          <p:nvPr/>
        </p:nvSpPr>
        <p:spPr>
          <a:xfrm>
            <a:off x="7826789" y="9721703"/>
            <a:ext cx="968139" cy="1774839"/>
          </a:xfrm>
          <a:custGeom>
            <a:avLst/>
            <a:gdLst>
              <a:gd name="connsiteX0" fmla="*/ 768571 w 968139"/>
              <a:gd name="connsiteY0" fmla="*/ 593 h 1774839"/>
              <a:gd name="connsiteX1" fmla="*/ 783399 w 968139"/>
              <a:gd name="connsiteY1" fmla="*/ 653030 h 1774839"/>
              <a:gd name="connsiteX2" fmla="*/ 546149 w 968139"/>
              <a:gd name="connsiteY2" fmla="*/ 1092931 h 1774839"/>
              <a:gd name="connsiteX3" fmla="*/ 560977 w 968139"/>
              <a:gd name="connsiteY3" fmla="*/ 1063274 h 1774839"/>
              <a:gd name="connsiteX4" fmla="*/ 17280 w 968139"/>
              <a:gd name="connsiteY4" fmla="*/ 1760195 h 1774839"/>
              <a:gd name="connsiteX5" fmla="*/ 210046 w 968139"/>
              <a:gd name="connsiteY5" fmla="*/ 1458691 h 1774839"/>
              <a:gd name="connsiteX6" fmla="*/ 946508 w 968139"/>
              <a:gd name="connsiteY6" fmla="*/ 554176 h 1774839"/>
              <a:gd name="connsiteX7" fmla="*/ 768571 w 968139"/>
              <a:gd name="connsiteY7" fmla="*/ 593 h 177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8139" h="1774839">
                <a:moveTo>
                  <a:pt x="768571" y="593"/>
                </a:moveTo>
                <a:cubicBezTo>
                  <a:pt x="741386" y="17069"/>
                  <a:pt x="820469" y="470974"/>
                  <a:pt x="783399" y="653030"/>
                </a:cubicBezTo>
                <a:cubicBezTo>
                  <a:pt x="746329" y="835086"/>
                  <a:pt x="583219" y="1024557"/>
                  <a:pt x="546149" y="1092931"/>
                </a:cubicBezTo>
                <a:cubicBezTo>
                  <a:pt x="509079" y="1161305"/>
                  <a:pt x="649122" y="952063"/>
                  <a:pt x="560977" y="1063274"/>
                </a:cubicBezTo>
                <a:cubicBezTo>
                  <a:pt x="472832" y="1174485"/>
                  <a:pt x="75768" y="1694292"/>
                  <a:pt x="17280" y="1760195"/>
                </a:cubicBezTo>
                <a:cubicBezTo>
                  <a:pt x="-41208" y="1826098"/>
                  <a:pt x="55175" y="1659694"/>
                  <a:pt x="210046" y="1458691"/>
                </a:cubicBezTo>
                <a:cubicBezTo>
                  <a:pt x="364917" y="1257688"/>
                  <a:pt x="851773" y="793897"/>
                  <a:pt x="946508" y="554176"/>
                </a:cubicBezTo>
                <a:cubicBezTo>
                  <a:pt x="1041243" y="314455"/>
                  <a:pt x="795756" y="-15883"/>
                  <a:pt x="768571" y="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235A6823-5AEB-3845-9551-E7F0FEDDA9E4}"/>
              </a:ext>
            </a:extLst>
          </p:cNvPr>
          <p:cNvSpPr/>
          <p:nvPr/>
        </p:nvSpPr>
        <p:spPr>
          <a:xfrm>
            <a:off x="6129129" y="11185007"/>
            <a:ext cx="1290297" cy="905106"/>
          </a:xfrm>
          <a:custGeom>
            <a:avLst/>
            <a:gdLst>
              <a:gd name="connsiteX0" fmla="*/ 1289868 w 1290297"/>
              <a:gd name="connsiteY0" fmla="*/ 329 h 905106"/>
              <a:gd name="connsiteX1" fmla="*/ 706629 w 1290297"/>
              <a:gd name="connsiteY1" fmla="*/ 539084 h 905106"/>
              <a:gd name="connsiteX2" fmla="*/ 464436 w 1290297"/>
              <a:gd name="connsiteY2" fmla="*/ 756563 h 905106"/>
              <a:gd name="connsiteX3" fmla="*/ 148103 w 1290297"/>
              <a:gd name="connsiteY3" fmla="*/ 904844 h 905106"/>
              <a:gd name="connsiteX4" fmla="*/ 266728 w 1290297"/>
              <a:gd name="connsiteY4" fmla="*/ 786219 h 905106"/>
              <a:gd name="connsiteX5" fmla="*/ 98676 w 1290297"/>
              <a:gd name="connsiteY5" fmla="*/ 558855 h 905106"/>
              <a:gd name="connsiteX6" fmla="*/ 19593 w 1290297"/>
              <a:gd name="connsiteY6" fmla="*/ 746677 h 905106"/>
              <a:gd name="connsiteX7" fmla="*/ 59135 w 1290297"/>
              <a:gd name="connsiteY7" fmla="*/ 840589 h 905106"/>
              <a:gd name="connsiteX8" fmla="*/ 607775 w 1290297"/>
              <a:gd name="connsiteY8" fmla="*/ 464943 h 905106"/>
              <a:gd name="connsiteX9" fmla="*/ 1289868 w 1290297"/>
              <a:gd name="connsiteY9" fmla="*/ 329 h 90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90297" h="905106">
                <a:moveTo>
                  <a:pt x="1289868" y="329"/>
                </a:moveTo>
                <a:cubicBezTo>
                  <a:pt x="1306344" y="12686"/>
                  <a:pt x="844201" y="413045"/>
                  <a:pt x="706629" y="539084"/>
                </a:cubicBezTo>
                <a:cubicBezTo>
                  <a:pt x="569057" y="665123"/>
                  <a:pt x="557524" y="695603"/>
                  <a:pt x="464436" y="756563"/>
                </a:cubicBezTo>
                <a:cubicBezTo>
                  <a:pt x="371348" y="817523"/>
                  <a:pt x="181054" y="899901"/>
                  <a:pt x="148103" y="904844"/>
                </a:cubicBezTo>
                <a:cubicBezTo>
                  <a:pt x="115152" y="909787"/>
                  <a:pt x="274966" y="843884"/>
                  <a:pt x="266728" y="786219"/>
                </a:cubicBezTo>
                <a:cubicBezTo>
                  <a:pt x="258490" y="728554"/>
                  <a:pt x="139865" y="565445"/>
                  <a:pt x="98676" y="558855"/>
                </a:cubicBezTo>
                <a:cubicBezTo>
                  <a:pt x="57487" y="552265"/>
                  <a:pt x="26183" y="699721"/>
                  <a:pt x="19593" y="746677"/>
                </a:cubicBezTo>
                <a:cubicBezTo>
                  <a:pt x="13003" y="793633"/>
                  <a:pt x="-38895" y="887545"/>
                  <a:pt x="59135" y="840589"/>
                </a:cubicBezTo>
                <a:cubicBezTo>
                  <a:pt x="157165" y="793633"/>
                  <a:pt x="400181" y="603339"/>
                  <a:pt x="607775" y="464943"/>
                </a:cubicBezTo>
                <a:cubicBezTo>
                  <a:pt x="815368" y="326547"/>
                  <a:pt x="1273392" y="-12028"/>
                  <a:pt x="1289868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5B2C199B-3842-2451-E50C-6F1FAB63FD6A}"/>
              </a:ext>
            </a:extLst>
          </p:cNvPr>
          <p:cNvSpPr/>
          <p:nvPr/>
        </p:nvSpPr>
        <p:spPr>
          <a:xfrm>
            <a:off x="6031007" y="12168430"/>
            <a:ext cx="829466" cy="419192"/>
          </a:xfrm>
          <a:custGeom>
            <a:avLst/>
            <a:gdLst>
              <a:gd name="connsiteX0" fmla="*/ 33689 w 829466"/>
              <a:gd name="connsiteY0" fmla="*/ 504 h 419192"/>
              <a:gd name="connsiteX1" fmla="*/ 508189 w 829466"/>
              <a:gd name="connsiteY1" fmla="*/ 321780 h 419192"/>
              <a:gd name="connsiteX2" fmla="*/ 829464 w 829466"/>
              <a:gd name="connsiteY2" fmla="*/ 321780 h 419192"/>
              <a:gd name="connsiteX3" fmla="*/ 503246 w 829466"/>
              <a:gd name="connsiteY3" fmla="*/ 306952 h 419192"/>
              <a:gd name="connsiteX4" fmla="*/ 88059 w 829466"/>
              <a:gd name="connsiteY4" fmla="*/ 405806 h 419192"/>
              <a:gd name="connsiteX5" fmla="*/ 33689 w 829466"/>
              <a:gd name="connsiteY5" fmla="*/ 504 h 41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466" h="419192">
                <a:moveTo>
                  <a:pt x="33689" y="504"/>
                </a:moveTo>
                <a:cubicBezTo>
                  <a:pt x="103711" y="-13500"/>
                  <a:pt x="375560" y="268234"/>
                  <a:pt x="508189" y="321780"/>
                </a:cubicBezTo>
                <a:cubicBezTo>
                  <a:pt x="640818" y="375326"/>
                  <a:pt x="830288" y="324251"/>
                  <a:pt x="829464" y="321780"/>
                </a:cubicBezTo>
                <a:cubicBezTo>
                  <a:pt x="828640" y="319309"/>
                  <a:pt x="626813" y="292948"/>
                  <a:pt x="503246" y="306952"/>
                </a:cubicBezTo>
                <a:cubicBezTo>
                  <a:pt x="379679" y="320956"/>
                  <a:pt x="163023" y="462647"/>
                  <a:pt x="88059" y="405806"/>
                </a:cubicBezTo>
                <a:cubicBezTo>
                  <a:pt x="13095" y="348965"/>
                  <a:pt x="-36333" y="14508"/>
                  <a:pt x="33689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B366F5C4-8E7C-B80E-F701-07FBC3A4F9CB}"/>
              </a:ext>
            </a:extLst>
          </p:cNvPr>
          <p:cNvSpPr/>
          <p:nvPr/>
        </p:nvSpPr>
        <p:spPr>
          <a:xfrm>
            <a:off x="6552796" y="6952297"/>
            <a:ext cx="786327" cy="694064"/>
          </a:xfrm>
          <a:custGeom>
            <a:avLst/>
            <a:gdLst>
              <a:gd name="connsiteX0" fmla="*/ 1228 w 786327"/>
              <a:gd name="connsiteY0" fmla="*/ 7028 h 694064"/>
              <a:gd name="connsiteX1" fmla="*/ 396644 w 786327"/>
              <a:gd name="connsiteY1" fmla="*/ 303591 h 694064"/>
              <a:gd name="connsiteX2" fmla="*/ 559753 w 786327"/>
              <a:gd name="connsiteY2" fmla="*/ 530955 h 694064"/>
              <a:gd name="connsiteX3" fmla="*/ 525154 w 786327"/>
              <a:gd name="connsiteY3" fmla="*/ 605095 h 694064"/>
              <a:gd name="connsiteX4" fmla="*/ 233535 w 786327"/>
              <a:gd name="connsiteY4" fmla="*/ 694064 h 694064"/>
              <a:gd name="connsiteX5" fmla="*/ 772289 w 786327"/>
              <a:gd name="connsiteY5" fmla="*/ 605095 h 694064"/>
              <a:gd name="connsiteX6" fmla="*/ 599295 w 786327"/>
              <a:gd name="connsiteY6" fmla="*/ 392559 h 694064"/>
              <a:gd name="connsiteX7" fmla="*/ 282962 w 786327"/>
              <a:gd name="connsiteY7" fmla="*/ 115768 h 694064"/>
              <a:gd name="connsiteX8" fmla="*/ 1228 w 786327"/>
              <a:gd name="connsiteY8" fmla="*/ 7028 h 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327" h="694064">
                <a:moveTo>
                  <a:pt x="1228" y="7028"/>
                </a:moveTo>
                <a:cubicBezTo>
                  <a:pt x="20175" y="38332"/>
                  <a:pt x="303557" y="216270"/>
                  <a:pt x="396644" y="303591"/>
                </a:cubicBezTo>
                <a:cubicBezTo>
                  <a:pt x="489731" y="390912"/>
                  <a:pt x="538335" y="480704"/>
                  <a:pt x="559753" y="530955"/>
                </a:cubicBezTo>
                <a:cubicBezTo>
                  <a:pt x="581171" y="581206"/>
                  <a:pt x="579524" y="577910"/>
                  <a:pt x="525154" y="605095"/>
                </a:cubicBezTo>
                <a:cubicBezTo>
                  <a:pt x="470784" y="632280"/>
                  <a:pt x="192346" y="694064"/>
                  <a:pt x="233535" y="694064"/>
                </a:cubicBezTo>
                <a:cubicBezTo>
                  <a:pt x="274724" y="694064"/>
                  <a:pt x="711329" y="655346"/>
                  <a:pt x="772289" y="605095"/>
                </a:cubicBezTo>
                <a:cubicBezTo>
                  <a:pt x="833249" y="554844"/>
                  <a:pt x="680849" y="474113"/>
                  <a:pt x="599295" y="392559"/>
                </a:cubicBezTo>
                <a:cubicBezTo>
                  <a:pt x="517741" y="311005"/>
                  <a:pt x="378521" y="175904"/>
                  <a:pt x="282962" y="115768"/>
                </a:cubicBezTo>
                <a:cubicBezTo>
                  <a:pt x="187403" y="55632"/>
                  <a:pt x="-17719" y="-24276"/>
                  <a:pt x="1228" y="7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E2E468EC-516D-2435-0804-1BCAA9327BA5}"/>
              </a:ext>
            </a:extLst>
          </p:cNvPr>
          <p:cNvSpPr/>
          <p:nvPr/>
        </p:nvSpPr>
        <p:spPr>
          <a:xfrm>
            <a:off x="7349830" y="10266045"/>
            <a:ext cx="604088" cy="889735"/>
          </a:xfrm>
          <a:custGeom>
            <a:avLst/>
            <a:gdLst>
              <a:gd name="connsiteX0" fmla="*/ 523895 w 604088"/>
              <a:gd name="connsiteY0" fmla="*/ 4891 h 889735"/>
              <a:gd name="connsiteX1" fmla="*/ 365729 w 604088"/>
              <a:gd name="connsiteY1" fmla="*/ 459620 h 889735"/>
              <a:gd name="connsiteX2" fmla="*/ 602979 w 604088"/>
              <a:gd name="connsiteY2" fmla="*/ 598016 h 889735"/>
              <a:gd name="connsiteX3" fmla="*/ 434927 w 604088"/>
              <a:gd name="connsiteY3" fmla="*/ 578245 h 889735"/>
              <a:gd name="connsiteX4" fmla="*/ 4912 w 604088"/>
              <a:gd name="connsiteY4" fmla="*/ 889635 h 889735"/>
              <a:gd name="connsiteX5" fmla="*/ 212505 w 604088"/>
              <a:gd name="connsiteY5" fmla="*/ 607901 h 889735"/>
              <a:gd name="connsiteX6" fmla="*/ 375614 w 604088"/>
              <a:gd name="connsiteY6" fmla="*/ 242141 h 889735"/>
              <a:gd name="connsiteX7" fmla="*/ 523895 w 604088"/>
              <a:gd name="connsiteY7" fmla="*/ 4891 h 88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088" h="889735">
                <a:moveTo>
                  <a:pt x="523895" y="4891"/>
                </a:moveTo>
                <a:cubicBezTo>
                  <a:pt x="522248" y="41137"/>
                  <a:pt x="352548" y="360766"/>
                  <a:pt x="365729" y="459620"/>
                </a:cubicBezTo>
                <a:cubicBezTo>
                  <a:pt x="378910" y="558474"/>
                  <a:pt x="591446" y="578245"/>
                  <a:pt x="602979" y="598016"/>
                </a:cubicBezTo>
                <a:cubicBezTo>
                  <a:pt x="614512" y="617787"/>
                  <a:pt x="534605" y="529642"/>
                  <a:pt x="434927" y="578245"/>
                </a:cubicBezTo>
                <a:cubicBezTo>
                  <a:pt x="335249" y="626848"/>
                  <a:pt x="41982" y="884692"/>
                  <a:pt x="4912" y="889635"/>
                </a:cubicBezTo>
                <a:cubicBezTo>
                  <a:pt x="-32158" y="894578"/>
                  <a:pt x="150721" y="715816"/>
                  <a:pt x="212505" y="607901"/>
                </a:cubicBezTo>
                <a:cubicBezTo>
                  <a:pt x="274289" y="499986"/>
                  <a:pt x="317125" y="341819"/>
                  <a:pt x="375614" y="242141"/>
                </a:cubicBezTo>
                <a:cubicBezTo>
                  <a:pt x="434103" y="142463"/>
                  <a:pt x="525542" y="-31355"/>
                  <a:pt x="523895" y="4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CFC3D444-68EF-695D-4111-601CCEEF3766}"/>
              </a:ext>
            </a:extLst>
          </p:cNvPr>
          <p:cNvSpPr/>
          <p:nvPr/>
        </p:nvSpPr>
        <p:spPr>
          <a:xfrm>
            <a:off x="7487269" y="9697218"/>
            <a:ext cx="382880" cy="1157104"/>
          </a:xfrm>
          <a:custGeom>
            <a:avLst/>
            <a:gdLst>
              <a:gd name="connsiteX0" fmla="*/ 307373 w 382880"/>
              <a:gd name="connsiteY0" fmla="*/ 365 h 1157104"/>
              <a:gd name="connsiteX1" fmla="*/ 381514 w 382880"/>
              <a:gd name="connsiteY1" fmla="*/ 385896 h 1157104"/>
              <a:gd name="connsiteX2" fmla="*/ 228290 w 382880"/>
              <a:gd name="connsiteY2" fmla="*/ 721999 h 1157104"/>
              <a:gd name="connsiteX3" fmla="*/ 926 w 382880"/>
              <a:gd name="connsiteY3" fmla="*/ 1156957 h 1157104"/>
              <a:gd name="connsiteX4" fmla="*/ 154149 w 382880"/>
              <a:gd name="connsiteY4" fmla="*/ 766484 h 1157104"/>
              <a:gd name="connsiteX5" fmla="*/ 307373 w 382880"/>
              <a:gd name="connsiteY5" fmla="*/ 410609 h 1157104"/>
              <a:gd name="connsiteX6" fmla="*/ 376571 w 382880"/>
              <a:gd name="connsiteY6" fmla="*/ 316698 h 1157104"/>
              <a:gd name="connsiteX7" fmla="*/ 307373 w 382880"/>
              <a:gd name="connsiteY7" fmla="*/ 365 h 115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880" h="1157104">
                <a:moveTo>
                  <a:pt x="307373" y="365"/>
                </a:moveTo>
                <a:cubicBezTo>
                  <a:pt x="308197" y="11898"/>
                  <a:pt x="394694" y="265624"/>
                  <a:pt x="381514" y="385896"/>
                </a:cubicBezTo>
                <a:cubicBezTo>
                  <a:pt x="368334" y="506168"/>
                  <a:pt x="291721" y="593489"/>
                  <a:pt x="228290" y="721999"/>
                </a:cubicBezTo>
                <a:cubicBezTo>
                  <a:pt x="164859" y="850509"/>
                  <a:pt x="13283" y="1149543"/>
                  <a:pt x="926" y="1156957"/>
                </a:cubicBezTo>
                <a:cubicBezTo>
                  <a:pt x="-11431" y="1164371"/>
                  <a:pt x="103074" y="890875"/>
                  <a:pt x="154149" y="766484"/>
                </a:cubicBezTo>
                <a:cubicBezTo>
                  <a:pt x="205223" y="642093"/>
                  <a:pt x="270303" y="485573"/>
                  <a:pt x="307373" y="410609"/>
                </a:cubicBezTo>
                <a:cubicBezTo>
                  <a:pt x="344443" y="335645"/>
                  <a:pt x="374100" y="380129"/>
                  <a:pt x="376571" y="316698"/>
                </a:cubicBezTo>
                <a:cubicBezTo>
                  <a:pt x="379042" y="253267"/>
                  <a:pt x="306549" y="-11168"/>
                  <a:pt x="307373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135BA38B-94DF-DD9E-7C40-BAE8A1A65BFD}"/>
              </a:ext>
            </a:extLst>
          </p:cNvPr>
          <p:cNvSpPr/>
          <p:nvPr/>
        </p:nvSpPr>
        <p:spPr>
          <a:xfrm>
            <a:off x="6376755" y="11612434"/>
            <a:ext cx="1281705" cy="710963"/>
          </a:xfrm>
          <a:custGeom>
            <a:avLst/>
            <a:gdLst>
              <a:gd name="connsiteX0" fmla="*/ 9217 w 1281705"/>
              <a:gd name="connsiteY0" fmla="*/ 472474 h 710963"/>
              <a:gd name="connsiteX1" fmla="*/ 691310 w 1281705"/>
              <a:gd name="connsiteY1" fmla="*/ 141313 h 710963"/>
              <a:gd name="connsiteX2" fmla="*/ 1121325 w 1281705"/>
              <a:gd name="connsiteY2" fmla="*/ 67172 h 710963"/>
              <a:gd name="connsiteX3" fmla="*/ 1264663 w 1281705"/>
              <a:gd name="connsiteY3" fmla="*/ 2917 h 710963"/>
              <a:gd name="connsiteX4" fmla="*/ 765450 w 1281705"/>
              <a:gd name="connsiteY4" fmla="*/ 166027 h 710963"/>
              <a:gd name="connsiteX5" fmla="*/ 266237 w 1281705"/>
              <a:gd name="connsiteY5" fmla="*/ 363735 h 710963"/>
              <a:gd name="connsiteX6" fmla="*/ 587513 w 1281705"/>
              <a:gd name="connsiteY6" fmla="*/ 502130 h 710963"/>
              <a:gd name="connsiteX7" fmla="*/ 819820 w 1281705"/>
              <a:gd name="connsiteY7" fmla="*/ 447761 h 710963"/>
              <a:gd name="connsiteX8" fmla="*/ 533143 w 1281705"/>
              <a:gd name="connsiteY8" fmla="*/ 566385 h 710963"/>
              <a:gd name="connsiteX9" fmla="*/ 745680 w 1281705"/>
              <a:gd name="connsiteY9" fmla="*/ 591099 h 710963"/>
              <a:gd name="connsiteX10" fmla="*/ 216810 w 1281705"/>
              <a:gd name="connsiteY10" fmla="*/ 709724 h 710963"/>
              <a:gd name="connsiteX11" fmla="*/ 290951 w 1281705"/>
              <a:gd name="connsiteY11" fmla="*/ 507073 h 710963"/>
              <a:gd name="connsiteX12" fmla="*/ 9217 w 1281705"/>
              <a:gd name="connsiteY12" fmla="*/ 472474 h 71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705" h="710963">
                <a:moveTo>
                  <a:pt x="9217" y="472474"/>
                </a:moveTo>
                <a:cubicBezTo>
                  <a:pt x="75944" y="411514"/>
                  <a:pt x="505959" y="208863"/>
                  <a:pt x="691310" y="141313"/>
                </a:cubicBezTo>
                <a:cubicBezTo>
                  <a:pt x="876661" y="73763"/>
                  <a:pt x="1025766" y="90238"/>
                  <a:pt x="1121325" y="67172"/>
                </a:cubicBezTo>
                <a:cubicBezTo>
                  <a:pt x="1216884" y="44106"/>
                  <a:pt x="1323976" y="-13559"/>
                  <a:pt x="1264663" y="2917"/>
                </a:cubicBezTo>
                <a:cubicBezTo>
                  <a:pt x="1205351" y="19393"/>
                  <a:pt x="931854" y="105891"/>
                  <a:pt x="765450" y="166027"/>
                </a:cubicBezTo>
                <a:cubicBezTo>
                  <a:pt x="599046" y="226163"/>
                  <a:pt x="295893" y="307718"/>
                  <a:pt x="266237" y="363735"/>
                </a:cubicBezTo>
                <a:cubicBezTo>
                  <a:pt x="236581" y="419752"/>
                  <a:pt x="495249" y="488126"/>
                  <a:pt x="587513" y="502130"/>
                </a:cubicBezTo>
                <a:cubicBezTo>
                  <a:pt x="679777" y="516134"/>
                  <a:pt x="828882" y="437052"/>
                  <a:pt x="819820" y="447761"/>
                </a:cubicBezTo>
                <a:cubicBezTo>
                  <a:pt x="810758" y="458470"/>
                  <a:pt x="545500" y="542495"/>
                  <a:pt x="533143" y="566385"/>
                </a:cubicBezTo>
                <a:cubicBezTo>
                  <a:pt x="520786" y="590275"/>
                  <a:pt x="798402" y="567209"/>
                  <a:pt x="745680" y="591099"/>
                </a:cubicBezTo>
                <a:cubicBezTo>
                  <a:pt x="692958" y="614989"/>
                  <a:pt x="292598" y="723728"/>
                  <a:pt x="216810" y="709724"/>
                </a:cubicBezTo>
                <a:cubicBezTo>
                  <a:pt x="141022" y="695720"/>
                  <a:pt x="323079" y="542496"/>
                  <a:pt x="290951" y="507073"/>
                </a:cubicBezTo>
                <a:cubicBezTo>
                  <a:pt x="258824" y="471650"/>
                  <a:pt x="-57510" y="533434"/>
                  <a:pt x="9217" y="472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628D72EF-DADD-39F3-1112-7E1E5752D041}"/>
              </a:ext>
            </a:extLst>
          </p:cNvPr>
          <p:cNvSpPr/>
          <p:nvPr/>
        </p:nvSpPr>
        <p:spPr>
          <a:xfrm>
            <a:off x="1192716" y="6083207"/>
            <a:ext cx="226691" cy="1603520"/>
          </a:xfrm>
          <a:custGeom>
            <a:avLst/>
            <a:gdLst>
              <a:gd name="connsiteX0" fmla="*/ 72616 w 226691"/>
              <a:gd name="connsiteY0" fmla="*/ 1260 h 1603520"/>
              <a:gd name="connsiteX1" fmla="*/ 102272 w 226691"/>
              <a:gd name="connsiteY1" fmla="*/ 495530 h 1603520"/>
              <a:gd name="connsiteX2" fmla="*/ 176413 w 226691"/>
              <a:gd name="connsiteY2" fmla="*/ 698181 h 1603520"/>
              <a:gd name="connsiteX3" fmla="*/ 156642 w 226691"/>
              <a:gd name="connsiteY3" fmla="*/ 955202 h 1603520"/>
              <a:gd name="connsiteX4" fmla="*/ 225840 w 226691"/>
              <a:gd name="connsiteY4" fmla="*/ 861290 h 1603520"/>
              <a:gd name="connsiteX5" fmla="*/ 166527 w 226691"/>
              <a:gd name="connsiteY5" fmla="*/ 1098540 h 1603520"/>
              <a:gd name="connsiteX6" fmla="*/ 220897 w 226691"/>
              <a:gd name="connsiteY6" fmla="*/ 1602696 h 1603520"/>
              <a:gd name="connsiteX7" fmla="*/ 201126 w 226691"/>
              <a:gd name="connsiteY7" fmla="*/ 970030 h 1603520"/>
              <a:gd name="connsiteX8" fmla="*/ 8361 w 226691"/>
              <a:gd name="connsiteY8" fmla="*/ 352192 h 1603520"/>
              <a:gd name="connsiteX9" fmla="*/ 38017 w 226691"/>
              <a:gd name="connsiteY9" fmla="*/ 352192 h 1603520"/>
              <a:gd name="connsiteX10" fmla="*/ 72616 w 226691"/>
              <a:gd name="connsiteY10" fmla="*/ 1260 h 160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691" h="1603520">
                <a:moveTo>
                  <a:pt x="72616" y="1260"/>
                </a:moveTo>
                <a:cubicBezTo>
                  <a:pt x="83325" y="25150"/>
                  <a:pt x="84972" y="379376"/>
                  <a:pt x="102272" y="495530"/>
                </a:cubicBezTo>
                <a:cubicBezTo>
                  <a:pt x="119572" y="611684"/>
                  <a:pt x="167351" y="621569"/>
                  <a:pt x="176413" y="698181"/>
                </a:cubicBezTo>
                <a:cubicBezTo>
                  <a:pt x="185475" y="774793"/>
                  <a:pt x="148404" y="928017"/>
                  <a:pt x="156642" y="955202"/>
                </a:cubicBezTo>
                <a:cubicBezTo>
                  <a:pt x="164880" y="982387"/>
                  <a:pt x="224193" y="837400"/>
                  <a:pt x="225840" y="861290"/>
                </a:cubicBezTo>
                <a:cubicBezTo>
                  <a:pt x="227488" y="885180"/>
                  <a:pt x="167351" y="974972"/>
                  <a:pt x="166527" y="1098540"/>
                </a:cubicBezTo>
                <a:cubicBezTo>
                  <a:pt x="165703" y="1222108"/>
                  <a:pt x="215131" y="1624114"/>
                  <a:pt x="220897" y="1602696"/>
                </a:cubicBezTo>
                <a:cubicBezTo>
                  <a:pt x="226663" y="1581278"/>
                  <a:pt x="236549" y="1178447"/>
                  <a:pt x="201126" y="970030"/>
                </a:cubicBezTo>
                <a:cubicBezTo>
                  <a:pt x="165703" y="761613"/>
                  <a:pt x="35546" y="455165"/>
                  <a:pt x="8361" y="352192"/>
                </a:cubicBezTo>
                <a:cubicBezTo>
                  <a:pt x="-18824" y="249219"/>
                  <a:pt x="28132" y="404090"/>
                  <a:pt x="38017" y="352192"/>
                </a:cubicBezTo>
                <a:cubicBezTo>
                  <a:pt x="47902" y="300294"/>
                  <a:pt x="61907" y="-22630"/>
                  <a:pt x="72616" y="1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B2FB0B87-5392-F57B-E184-3EEDB197C72F}"/>
              </a:ext>
            </a:extLst>
          </p:cNvPr>
          <p:cNvSpPr/>
          <p:nvPr/>
        </p:nvSpPr>
        <p:spPr>
          <a:xfrm>
            <a:off x="1655313" y="2767909"/>
            <a:ext cx="1049064" cy="2095424"/>
          </a:xfrm>
          <a:custGeom>
            <a:avLst/>
            <a:gdLst>
              <a:gd name="connsiteX0" fmla="*/ 1048345 w 1049064"/>
              <a:gd name="connsiteY0" fmla="*/ 5 h 2095424"/>
              <a:gd name="connsiteX1" fmla="*/ 771554 w 1049064"/>
              <a:gd name="connsiteY1" fmla="*/ 578301 h 2095424"/>
              <a:gd name="connsiteX2" fmla="*/ 608445 w 1049064"/>
              <a:gd name="connsiteY2" fmla="*/ 1413617 h 2095424"/>
              <a:gd name="connsiteX3" fmla="*/ 608445 w 1049064"/>
              <a:gd name="connsiteY3" fmla="*/ 1280165 h 2095424"/>
              <a:gd name="connsiteX4" fmla="*/ 5435 w 1049064"/>
              <a:gd name="connsiteY4" fmla="*/ 2085825 h 2095424"/>
              <a:gd name="connsiteX5" fmla="*/ 331653 w 1049064"/>
              <a:gd name="connsiteY5" fmla="*/ 1650867 h 2095424"/>
              <a:gd name="connsiteX6" fmla="*/ 682585 w 1049064"/>
              <a:gd name="connsiteY6" fmla="*/ 588186 h 2095424"/>
              <a:gd name="connsiteX7" fmla="*/ 1048345 w 1049064"/>
              <a:gd name="connsiteY7" fmla="*/ 5 h 209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9064" h="2095424">
                <a:moveTo>
                  <a:pt x="1048345" y="5"/>
                </a:moveTo>
                <a:cubicBezTo>
                  <a:pt x="1063173" y="-1643"/>
                  <a:pt x="844871" y="342699"/>
                  <a:pt x="771554" y="578301"/>
                </a:cubicBezTo>
                <a:cubicBezTo>
                  <a:pt x="698237" y="813903"/>
                  <a:pt x="635630" y="1296640"/>
                  <a:pt x="608445" y="1413617"/>
                </a:cubicBezTo>
                <a:cubicBezTo>
                  <a:pt x="581260" y="1530594"/>
                  <a:pt x="708947" y="1168130"/>
                  <a:pt x="608445" y="1280165"/>
                </a:cubicBezTo>
                <a:cubicBezTo>
                  <a:pt x="507943" y="1392200"/>
                  <a:pt x="5435" y="2085825"/>
                  <a:pt x="5435" y="2085825"/>
                </a:cubicBezTo>
                <a:cubicBezTo>
                  <a:pt x="-40697" y="2147609"/>
                  <a:pt x="218795" y="1900473"/>
                  <a:pt x="331653" y="1650867"/>
                </a:cubicBezTo>
                <a:cubicBezTo>
                  <a:pt x="444511" y="1401261"/>
                  <a:pt x="563960" y="866625"/>
                  <a:pt x="682585" y="588186"/>
                </a:cubicBezTo>
                <a:cubicBezTo>
                  <a:pt x="801210" y="309747"/>
                  <a:pt x="1033517" y="1653"/>
                  <a:pt x="104834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ACB91DDE-FCD1-18CE-183E-D5376AB4779A}"/>
              </a:ext>
            </a:extLst>
          </p:cNvPr>
          <p:cNvSpPr/>
          <p:nvPr/>
        </p:nvSpPr>
        <p:spPr>
          <a:xfrm>
            <a:off x="2414430" y="7794872"/>
            <a:ext cx="245987" cy="2164888"/>
          </a:xfrm>
          <a:custGeom>
            <a:avLst/>
            <a:gdLst>
              <a:gd name="connsiteX0" fmla="*/ 244744 w 245987"/>
              <a:gd name="connsiteY0" fmla="*/ 24484 h 2164888"/>
              <a:gd name="connsiteX1" fmla="*/ 96463 w 245987"/>
              <a:gd name="connsiteY1" fmla="*/ 1630862 h 2164888"/>
              <a:gd name="connsiteX2" fmla="*/ 81635 w 245987"/>
              <a:gd name="connsiteY2" fmla="*/ 2164674 h 2164888"/>
              <a:gd name="connsiteX3" fmla="*/ 47036 w 245987"/>
              <a:gd name="connsiteY3" fmla="*/ 1586378 h 2164888"/>
              <a:gd name="connsiteX4" fmla="*/ 91520 w 245987"/>
              <a:gd name="connsiteY4" fmla="*/ 414957 h 2164888"/>
              <a:gd name="connsiteX5" fmla="*/ 2552 w 245987"/>
              <a:gd name="connsiteY5" fmla="*/ 642322 h 2164888"/>
              <a:gd name="connsiteX6" fmla="*/ 244744 w 245987"/>
              <a:gd name="connsiteY6" fmla="*/ 24484 h 216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987" h="2164888">
                <a:moveTo>
                  <a:pt x="244744" y="24484"/>
                </a:moveTo>
                <a:cubicBezTo>
                  <a:pt x="260396" y="189241"/>
                  <a:pt x="123648" y="1274164"/>
                  <a:pt x="96463" y="1630862"/>
                </a:cubicBezTo>
                <a:cubicBezTo>
                  <a:pt x="69278" y="1987560"/>
                  <a:pt x="89873" y="2172088"/>
                  <a:pt x="81635" y="2164674"/>
                </a:cubicBezTo>
                <a:cubicBezTo>
                  <a:pt x="73397" y="2157260"/>
                  <a:pt x="45389" y="1877997"/>
                  <a:pt x="47036" y="1586378"/>
                </a:cubicBezTo>
                <a:cubicBezTo>
                  <a:pt x="48683" y="1294759"/>
                  <a:pt x="98934" y="572300"/>
                  <a:pt x="91520" y="414957"/>
                </a:cubicBezTo>
                <a:cubicBezTo>
                  <a:pt x="84106" y="257614"/>
                  <a:pt x="-17219" y="706577"/>
                  <a:pt x="2552" y="642322"/>
                </a:cubicBezTo>
                <a:cubicBezTo>
                  <a:pt x="22323" y="578067"/>
                  <a:pt x="229092" y="-140273"/>
                  <a:pt x="244744" y="24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5F9F1EEA-09EA-C09E-0286-E72D86DF6BA9}"/>
              </a:ext>
            </a:extLst>
          </p:cNvPr>
          <p:cNvSpPr/>
          <p:nvPr/>
        </p:nvSpPr>
        <p:spPr>
          <a:xfrm>
            <a:off x="1937535" y="9968277"/>
            <a:ext cx="573508" cy="1831587"/>
          </a:xfrm>
          <a:custGeom>
            <a:avLst/>
            <a:gdLst>
              <a:gd name="connsiteX0" fmla="*/ 548644 w 573508"/>
              <a:gd name="connsiteY0" fmla="*/ 45639 h 1831587"/>
              <a:gd name="connsiteX1" fmla="*/ 553587 w 573508"/>
              <a:gd name="connsiteY1" fmla="*/ 114837 h 1831587"/>
              <a:gd name="connsiteX2" fmla="*/ 430020 w 573508"/>
              <a:gd name="connsiteY2" fmla="*/ 851299 h 1831587"/>
              <a:gd name="connsiteX3" fmla="*/ 430020 w 573508"/>
              <a:gd name="connsiteY3" fmla="*/ 801872 h 1831587"/>
              <a:gd name="connsiteX4" fmla="*/ 172999 w 573508"/>
              <a:gd name="connsiteY4" fmla="*/ 1483965 h 1831587"/>
              <a:gd name="connsiteX5" fmla="*/ 4 w 573508"/>
              <a:gd name="connsiteY5" fmla="*/ 1829954 h 1831587"/>
              <a:gd name="connsiteX6" fmla="*/ 177942 w 573508"/>
              <a:gd name="connsiteY6" fmla="*/ 1548220 h 1831587"/>
              <a:gd name="connsiteX7" fmla="*/ 375650 w 573508"/>
              <a:gd name="connsiteY7" fmla="*/ 292774 h 1831587"/>
              <a:gd name="connsiteX8" fmla="*/ 316337 w 573508"/>
              <a:gd name="connsiteY8" fmla="*/ 549794 h 1831587"/>
              <a:gd name="connsiteX9" fmla="*/ 548644 w 573508"/>
              <a:gd name="connsiteY9" fmla="*/ 45639 h 183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3508" h="1831587">
                <a:moveTo>
                  <a:pt x="548644" y="45639"/>
                </a:moveTo>
                <a:cubicBezTo>
                  <a:pt x="588186" y="-26854"/>
                  <a:pt x="573358" y="-19440"/>
                  <a:pt x="553587" y="114837"/>
                </a:cubicBezTo>
                <a:cubicBezTo>
                  <a:pt x="533816" y="249114"/>
                  <a:pt x="450614" y="736793"/>
                  <a:pt x="430020" y="851299"/>
                </a:cubicBezTo>
                <a:cubicBezTo>
                  <a:pt x="409426" y="965805"/>
                  <a:pt x="472857" y="696428"/>
                  <a:pt x="430020" y="801872"/>
                </a:cubicBezTo>
                <a:cubicBezTo>
                  <a:pt x="387183" y="907316"/>
                  <a:pt x="244668" y="1312618"/>
                  <a:pt x="172999" y="1483965"/>
                </a:cubicBezTo>
                <a:cubicBezTo>
                  <a:pt x="101330" y="1655312"/>
                  <a:pt x="-820" y="1819245"/>
                  <a:pt x="4" y="1829954"/>
                </a:cubicBezTo>
                <a:cubicBezTo>
                  <a:pt x="828" y="1840663"/>
                  <a:pt x="115334" y="1804417"/>
                  <a:pt x="177942" y="1548220"/>
                </a:cubicBezTo>
                <a:cubicBezTo>
                  <a:pt x="240550" y="1292023"/>
                  <a:pt x="352584" y="459178"/>
                  <a:pt x="375650" y="292774"/>
                </a:cubicBezTo>
                <a:cubicBezTo>
                  <a:pt x="398716" y="126370"/>
                  <a:pt x="288328" y="586864"/>
                  <a:pt x="316337" y="549794"/>
                </a:cubicBezTo>
                <a:cubicBezTo>
                  <a:pt x="344346" y="512724"/>
                  <a:pt x="509102" y="118132"/>
                  <a:pt x="548644" y="45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E00B0948-CD82-216F-513F-27D5BEE18B94}"/>
              </a:ext>
            </a:extLst>
          </p:cNvPr>
          <p:cNvSpPr/>
          <p:nvPr/>
        </p:nvSpPr>
        <p:spPr>
          <a:xfrm>
            <a:off x="2425238" y="5104136"/>
            <a:ext cx="385370" cy="1385688"/>
          </a:xfrm>
          <a:custGeom>
            <a:avLst/>
            <a:gdLst>
              <a:gd name="connsiteX0" fmla="*/ 382217 w 385370"/>
              <a:gd name="connsiteY0" fmla="*/ 1676 h 1385688"/>
              <a:gd name="connsiteX1" fmla="*/ 199337 w 385370"/>
              <a:gd name="connsiteY1" fmla="*/ 466290 h 1385688"/>
              <a:gd name="connsiteX2" fmla="*/ 238879 w 385370"/>
              <a:gd name="connsiteY2" fmla="*/ 1094013 h 1385688"/>
              <a:gd name="connsiteX3" fmla="*/ 169681 w 385370"/>
              <a:gd name="connsiteY3" fmla="*/ 896305 h 1385688"/>
              <a:gd name="connsiteX4" fmla="*/ 70827 w 385370"/>
              <a:gd name="connsiteY4" fmla="*/ 1385633 h 1385688"/>
              <a:gd name="connsiteX5" fmla="*/ 95540 w 385370"/>
              <a:gd name="connsiteY5" fmla="*/ 861706 h 1385688"/>
              <a:gd name="connsiteX6" fmla="*/ 46113 w 385370"/>
              <a:gd name="connsiteY6" fmla="*/ 515717 h 1385688"/>
              <a:gd name="connsiteX7" fmla="*/ 21400 w 385370"/>
              <a:gd name="connsiteY7" fmla="*/ 629399 h 1385688"/>
              <a:gd name="connsiteX8" fmla="*/ 382217 w 385370"/>
              <a:gd name="connsiteY8" fmla="*/ 1676 h 138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370" h="1385688">
                <a:moveTo>
                  <a:pt x="382217" y="1676"/>
                </a:moveTo>
                <a:cubicBezTo>
                  <a:pt x="411873" y="-25509"/>
                  <a:pt x="223227" y="284234"/>
                  <a:pt x="199337" y="466290"/>
                </a:cubicBezTo>
                <a:cubicBezTo>
                  <a:pt x="175447" y="648346"/>
                  <a:pt x="243822" y="1022344"/>
                  <a:pt x="238879" y="1094013"/>
                </a:cubicBezTo>
                <a:cubicBezTo>
                  <a:pt x="233936" y="1165682"/>
                  <a:pt x="197690" y="847702"/>
                  <a:pt x="169681" y="896305"/>
                </a:cubicBezTo>
                <a:cubicBezTo>
                  <a:pt x="141672" y="944908"/>
                  <a:pt x="83184" y="1391400"/>
                  <a:pt x="70827" y="1385633"/>
                </a:cubicBezTo>
                <a:cubicBezTo>
                  <a:pt x="58470" y="1379867"/>
                  <a:pt x="99659" y="1006692"/>
                  <a:pt x="95540" y="861706"/>
                </a:cubicBezTo>
                <a:cubicBezTo>
                  <a:pt x="91421" y="716720"/>
                  <a:pt x="58470" y="554435"/>
                  <a:pt x="46113" y="515717"/>
                </a:cubicBezTo>
                <a:cubicBezTo>
                  <a:pt x="33756" y="476999"/>
                  <a:pt x="-33793" y="708482"/>
                  <a:pt x="21400" y="629399"/>
                </a:cubicBezTo>
                <a:cubicBezTo>
                  <a:pt x="76593" y="550316"/>
                  <a:pt x="352561" y="28861"/>
                  <a:pt x="382217" y="1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63FFCF91-3555-E84E-84FF-26DAD6C7F62B}"/>
              </a:ext>
            </a:extLst>
          </p:cNvPr>
          <p:cNvSpPr/>
          <p:nvPr/>
        </p:nvSpPr>
        <p:spPr>
          <a:xfrm>
            <a:off x="2749391" y="4398950"/>
            <a:ext cx="470916" cy="875218"/>
          </a:xfrm>
          <a:custGeom>
            <a:avLst/>
            <a:gdLst>
              <a:gd name="connsiteX0" fmla="*/ 329913 w 470916"/>
              <a:gd name="connsiteY0" fmla="*/ 55 h 875218"/>
              <a:gd name="connsiteX1" fmla="*/ 408996 w 470916"/>
              <a:gd name="connsiteY1" fmla="*/ 202706 h 875218"/>
              <a:gd name="connsiteX2" fmla="*/ 201403 w 470916"/>
              <a:gd name="connsiteY2" fmla="*/ 489383 h 875218"/>
              <a:gd name="connsiteX3" fmla="*/ 468308 w 470916"/>
              <a:gd name="connsiteY3" fmla="*/ 449841 h 875218"/>
              <a:gd name="connsiteX4" fmla="*/ 3694 w 470916"/>
              <a:gd name="connsiteY4" fmla="*/ 874914 h 875218"/>
              <a:gd name="connsiteX5" fmla="*/ 250830 w 470916"/>
              <a:gd name="connsiteY5" fmla="*/ 514096 h 875218"/>
              <a:gd name="connsiteX6" fmla="*/ 255772 w 470916"/>
              <a:gd name="connsiteY6" fmla="*/ 291675 h 875218"/>
              <a:gd name="connsiteX7" fmla="*/ 379340 w 470916"/>
              <a:gd name="connsiteY7" fmla="*/ 182935 h 875218"/>
              <a:gd name="connsiteX8" fmla="*/ 329913 w 470916"/>
              <a:gd name="connsiteY8" fmla="*/ 55 h 87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916" h="875218">
                <a:moveTo>
                  <a:pt x="329913" y="55"/>
                </a:moveTo>
                <a:cubicBezTo>
                  <a:pt x="334856" y="3350"/>
                  <a:pt x="430414" y="121151"/>
                  <a:pt x="408996" y="202706"/>
                </a:cubicBezTo>
                <a:cubicBezTo>
                  <a:pt x="387578" y="284261"/>
                  <a:pt x="191518" y="448194"/>
                  <a:pt x="201403" y="489383"/>
                </a:cubicBezTo>
                <a:cubicBezTo>
                  <a:pt x="211288" y="530572"/>
                  <a:pt x="501259" y="385586"/>
                  <a:pt x="468308" y="449841"/>
                </a:cubicBezTo>
                <a:cubicBezTo>
                  <a:pt x="435357" y="514096"/>
                  <a:pt x="39940" y="864205"/>
                  <a:pt x="3694" y="874914"/>
                </a:cubicBezTo>
                <a:cubicBezTo>
                  <a:pt x="-32552" y="885623"/>
                  <a:pt x="208817" y="611302"/>
                  <a:pt x="250830" y="514096"/>
                </a:cubicBezTo>
                <a:cubicBezTo>
                  <a:pt x="292843" y="416890"/>
                  <a:pt x="234354" y="346869"/>
                  <a:pt x="255772" y="291675"/>
                </a:cubicBezTo>
                <a:cubicBezTo>
                  <a:pt x="277190" y="236481"/>
                  <a:pt x="363688" y="225772"/>
                  <a:pt x="379340" y="182935"/>
                </a:cubicBezTo>
                <a:cubicBezTo>
                  <a:pt x="394992" y="140098"/>
                  <a:pt x="324970" y="-3240"/>
                  <a:pt x="329913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BB5E0087-0FCC-BB8A-B4F8-F8E609D56D14}"/>
              </a:ext>
            </a:extLst>
          </p:cNvPr>
          <p:cNvSpPr/>
          <p:nvPr/>
        </p:nvSpPr>
        <p:spPr>
          <a:xfrm>
            <a:off x="2026441" y="6531009"/>
            <a:ext cx="271930" cy="802709"/>
          </a:xfrm>
          <a:custGeom>
            <a:avLst/>
            <a:gdLst>
              <a:gd name="connsiteX0" fmla="*/ 271916 w 271930"/>
              <a:gd name="connsiteY0" fmla="*/ 171296 h 802709"/>
              <a:gd name="connsiteX1" fmla="*/ 84093 w 271930"/>
              <a:gd name="connsiteY1" fmla="*/ 364061 h 802709"/>
              <a:gd name="connsiteX2" fmla="*/ 67 w 271930"/>
              <a:gd name="connsiteY2" fmla="*/ 799019 h 802709"/>
              <a:gd name="connsiteX3" fmla="*/ 69265 w 271930"/>
              <a:gd name="connsiteY3" fmla="*/ 541999 h 802709"/>
              <a:gd name="connsiteX4" fmla="*/ 34666 w 271930"/>
              <a:gd name="connsiteY4" fmla="*/ 8187 h 802709"/>
              <a:gd name="connsiteX5" fmla="*/ 74208 w 271930"/>
              <a:gd name="connsiteY5" fmla="*/ 215780 h 802709"/>
              <a:gd name="connsiteX6" fmla="*/ 271916 w 271930"/>
              <a:gd name="connsiteY6" fmla="*/ 171296 h 80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930" h="802709">
                <a:moveTo>
                  <a:pt x="271916" y="171296"/>
                </a:moveTo>
                <a:cubicBezTo>
                  <a:pt x="273564" y="196010"/>
                  <a:pt x="129401" y="259441"/>
                  <a:pt x="84093" y="364061"/>
                </a:cubicBezTo>
                <a:cubicBezTo>
                  <a:pt x="38785" y="468681"/>
                  <a:pt x="2538" y="769363"/>
                  <a:pt x="67" y="799019"/>
                </a:cubicBezTo>
                <a:cubicBezTo>
                  <a:pt x="-2404" y="828675"/>
                  <a:pt x="63498" y="673804"/>
                  <a:pt x="69265" y="541999"/>
                </a:cubicBezTo>
                <a:cubicBezTo>
                  <a:pt x="75031" y="410194"/>
                  <a:pt x="33842" y="62557"/>
                  <a:pt x="34666" y="8187"/>
                </a:cubicBezTo>
                <a:cubicBezTo>
                  <a:pt x="35490" y="-46183"/>
                  <a:pt x="37138" y="186948"/>
                  <a:pt x="74208" y="215780"/>
                </a:cubicBezTo>
                <a:cubicBezTo>
                  <a:pt x="111278" y="244612"/>
                  <a:pt x="270268" y="146582"/>
                  <a:pt x="271916" y="171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098E3711-38BA-960E-2A3C-9762D5922AFB}"/>
              </a:ext>
            </a:extLst>
          </p:cNvPr>
          <p:cNvSpPr/>
          <p:nvPr/>
        </p:nvSpPr>
        <p:spPr>
          <a:xfrm>
            <a:off x="1700301" y="6665430"/>
            <a:ext cx="331223" cy="624097"/>
          </a:xfrm>
          <a:custGeom>
            <a:avLst/>
            <a:gdLst>
              <a:gd name="connsiteX0" fmla="*/ 4931 w 331223"/>
              <a:gd name="connsiteY0" fmla="*/ 190099 h 624097"/>
              <a:gd name="connsiteX1" fmla="*/ 138384 w 331223"/>
              <a:gd name="connsiteY1" fmla="*/ 353208 h 624097"/>
              <a:gd name="connsiteX2" fmla="*/ 123556 w 331223"/>
              <a:gd name="connsiteY2" fmla="*/ 620114 h 624097"/>
              <a:gd name="connsiteX3" fmla="*/ 158155 w 331223"/>
              <a:gd name="connsiteY3" fmla="*/ 476775 h 624097"/>
              <a:gd name="connsiteX4" fmla="*/ 331150 w 331223"/>
              <a:gd name="connsiteY4" fmla="*/ 2276 h 624097"/>
              <a:gd name="connsiteX5" fmla="*/ 177926 w 331223"/>
              <a:gd name="connsiteY5" fmla="*/ 293895 h 624097"/>
              <a:gd name="connsiteX6" fmla="*/ 44473 w 331223"/>
              <a:gd name="connsiteY6" fmla="*/ 224698 h 624097"/>
              <a:gd name="connsiteX7" fmla="*/ 4931 w 331223"/>
              <a:gd name="connsiteY7" fmla="*/ 190099 h 62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223" h="624097">
                <a:moveTo>
                  <a:pt x="4931" y="190099"/>
                </a:moveTo>
                <a:cubicBezTo>
                  <a:pt x="20583" y="211517"/>
                  <a:pt x="118613" y="281539"/>
                  <a:pt x="138384" y="353208"/>
                </a:cubicBezTo>
                <a:cubicBezTo>
                  <a:pt x="158155" y="424877"/>
                  <a:pt x="120261" y="599520"/>
                  <a:pt x="123556" y="620114"/>
                </a:cubicBezTo>
                <a:cubicBezTo>
                  <a:pt x="126851" y="640708"/>
                  <a:pt x="123556" y="579748"/>
                  <a:pt x="158155" y="476775"/>
                </a:cubicBezTo>
                <a:cubicBezTo>
                  <a:pt x="192754" y="373802"/>
                  <a:pt x="327855" y="32756"/>
                  <a:pt x="331150" y="2276"/>
                </a:cubicBezTo>
                <a:cubicBezTo>
                  <a:pt x="334445" y="-28204"/>
                  <a:pt x="225706" y="256825"/>
                  <a:pt x="177926" y="293895"/>
                </a:cubicBezTo>
                <a:cubicBezTo>
                  <a:pt x="130147" y="330965"/>
                  <a:pt x="75777" y="241174"/>
                  <a:pt x="44473" y="224698"/>
                </a:cubicBezTo>
                <a:cubicBezTo>
                  <a:pt x="13169" y="208222"/>
                  <a:pt x="-10721" y="168681"/>
                  <a:pt x="4931" y="190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327763DC-26A7-2D9F-AD56-2E5167586A09}"/>
              </a:ext>
            </a:extLst>
          </p:cNvPr>
          <p:cNvSpPr/>
          <p:nvPr/>
        </p:nvSpPr>
        <p:spPr>
          <a:xfrm>
            <a:off x="7575711" y="8520364"/>
            <a:ext cx="1103710" cy="903264"/>
          </a:xfrm>
          <a:custGeom>
            <a:avLst/>
            <a:gdLst>
              <a:gd name="connsiteX0" fmla="*/ 1452 w 1103710"/>
              <a:gd name="connsiteY0" fmla="*/ 5798 h 903264"/>
              <a:gd name="connsiteX1" fmla="*/ 530321 w 1103710"/>
              <a:gd name="connsiteY1" fmla="*/ 425928 h 903264"/>
              <a:gd name="connsiteX2" fmla="*/ 480894 w 1103710"/>
              <a:gd name="connsiteY2" fmla="*/ 455584 h 903264"/>
              <a:gd name="connsiteX3" fmla="*/ 797227 w 1103710"/>
              <a:gd name="connsiteY3" fmla="*/ 816401 h 903264"/>
              <a:gd name="connsiteX4" fmla="*/ 698373 w 1103710"/>
              <a:gd name="connsiteY4" fmla="*/ 757089 h 903264"/>
              <a:gd name="connsiteX5" fmla="*/ 1103675 w 1103710"/>
              <a:gd name="connsiteY5" fmla="*/ 900427 h 903264"/>
              <a:gd name="connsiteX6" fmla="*/ 673660 w 1103710"/>
              <a:gd name="connsiteY6" fmla="*/ 603865 h 903264"/>
              <a:gd name="connsiteX7" fmla="*/ 382040 w 1103710"/>
              <a:gd name="connsiteY7" fmla="*/ 208449 h 903264"/>
              <a:gd name="connsiteX8" fmla="*/ 1452 w 1103710"/>
              <a:gd name="connsiteY8" fmla="*/ 5798 h 903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3710" h="903264">
                <a:moveTo>
                  <a:pt x="1452" y="5798"/>
                </a:moveTo>
                <a:cubicBezTo>
                  <a:pt x="26165" y="42044"/>
                  <a:pt x="450414" y="350964"/>
                  <a:pt x="530321" y="425928"/>
                </a:cubicBezTo>
                <a:cubicBezTo>
                  <a:pt x="610228" y="500892"/>
                  <a:pt x="436410" y="390505"/>
                  <a:pt x="480894" y="455584"/>
                </a:cubicBezTo>
                <a:cubicBezTo>
                  <a:pt x="525378" y="520663"/>
                  <a:pt x="760981" y="766150"/>
                  <a:pt x="797227" y="816401"/>
                </a:cubicBezTo>
                <a:cubicBezTo>
                  <a:pt x="833473" y="866652"/>
                  <a:pt x="647298" y="743085"/>
                  <a:pt x="698373" y="757089"/>
                </a:cubicBezTo>
                <a:cubicBezTo>
                  <a:pt x="749448" y="771093"/>
                  <a:pt x="1107794" y="925964"/>
                  <a:pt x="1103675" y="900427"/>
                </a:cubicBezTo>
                <a:cubicBezTo>
                  <a:pt x="1099556" y="874890"/>
                  <a:pt x="793932" y="719195"/>
                  <a:pt x="673660" y="603865"/>
                </a:cubicBezTo>
                <a:cubicBezTo>
                  <a:pt x="553388" y="488535"/>
                  <a:pt x="489956" y="305655"/>
                  <a:pt x="382040" y="208449"/>
                </a:cubicBezTo>
                <a:cubicBezTo>
                  <a:pt x="274124" y="111243"/>
                  <a:pt x="-23261" y="-30448"/>
                  <a:pt x="1452" y="5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F4FB5429-061E-51F2-A8CD-8740084C8B6C}"/>
              </a:ext>
            </a:extLst>
          </p:cNvPr>
          <p:cNvSpPr/>
          <p:nvPr/>
        </p:nvSpPr>
        <p:spPr>
          <a:xfrm>
            <a:off x="4110871" y="4932432"/>
            <a:ext cx="135657" cy="943951"/>
          </a:xfrm>
          <a:custGeom>
            <a:avLst/>
            <a:gdLst>
              <a:gd name="connsiteX0" fmla="*/ 55827 w 135657"/>
              <a:gd name="connsiteY0" fmla="*/ 385 h 943951"/>
              <a:gd name="connsiteX1" fmla="*/ 129968 w 135657"/>
              <a:gd name="connsiteY1" fmla="*/ 148666 h 943951"/>
              <a:gd name="connsiteX2" fmla="*/ 50885 w 135657"/>
              <a:gd name="connsiteY2" fmla="*/ 326604 h 943951"/>
              <a:gd name="connsiteX3" fmla="*/ 129968 w 135657"/>
              <a:gd name="connsiteY3" fmla="*/ 924671 h 943951"/>
              <a:gd name="connsiteX4" fmla="*/ 115140 w 135657"/>
              <a:gd name="connsiteY4" fmla="*/ 741791 h 943951"/>
              <a:gd name="connsiteX5" fmla="*/ 1458 w 135657"/>
              <a:gd name="connsiteY5" fmla="*/ 193151 h 943951"/>
              <a:gd name="connsiteX6" fmla="*/ 55827 w 135657"/>
              <a:gd name="connsiteY6" fmla="*/ 385 h 94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57" h="943951">
                <a:moveTo>
                  <a:pt x="55827" y="385"/>
                </a:moveTo>
                <a:cubicBezTo>
                  <a:pt x="77245" y="-7029"/>
                  <a:pt x="130792" y="94296"/>
                  <a:pt x="129968" y="148666"/>
                </a:cubicBezTo>
                <a:cubicBezTo>
                  <a:pt x="129144" y="203036"/>
                  <a:pt x="50885" y="197270"/>
                  <a:pt x="50885" y="326604"/>
                </a:cubicBezTo>
                <a:cubicBezTo>
                  <a:pt x="50885" y="455938"/>
                  <a:pt x="119259" y="855473"/>
                  <a:pt x="129968" y="924671"/>
                </a:cubicBezTo>
                <a:cubicBezTo>
                  <a:pt x="140677" y="993869"/>
                  <a:pt x="136558" y="863711"/>
                  <a:pt x="115140" y="741791"/>
                </a:cubicBezTo>
                <a:cubicBezTo>
                  <a:pt x="93722" y="619871"/>
                  <a:pt x="11343" y="314247"/>
                  <a:pt x="1458" y="193151"/>
                </a:cubicBezTo>
                <a:cubicBezTo>
                  <a:pt x="-8427" y="72055"/>
                  <a:pt x="34409" y="7799"/>
                  <a:pt x="55827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CF0D6F65-6CE8-3432-8F50-915A57AA8BF2}"/>
              </a:ext>
            </a:extLst>
          </p:cNvPr>
          <p:cNvSpPr/>
          <p:nvPr/>
        </p:nvSpPr>
        <p:spPr>
          <a:xfrm>
            <a:off x="4293169" y="5258830"/>
            <a:ext cx="379550" cy="505185"/>
          </a:xfrm>
          <a:custGeom>
            <a:avLst/>
            <a:gdLst>
              <a:gd name="connsiteX0" fmla="*/ 357914 w 379550"/>
              <a:gd name="connsiteY0" fmla="*/ 206 h 505185"/>
              <a:gd name="connsiteX1" fmla="*/ 100894 w 379550"/>
              <a:gd name="connsiteY1" fmla="*/ 148487 h 505185"/>
              <a:gd name="connsiteX2" fmla="*/ 16868 w 379550"/>
              <a:gd name="connsiteY2" fmla="*/ 410450 h 505185"/>
              <a:gd name="connsiteX3" fmla="*/ 16868 w 379550"/>
              <a:gd name="connsiteY3" fmla="*/ 499419 h 505185"/>
              <a:gd name="connsiteX4" fmla="*/ 194805 w 379550"/>
              <a:gd name="connsiteY4" fmla="*/ 267112 h 505185"/>
              <a:gd name="connsiteX5" fmla="*/ 377685 w 379550"/>
              <a:gd name="connsiteY5" fmla="*/ 192971 h 505185"/>
              <a:gd name="connsiteX6" fmla="*/ 76180 w 379550"/>
              <a:gd name="connsiteY6" fmla="*/ 178143 h 505185"/>
              <a:gd name="connsiteX7" fmla="*/ 357914 w 379550"/>
              <a:gd name="connsiteY7" fmla="*/ 206 h 50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9550" h="505185">
                <a:moveTo>
                  <a:pt x="357914" y="206"/>
                </a:moveTo>
                <a:cubicBezTo>
                  <a:pt x="362033" y="-4737"/>
                  <a:pt x="157735" y="80113"/>
                  <a:pt x="100894" y="148487"/>
                </a:cubicBezTo>
                <a:cubicBezTo>
                  <a:pt x="44053" y="216861"/>
                  <a:pt x="30872" y="351961"/>
                  <a:pt x="16868" y="410450"/>
                </a:cubicBezTo>
                <a:cubicBezTo>
                  <a:pt x="2864" y="468939"/>
                  <a:pt x="-12788" y="523309"/>
                  <a:pt x="16868" y="499419"/>
                </a:cubicBezTo>
                <a:cubicBezTo>
                  <a:pt x="46524" y="475529"/>
                  <a:pt x="134669" y="318187"/>
                  <a:pt x="194805" y="267112"/>
                </a:cubicBezTo>
                <a:cubicBezTo>
                  <a:pt x="254941" y="216037"/>
                  <a:pt x="397456" y="207799"/>
                  <a:pt x="377685" y="192971"/>
                </a:cubicBezTo>
                <a:cubicBezTo>
                  <a:pt x="357914" y="178143"/>
                  <a:pt x="79475" y="208623"/>
                  <a:pt x="76180" y="178143"/>
                </a:cubicBezTo>
                <a:cubicBezTo>
                  <a:pt x="72885" y="147663"/>
                  <a:pt x="353795" y="5149"/>
                  <a:pt x="357914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A6FB67DD-1DBC-7F8F-A560-16FB5FECA7CC}"/>
              </a:ext>
            </a:extLst>
          </p:cNvPr>
          <p:cNvSpPr/>
          <p:nvPr/>
        </p:nvSpPr>
        <p:spPr>
          <a:xfrm>
            <a:off x="2550398" y="1883002"/>
            <a:ext cx="165395" cy="836345"/>
          </a:xfrm>
          <a:custGeom>
            <a:avLst/>
            <a:gdLst>
              <a:gd name="connsiteX0" fmla="*/ 163146 w 165395"/>
              <a:gd name="connsiteY0" fmla="*/ 168 h 836345"/>
              <a:gd name="connsiteX1" fmla="*/ 98891 w 165395"/>
              <a:gd name="connsiteY1" fmla="*/ 489495 h 836345"/>
              <a:gd name="connsiteX2" fmla="*/ 108776 w 165395"/>
              <a:gd name="connsiteY2" fmla="*/ 835484 h 836345"/>
              <a:gd name="connsiteX3" fmla="*/ 93948 w 165395"/>
              <a:gd name="connsiteY3" fmla="*/ 593292 h 836345"/>
              <a:gd name="connsiteX4" fmla="*/ 44521 w 165395"/>
              <a:gd name="connsiteY4" fmla="*/ 771229 h 836345"/>
              <a:gd name="connsiteX5" fmla="*/ 4979 w 165395"/>
              <a:gd name="connsiteY5" fmla="*/ 543865 h 836345"/>
              <a:gd name="connsiteX6" fmla="*/ 163146 w 165395"/>
              <a:gd name="connsiteY6" fmla="*/ 168 h 83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95" h="836345">
                <a:moveTo>
                  <a:pt x="163146" y="168"/>
                </a:moveTo>
                <a:cubicBezTo>
                  <a:pt x="178798" y="-8894"/>
                  <a:pt x="107953" y="350276"/>
                  <a:pt x="98891" y="489495"/>
                </a:cubicBezTo>
                <a:cubicBezTo>
                  <a:pt x="89829" y="628714"/>
                  <a:pt x="109600" y="818185"/>
                  <a:pt x="108776" y="835484"/>
                </a:cubicBezTo>
                <a:cubicBezTo>
                  <a:pt x="107952" y="852783"/>
                  <a:pt x="104657" y="604001"/>
                  <a:pt x="93948" y="593292"/>
                </a:cubicBezTo>
                <a:cubicBezTo>
                  <a:pt x="83239" y="582583"/>
                  <a:pt x="59349" y="779467"/>
                  <a:pt x="44521" y="771229"/>
                </a:cubicBezTo>
                <a:cubicBezTo>
                  <a:pt x="29693" y="762991"/>
                  <a:pt x="-14792" y="674847"/>
                  <a:pt x="4979" y="543865"/>
                </a:cubicBezTo>
                <a:cubicBezTo>
                  <a:pt x="24750" y="412884"/>
                  <a:pt x="147494" y="9230"/>
                  <a:pt x="163146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E9163B78-E7A0-FDB3-0A2D-0C2D64B53824}"/>
              </a:ext>
            </a:extLst>
          </p:cNvPr>
          <p:cNvSpPr/>
          <p:nvPr/>
        </p:nvSpPr>
        <p:spPr>
          <a:xfrm>
            <a:off x="1917248" y="3632475"/>
            <a:ext cx="695062" cy="1790041"/>
          </a:xfrm>
          <a:custGeom>
            <a:avLst/>
            <a:gdLst>
              <a:gd name="connsiteX0" fmla="*/ 692499 w 695062"/>
              <a:gd name="connsiteY0" fmla="*/ 20182 h 1790041"/>
              <a:gd name="connsiteX1" fmla="*/ 381109 w 695062"/>
              <a:gd name="connsiteY1" fmla="*/ 944468 h 1790041"/>
              <a:gd name="connsiteX2" fmla="*/ 114203 w 695062"/>
              <a:gd name="connsiteY2" fmla="*/ 1473337 h 1790041"/>
              <a:gd name="connsiteX3" fmla="*/ 521 w 695062"/>
              <a:gd name="connsiteY3" fmla="*/ 1769899 h 1790041"/>
              <a:gd name="connsiteX4" fmla="*/ 153744 w 695062"/>
              <a:gd name="connsiteY4" fmla="*/ 914811 h 1790041"/>
              <a:gd name="connsiteX5" fmla="*/ 99375 w 695062"/>
              <a:gd name="connsiteY5" fmla="*/ 1428853 h 1790041"/>
              <a:gd name="connsiteX6" fmla="*/ 336624 w 695062"/>
              <a:gd name="connsiteY6" fmla="*/ 974124 h 1790041"/>
              <a:gd name="connsiteX7" fmla="*/ 252598 w 695062"/>
              <a:gd name="connsiteY7" fmla="*/ 840671 h 1790041"/>
              <a:gd name="connsiteX8" fmla="*/ 514562 w 695062"/>
              <a:gd name="connsiteY8" fmla="*/ 425484 h 1790041"/>
              <a:gd name="connsiteX9" fmla="*/ 529390 w 695062"/>
              <a:gd name="connsiteY9" fmla="*/ 316744 h 1790041"/>
              <a:gd name="connsiteX10" fmla="*/ 692499 w 695062"/>
              <a:gd name="connsiteY10" fmla="*/ 20182 h 179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5062" h="1790041">
                <a:moveTo>
                  <a:pt x="692499" y="20182"/>
                </a:moveTo>
                <a:cubicBezTo>
                  <a:pt x="667786" y="124803"/>
                  <a:pt x="477492" y="702276"/>
                  <a:pt x="381109" y="944468"/>
                </a:cubicBezTo>
                <a:cubicBezTo>
                  <a:pt x="284726" y="1186661"/>
                  <a:pt x="177634" y="1335765"/>
                  <a:pt x="114203" y="1473337"/>
                </a:cubicBezTo>
                <a:cubicBezTo>
                  <a:pt x="50772" y="1610909"/>
                  <a:pt x="-6069" y="1862987"/>
                  <a:pt x="521" y="1769899"/>
                </a:cubicBezTo>
                <a:cubicBezTo>
                  <a:pt x="7111" y="1676811"/>
                  <a:pt x="137268" y="971652"/>
                  <a:pt x="153744" y="914811"/>
                </a:cubicBezTo>
                <a:cubicBezTo>
                  <a:pt x="170220" y="857970"/>
                  <a:pt x="68895" y="1418967"/>
                  <a:pt x="99375" y="1428853"/>
                </a:cubicBezTo>
                <a:cubicBezTo>
                  <a:pt x="129855" y="1438739"/>
                  <a:pt x="311087" y="1072154"/>
                  <a:pt x="336624" y="974124"/>
                </a:cubicBezTo>
                <a:cubicBezTo>
                  <a:pt x="362161" y="876094"/>
                  <a:pt x="222942" y="932111"/>
                  <a:pt x="252598" y="840671"/>
                </a:cubicBezTo>
                <a:cubicBezTo>
                  <a:pt x="282254" y="749231"/>
                  <a:pt x="468430" y="512805"/>
                  <a:pt x="514562" y="425484"/>
                </a:cubicBezTo>
                <a:cubicBezTo>
                  <a:pt x="560694" y="338163"/>
                  <a:pt x="503029" y="385118"/>
                  <a:pt x="529390" y="316744"/>
                </a:cubicBezTo>
                <a:cubicBezTo>
                  <a:pt x="555751" y="248370"/>
                  <a:pt x="717212" y="-84439"/>
                  <a:pt x="692499" y="20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F96E8193-CEB6-2777-A7B9-709B2437E70C}"/>
              </a:ext>
            </a:extLst>
          </p:cNvPr>
          <p:cNvSpPr/>
          <p:nvPr/>
        </p:nvSpPr>
        <p:spPr>
          <a:xfrm>
            <a:off x="1650488" y="5540291"/>
            <a:ext cx="223289" cy="690089"/>
          </a:xfrm>
          <a:custGeom>
            <a:avLst/>
            <a:gdLst>
              <a:gd name="connsiteX0" fmla="*/ 222796 w 223289"/>
              <a:gd name="connsiteY0" fmla="*/ 479 h 690089"/>
              <a:gd name="connsiteX1" fmla="*/ 128885 w 223289"/>
              <a:gd name="connsiteY1" fmla="*/ 247614 h 690089"/>
              <a:gd name="connsiteX2" fmla="*/ 84401 w 223289"/>
              <a:gd name="connsiteY2" fmla="*/ 489806 h 690089"/>
              <a:gd name="connsiteX3" fmla="*/ 375 w 223289"/>
              <a:gd name="connsiteY3" fmla="*/ 687514 h 690089"/>
              <a:gd name="connsiteX4" fmla="*/ 54744 w 223289"/>
              <a:gd name="connsiteY4" fmla="*/ 346468 h 690089"/>
              <a:gd name="connsiteX5" fmla="*/ 84401 w 223289"/>
              <a:gd name="connsiteY5" fmla="*/ 188301 h 690089"/>
              <a:gd name="connsiteX6" fmla="*/ 222796 w 223289"/>
              <a:gd name="connsiteY6" fmla="*/ 479 h 69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89" h="690089">
                <a:moveTo>
                  <a:pt x="222796" y="479"/>
                </a:moveTo>
                <a:cubicBezTo>
                  <a:pt x="230210" y="10365"/>
                  <a:pt x="151951" y="166060"/>
                  <a:pt x="128885" y="247614"/>
                </a:cubicBezTo>
                <a:cubicBezTo>
                  <a:pt x="105819" y="329169"/>
                  <a:pt x="105819" y="416489"/>
                  <a:pt x="84401" y="489806"/>
                </a:cubicBezTo>
                <a:cubicBezTo>
                  <a:pt x="62983" y="563123"/>
                  <a:pt x="5318" y="711404"/>
                  <a:pt x="375" y="687514"/>
                </a:cubicBezTo>
                <a:cubicBezTo>
                  <a:pt x="-4568" y="663624"/>
                  <a:pt x="40740" y="429670"/>
                  <a:pt x="54744" y="346468"/>
                </a:cubicBezTo>
                <a:cubicBezTo>
                  <a:pt x="68748" y="263266"/>
                  <a:pt x="53921" y="240199"/>
                  <a:pt x="84401" y="188301"/>
                </a:cubicBezTo>
                <a:cubicBezTo>
                  <a:pt x="114881" y="136403"/>
                  <a:pt x="215382" y="-9407"/>
                  <a:pt x="222796" y="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5B81F962-F30C-C54D-142E-1F3658FB3C62}"/>
              </a:ext>
            </a:extLst>
          </p:cNvPr>
          <p:cNvSpPr/>
          <p:nvPr/>
        </p:nvSpPr>
        <p:spPr>
          <a:xfrm>
            <a:off x="1175099" y="5264349"/>
            <a:ext cx="268170" cy="893919"/>
          </a:xfrm>
          <a:custGeom>
            <a:avLst/>
            <a:gdLst>
              <a:gd name="connsiteX0" fmla="*/ 268170 w 268170"/>
              <a:gd name="connsiteY0" fmla="*/ 14457 h 893919"/>
              <a:gd name="connsiteX1" fmla="*/ 75405 w 268170"/>
              <a:gd name="connsiteY1" fmla="*/ 419759 h 893919"/>
              <a:gd name="connsiteX2" fmla="*/ 6207 w 268170"/>
              <a:gd name="connsiteY2" fmla="*/ 884373 h 893919"/>
              <a:gd name="connsiteX3" fmla="*/ 11150 w 268170"/>
              <a:gd name="connsiteY3" fmla="*/ 686665 h 893919"/>
              <a:gd name="connsiteX4" fmla="*/ 75405 w 268170"/>
              <a:gd name="connsiteY4" fmla="*/ 142968 h 893919"/>
              <a:gd name="connsiteX5" fmla="*/ 268170 w 268170"/>
              <a:gd name="connsiteY5" fmla="*/ 14457 h 89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70" h="893919">
                <a:moveTo>
                  <a:pt x="268170" y="14457"/>
                </a:moveTo>
                <a:cubicBezTo>
                  <a:pt x="268170" y="60589"/>
                  <a:pt x="119065" y="274773"/>
                  <a:pt x="75405" y="419759"/>
                </a:cubicBezTo>
                <a:cubicBezTo>
                  <a:pt x="31745" y="564745"/>
                  <a:pt x="16916" y="839889"/>
                  <a:pt x="6207" y="884373"/>
                </a:cubicBezTo>
                <a:cubicBezTo>
                  <a:pt x="-4502" y="928857"/>
                  <a:pt x="-383" y="810232"/>
                  <a:pt x="11150" y="686665"/>
                </a:cubicBezTo>
                <a:cubicBezTo>
                  <a:pt x="22683" y="563098"/>
                  <a:pt x="31745" y="247588"/>
                  <a:pt x="75405" y="142968"/>
                </a:cubicBezTo>
                <a:cubicBezTo>
                  <a:pt x="119065" y="38348"/>
                  <a:pt x="268170" y="-31675"/>
                  <a:pt x="268170" y="14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B148014B-16F7-BBCE-B598-EE33D3AE65F2}"/>
              </a:ext>
            </a:extLst>
          </p:cNvPr>
          <p:cNvSpPr/>
          <p:nvPr/>
        </p:nvSpPr>
        <p:spPr>
          <a:xfrm>
            <a:off x="3469476" y="3726345"/>
            <a:ext cx="742026" cy="677564"/>
          </a:xfrm>
          <a:custGeom>
            <a:avLst/>
            <a:gdLst>
              <a:gd name="connsiteX0" fmla="*/ 425374 w 742026"/>
              <a:gd name="connsiteY0" fmla="*/ 453 h 677564"/>
              <a:gd name="connsiteX1" fmla="*/ 736764 w 742026"/>
              <a:gd name="connsiteY1" fmla="*/ 89421 h 677564"/>
              <a:gd name="connsiteX2" fmla="*/ 618139 w 742026"/>
              <a:gd name="connsiteY2" fmla="*/ 267359 h 677564"/>
              <a:gd name="connsiteX3" fmla="*/ 578598 w 742026"/>
              <a:gd name="connsiteY3" fmla="*/ 662775 h 677564"/>
              <a:gd name="connsiteX4" fmla="*/ 583540 w 742026"/>
              <a:gd name="connsiteY4" fmla="*/ 583692 h 677564"/>
              <a:gd name="connsiteX5" fmla="*/ 301 w 742026"/>
              <a:gd name="connsiteY5" fmla="*/ 489780 h 677564"/>
              <a:gd name="connsiteX6" fmla="*/ 504457 w 742026"/>
              <a:gd name="connsiteY6" fmla="*/ 425525 h 677564"/>
              <a:gd name="connsiteX7" fmla="*/ 568712 w 742026"/>
              <a:gd name="connsiteY7" fmla="*/ 148734 h 677564"/>
              <a:gd name="connsiteX8" fmla="*/ 588483 w 742026"/>
              <a:gd name="connsiteY8" fmla="*/ 124020 h 677564"/>
              <a:gd name="connsiteX9" fmla="*/ 425374 w 742026"/>
              <a:gd name="connsiteY9" fmla="*/ 453 h 67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2026" h="677564">
                <a:moveTo>
                  <a:pt x="425374" y="453"/>
                </a:moveTo>
                <a:cubicBezTo>
                  <a:pt x="450087" y="-5313"/>
                  <a:pt x="704637" y="44937"/>
                  <a:pt x="736764" y="89421"/>
                </a:cubicBezTo>
                <a:cubicBezTo>
                  <a:pt x="768891" y="133905"/>
                  <a:pt x="644500" y="171800"/>
                  <a:pt x="618139" y="267359"/>
                </a:cubicBezTo>
                <a:cubicBezTo>
                  <a:pt x="591778" y="362918"/>
                  <a:pt x="584364" y="610053"/>
                  <a:pt x="578598" y="662775"/>
                </a:cubicBezTo>
                <a:cubicBezTo>
                  <a:pt x="572832" y="715497"/>
                  <a:pt x="679923" y="612524"/>
                  <a:pt x="583540" y="583692"/>
                </a:cubicBezTo>
                <a:cubicBezTo>
                  <a:pt x="487157" y="554860"/>
                  <a:pt x="13481" y="516141"/>
                  <a:pt x="301" y="489780"/>
                </a:cubicBezTo>
                <a:cubicBezTo>
                  <a:pt x="-12880" y="463419"/>
                  <a:pt x="409722" y="482366"/>
                  <a:pt x="504457" y="425525"/>
                </a:cubicBezTo>
                <a:cubicBezTo>
                  <a:pt x="599192" y="368684"/>
                  <a:pt x="554708" y="198985"/>
                  <a:pt x="568712" y="148734"/>
                </a:cubicBezTo>
                <a:cubicBezTo>
                  <a:pt x="582716" y="98483"/>
                  <a:pt x="607430" y="145438"/>
                  <a:pt x="588483" y="124020"/>
                </a:cubicBezTo>
                <a:cubicBezTo>
                  <a:pt x="569536" y="102602"/>
                  <a:pt x="400661" y="6219"/>
                  <a:pt x="425374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62EE3DD0-50F7-7815-FCD7-1284430CB5AA}"/>
              </a:ext>
            </a:extLst>
          </p:cNvPr>
          <p:cNvSpPr/>
          <p:nvPr/>
        </p:nvSpPr>
        <p:spPr>
          <a:xfrm>
            <a:off x="3146181" y="4120099"/>
            <a:ext cx="322757" cy="660351"/>
          </a:xfrm>
          <a:custGeom>
            <a:avLst/>
            <a:gdLst>
              <a:gd name="connsiteX0" fmla="*/ 27034 w 322757"/>
              <a:gd name="connsiteY0" fmla="*/ 2115 h 660351"/>
              <a:gd name="connsiteX1" fmla="*/ 293940 w 322757"/>
              <a:gd name="connsiteY1" fmla="*/ 229479 h 660351"/>
              <a:gd name="connsiteX2" fmla="*/ 308768 w 322757"/>
              <a:gd name="connsiteY2" fmla="*/ 565583 h 660351"/>
              <a:gd name="connsiteX3" fmla="*/ 234628 w 322757"/>
              <a:gd name="connsiteY3" fmla="*/ 397531 h 660351"/>
              <a:gd name="connsiteX4" fmla="*/ 303825 w 322757"/>
              <a:gd name="connsiteY4" fmla="*/ 654552 h 660351"/>
              <a:gd name="connsiteX5" fmla="*/ 2321 w 322757"/>
              <a:gd name="connsiteY5" fmla="*/ 96026 h 660351"/>
              <a:gd name="connsiteX6" fmla="*/ 165430 w 322757"/>
              <a:gd name="connsiteY6" fmla="*/ 303620 h 660351"/>
              <a:gd name="connsiteX7" fmla="*/ 185201 w 322757"/>
              <a:gd name="connsiteY7" fmla="*/ 125683 h 660351"/>
              <a:gd name="connsiteX8" fmla="*/ 27034 w 322757"/>
              <a:gd name="connsiteY8" fmla="*/ 2115 h 660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757" h="660351">
                <a:moveTo>
                  <a:pt x="27034" y="2115"/>
                </a:moveTo>
                <a:cubicBezTo>
                  <a:pt x="45157" y="19414"/>
                  <a:pt x="246984" y="135568"/>
                  <a:pt x="293940" y="229479"/>
                </a:cubicBezTo>
                <a:cubicBezTo>
                  <a:pt x="340896" y="323390"/>
                  <a:pt x="318653" y="537574"/>
                  <a:pt x="308768" y="565583"/>
                </a:cubicBezTo>
                <a:cubicBezTo>
                  <a:pt x="298883" y="593592"/>
                  <a:pt x="235452" y="382703"/>
                  <a:pt x="234628" y="397531"/>
                </a:cubicBezTo>
                <a:cubicBezTo>
                  <a:pt x="233804" y="412359"/>
                  <a:pt x="342543" y="704803"/>
                  <a:pt x="303825" y="654552"/>
                </a:cubicBezTo>
                <a:cubicBezTo>
                  <a:pt x="265107" y="604301"/>
                  <a:pt x="25387" y="154515"/>
                  <a:pt x="2321" y="96026"/>
                </a:cubicBezTo>
                <a:cubicBezTo>
                  <a:pt x="-20745" y="37537"/>
                  <a:pt x="134950" y="298677"/>
                  <a:pt x="165430" y="303620"/>
                </a:cubicBezTo>
                <a:cubicBezTo>
                  <a:pt x="195910" y="308563"/>
                  <a:pt x="202500" y="173462"/>
                  <a:pt x="185201" y="125683"/>
                </a:cubicBezTo>
                <a:cubicBezTo>
                  <a:pt x="167902" y="77904"/>
                  <a:pt x="8911" y="-15184"/>
                  <a:pt x="27034" y="2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52149DE6-A415-C1AE-4774-ABAF49212F01}"/>
              </a:ext>
            </a:extLst>
          </p:cNvPr>
          <p:cNvSpPr/>
          <p:nvPr/>
        </p:nvSpPr>
        <p:spPr>
          <a:xfrm>
            <a:off x="4596712" y="2757177"/>
            <a:ext cx="459911" cy="65106"/>
          </a:xfrm>
          <a:custGeom>
            <a:avLst/>
            <a:gdLst>
              <a:gd name="connsiteX0" fmla="*/ 2 w 459911"/>
              <a:gd name="connsiteY0" fmla="*/ 65106 h 65106"/>
              <a:gd name="connsiteX1" fmla="*/ 252079 w 459911"/>
              <a:gd name="connsiteY1" fmla="*/ 25565 h 65106"/>
              <a:gd name="connsiteX2" fmla="*/ 459673 w 459911"/>
              <a:gd name="connsiteY2" fmla="*/ 20622 h 65106"/>
              <a:gd name="connsiteX3" fmla="*/ 291621 w 459911"/>
              <a:gd name="connsiteY3" fmla="*/ 851 h 65106"/>
              <a:gd name="connsiteX4" fmla="*/ 202652 w 459911"/>
              <a:gd name="connsiteY4" fmla="*/ 5794 h 65106"/>
              <a:gd name="connsiteX5" fmla="*/ 247137 w 459911"/>
              <a:gd name="connsiteY5" fmla="*/ 25565 h 65106"/>
              <a:gd name="connsiteX6" fmla="*/ 2 w 459911"/>
              <a:gd name="connsiteY6" fmla="*/ 65106 h 6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911" h="65106">
                <a:moveTo>
                  <a:pt x="2" y="65106"/>
                </a:moveTo>
                <a:cubicBezTo>
                  <a:pt x="826" y="65106"/>
                  <a:pt x="175467" y="32979"/>
                  <a:pt x="252079" y="25565"/>
                </a:cubicBezTo>
                <a:cubicBezTo>
                  <a:pt x="328691" y="18151"/>
                  <a:pt x="453083" y="24741"/>
                  <a:pt x="459673" y="20622"/>
                </a:cubicBezTo>
                <a:cubicBezTo>
                  <a:pt x="466263" y="16503"/>
                  <a:pt x="334458" y="3322"/>
                  <a:pt x="291621" y="851"/>
                </a:cubicBezTo>
                <a:cubicBezTo>
                  <a:pt x="248784" y="-1620"/>
                  <a:pt x="210066" y="1675"/>
                  <a:pt x="202652" y="5794"/>
                </a:cubicBezTo>
                <a:cubicBezTo>
                  <a:pt x="195238" y="9913"/>
                  <a:pt x="272674" y="14856"/>
                  <a:pt x="247137" y="25565"/>
                </a:cubicBezTo>
                <a:cubicBezTo>
                  <a:pt x="221600" y="36274"/>
                  <a:pt x="-822" y="65106"/>
                  <a:pt x="2" y="6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4CD762E4-7F91-39E7-3B32-53604B30A14B}"/>
              </a:ext>
            </a:extLst>
          </p:cNvPr>
          <p:cNvSpPr/>
          <p:nvPr/>
        </p:nvSpPr>
        <p:spPr>
          <a:xfrm>
            <a:off x="3863047" y="3332036"/>
            <a:ext cx="344449" cy="473955"/>
          </a:xfrm>
          <a:custGeom>
            <a:avLst/>
            <a:gdLst>
              <a:gd name="connsiteX0" fmla="*/ 21917 w 344449"/>
              <a:gd name="connsiteY0" fmla="*/ 14174 h 473955"/>
              <a:gd name="connsiteX1" fmla="*/ 303651 w 344449"/>
              <a:gd name="connsiteY1" fmla="*/ 320621 h 473955"/>
              <a:gd name="connsiteX2" fmla="*/ 338250 w 344449"/>
              <a:gd name="connsiteY2" fmla="*/ 473845 h 473955"/>
              <a:gd name="connsiteX3" fmla="*/ 313537 w 344449"/>
              <a:gd name="connsiteY3" fmla="*/ 340392 h 473955"/>
              <a:gd name="connsiteX4" fmla="*/ 51574 w 344449"/>
              <a:gd name="connsiteY4" fmla="*/ 78429 h 473955"/>
              <a:gd name="connsiteX5" fmla="*/ 21917 w 344449"/>
              <a:gd name="connsiteY5" fmla="*/ 14174 h 47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449" h="473955">
                <a:moveTo>
                  <a:pt x="21917" y="14174"/>
                </a:moveTo>
                <a:cubicBezTo>
                  <a:pt x="63930" y="54539"/>
                  <a:pt x="250929" y="244009"/>
                  <a:pt x="303651" y="320621"/>
                </a:cubicBezTo>
                <a:cubicBezTo>
                  <a:pt x="356373" y="397233"/>
                  <a:pt x="336602" y="470550"/>
                  <a:pt x="338250" y="473845"/>
                </a:cubicBezTo>
                <a:cubicBezTo>
                  <a:pt x="339898" y="477140"/>
                  <a:pt x="361316" y="406295"/>
                  <a:pt x="313537" y="340392"/>
                </a:cubicBezTo>
                <a:cubicBezTo>
                  <a:pt x="265758" y="274489"/>
                  <a:pt x="100177" y="129504"/>
                  <a:pt x="51574" y="78429"/>
                </a:cubicBezTo>
                <a:cubicBezTo>
                  <a:pt x="2971" y="27355"/>
                  <a:pt x="-20096" y="-26191"/>
                  <a:pt x="21917" y="14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648B7079-954B-9831-69BC-63A9B0D3EB36}"/>
              </a:ext>
            </a:extLst>
          </p:cNvPr>
          <p:cNvSpPr/>
          <p:nvPr/>
        </p:nvSpPr>
        <p:spPr>
          <a:xfrm>
            <a:off x="3960705" y="4416919"/>
            <a:ext cx="1718276" cy="506013"/>
          </a:xfrm>
          <a:custGeom>
            <a:avLst/>
            <a:gdLst>
              <a:gd name="connsiteX0" fmla="*/ 82426 w 1718276"/>
              <a:gd name="connsiteY0" fmla="*/ 11743 h 506013"/>
              <a:gd name="connsiteX1" fmla="*/ 1669033 w 1718276"/>
              <a:gd name="connsiteY1" fmla="*/ 382445 h 506013"/>
              <a:gd name="connsiteX2" fmla="*/ 1332930 w 1718276"/>
              <a:gd name="connsiteY2" fmla="*/ 412102 h 506013"/>
              <a:gd name="connsiteX3" fmla="*/ 1515810 w 1718276"/>
              <a:gd name="connsiteY3" fmla="*/ 451643 h 506013"/>
              <a:gd name="connsiteX4" fmla="*/ 453129 w 1718276"/>
              <a:gd name="connsiteY4" fmla="*/ 506013 h 506013"/>
              <a:gd name="connsiteX5" fmla="*/ 1036367 w 1718276"/>
              <a:gd name="connsiteY5" fmla="*/ 451643 h 506013"/>
              <a:gd name="connsiteX6" fmla="*/ 1174763 w 1718276"/>
              <a:gd name="connsiteY6" fmla="*/ 328076 h 506013"/>
              <a:gd name="connsiteX7" fmla="*/ 324618 w 1718276"/>
              <a:gd name="connsiteY7" fmla="*/ 115539 h 506013"/>
              <a:gd name="connsiteX8" fmla="*/ 82426 w 1718276"/>
              <a:gd name="connsiteY8" fmla="*/ 11743 h 50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8276" h="506013">
                <a:moveTo>
                  <a:pt x="82426" y="11743"/>
                </a:moveTo>
                <a:cubicBezTo>
                  <a:pt x="306495" y="56227"/>
                  <a:pt x="1460616" y="315719"/>
                  <a:pt x="1669033" y="382445"/>
                </a:cubicBezTo>
                <a:cubicBezTo>
                  <a:pt x="1877450" y="449171"/>
                  <a:pt x="1358467" y="400569"/>
                  <a:pt x="1332930" y="412102"/>
                </a:cubicBezTo>
                <a:cubicBezTo>
                  <a:pt x="1307393" y="423635"/>
                  <a:pt x="1662443" y="435991"/>
                  <a:pt x="1515810" y="451643"/>
                </a:cubicBezTo>
                <a:cubicBezTo>
                  <a:pt x="1369177" y="467295"/>
                  <a:pt x="533036" y="506013"/>
                  <a:pt x="453129" y="506013"/>
                </a:cubicBezTo>
                <a:cubicBezTo>
                  <a:pt x="373222" y="506013"/>
                  <a:pt x="916095" y="481299"/>
                  <a:pt x="1036367" y="451643"/>
                </a:cubicBezTo>
                <a:cubicBezTo>
                  <a:pt x="1156639" y="421987"/>
                  <a:pt x="1293388" y="384093"/>
                  <a:pt x="1174763" y="328076"/>
                </a:cubicBezTo>
                <a:cubicBezTo>
                  <a:pt x="1056138" y="272059"/>
                  <a:pt x="506674" y="171556"/>
                  <a:pt x="324618" y="115539"/>
                </a:cubicBezTo>
                <a:cubicBezTo>
                  <a:pt x="142562" y="59522"/>
                  <a:pt x="-141643" y="-32741"/>
                  <a:pt x="82426" y="11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04A3C75B-AE39-00E5-25A5-77A2502ADA34}"/>
              </a:ext>
            </a:extLst>
          </p:cNvPr>
          <p:cNvSpPr/>
          <p:nvPr/>
        </p:nvSpPr>
        <p:spPr>
          <a:xfrm>
            <a:off x="4862358" y="3690616"/>
            <a:ext cx="418805" cy="513124"/>
          </a:xfrm>
          <a:custGeom>
            <a:avLst/>
            <a:gdLst>
              <a:gd name="connsiteX0" fmla="*/ 1261 w 418805"/>
              <a:gd name="connsiteY0" fmla="*/ 1583 h 513124"/>
              <a:gd name="connsiteX1" fmla="*/ 278053 w 418805"/>
              <a:gd name="connsiteY1" fmla="*/ 90552 h 513124"/>
              <a:gd name="connsiteX2" fmla="*/ 243454 w 418805"/>
              <a:gd name="connsiteY2" fmla="*/ 446426 h 513124"/>
              <a:gd name="connsiteX3" fmla="*/ 327480 w 418805"/>
              <a:gd name="connsiteY3" fmla="*/ 456312 h 513124"/>
              <a:gd name="connsiteX4" fmla="*/ 327480 w 418805"/>
              <a:gd name="connsiteY4" fmla="*/ 495853 h 513124"/>
              <a:gd name="connsiteX5" fmla="*/ 406563 w 418805"/>
              <a:gd name="connsiteY5" fmla="*/ 139979 h 513124"/>
              <a:gd name="connsiteX6" fmla="*/ 1261 w 418805"/>
              <a:gd name="connsiteY6" fmla="*/ 1583 h 51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805" h="513124">
                <a:moveTo>
                  <a:pt x="1261" y="1583"/>
                </a:moveTo>
                <a:cubicBezTo>
                  <a:pt x="-20157" y="-6655"/>
                  <a:pt x="237688" y="16412"/>
                  <a:pt x="278053" y="90552"/>
                </a:cubicBezTo>
                <a:cubicBezTo>
                  <a:pt x="318419" y="164693"/>
                  <a:pt x="235216" y="385466"/>
                  <a:pt x="243454" y="446426"/>
                </a:cubicBezTo>
                <a:cubicBezTo>
                  <a:pt x="251692" y="507386"/>
                  <a:pt x="313476" y="448074"/>
                  <a:pt x="327480" y="456312"/>
                </a:cubicBezTo>
                <a:cubicBezTo>
                  <a:pt x="341484" y="464550"/>
                  <a:pt x="314300" y="548575"/>
                  <a:pt x="327480" y="495853"/>
                </a:cubicBezTo>
                <a:cubicBezTo>
                  <a:pt x="340661" y="443131"/>
                  <a:pt x="455990" y="219886"/>
                  <a:pt x="406563" y="139979"/>
                </a:cubicBezTo>
                <a:cubicBezTo>
                  <a:pt x="357136" y="60072"/>
                  <a:pt x="22679" y="9821"/>
                  <a:pt x="1261" y="1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5FE1FF86-97C8-FF60-B3B3-EEDFEAA9CC36}"/>
              </a:ext>
            </a:extLst>
          </p:cNvPr>
          <p:cNvSpPr/>
          <p:nvPr/>
        </p:nvSpPr>
        <p:spPr>
          <a:xfrm>
            <a:off x="4203988" y="3440118"/>
            <a:ext cx="473201" cy="405370"/>
          </a:xfrm>
          <a:custGeom>
            <a:avLst/>
            <a:gdLst>
              <a:gd name="connsiteX0" fmla="*/ 26966 w 473201"/>
              <a:gd name="connsiteY0" fmla="*/ 3 h 405370"/>
              <a:gd name="connsiteX1" fmla="*/ 377897 w 473201"/>
              <a:gd name="connsiteY1" fmla="*/ 192768 h 405370"/>
              <a:gd name="connsiteX2" fmla="*/ 466866 w 473201"/>
              <a:gd name="connsiteY2" fmla="*/ 405305 h 405370"/>
              <a:gd name="connsiteX3" fmla="*/ 244444 w 473201"/>
              <a:gd name="connsiteY3" fmla="*/ 217482 h 405370"/>
              <a:gd name="connsiteX4" fmla="*/ 2252 w 473201"/>
              <a:gd name="connsiteY4" fmla="*/ 395419 h 405370"/>
              <a:gd name="connsiteX5" fmla="*/ 125820 w 473201"/>
              <a:gd name="connsiteY5" fmla="*/ 286680 h 405370"/>
              <a:gd name="connsiteX6" fmla="*/ 165361 w 473201"/>
              <a:gd name="connsiteY6" fmla="*/ 187826 h 405370"/>
              <a:gd name="connsiteX7" fmla="*/ 26966 w 473201"/>
              <a:gd name="connsiteY7" fmla="*/ 3 h 40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201" h="405370">
                <a:moveTo>
                  <a:pt x="26966" y="3"/>
                </a:moveTo>
                <a:cubicBezTo>
                  <a:pt x="62389" y="827"/>
                  <a:pt x="304580" y="125218"/>
                  <a:pt x="377897" y="192768"/>
                </a:cubicBezTo>
                <a:cubicBezTo>
                  <a:pt x="451214" y="260318"/>
                  <a:pt x="489108" y="401186"/>
                  <a:pt x="466866" y="405305"/>
                </a:cubicBezTo>
                <a:cubicBezTo>
                  <a:pt x="444624" y="409424"/>
                  <a:pt x="321880" y="219130"/>
                  <a:pt x="244444" y="217482"/>
                </a:cubicBezTo>
                <a:cubicBezTo>
                  <a:pt x="167008" y="215834"/>
                  <a:pt x="22023" y="383886"/>
                  <a:pt x="2252" y="395419"/>
                </a:cubicBezTo>
                <a:cubicBezTo>
                  <a:pt x="-17519" y="406952"/>
                  <a:pt x="98635" y="321279"/>
                  <a:pt x="125820" y="286680"/>
                </a:cubicBezTo>
                <a:cubicBezTo>
                  <a:pt x="153005" y="252081"/>
                  <a:pt x="181013" y="233958"/>
                  <a:pt x="165361" y="187826"/>
                </a:cubicBezTo>
                <a:cubicBezTo>
                  <a:pt x="149709" y="141694"/>
                  <a:pt x="-8457" y="-821"/>
                  <a:pt x="2696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77BC2792-1547-0938-C506-914AAE2C5D14}"/>
              </a:ext>
            </a:extLst>
          </p:cNvPr>
          <p:cNvSpPr/>
          <p:nvPr/>
        </p:nvSpPr>
        <p:spPr>
          <a:xfrm>
            <a:off x="5211774" y="3210415"/>
            <a:ext cx="106705" cy="485178"/>
          </a:xfrm>
          <a:custGeom>
            <a:avLst/>
            <a:gdLst>
              <a:gd name="connsiteX0" fmla="*/ 86803 w 106705"/>
              <a:gd name="connsiteY0" fmla="*/ 7284 h 485178"/>
              <a:gd name="connsiteX1" fmla="*/ 67032 w 106705"/>
              <a:gd name="connsiteY1" fmla="*/ 224763 h 485178"/>
              <a:gd name="connsiteX2" fmla="*/ 106574 w 106705"/>
              <a:gd name="connsiteY2" fmla="*/ 481784 h 485178"/>
              <a:gd name="connsiteX3" fmla="*/ 76918 w 106705"/>
              <a:gd name="connsiteY3" fmla="*/ 373044 h 485178"/>
              <a:gd name="connsiteX4" fmla="*/ 2777 w 106705"/>
              <a:gd name="connsiteY4" fmla="*/ 387873 h 485178"/>
              <a:gd name="connsiteX5" fmla="*/ 22548 w 106705"/>
              <a:gd name="connsiteY5" fmla="*/ 234649 h 485178"/>
              <a:gd name="connsiteX6" fmla="*/ 86803 w 106705"/>
              <a:gd name="connsiteY6" fmla="*/ 66597 h 485178"/>
              <a:gd name="connsiteX7" fmla="*/ 86803 w 106705"/>
              <a:gd name="connsiteY7" fmla="*/ 7284 h 48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705" h="485178">
                <a:moveTo>
                  <a:pt x="86803" y="7284"/>
                </a:moveTo>
                <a:cubicBezTo>
                  <a:pt x="83508" y="33645"/>
                  <a:pt x="63737" y="145680"/>
                  <a:pt x="67032" y="224763"/>
                </a:cubicBezTo>
                <a:cubicBezTo>
                  <a:pt x="70327" y="303846"/>
                  <a:pt x="104926" y="457070"/>
                  <a:pt x="106574" y="481784"/>
                </a:cubicBezTo>
                <a:cubicBezTo>
                  <a:pt x="108222" y="506498"/>
                  <a:pt x="94217" y="388696"/>
                  <a:pt x="76918" y="373044"/>
                </a:cubicBezTo>
                <a:cubicBezTo>
                  <a:pt x="59619" y="357392"/>
                  <a:pt x="11839" y="410939"/>
                  <a:pt x="2777" y="387873"/>
                </a:cubicBezTo>
                <a:cubicBezTo>
                  <a:pt x="-6285" y="364807"/>
                  <a:pt x="8544" y="288195"/>
                  <a:pt x="22548" y="234649"/>
                </a:cubicBezTo>
                <a:cubicBezTo>
                  <a:pt x="36552" y="181103"/>
                  <a:pt x="71975" y="101196"/>
                  <a:pt x="86803" y="66597"/>
                </a:cubicBezTo>
                <a:cubicBezTo>
                  <a:pt x="101631" y="31998"/>
                  <a:pt x="90098" y="-19077"/>
                  <a:pt x="86803" y="7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5DB0394C-7402-E667-F2F5-27699946F340}"/>
              </a:ext>
            </a:extLst>
          </p:cNvPr>
          <p:cNvSpPr/>
          <p:nvPr/>
        </p:nvSpPr>
        <p:spPr>
          <a:xfrm>
            <a:off x="4473137" y="3326342"/>
            <a:ext cx="509347" cy="131419"/>
          </a:xfrm>
          <a:custGeom>
            <a:avLst/>
            <a:gdLst>
              <a:gd name="connsiteX0" fmla="*/ 9 w 509347"/>
              <a:gd name="connsiteY0" fmla="*/ 103894 h 131419"/>
              <a:gd name="connsiteX1" fmla="*/ 286686 w 509347"/>
              <a:gd name="connsiteY1" fmla="*/ 97 h 131419"/>
              <a:gd name="connsiteX2" fmla="*/ 479451 w 509347"/>
              <a:gd name="connsiteY2" fmla="*/ 84123 h 131419"/>
              <a:gd name="connsiteX3" fmla="*/ 410253 w 509347"/>
              <a:gd name="connsiteY3" fmla="*/ 34696 h 131419"/>
              <a:gd name="connsiteX4" fmla="*/ 509107 w 509347"/>
              <a:gd name="connsiteY4" fmla="*/ 118722 h 131419"/>
              <a:gd name="connsiteX5" fmla="*/ 375654 w 509347"/>
              <a:gd name="connsiteY5" fmla="*/ 128607 h 131419"/>
              <a:gd name="connsiteX6" fmla="*/ 296571 w 509347"/>
              <a:gd name="connsiteY6" fmla="*/ 94008 h 131419"/>
              <a:gd name="connsiteX7" fmla="*/ 9 w 509347"/>
              <a:gd name="connsiteY7" fmla="*/ 103894 h 13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347" h="131419">
                <a:moveTo>
                  <a:pt x="9" y="103894"/>
                </a:moveTo>
                <a:cubicBezTo>
                  <a:pt x="-1638" y="88242"/>
                  <a:pt x="206779" y="3392"/>
                  <a:pt x="286686" y="97"/>
                </a:cubicBezTo>
                <a:cubicBezTo>
                  <a:pt x="366593" y="-3198"/>
                  <a:pt x="458857" y="78356"/>
                  <a:pt x="479451" y="84123"/>
                </a:cubicBezTo>
                <a:cubicBezTo>
                  <a:pt x="500046" y="89889"/>
                  <a:pt x="405310" y="28930"/>
                  <a:pt x="410253" y="34696"/>
                </a:cubicBezTo>
                <a:cubicBezTo>
                  <a:pt x="415196" y="40462"/>
                  <a:pt x="514873" y="103070"/>
                  <a:pt x="509107" y="118722"/>
                </a:cubicBezTo>
                <a:cubicBezTo>
                  <a:pt x="503341" y="134374"/>
                  <a:pt x="411077" y="132726"/>
                  <a:pt x="375654" y="128607"/>
                </a:cubicBezTo>
                <a:cubicBezTo>
                  <a:pt x="340231" y="124488"/>
                  <a:pt x="355883" y="99774"/>
                  <a:pt x="296571" y="94008"/>
                </a:cubicBezTo>
                <a:cubicBezTo>
                  <a:pt x="237259" y="88241"/>
                  <a:pt x="1656" y="119546"/>
                  <a:pt x="9" y="103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79299ACE-9F98-FF1A-12DB-4260C1577528}"/>
              </a:ext>
            </a:extLst>
          </p:cNvPr>
          <p:cNvSpPr/>
          <p:nvPr/>
        </p:nvSpPr>
        <p:spPr>
          <a:xfrm>
            <a:off x="4339688" y="2752525"/>
            <a:ext cx="505682" cy="702424"/>
          </a:xfrm>
          <a:custGeom>
            <a:avLst/>
            <a:gdLst>
              <a:gd name="connsiteX0" fmla="*/ 504161 w 505682"/>
              <a:gd name="connsiteY0" fmla="*/ 560 h 702424"/>
              <a:gd name="connsiteX1" fmla="*/ 301510 w 505682"/>
              <a:gd name="connsiteY1" fmla="*/ 153784 h 702424"/>
              <a:gd name="connsiteX2" fmla="*/ 153229 w 505682"/>
              <a:gd name="connsiteY2" fmla="*/ 356435 h 702424"/>
              <a:gd name="connsiteX3" fmla="*/ 227369 w 505682"/>
              <a:gd name="connsiteY3" fmla="*/ 336664 h 702424"/>
              <a:gd name="connsiteX4" fmla="*/ 128515 w 505682"/>
              <a:gd name="connsiteY4" fmla="*/ 484945 h 702424"/>
              <a:gd name="connsiteX5" fmla="*/ 5 w 505682"/>
              <a:gd name="connsiteY5" fmla="*/ 702424 h 702424"/>
              <a:gd name="connsiteX6" fmla="*/ 133458 w 505682"/>
              <a:gd name="connsiteY6" fmla="*/ 484945 h 702424"/>
              <a:gd name="connsiteX7" fmla="*/ 187828 w 505682"/>
              <a:gd name="connsiteY7" fmla="*/ 208154 h 702424"/>
              <a:gd name="connsiteX8" fmla="*/ 504161 w 505682"/>
              <a:gd name="connsiteY8" fmla="*/ 560 h 702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5682" h="702424">
                <a:moveTo>
                  <a:pt x="504161" y="560"/>
                </a:moveTo>
                <a:cubicBezTo>
                  <a:pt x="523108" y="-8502"/>
                  <a:pt x="359999" y="94472"/>
                  <a:pt x="301510" y="153784"/>
                </a:cubicBezTo>
                <a:cubicBezTo>
                  <a:pt x="243021" y="213096"/>
                  <a:pt x="165586" y="325955"/>
                  <a:pt x="153229" y="356435"/>
                </a:cubicBezTo>
                <a:cubicBezTo>
                  <a:pt x="140872" y="386915"/>
                  <a:pt x="231488" y="315246"/>
                  <a:pt x="227369" y="336664"/>
                </a:cubicBezTo>
                <a:cubicBezTo>
                  <a:pt x="223250" y="358082"/>
                  <a:pt x="166409" y="423985"/>
                  <a:pt x="128515" y="484945"/>
                </a:cubicBezTo>
                <a:cubicBezTo>
                  <a:pt x="90621" y="545905"/>
                  <a:pt x="-819" y="702424"/>
                  <a:pt x="5" y="702424"/>
                </a:cubicBezTo>
                <a:cubicBezTo>
                  <a:pt x="829" y="702424"/>
                  <a:pt x="102154" y="567323"/>
                  <a:pt x="133458" y="484945"/>
                </a:cubicBezTo>
                <a:cubicBezTo>
                  <a:pt x="164762" y="402567"/>
                  <a:pt x="122749" y="292180"/>
                  <a:pt x="187828" y="208154"/>
                </a:cubicBezTo>
                <a:cubicBezTo>
                  <a:pt x="252907" y="124128"/>
                  <a:pt x="485214" y="9622"/>
                  <a:pt x="504161" y="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A4E7D770-AD96-0DA5-1090-B17A580F0AB3}"/>
              </a:ext>
            </a:extLst>
          </p:cNvPr>
          <p:cNvSpPr/>
          <p:nvPr/>
        </p:nvSpPr>
        <p:spPr>
          <a:xfrm>
            <a:off x="4457248" y="3929159"/>
            <a:ext cx="540615" cy="346792"/>
          </a:xfrm>
          <a:custGeom>
            <a:avLst/>
            <a:gdLst>
              <a:gd name="connsiteX0" fmla="*/ 6013 w 540615"/>
              <a:gd name="connsiteY0" fmla="*/ 341336 h 346792"/>
              <a:gd name="connsiteX1" fmla="*/ 371773 w 540615"/>
              <a:gd name="connsiteY1" fmla="*/ 138685 h 346792"/>
              <a:gd name="connsiteX2" fmla="*/ 460741 w 540615"/>
              <a:gd name="connsiteY2" fmla="*/ 290 h 346792"/>
              <a:gd name="connsiteX3" fmla="*/ 436028 w 540615"/>
              <a:gd name="connsiteY3" fmla="*/ 104086 h 346792"/>
              <a:gd name="connsiteX4" fmla="*/ 539824 w 540615"/>
              <a:gd name="connsiteY4" fmla="*/ 168342 h 346792"/>
              <a:gd name="connsiteX5" fmla="*/ 371773 w 540615"/>
              <a:gd name="connsiteY5" fmla="*/ 212826 h 346792"/>
              <a:gd name="connsiteX6" fmla="*/ 159236 w 540615"/>
              <a:gd name="connsiteY6" fmla="*/ 282024 h 346792"/>
              <a:gd name="connsiteX7" fmla="*/ 6013 w 540615"/>
              <a:gd name="connsiteY7" fmla="*/ 341336 h 34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615" h="346792">
                <a:moveTo>
                  <a:pt x="6013" y="341336"/>
                </a:moveTo>
                <a:cubicBezTo>
                  <a:pt x="41436" y="317446"/>
                  <a:pt x="295985" y="195526"/>
                  <a:pt x="371773" y="138685"/>
                </a:cubicBezTo>
                <a:cubicBezTo>
                  <a:pt x="447561" y="81844"/>
                  <a:pt x="450032" y="6056"/>
                  <a:pt x="460741" y="290"/>
                </a:cubicBezTo>
                <a:cubicBezTo>
                  <a:pt x="471450" y="-5477"/>
                  <a:pt x="422847" y="76077"/>
                  <a:pt x="436028" y="104086"/>
                </a:cubicBezTo>
                <a:cubicBezTo>
                  <a:pt x="449209" y="132095"/>
                  <a:pt x="550533" y="150219"/>
                  <a:pt x="539824" y="168342"/>
                </a:cubicBezTo>
                <a:cubicBezTo>
                  <a:pt x="529115" y="186465"/>
                  <a:pt x="435204" y="193879"/>
                  <a:pt x="371773" y="212826"/>
                </a:cubicBezTo>
                <a:cubicBezTo>
                  <a:pt x="308342" y="231773"/>
                  <a:pt x="217725" y="259782"/>
                  <a:pt x="159236" y="282024"/>
                </a:cubicBezTo>
                <a:cubicBezTo>
                  <a:pt x="100747" y="304266"/>
                  <a:pt x="-29410" y="365226"/>
                  <a:pt x="6013" y="341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DDC39574-5F56-764A-0C22-BE82A9420334}"/>
              </a:ext>
            </a:extLst>
          </p:cNvPr>
          <p:cNvSpPr/>
          <p:nvPr/>
        </p:nvSpPr>
        <p:spPr>
          <a:xfrm>
            <a:off x="1171040" y="4776089"/>
            <a:ext cx="653906" cy="1474833"/>
          </a:xfrm>
          <a:custGeom>
            <a:avLst/>
            <a:gdLst>
              <a:gd name="connsiteX0" fmla="*/ 652817 w 653906"/>
              <a:gd name="connsiteY0" fmla="*/ 8447 h 1474833"/>
              <a:gd name="connsiteX1" fmla="*/ 123948 w 653906"/>
              <a:gd name="connsiteY1" fmla="*/ 957446 h 1474833"/>
              <a:gd name="connsiteX2" fmla="*/ 381 w 653906"/>
              <a:gd name="connsiteY2" fmla="*/ 1466545 h 1474833"/>
              <a:gd name="connsiteX3" fmla="*/ 84406 w 653906"/>
              <a:gd name="connsiteY3" fmla="*/ 1283665 h 1474833"/>
              <a:gd name="connsiteX4" fmla="*/ 59693 w 653906"/>
              <a:gd name="connsiteY4" fmla="*/ 1427003 h 1474833"/>
              <a:gd name="connsiteX5" fmla="*/ 242573 w 653906"/>
              <a:gd name="connsiteY5" fmla="*/ 784452 h 1474833"/>
              <a:gd name="connsiteX6" fmla="*/ 267286 w 653906"/>
              <a:gd name="connsiteY6" fmla="*/ 309952 h 1474833"/>
              <a:gd name="connsiteX7" fmla="*/ 262344 w 653906"/>
              <a:gd name="connsiteY7" fmla="*/ 482947 h 1474833"/>
              <a:gd name="connsiteX8" fmla="*/ 652817 w 653906"/>
              <a:gd name="connsiteY8" fmla="*/ 8447 h 1474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906" h="1474833">
                <a:moveTo>
                  <a:pt x="652817" y="8447"/>
                </a:moveTo>
                <a:cubicBezTo>
                  <a:pt x="629751" y="87530"/>
                  <a:pt x="232687" y="714430"/>
                  <a:pt x="123948" y="957446"/>
                </a:cubicBezTo>
                <a:cubicBezTo>
                  <a:pt x="15209" y="1200462"/>
                  <a:pt x="6971" y="1412175"/>
                  <a:pt x="381" y="1466545"/>
                </a:cubicBezTo>
                <a:cubicBezTo>
                  <a:pt x="-6209" y="1520915"/>
                  <a:pt x="74521" y="1290255"/>
                  <a:pt x="84406" y="1283665"/>
                </a:cubicBezTo>
                <a:cubicBezTo>
                  <a:pt x="94291" y="1277075"/>
                  <a:pt x="33332" y="1510205"/>
                  <a:pt x="59693" y="1427003"/>
                </a:cubicBezTo>
                <a:cubicBezTo>
                  <a:pt x="86054" y="1343801"/>
                  <a:pt x="207974" y="970627"/>
                  <a:pt x="242573" y="784452"/>
                </a:cubicBezTo>
                <a:cubicBezTo>
                  <a:pt x="277172" y="598277"/>
                  <a:pt x="263991" y="360203"/>
                  <a:pt x="267286" y="309952"/>
                </a:cubicBezTo>
                <a:cubicBezTo>
                  <a:pt x="270581" y="259701"/>
                  <a:pt x="198913" y="535669"/>
                  <a:pt x="262344" y="482947"/>
                </a:cubicBezTo>
                <a:cubicBezTo>
                  <a:pt x="325775" y="430225"/>
                  <a:pt x="675883" y="-70636"/>
                  <a:pt x="652817" y="8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701C25E2-62C4-4868-9DFA-2C95C7DA1325}"/>
              </a:ext>
            </a:extLst>
          </p:cNvPr>
          <p:cNvSpPr/>
          <p:nvPr/>
        </p:nvSpPr>
        <p:spPr>
          <a:xfrm>
            <a:off x="1855528" y="7634947"/>
            <a:ext cx="536157" cy="2220856"/>
          </a:xfrm>
          <a:custGeom>
            <a:avLst/>
            <a:gdLst>
              <a:gd name="connsiteX0" fmla="*/ 185808 w 536157"/>
              <a:gd name="connsiteY0" fmla="*/ 80612 h 2220856"/>
              <a:gd name="connsiteX1" fmla="*/ 220407 w 536157"/>
              <a:gd name="connsiteY1" fmla="*/ 149810 h 2220856"/>
              <a:gd name="connsiteX2" fmla="*/ 531797 w 536157"/>
              <a:gd name="connsiteY2" fmla="*/ 1509053 h 2220856"/>
              <a:gd name="connsiteX3" fmla="*/ 393402 w 536157"/>
              <a:gd name="connsiteY3" fmla="*/ 1518938 h 2220856"/>
              <a:gd name="connsiteX4" fmla="*/ 259949 w 536157"/>
              <a:gd name="connsiteY4" fmla="*/ 2220802 h 2220856"/>
              <a:gd name="connsiteX5" fmla="*/ 195694 w 536157"/>
              <a:gd name="connsiteY5" fmla="*/ 1479397 h 2220856"/>
              <a:gd name="connsiteX6" fmla="*/ 12814 w 536157"/>
              <a:gd name="connsiteY6" fmla="*/ 1533767 h 2220856"/>
              <a:gd name="connsiteX7" fmla="*/ 32584 w 536157"/>
              <a:gd name="connsiteY7" fmla="*/ 560054 h 2220856"/>
              <a:gd name="connsiteX8" fmla="*/ 185808 w 536157"/>
              <a:gd name="connsiteY8" fmla="*/ 80612 h 222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6157" h="2220856">
                <a:moveTo>
                  <a:pt x="185808" y="80612"/>
                </a:moveTo>
                <a:cubicBezTo>
                  <a:pt x="217112" y="12238"/>
                  <a:pt x="162742" y="-88264"/>
                  <a:pt x="220407" y="149810"/>
                </a:cubicBezTo>
                <a:cubicBezTo>
                  <a:pt x="278072" y="387884"/>
                  <a:pt x="502964" y="1280865"/>
                  <a:pt x="531797" y="1509053"/>
                </a:cubicBezTo>
                <a:cubicBezTo>
                  <a:pt x="560630" y="1737241"/>
                  <a:pt x="438710" y="1400313"/>
                  <a:pt x="393402" y="1518938"/>
                </a:cubicBezTo>
                <a:cubicBezTo>
                  <a:pt x="348094" y="1637563"/>
                  <a:pt x="292900" y="2227392"/>
                  <a:pt x="259949" y="2220802"/>
                </a:cubicBezTo>
                <a:cubicBezTo>
                  <a:pt x="226998" y="2214212"/>
                  <a:pt x="236883" y="1593903"/>
                  <a:pt x="195694" y="1479397"/>
                </a:cubicBezTo>
                <a:cubicBezTo>
                  <a:pt x="154505" y="1364891"/>
                  <a:pt x="39999" y="1686991"/>
                  <a:pt x="12814" y="1533767"/>
                </a:cubicBezTo>
                <a:cubicBezTo>
                  <a:pt x="-14371" y="1380543"/>
                  <a:pt x="6223" y="800599"/>
                  <a:pt x="32584" y="560054"/>
                </a:cubicBezTo>
                <a:cubicBezTo>
                  <a:pt x="58945" y="319509"/>
                  <a:pt x="154504" y="148986"/>
                  <a:pt x="185808" y="80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65906D9C-BA14-BD73-732B-220C8C926F2D}"/>
              </a:ext>
            </a:extLst>
          </p:cNvPr>
          <p:cNvSpPr/>
          <p:nvPr/>
        </p:nvSpPr>
        <p:spPr>
          <a:xfrm>
            <a:off x="1412428" y="8224273"/>
            <a:ext cx="1392515" cy="4201488"/>
          </a:xfrm>
          <a:custGeom>
            <a:avLst/>
            <a:gdLst>
              <a:gd name="connsiteX0" fmla="*/ 1330772 w 1392515"/>
              <a:gd name="connsiteY0" fmla="*/ 88454 h 4201488"/>
              <a:gd name="connsiteX1" fmla="*/ 1219936 w 1392515"/>
              <a:gd name="connsiteY1" fmla="*/ 213145 h 4201488"/>
              <a:gd name="connsiteX2" fmla="*/ 679608 w 1392515"/>
              <a:gd name="connsiteY2" fmla="*/ 1557036 h 4201488"/>
              <a:gd name="connsiteX3" fmla="*/ 776590 w 1392515"/>
              <a:gd name="connsiteY3" fmla="*/ 2637691 h 4201488"/>
              <a:gd name="connsiteX4" fmla="*/ 818154 w 1392515"/>
              <a:gd name="connsiteY4" fmla="*/ 2429872 h 4201488"/>
              <a:gd name="connsiteX5" fmla="*/ 263972 w 1392515"/>
              <a:gd name="connsiteY5" fmla="*/ 4189400 h 4201488"/>
              <a:gd name="connsiteX6" fmla="*/ 402517 w 1392515"/>
              <a:gd name="connsiteY6" fmla="*/ 3067182 h 4201488"/>
              <a:gd name="connsiteX7" fmla="*/ 736 w 1392515"/>
              <a:gd name="connsiteY7" fmla="*/ 490236 h 4201488"/>
              <a:gd name="connsiteX8" fmla="*/ 333245 w 1392515"/>
              <a:gd name="connsiteY8" fmla="*/ 1072127 h 4201488"/>
              <a:gd name="connsiteX9" fmla="*/ 1330772 w 1392515"/>
              <a:gd name="connsiteY9" fmla="*/ 88454 h 420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2515" h="4201488">
                <a:moveTo>
                  <a:pt x="1330772" y="88454"/>
                </a:moveTo>
                <a:cubicBezTo>
                  <a:pt x="1478554" y="-54710"/>
                  <a:pt x="1328463" y="-31619"/>
                  <a:pt x="1219936" y="213145"/>
                </a:cubicBezTo>
                <a:cubicBezTo>
                  <a:pt x="1111409" y="457909"/>
                  <a:pt x="753499" y="1152945"/>
                  <a:pt x="679608" y="1557036"/>
                </a:cubicBezTo>
                <a:cubicBezTo>
                  <a:pt x="605717" y="1961127"/>
                  <a:pt x="753499" y="2492218"/>
                  <a:pt x="776590" y="2637691"/>
                </a:cubicBezTo>
                <a:cubicBezTo>
                  <a:pt x="799681" y="2783164"/>
                  <a:pt x="903590" y="2171254"/>
                  <a:pt x="818154" y="2429872"/>
                </a:cubicBezTo>
                <a:cubicBezTo>
                  <a:pt x="732718" y="2688490"/>
                  <a:pt x="333245" y="4083182"/>
                  <a:pt x="263972" y="4189400"/>
                </a:cubicBezTo>
                <a:cubicBezTo>
                  <a:pt x="194699" y="4295618"/>
                  <a:pt x="446390" y="3683709"/>
                  <a:pt x="402517" y="3067182"/>
                </a:cubicBezTo>
                <a:cubicBezTo>
                  <a:pt x="358644" y="2450655"/>
                  <a:pt x="12281" y="822745"/>
                  <a:pt x="736" y="490236"/>
                </a:cubicBezTo>
                <a:cubicBezTo>
                  <a:pt x="-10809" y="157727"/>
                  <a:pt x="113882" y="1132163"/>
                  <a:pt x="333245" y="1072127"/>
                </a:cubicBezTo>
                <a:cubicBezTo>
                  <a:pt x="552608" y="1012091"/>
                  <a:pt x="1182990" y="231618"/>
                  <a:pt x="1330772" y="88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186E7BC5-0F5B-CD93-E08F-D589A1D679EC}"/>
              </a:ext>
            </a:extLst>
          </p:cNvPr>
          <p:cNvSpPr/>
          <p:nvPr/>
        </p:nvSpPr>
        <p:spPr>
          <a:xfrm>
            <a:off x="5871146" y="8676021"/>
            <a:ext cx="686375" cy="3944538"/>
          </a:xfrm>
          <a:custGeom>
            <a:avLst/>
            <a:gdLst>
              <a:gd name="connsiteX0" fmla="*/ 418818 w 686375"/>
              <a:gd name="connsiteY0" fmla="*/ 52343 h 3944538"/>
              <a:gd name="connsiteX1" fmla="*/ 418818 w 686375"/>
              <a:gd name="connsiteY1" fmla="*/ 218597 h 3944538"/>
              <a:gd name="connsiteX2" fmla="*/ 3181 w 686375"/>
              <a:gd name="connsiteY2" fmla="*/ 1631761 h 3944538"/>
              <a:gd name="connsiteX3" fmla="*/ 224854 w 686375"/>
              <a:gd name="connsiteY3" fmla="*/ 2435324 h 3944538"/>
              <a:gd name="connsiteX4" fmla="*/ 183290 w 686375"/>
              <a:gd name="connsiteY4" fmla="*/ 2518452 h 3944538"/>
              <a:gd name="connsiteX5" fmla="*/ 72454 w 686375"/>
              <a:gd name="connsiteY5" fmla="*/ 3931615 h 3944538"/>
              <a:gd name="connsiteX6" fmla="*/ 612781 w 686375"/>
              <a:gd name="connsiteY6" fmla="*/ 1576343 h 3944538"/>
              <a:gd name="connsiteX7" fmla="*/ 668199 w 686375"/>
              <a:gd name="connsiteY7" fmla="*/ 731215 h 3944538"/>
              <a:gd name="connsiteX8" fmla="*/ 488090 w 686375"/>
              <a:gd name="connsiteY8" fmla="*/ 703506 h 3944538"/>
              <a:gd name="connsiteX9" fmla="*/ 418818 w 686375"/>
              <a:gd name="connsiteY9" fmla="*/ 52343 h 394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375" h="3944538">
                <a:moveTo>
                  <a:pt x="418818" y="52343"/>
                </a:moveTo>
                <a:cubicBezTo>
                  <a:pt x="407273" y="-28475"/>
                  <a:pt x="488091" y="-44639"/>
                  <a:pt x="418818" y="218597"/>
                </a:cubicBezTo>
                <a:cubicBezTo>
                  <a:pt x="349545" y="481833"/>
                  <a:pt x="35508" y="1262307"/>
                  <a:pt x="3181" y="1631761"/>
                </a:cubicBezTo>
                <a:cubicBezTo>
                  <a:pt x="-29146" y="2001215"/>
                  <a:pt x="194836" y="2287542"/>
                  <a:pt x="224854" y="2435324"/>
                </a:cubicBezTo>
                <a:cubicBezTo>
                  <a:pt x="254872" y="2583106"/>
                  <a:pt x="208690" y="2269070"/>
                  <a:pt x="183290" y="2518452"/>
                </a:cubicBezTo>
                <a:cubicBezTo>
                  <a:pt x="157890" y="2767834"/>
                  <a:pt x="872" y="4088633"/>
                  <a:pt x="72454" y="3931615"/>
                </a:cubicBezTo>
                <a:cubicBezTo>
                  <a:pt x="144036" y="3774597"/>
                  <a:pt x="513490" y="2109743"/>
                  <a:pt x="612781" y="1576343"/>
                </a:cubicBezTo>
                <a:cubicBezTo>
                  <a:pt x="712072" y="1042943"/>
                  <a:pt x="688981" y="876688"/>
                  <a:pt x="668199" y="731215"/>
                </a:cubicBezTo>
                <a:cubicBezTo>
                  <a:pt x="647417" y="585742"/>
                  <a:pt x="529653" y="816651"/>
                  <a:pt x="488090" y="703506"/>
                </a:cubicBezTo>
                <a:cubicBezTo>
                  <a:pt x="446527" y="590361"/>
                  <a:pt x="430363" y="133161"/>
                  <a:pt x="418818" y="52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0056681F-9443-DEED-599B-570A814B1A5C}"/>
              </a:ext>
            </a:extLst>
          </p:cNvPr>
          <p:cNvSpPr/>
          <p:nvPr/>
        </p:nvSpPr>
        <p:spPr>
          <a:xfrm>
            <a:off x="5430920" y="6010049"/>
            <a:ext cx="1821085" cy="1405965"/>
          </a:xfrm>
          <a:custGeom>
            <a:avLst/>
            <a:gdLst>
              <a:gd name="connsiteX0" fmla="*/ 62 w 1821085"/>
              <a:gd name="connsiteY0" fmla="*/ 2824 h 1405965"/>
              <a:gd name="connsiteX1" fmla="*/ 1316244 w 1821085"/>
              <a:gd name="connsiteY1" fmla="*/ 681696 h 1405965"/>
              <a:gd name="connsiteX2" fmla="*/ 1815007 w 1821085"/>
              <a:gd name="connsiteY2" fmla="*/ 1402133 h 1405965"/>
              <a:gd name="connsiteX3" fmla="*/ 1579480 w 1821085"/>
              <a:gd name="connsiteY3" fmla="*/ 944933 h 1405965"/>
              <a:gd name="connsiteX4" fmla="*/ 1371662 w 1821085"/>
              <a:gd name="connsiteY4" fmla="*/ 460024 h 1405965"/>
              <a:gd name="connsiteX5" fmla="*/ 62 w 1821085"/>
              <a:gd name="connsiteY5" fmla="*/ 2824 h 140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1085" h="1405965">
                <a:moveTo>
                  <a:pt x="62" y="2824"/>
                </a:moveTo>
                <a:cubicBezTo>
                  <a:pt x="-9174" y="39769"/>
                  <a:pt x="1013753" y="448478"/>
                  <a:pt x="1316244" y="681696"/>
                </a:cubicBezTo>
                <a:cubicBezTo>
                  <a:pt x="1618735" y="914914"/>
                  <a:pt x="1771134" y="1358260"/>
                  <a:pt x="1815007" y="1402133"/>
                </a:cubicBezTo>
                <a:cubicBezTo>
                  <a:pt x="1858880" y="1446006"/>
                  <a:pt x="1653371" y="1101951"/>
                  <a:pt x="1579480" y="944933"/>
                </a:cubicBezTo>
                <a:cubicBezTo>
                  <a:pt x="1505589" y="787915"/>
                  <a:pt x="1639516" y="619351"/>
                  <a:pt x="1371662" y="460024"/>
                </a:cubicBezTo>
                <a:cubicBezTo>
                  <a:pt x="1103808" y="300697"/>
                  <a:pt x="9298" y="-34121"/>
                  <a:pt x="62" y="2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A331FB42-52D4-5F4E-66C9-F7B341BF9D0F}"/>
              </a:ext>
            </a:extLst>
          </p:cNvPr>
          <p:cNvSpPr/>
          <p:nvPr/>
        </p:nvSpPr>
        <p:spPr>
          <a:xfrm>
            <a:off x="6979040" y="6810617"/>
            <a:ext cx="1804923" cy="3068286"/>
          </a:xfrm>
          <a:custGeom>
            <a:avLst/>
            <a:gdLst>
              <a:gd name="connsiteX0" fmla="*/ 72924 w 1804923"/>
              <a:gd name="connsiteY0" fmla="*/ 33528 h 3068286"/>
              <a:gd name="connsiteX1" fmla="*/ 668669 w 1804923"/>
              <a:gd name="connsiteY1" fmla="*/ 1072619 h 3068286"/>
              <a:gd name="connsiteX2" fmla="*/ 737942 w 1804923"/>
              <a:gd name="connsiteY2" fmla="*/ 1017201 h 3068286"/>
              <a:gd name="connsiteX3" fmla="*/ 1250560 w 1804923"/>
              <a:gd name="connsiteY3" fmla="*/ 1834619 h 3068286"/>
              <a:gd name="connsiteX4" fmla="*/ 1181287 w 1804923"/>
              <a:gd name="connsiteY4" fmla="*/ 1876183 h 3068286"/>
              <a:gd name="connsiteX5" fmla="*/ 1804742 w 1804923"/>
              <a:gd name="connsiteY5" fmla="*/ 3067674 h 3068286"/>
              <a:gd name="connsiteX6" fmla="*/ 1112015 w 1804923"/>
              <a:gd name="connsiteY6" fmla="*/ 2014728 h 3068286"/>
              <a:gd name="connsiteX7" fmla="*/ 128342 w 1804923"/>
              <a:gd name="connsiteY7" fmla="*/ 421456 h 3068286"/>
              <a:gd name="connsiteX8" fmla="*/ 72924 w 1804923"/>
              <a:gd name="connsiteY8" fmla="*/ 33528 h 306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4923" h="3068286">
                <a:moveTo>
                  <a:pt x="72924" y="33528"/>
                </a:moveTo>
                <a:cubicBezTo>
                  <a:pt x="162978" y="142055"/>
                  <a:pt x="557833" y="908674"/>
                  <a:pt x="668669" y="1072619"/>
                </a:cubicBezTo>
                <a:cubicBezTo>
                  <a:pt x="779505" y="1236564"/>
                  <a:pt x="640960" y="890201"/>
                  <a:pt x="737942" y="1017201"/>
                </a:cubicBezTo>
                <a:cubicBezTo>
                  <a:pt x="834924" y="1144201"/>
                  <a:pt x="1176669" y="1691455"/>
                  <a:pt x="1250560" y="1834619"/>
                </a:cubicBezTo>
                <a:cubicBezTo>
                  <a:pt x="1324451" y="1977783"/>
                  <a:pt x="1088923" y="1670674"/>
                  <a:pt x="1181287" y="1876183"/>
                </a:cubicBezTo>
                <a:cubicBezTo>
                  <a:pt x="1273651" y="2081692"/>
                  <a:pt x="1816287" y="3044583"/>
                  <a:pt x="1804742" y="3067674"/>
                </a:cubicBezTo>
                <a:cubicBezTo>
                  <a:pt x="1793197" y="3090765"/>
                  <a:pt x="1391415" y="2455764"/>
                  <a:pt x="1112015" y="2014728"/>
                </a:cubicBezTo>
                <a:cubicBezTo>
                  <a:pt x="832615" y="1573692"/>
                  <a:pt x="306142" y="756274"/>
                  <a:pt x="128342" y="421456"/>
                </a:cubicBezTo>
                <a:cubicBezTo>
                  <a:pt x="-49458" y="86638"/>
                  <a:pt x="-17130" y="-74999"/>
                  <a:pt x="72924" y="33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0BE0D1D7-229C-F16B-E6A6-A4340E3E72B7}"/>
              </a:ext>
            </a:extLst>
          </p:cNvPr>
          <p:cNvSpPr/>
          <p:nvPr/>
        </p:nvSpPr>
        <p:spPr>
          <a:xfrm>
            <a:off x="7023322" y="10191406"/>
            <a:ext cx="1743471" cy="2319828"/>
          </a:xfrm>
          <a:custGeom>
            <a:avLst/>
            <a:gdLst>
              <a:gd name="connsiteX0" fmla="*/ 1718896 w 1743471"/>
              <a:gd name="connsiteY0" fmla="*/ 19394 h 2319828"/>
              <a:gd name="connsiteX1" fmla="*/ 596678 w 1743471"/>
              <a:gd name="connsiteY1" fmla="*/ 1626521 h 2319828"/>
              <a:gd name="connsiteX2" fmla="*/ 933 w 1743471"/>
              <a:gd name="connsiteY2" fmla="*/ 2319249 h 2319828"/>
              <a:gd name="connsiteX3" fmla="*/ 721369 w 1743471"/>
              <a:gd name="connsiteY3" fmla="*/ 1751212 h 2319828"/>
              <a:gd name="connsiteX4" fmla="*/ 499696 w 1743471"/>
              <a:gd name="connsiteY4" fmla="*/ 2056012 h 2319828"/>
              <a:gd name="connsiteX5" fmla="*/ 1538787 w 1743471"/>
              <a:gd name="connsiteY5" fmla="*/ 781394 h 2319828"/>
              <a:gd name="connsiteX6" fmla="*/ 1386387 w 1743471"/>
              <a:gd name="connsiteY6" fmla="*/ 739830 h 2319828"/>
              <a:gd name="connsiteX7" fmla="*/ 1718896 w 1743471"/>
              <a:gd name="connsiteY7" fmla="*/ 19394 h 231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471" h="2319828">
                <a:moveTo>
                  <a:pt x="1718896" y="19394"/>
                </a:moveTo>
                <a:cubicBezTo>
                  <a:pt x="1587278" y="167176"/>
                  <a:pt x="883005" y="1243212"/>
                  <a:pt x="596678" y="1626521"/>
                </a:cubicBezTo>
                <a:cubicBezTo>
                  <a:pt x="310351" y="2009830"/>
                  <a:pt x="-19849" y="2298467"/>
                  <a:pt x="933" y="2319249"/>
                </a:cubicBezTo>
                <a:cubicBezTo>
                  <a:pt x="21715" y="2340031"/>
                  <a:pt x="638242" y="1795085"/>
                  <a:pt x="721369" y="1751212"/>
                </a:cubicBezTo>
                <a:cubicBezTo>
                  <a:pt x="804496" y="1707339"/>
                  <a:pt x="363460" y="2217648"/>
                  <a:pt x="499696" y="2056012"/>
                </a:cubicBezTo>
                <a:cubicBezTo>
                  <a:pt x="635932" y="1894376"/>
                  <a:pt x="1391005" y="1000758"/>
                  <a:pt x="1538787" y="781394"/>
                </a:cubicBezTo>
                <a:cubicBezTo>
                  <a:pt x="1686569" y="562030"/>
                  <a:pt x="1360987" y="866830"/>
                  <a:pt x="1386387" y="739830"/>
                </a:cubicBezTo>
                <a:cubicBezTo>
                  <a:pt x="1411787" y="612830"/>
                  <a:pt x="1850514" y="-128388"/>
                  <a:pt x="1718896" y="19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A836A0D0-F45E-1731-F621-DBC3D4755A9B}"/>
              </a:ext>
            </a:extLst>
          </p:cNvPr>
          <p:cNvSpPr/>
          <p:nvPr/>
        </p:nvSpPr>
        <p:spPr>
          <a:xfrm>
            <a:off x="928119" y="4557563"/>
            <a:ext cx="814117" cy="4566183"/>
          </a:xfrm>
          <a:custGeom>
            <a:avLst/>
            <a:gdLst>
              <a:gd name="connsiteX0" fmla="*/ 803699 w 814117"/>
              <a:gd name="connsiteY0" fmla="*/ 42146 h 4566183"/>
              <a:gd name="connsiteX1" fmla="*/ 457336 w 814117"/>
              <a:gd name="connsiteY1" fmla="*/ 734873 h 4566183"/>
              <a:gd name="connsiteX2" fmla="*/ 457336 w 814117"/>
              <a:gd name="connsiteY2" fmla="*/ 1552292 h 4566183"/>
              <a:gd name="connsiteX3" fmla="*/ 332645 w 814117"/>
              <a:gd name="connsiteY3" fmla="*/ 1316764 h 4566183"/>
              <a:gd name="connsiteX4" fmla="*/ 401917 w 814117"/>
              <a:gd name="connsiteY4" fmla="*/ 2480546 h 4566183"/>
              <a:gd name="connsiteX5" fmla="*/ 637445 w 814117"/>
              <a:gd name="connsiteY5" fmla="*/ 4544873 h 4566183"/>
              <a:gd name="connsiteX6" fmla="*/ 485045 w 814117"/>
              <a:gd name="connsiteY6" fmla="*/ 3381092 h 4566183"/>
              <a:gd name="connsiteX7" fmla="*/ 27845 w 814117"/>
              <a:gd name="connsiteY7" fmla="*/ 679455 h 4566183"/>
              <a:gd name="connsiteX8" fmla="*/ 720572 w 814117"/>
              <a:gd name="connsiteY8" fmla="*/ 28292 h 4566183"/>
              <a:gd name="connsiteX9" fmla="*/ 136 w 814117"/>
              <a:gd name="connsiteY9" fmla="*/ 1330619 h 4566183"/>
              <a:gd name="connsiteX10" fmla="*/ 803699 w 814117"/>
              <a:gd name="connsiteY10" fmla="*/ 42146 h 456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4117" h="4566183">
                <a:moveTo>
                  <a:pt x="803699" y="42146"/>
                </a:moveTo>
                <a:cubicBezTo>
                  <a:pt x="879899" y="-57145"/>
                  <a:pt x="515063" y="483182"/>
                  <a:pt x="457336" y="734873"/>
                </a:cubicBezTo>
                <a:cubicBezTo>
                  <a:pt x="399609" y="986564"/>
                  <a:pt x="478118" y="1455310"/>
                  <a:pt x="457336" y="1552292"/>
                </a:cubicBezTo>
                <a:cubicBezTo>
                  <a:pt x="436554" y="1649274"/>
                  <a:pt x="341881" y="1162055"/>
                  <a:pt x="332645" y="1316764"/>
                </a:cubicBezTo>
                <a:cubicBezTo>
                  <a:pt x="323409" y="1471473"/>
                  <a:pt x="351117" y="1942528"/>
                  <a:pt x="401917" y="2480546"/>
                </a:cubicBezTo>
                <a:cubicBezTo>
                  <a:pt x="452717" y="3018564"/>
                  <a:pt x="623590" y="4394782"/>
                  <a:pt x="637445" y="4544873"/>
                </a:cubicBezTo>
                <a:cubicBezTo>
                  <a:pt x="651300" y="4694964"/>
                  <a:pt x="586645" y="4025328"/>
                  <a:pt x="485045" y="3381092"/>
                </a:cubicBezTo>
                <a:cubicBezTo>
                  <a:pt x="383445" y="2736856"/>
                  <a:pt x="-11410" y="1238255"/>
                  <a:pt x="27845" y="679455"/>
                </a:cubicBezTo>
                <a:cubicBezTo>
                  <a:pt x="67099" y="120655"/>
                  <a:pt x="725190" y="-80235"/>
                  <a:pt x="720572" y="28292"/>
                </a:cubicBezTo>
                <a:cubicBezTo>
                  <a:pt x="715954" y="136819"/>
                  <a:pt x="-11410" y="1326001"/>
                  <a:pt x="136" y="1330619"/>
                </a:cubicBezTo>
                <a:cubicBezTo>
                  <a:pt x="11681" y="1335237"/>
                  <a:pt x="727499" y="141437"/>
                  <a:pt x="803699" y="42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8E767CBE-6D75-527D-1CF4-E2A4DAE4ADBB}"/>
              </a:ext>
            </a:extLst>
          </p:cNvPr>
          <p:cNvSpPr/>
          <p:nvPr/>
        </p:nvSpPr>
        <p:spPr>
          <a:xfrm>
            <a:off x="4690637" y="5486206"/>
            <a:ext cx="1378574" cy="819016"/>
          </a:xfrm>
          <a:custGeom>
            <a:avLst/>
            <a:gdLst>
              <a:gd name="connsiteX0" fmla="*/ 61472 w 1378574"/>
              <a:gd name="connsiteY0" fmla="*/ 194 h 819016"/>
              <a:gd name="connsiteX1" fmla="*/ 587945 w 1378574"/>
              <a:gd name="connsiteY1" fmla="*/ 415830 h 819016"/>
              <a:gd name="connsiteX2" fmla="*/ 795763 w 1378574"/>
              <a:gd name="connsiteY2" fmla="*/ 526667 h 819016"/>
              <a:gd name="connsiteX3" fmla="*/ 1377654 w 1378574"/>
              <a:gd name="connsiteY3" fmla="*/ 817612 h 819016"/>
              <a:gd name="connsiteX4" fmla="*/ 906599 w 1378574"/>
              <a:gd name="connsiteY4" fmla="*/ 623649 h 819016"/>
              <a:gd name="connsiteX5" fmla="*/ 19908 w 1378574"/>
              <a:gd name="connsiteY5" fmla="*/ 318849 h 819016"/>
              <a:gd name="connsiteX6" fmla="*/ 269290 w 1378574"/>
              <a:gd name="connsiteY6" fmla="*/ 360412 h 819016"/>
              <a:gd name="connsiteX7" fmla="*/ 61472 w 1378574"/>
              <a:gd name="connsiteY7" fmla="*/ 194 h 81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8574" h="819016">
                <a:moveTo>
                  <a:pt x="61472" y="194"/>
                </a:moveTo>
                <a:cubicBezTo>
                  <a:pt x="114581" y="9430"/>
                  <a:pt x="465563" y="328085"/>
                  <a:pt x="587945" y="415830"/>
                </a:cubicBezTo>
                <a:cubicBezTo>
                  <a:pt x="710327" y="503575"/>
                  <a:pt x="795763" y="526667"/>
                  <a:pt x="795763" y="526667"/>
                </a:cubicBezTo>
                <a:cubicBezTo>
                  <a:pt x="927381" y="593631"/>
                  <a:pt x="1359181" y="801448"/>
                  <a:pt x="1377654" y="817612"/>
                </a:cubicBezTo>
                <a:cubicBezTo>
                  <a:pt x="1396127" y="833776"/>
                  <a:pt x="1132890" y="706776"/>
                  <a:pt x="906599" y="623649"/>
                </a:cubicBezTo>
                <a:cubicBezTo>
                  <a:pt x="680308" y="540522"/>
                  <a:pt x="126126" y="362722"/>
                  <a:pt x="19908" y="318849"/>
                </a:cubicBezTo>
                <a:cubicBezTo>
                  <a:pt x="-86310" y="274976"/>
                  <a:pt x="266981" y="406594"/>
                  <a:pt x="269290" y="360412"/>
                </a:cubicBezTo>
                <a:cubicBezTo>
                  <a:pt x="271599" y="314230"/>
                  <a:pt x="8363" y="-9042"/>
                  <a:pt x="61472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D557E4DA-6E63-94E4-5FB2-CFB009179926}"/>
              </a:ext>
            </a:extLst>
          </p:cNvPr>
          <p:cNvSpPr/>
          <p:nvPr/>
        </p:nvSpPr>
        <p:spPr>
          <a:xfrm>
            <a:off x="4647367" y="5013206"/>
            <a:ext cx="344486" cy="1682658"/>
          </a:xfrm>
          <a:custGeom>
            <a:avLst/>
            <a:gdLst>
              <a:gd name="connsiteX0" fmla="*/ 340269 w 344486"/>
              <a:gd name="connsiteY0" fmla="*/ 2139 h 1682658"/>
              <a:gd name="connsiteX1" fmla="*/ 187869 w 344486"/>
              <a:gd name="connsiteY1" fmla="*/ 403921 h 1682658"/>
              <a:gd name="connsiteX2" fmla="*/ 77033 w 344486"/>
              <a:gd name="connsiteY2" fmla="*/ 1068939 h 1682658"/>
              <a:gd name="connsiteX3" fmla="*/ 104742 w 344486"/>
              <a:gd name="connsiteY3" fmla="*/ 930394 h 1682658"/>
              <a:gd name="connsiteX4" fmla="*/ 174015 w 344486"/>
              <a:gd name="connsiteY4" fmla="*/ 1678539 h 1682658"/>
              <a:gd name="connsiteX5" fmla="*/ 90888 w 344486"/>
              <a:gd name="connsiteY5" fmla="*/ 1193630 h 1682658"/>
              <a:gd name="connsiteX6" fmla="*/ 90888 w 344486"/>
              <a:gd name="connsiteY6" fmla="*/ 403921 h 1682658"/>
              <a:gd name="connsiteX7" fmla="*/ 7760 w 344486"/>
              <a:gd name="connsiteY7" fmla="*/ 251521 h 1682658"/>
              <a:gd name="connsiteX8" fmla="*/ 340269 w 344486"/>
              <a:gd name="connsiteY8" fmla="*/ 2139 h 168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486" h="1682658">
                <a:moveTo>
                  <a:pt x="340269" y="2139"/>
                </a:moveTo>
                <a:cubicBezTo>
                  <a:pt x="370287" y="27539"/>
                  <a:pt x="231742" y="226121"/>
                  <a:pt x="187869" y="403921"/>
                </a:cubicBezTo>
                <a:cubicBezTo>
                  <a:pt x="143996" y="581721"/>
                  <a:pt x="90888" y="981193"/>
                  <a:pt x="77033" y="1068939"/>
                </a:cubicBezTo>
                <a:cubicBezTo>
                  <a:pt x="63178" y="1156685"/>
                  <a:pt x="88578" y="828794"/>
                  <a:pt x="104742" y="930394"/>
                </a:cubicBezTo>
                <a:cubicBezTo>
                  <a:pt x="120906" y="1031994"/>
                  <a:pt x="176324" y="1634666"/>
                  <a:pt x="174015" y="1678539"/>
                </a:cubicBezTo>
                <a:cubicBezTo>
                  <a:pt x="171706" y="1722412"/>
                  <a:pt x="104743" y="1406066"/>
                  <a:pt x="90888" y="1193630"/>
                </a:cubicBezTo>
                <a:cubicBezTo>
                  <a:pt x="77033" y="981194"/>
                  <a:pt x="104743" y="560939"/>
                  <a:pt x="90888" y="403921"/>
                </a:cubicBezTo>
                <a:cubicBezTo>
                  <a:pt x="77033" y="246903"/>
                  <a:pt x="-29185" y="318485"/>
                  <a:pt x="7760" y="251521"/>
                </a:cubicBezTo>
                <a:cubicBezTo>
                  <a:pt x="44705" y="184557"/>
                  <a:pt x="310251" y="-23261"/>
                  <a:pt x="340269" y="2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FCC8BA29-5424-2527-B8E8-D8A031F5593B}"/>
              </a:ext>
            </a:extLst>
          </p:cNvPr>
          <p:cNvSpPr/>
          <p:nvPr/>
        </p:nvSpPr>
        <p:spPr>
          <a:xfrm>
            <a:off x="3822996" y="1493554"/>
            <a:ext cx="1680310" cy="1431892"/>
          </a:xfrm>
          <a:custGeom>
            <a:avLst/>
            <a:gdLst>
              <a:gd name="connsiteX0" fmla="*/ 859 w 1680310"/>
              <a:gd name="connsiteY0" fmla="*/ 2737 h 1431892"/>
              <a:gd name="connsiteX1" fmla="*/ 1150786 w 1680310"/>
              <a:gd name="connsiteY1" fmla="*/ 640046 h 1431892"/>
              <a:gd name="connsiteX2" fmla="*/ 1095368 w 1680310"/>
              <a:gd name="connsiteY2" fmla="*/ 543064 h 1431892"/>
              <a:gd name="connsiteX3" fmla="*/ 1538713 w 1680310"/>
              <a:gd name="connsiteY3" fmla="*/ 1014119 h 1431892"/>
              <a:gd name="connsiteX4" fmla="*/ 1538713 w 1680310"/>
              <a:gd name="connsiteY4" fmla="*/ 820155 h 1431892"/>
              <a:gd name="connsiteX5" fmla="*/ 1677259 w 1680310"/>
              <a:gd name="connsiteY5" fmla="*/ 1429755 h 1431892"/>
              <a:gd name="connsiteX6" fmla="*/ 1386313 w 1680310"/>
              <a:gd name="connsiteY6" fmla="*/ 1000264 h 1431892"/>
              <a:gd name="connsiteX7" fmla="*/ 970677 w 1680310"/>
              <a:gd name="connsiteY7" fmla="*/ 432228 h 1431892"/>
              <a:gd name="connsiteX8" fmla="*/ 859 w 1680310"/>
              <a:gd name="connsiteY8" fmla="*/ 2737 h 143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0310" h="1431892">
                <a:moveTo>
                  <a:pt x="859" y="2737"/>
                </a:moveTo>
                <a:cubicBezTo>
                  <a:pt x="30877" y="37373"/>
                  <a:pt x="968368" y="549992"/>
                  <a:pt x="1150786" y="640046"/>
                </a:cubicBezTo>
                <a:cubicBezTo>
                  <a:pt x="1333204" y="730101"/>
                  <a:pt x="1030714" y="480719"/>
                  <a:pt x="1095368" y="543064"/>
                </a:cubicBezTo>
                <a:cubicBezTo>
                  <a:pt x="1160022" y="605409"/>
                  <a:pt x="1464822" y="967937"/>
                  <a:pt x="1538713" y="1014119"/>
                </a:cubicBezTo>
                <a:cubicBezTo>
                  <a:pt x="1612604" y="1060301"/>
                  <a:pt x="1515622" y="750882"/>
                  <a:pt x="1538713" y="820155"/>
                </a:cubicBezTo>
                <a:cubicBezTo>
                  <a:pt x="1561804" y="889428"/>
                  <a:pt x="1702659" y="1399737"/>
                  <a:pt x="1677259" y="1429755"/>
                </a:cubicBezTo>
                <a:cubicBezTo>
                  <a:pt x="1651859" y="1459773"/>
                  <a:pt x="1504077" y="1166519"/>
                  <a:pt x="1386313" y="1000264"/>
                </a:cubicBezTo>
                <a:cubicBezTo>
                  <a:pt x="1268549" y="834010"/>
                  <a:pt x="1206204" y="593864"/>
                  <a:pt x="970677" y="432228"/>
                </a:cubicBezTo>
                <a:cubicBezTo>
                  <a:pt x="735150" y="270592"/>
                  <a:pt x="-29159" y="-31899"/>
                  <a:pt x="859" y="2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26234600-AB33-CCBF-4E6F-CCD04BC96C85}"/>
              </a:ext>
            </a:extLst>
          </p:cNvPr>
          <p:cNvSpPr/>
          <p:nvPr/>
        </p:nvSpPr>
        <p:spPr>
          <a:xfrm>
            <a:off x="5405135" y="3130903"/>
            <a:ext cx="281892" cy="724715"/>
          </a:xfrm>
          <a:custGeom>
            <a:avLst/>
            <a:gdLst>
              <a:gd name="connsiteX0" fmla="*/ 242 w 281892"/>
              <a:gd name="connsiteY0" fmla="*/ 49 h 724715"/>
              <a:gd name="connsiteX1" fmla="*/ 208587 w 281892"/>
              <a:gd name="connsiteY1" fmla="*/ 202606 h 724715"/>
              <a:gd name="connsiteX2" fmla="*/ 225949 w 281892"/>
              <a:gd name="connsiteY2" fmla="*/ 358864 h 724715"/>
              <a:gd name="connsiteX3" fmla="*/ 266460 w 281892"/>
              <a:gd name="connsiteY3" fmla="*/ 243117 h 724715"/>
              <a:gd name="connsiteX4" fmla="*/ 249098 w 281892"/>
              <a:gd name="connsiteY4" fmla="*/ 723467 h 724715"/>
              <a:gd name="connsiteX5" fmla="*/ 272247 w 281892"/>
              <a:gd name="connsiteY5" fmla="*/ 376226 h 724715"/>
              <a:gd name="connsiteX6" fmla="*/ 254885 w 281892"/>
              <a:gd name="connsiteY6" fmla="*/ 185244 h 724715"/>
              <a:gd name="connsiteX7" fmla="*/ 242 w 281892"/>
              <a:gd name="connsiteY7" fmla="*/ 49 h 72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892" h="724715">
                <a:moveTo>
                  <a:pt x="242" y="49"/>
                </a:moveTo>
                <a:cubicBezTo>
                  <a:pt x="-7474" y="2943"/>
                  <a:pt x="170969" y="142804"/>
                  <a:pt x="208587" y="202606"/>
                </a:cubicBezTo>
                <a:cubicBezTo>
                  <a:pt x="246205" y="262409"/>
                  <a:pt x="216304" y="352112"/>
                  <a:pt x="225949" y="358864"/>
                </a:cubicBezTo>
                <a:cubicBezTo>
                  <a:pt x="235594" y="365616"/>
                  <a:pt x="262602" y="182350"/>
                  <a:pt x="266460" y="243117"/>
                </a:cubicBezTo>
                <a:cubicBezTo>
                  <a:pt x="270318" y="303884"/>
                  <a:pt x="248134" y="701282"/>
                  <a:pt x="249098" y="723467"/>
                </a:cubicBezTo>
                <a:cubicBezTo>
                  <a:pt x="250063" y="745652"/>
                  <a:pt x="271283" y="465930"/>
                  <a:pt x="272247" y="376226"/>
                </a:cubicBezTo>
                <a:cubicBezTo>
                  <a:pt x="273211" y="286522"/>
                  <a:pt x="302148" y="247940"/>
                  <a:pt x="254885" y="185244"/>
                </a:cubicBezTo>
                <a:cubicBezTo>
                  <a:pt x="207622" y="122548"/>
                  <a:pt x="7958" y="-2845"/>
                  <a:pt x="24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B4BBD569-B5E9-C9DF-493B-04657A2B236B}"/>
              </a:ext>
            </a:extLst>
          </p:cNvPr>
          <p:cNvSpPr/>
          <p:nvPr/>
        </p:nvSpPr>
        <p:spPr>
          <a:xfrm>
            <a:off x="5550043" y="3518671"/>
            <a:ext cx="52437" cy="196862"/>
          </a:xfrm>
          <a:custGeom>
            <a:avLst/>
            <a:gdLst>
              <a:gd name="connsiteX0" fmla="*/ 52104 w 52437"/>
              <a:gd name="connsiteY0" fmla="*/ 33 h 196862"/>
              <a:gd name="connsiteX1" fmla="*/ 23167 w 52437"/>
              <a:gd name="connsiteY1" fmla="*/ 121567 h 196862"/>
              <a:gd name="connsiteX2" fmla="*/ 40529 w 52437"/>
              <a:gd name="connsiteY2" fmla="*/ 196802 h 196862"/>
              <a:gd name="connsiteX3" fmla="*/ 18 w 52437"/>
              <a:gd name="connsiteY3" fmla="*/ 109992 h 196862"/>
              <a:gd name="connsiteX4" fmla="*/ 52104 w 52437"/>
              <a:gd name="connsiteY4" fmla="*/ 33 h 19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37" h="196862">
                <a:moveTo>
                  <a:pt x="52104" y="33"/>
                </a:moveTo>
                <a:cubicBezTo>
                  <a:pt x="55962" y="1962"/>
                  <a:pt x="25096" y="88772"/>
                  <a:pt x="23167" y="121567"/>
                </a:cubicBezTo>
                <a:cubicBezTo>
                  <a:pt x="21238" y="154362"/>
                  <a:pt x="44387" y="198731"/>
                  <a:pt x="40529" y="196802"/>
                </a:cubicBezTo>
                <a:cubicBezTo>
                  <a:pt x="36671" y="194873"/>
                  <a:pt x="-947" y="138929"/>
                  <a:pt x="18" y="109992"/>
                </a:cubicBezTo>
                <a:cubicBezTo>
                  <a:pt x="982" y="81055"/>
                  <a:pt x="48246" y="-1896"/>
                  <a:pt x="52104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9AA06F4F-E682-3617-138A-8F294FA0E637}"/>
              </a:ext>
            </a:extLst>
          </p:cNvPr>
          <p:cNvSpPr/>
          <p:nvPr/>
        </p:nvSpPr>
        <p:spPr>
          <a:xfrm>
            <a:off x="2665529" y="2828930"/>
            <a:ext cx="1002685" cy="2473719"/>
          </a:xfrm>
          <a:custGeom>
            <a:avLst/>
            <a:gdLst>
              <a:gd name="connsiteX0" fmla="*/ 992071 w 1002685"/>
              <a:gd name="connsiteY0" fmla="*/ 6867 h 2473719"/>
              <a:gd name="connsiteX1" fmla="*/ 812663 w 1002685"/>
              <a:gd name="connsiteY1" fmla="*/ 493004 h 2473719"/>
              <a:gd name="connsiteX2" fmla="*/ 517509 w 1002685"/>
              <a:gd name="connsiteY2" fmla="*/ 1540513 h 2473719"/>
              <a:gd name="connsiteX3" fmla="*/ 395975 w 1002685"/>
              <a:gd name="connsiteY3" fmla="*/ 1528938 h 2473719"/>
              <a:gd name="connsiteX4" fmla="*/ 2436 w 1002685"/>
              <a:gd name="connsiteY4" fmla="*/ 2472275 h 2473719"/>
              <a:gd name="connsiteX5" fmla="*/ 245504 w 1002685"/>
              <a:gd name="connsiteY5" fmla="*/ 1714133 h 2473719"/>
              <a:gd name="connsiteX6" fmla="*/ 563808 w 1002685"/>
              <a:gd name="connsiteY6" fmla="*/ 562452 h 2473719"/>
              <a:gd name="connsiteX7" fmla="*/ 500147 w 1002685"/>
              <a:gd name="connsiteY7" fmla="*/ 822883 h 2473719"/>
              <a:gd name="connsiteX8" fmla="*/ 992071 w 1002685"/>
              <a:gd name="connsiteY8" fmla="*/ 6867 h 247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685" h="2473719">
                <a:moveTo>
                  <a:pt x="992071" y="6867"/>
                </a:moveTo>
                <a:cubicBezTo>
                  <a:pt x="1044157" y="-48113"/>
                  <a:pt x="891757" y="237396"/>
                  <a:pt x="812663" y="493004"/>
                </a:cubicBezTo>
                <a:cubicBezTo>
                  <a:pt x="733569" y="748612"/>
                  <a:pt x="586957" y="1367857"/>
                  <a:pt x="517509" y="1540513"/>
                </a:cubicBezTo>
                <a:cubicBezTo>
                  <a:pt x="448061" y="1713169"/>
                  <a:pt x="481820" y="1373644"/>
                  <a:pt x="395975" y="1528938"/>
                </a:cubicBezTo>
                <a:cubicBezTo>
                  <a:pt x="310130" y="1684232"/>
                  <a:pt x="27514" y="2441409"/>
                  <a:pt x="2436" y="2472275"/>
                </a:cubicBezTo>
                <a:cubicBezTo>
                  <a:pt x="-22642" y="2503141"/>
                  <a:pt x="151942" y="2032437"/>
                  <a:pt x="245504" y="1714133"/>
                </a:cubicBezTo>
                <a:cubicBezTo>
                  <a:pt x="339066" y="1395829"/>
                  <a:pt x="521367" y="710994"/>
                  <a:pt x="563808" y="562452"/>
                </a:cubicBezTo>
                <a:cubicBezTo>
                  <a:pt x="606248" y="413910"/>
                  <a:pt x="432628" y="910658"/>
                  <a:pt x="500147" y="822883"/>
                </a:cubicBezTo>
                <a:cubicBezTo>
                  <a:pt x="567666" y="735108"/>
                  <a:pt x="939985" y="61847"/>
                  <a:pt x="992071" y="6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5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慶応高校チアのかわいすぎる画像まとめ！芸能活動はしている？【2023年夏の甲子園】 | ろぐらんど" hidden="1">
            <a:extLst>
              <a:ext uri="{FF2B5EF4-FFF2-40B4-BE49-F238E27FC236}">
                <a16:creationId xmlns:a16="http://schemas.microsoft.com/office/drawing/2014/main" id="{C95CAF52-9558-A00A-D456-97B47D9224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7" r="24762"/>
          <a:stretch/>
        </p:blipFill>
        <p:spPr bwMode="auto">
          <a:xfrm>
            <a:off x="171450" y="256773"/>
            <a:ext cx="9258300" cy="1228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FC3C19FD-578E-7C53-D19E-9DC62194F7C2}"/>
              </a:ext>
            </a:extLst>
          </p:cNvPr>
          <p:cNvSpPr/>
          <p:nvPr/>
        </p:nvSpPr>
        <p:spPr>
          <a:xfrm>
            <a:off x="4605766" y="2927268"/>
            <a:ext cx="325386" cy="111480"/>
          </a:xfrm>
          <a:custGeom>
            <a:avLst/>
            <a:gdLst>
              <a:gd name="connsiteX0" fmla="*/ 1159 w 325386"/>
              <a:gd name="connsiteY0" fmla="*/ 111207 h 111480"/>
              <a:gd name="connsiteX1" fmla="*/ 201184 w 325386"/>
              <a:gd name="connsiteY1" fmla="*/ 25482 h 111480"/>
              <a:gd name="connsiteX2" fmla="*/ 147209 w 325386"/>
              <a:gd name="connsiteY2" fmla="*/ 57232 h 111480"/>
              <a:gd name="connsiteX3" fmla="*/ 271034 w 325386"/>
              <a:gd name="connsiteY3" fmla="*/ 31832 h 111480"/>
              <a:gd name="connsiteX4" fmla="*/ 325009 w 325386"/>
              <a:gd name="connsiteY4" fmla="*/ 19132 h 111480"/>
              <a:gd name="connsiteX5" fmla="*/ 296434 w 325386"/>
              <a:gd name="connsiteY5" fmla="*/ 15957 h 111480"/>
              <a:gd name="connsiteX6" fmla="*/ 280559 w 325386"/>
              <a:gd name="connsiteY6" fmla="*/ 6432 h 111480"/>
              <a:gd name="connsiteX7" fmla="*/ 175784 w 325386"/>
              <a:gd name="connsiteY7" fmla="*/ 38182 h 111480"/>
              <a:gd name="connsiteX8" fmla="*/ 198009 w 325386"/>
              <a:gd name="connsiteY8" fmla="*/ 82 h 111480"/>
              <a:gd name="connsiteX9" fmla="*/ 121809 w 325386"/>
              <a:gd name="connsiteY9" fmla="*/ 50882 h 111480"/>
              <a:gd name="connsiteX10" fmla="*/ 1159 w 325386"/>
              <a:gd name="connsiteY10" fmla="*/ 111207 h 1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386" h="111480">
                <a:moveTo>
                  <a:pt x="1159" y="111207"/>
                </a:moveTo>
                <a:cubicBezTo>
                  <a:pt x="14388" y="106974"/>
                  <a:pt x="176842" y="34478"/>
                  <a:pt x="201184" y="25482"/>
                </a:cubicBezTo>
                <a:cubicBezTo>
                  <a:pt x="225526" y="16486"/>
                  <a:pt x="135567" y="56174"/>
                  <a:pt x="147209" y="57232"/>
                </a:cubicBezTo>
                <a:cubicBezTo>
                  <a:pt x="158851" y="58290"/>
                  <a:pt x="241401" y="38182"/>
                  <a:pt x="271034" y="31832"/>
                </a:cubicBezTo>
                <a:cubicBezTo>
                  <a:pt x="300667" y="25482"/>
                  <a:pt x="320776" y="21778"/>
                  <a:pt x="325009" y="19132"/>
                </a:cubicBezTo>
                <a:cubicBezTo>
                  <a:pt x="329242" y="16486"/>
                  <a:pt x="296434" y="15957"/>
                  <a:pt x="296434" y="15957"/>
                </a:cubicBezTo>
                <a:cubicBezTo>
                  <a:pt x="289026" y="13840"/>
                  <a:pt x="300667" y="2728"/>
                  <a:pt x="280559" y="6432"/>
                </a:cubicBezTo>
                <a:cubicBezTo>
                  <a:pt x="260451" y="10136"/>
                  <a:pt x="189542" y="39240"/>
                  <a:pt x="175784" y="38182"/>
                </a:cubicBezTo>
                <a:cubicBezTo>
                  <a:pt x="162026" y="37124"/>
                  <a:pt x="207005" y="-2035"/>
                  <a:pt x="198009" y="82"/>
                </a:cubicBezTo>
                <a:cubicBezTo>
                  <a:pt x="189013" y="2199"/>
                  <a:pt x="151972" y="32361"/>
                  <a:pt x="121809" y="50882"/>
                </a:cubicBezTo>
                <a:cubicBezTo>
                  <a:pt x="91647" y="69403"/>
                  <a:pt x="-12070" y="115440"/>
                  <a:pt x="1159" y="111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A526A638-AE8F-4D16-8400-FD7026DFA150}"/>
              </a:ext>
            </a:extLst>
          </p:cNvPr>
          <p:cNvSpPr/>
          <p:nvPr/>
        </p:nvSpPr>
        <p:spPr>
          <a:xfrm>
            <a:off x="4819646" y="2916094"/>
            <a:ext cx="181974" cy="163674"/>
          </a:xfrm>
          <a:custGeom>
            <a:avLst/>
            <a:gdLst>
              <a:gd name="connsiteX0" fmla="*/ 142879 w 181974"/>
              <a:gd name="connsiteY0" fmla="*/ 1731 h 163674"/>
              <a:gd name="connsiteX1" fmla="*/ 139704 w 181974"/>
              <a:gd name="connsiteY1" fmla="*/ 68406 h 163674"/>
              <a:gd name="connsiteX2" fmla="*/ 177804 w 181974"/>
              <a:gd name="connsiteY2" fmla="*/ 128731 h 163674"/>
              <a:gd name="connsiteX3" fmla="*/ 180979 w 181974"/>
              <a:gd name="connsiteY3" fmla="*/ 154131 h 163674"/>
              <a:gd name="connsiteX4" fmla="*/ 174629 w 181974"/>
              <a:gd name="connsiteY4" fmla="*/ 135081 h 163674"/>
              <a:gd name="connsiteX5" fmla="*/ 130179 w 181974"/>
              <a:gd name="connsiteY5" fmla="*/ 163656 h 163674"/>
              <a:gd name="connsiteX6" fmla="*/ 53979 w 181974"/>
              <a:gd name="connsiteY6" fmla="*/ 138256 h 163674"/>
              <a:gd name="connsiteX7" fmla="*/ 50804 w 181974"/>
              <a:gd name="connsiteY7" fmla="*/ 74756 h 163674"/>
              <a:gd name="connsiteX8" fmla="*/ 4 w 181974"/>
              <a:gd name="connsiteY8" fmla="*/ 58881 h 163674"/>
              <a:gd name="connsiteX9" fmla="*/ 47629 w 181974"/>
              <a:gd name="connsiteY9" fmla="*/ 33481 h 163674"/>
              <a:gd name="connsiteX10" fmla="*/ 50804 w 181974"/>
              <a:gd name="connsiteY10" fmla="*/ 17606 h 163674"/>
              <a:gd name="connsiteX11" fmla="*/ 142879 w 181974"/>
              <a:gd name="connsiteY11" fmla="*/ 1731 h 16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974" h="163674">
                <a:moveTo>
                  <a:pt x="142879" y="1731"/>
                </a:moveTo>
                <a:cubicBezTo>
                  <a:pt x="157696" y="10198"/>
                  <a:pt x="133883" y="47239"/>
                  <a:pt x="139704" y="68406"/>
                </a:cubicBezTo>
                <a:cubicBezTo>
                  <a:pt x="145525" y="89573"/>
                  <a:pt x="170925" y="114444"/>
                  <a:pt x="177804" y="128731"/>
                </a:cubicBezTo>
                <a:cubicBezTo>
                  <a:pt x="184683" y="143019"/>
                  <a:pt x="180979" y="154131"/>
                  <a:pt x="180979" y="154131"/>
                </a:cubicBezTo>
                <a:cubicBezTo>
                  <a:pt x="180450" y="155189"/>
                  <a:pt x="183096" y="133494"/>
                  <a:pt x="174629" y="135081"/>
                </a:cubicBezTo>
                <a:cubicBezTo>
                  <a:pt x="166162" y="136668"/>
                  <a:pt x="150287" y="163127"/>
                  <a:pt x="130179" y="163656"/>
                </a:cubicBezTo>
                <a:cubicBezTo>
                  <a:pt x="110071" y="164185"/>
                  <a:pt x="67208" y="153073"/>
                  <a:pt x="53979" y="138256"/>
                </a:cubicBezTo>
                <a:cubicBezTo>
                  <a:pt x="40750" y="123439"/>
                  <a:pt x="59800" y="87985"/>
                  <a:pt x="50804" y="74756"/>
                </a:cubicBezTo>
                <a:cubicBezTo>
                  <a:pt x="41808" y="61527"/>
                  <a:pt x="533" y="65760"/>
                  <a:pt x="4" y="58881"/>
                </a:cubicBezTo>
                <a:cubicBezTo>
                  <a:pt x="-525" y="52002"/>
                  <a:pt x="47629" y="33481"/>
                  <a:pt x="47629" y="33481"/>
                </a:cubicBezTo>
                <a:cubicBezTo>
                  <a:pt x="56096" y="26602"/>
                  <a:pt x="34400" y="16548"/>
                  <a:pt x="50804" y="17606"/>
                </a:cubicBezTo>
                <a:cubicBezTo>
                  <a:pt x="67208" y="18664"/>
                  <a:pt x="128062" y="-6736"/>
                  <a:pt x="142879" y="1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65765293-FDBB-4D28-2DD0-F42B221A4147}"/>
              </a:ext>
            </a:extLst>
          </p:cNvPr>
          <p:cNvSpPr/>
          <p:nvPr/>
        </p:nvSpPr>
        <p:spPr>
          <a:xfrm>
            <a:off x="4616373" y="2936266"/>
            <a:ext cx="219704" cy="134104"/>
          </a:xfrm>
          <a:custGeom>
            <a:avLst/>
            <a:gdLst>
              <a:gd name="connsiteX0" fmla="*/ 219152 w 219704"/>
              <a:gd name="connsiteY0" fmla="*/ 609 h 134104"/>
              <a:gd name="connsiteX1" fmla="*/ 165177 w 219704"/>
              <a:gd name="connsiteY1" fmla="*/ 54584 h 134104"/>
              <a:gd name="connsiteX2" fmla="*/ 158827 w 219704"/>
              <a:gd name="connsiteY2" fmla="*/ 92684 h 134104"/>
              <a:gd name="connsiteX3" fmla="*/ 184227 w 219704"/>
              <a:gd name="connsiteY3" fmla="*/ 124434 h 134104"/>
              <a:gd name="connsiteX4" fmla="*/ 114377 w 219704"/>
              <a:gd name="connsiteY4" fmla="*/ 99034 h 134104"/>
              <a:gd name="connsiteX5" fmla="*/ 77 w 219704"/>
              <a:gd name="connsiteY5" fmla="*/ 133959 h 134104"/>
              <a:gd name="connsiteX6" fmla="*/ 98502 w 219704"/>
              <a:gd name="connsiteY6" fmla="*/ 111734 h 134104"/>
              <a:gd name="connsiteX7" fmla="*/ 212802 w 219704"/>
              <a:gd name="connsiteY7" fmla="*/ 118084 h 134104"/>
              <a:gd name="connsiteX8" fmla="*/ 127077 w 219704"/>
              <a:gd name="connsiteY8" fmla="*/ 92684 h 134104"/>
              <a:gd name="connsiteX9" fmla="*/ 219152 w 219704"/>
              <a:gd name="connsiteY9" fmla="*/ 609 h 134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704" h="134104">
                <a:moveTo>
                  <a:pt x="219152" y="609"/>
                </a:moveTo>
                <a:cubicBezTo>
                  <a:pt x="225502" y="-5741"/>
                  <a:pt x="175231" y="39238"/>
                  <a:pt x="165177" y="54584"/>
                </a:cubicBezTo>
                <a:cubicBezTo>
                  <a:pt x="155123" y="69930"/>
                  <a:pt x="155652" y="81042"/>
                  <a:pt x="158827" y="92684"/>
                </a:cubicBezTo>
                <a:cubicBezTo>
                  <a:pt x="162002" y="104326"/>
                  <a:pt x="191635" y="123376"/>
                  <a:pt x="184227" y="124434"/>
                </a:cubicBezTo>
                <a:cubicBezTo>
                  <a:pt x="176819" y="125492"/>
                  <a:pt x="145069" y="97447"/>
                  <a:pt x="114377" y="99034"/>
                </a:cubicBezTo>
                <a:cubicBezTo>
                  <a:pt x="83685" y="100622"/>
                  <a:pt x="2723" y="131842"/>
                  <a:pt x="77" y="133959"/>
                </a:cubicBezTo>
                <a:cubicBezTo>
                  <a:pt x="-2569" y="136076"/>
                  <a:pt x="63048" y="114380"/>
                  <a:pt x="98502" y="111734"/>
                </a:cubicBezTo>
                <a:cubicBezTo>
                  <a:pt x="133956" y="109088"/>
                  <a:pt x="208040" y="121259"/>
                  <a:pt x="212802" y="118084"/>
                </a:cubicBezTo>
                <a:cubicBezTo>
                  <a:pt x="217564" y="114909"/>
                  <a:pt x="129194" y="108559"/>
                  <a:pt x="127077" y="92684"/>
                </a:cubicBezTo>
                <a:cubicBezTo>
                  <a:pt x="124960" y="76809"/>
                  <a:pt x="212802" y="6959"/>
                  <a:pt x="219152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6CDC6009-FC86-61B5-149A-E0F0058E69F2}"/>
              </a:ext>
            </a:extLst>
          </p:cNvPr>
          <p:cNvSpPr/>
          <p:nvPr/>
        </p:nvSpPr>
        <p:spPr>
          <a:xfrm>
            <a:off x="4606324" y="3047949"/>
            <a:ext cx="439398" cy="70452"/>
          </a:xfrm>
          <a:custGeom>
            <a:avLst/>
            <a:gdLst>
              <a:gd name="connsiteX0" fmla="*/ 601 w 439398"/>
              <a:gd name="connsiteY0" fmla="*/ 34976 h 70452"/>
              <a:gd name="connsiteX1" fmla="*/ 159351 w 439398"/>
              <a:gd name="connsiteY1" fmla="*/ 6401 h 70452"/>
              <a:gd name="connsiteX2" fmla="*/ 302226 w 439398"/>
              <a:gd name="connsiteY2" fmla="*/ 38151 h 70452"/>
              <a:gd name="connsiteX3" fmla="*/ 283176 w 439398"/>
              <a:gd name="connsiteY3" fmla="*/ 15926 h 70452"/>
              <a:gd name="connsiteX4" fmla="*/ 438751 w 439398"/>
              <a:gd name="connsiteY4" fmla="*/ 69901 h 70452"/>
              <a:gd name="connsiteX5" fmla="*/ 333976 w 439398"/>
              <a:gd name="connsiteY5" fmla="*/ 41326 h 70452"/>
              <a:gd name="connsiteX6" fmla="*/ 219676 w 439398"/>
              <a:gd name="connsiteY6" fmla="*/ 51 h 70452"/>
              <a:gd name="connsiteX7" fmla="*/ 601 w 439398"/>
              <a:gd name="connsiteY7" fmla="*/ 34976 h 7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398" h="70452">
                <a:moveTo>
                  <a:pt x="601" y="34976"/>
                </a:moveTo>
                <a:cubicBezTo>
                  <a:pt x="-9453" y="36034"/>
                  <a:pt x="109080" y="5872"/>
                  <a:pt x="159351" y="6401"/>
                </a:cubicBezTo>
                <a:cubicBezTo>
                  <a:pt x="209622" y="6930"/>
                  <a:pt x="281589" y="36564"/>
                  <a:pt x="302226" y="38151"/>
                </a:cubicBezTo>
                <a:cubicBezTo>
                  <a:pt x="322863" y="39738"/>
                  <a:pt x="260422" y="10634"/>
                  <a:pt x="283176" y="15926"/>
                </a:cubicBezTo>
                <a:cubicBezTo>
                  <a:pt x="305930" y="21218"/>
                  <a:pt x="430284" y="65668"/>
                  <a:pt x="438751" y="69901"/>
                </a:cubicBezTo>
                <a:cubicBezTo>
                  <a:pt x="447218" y="74134"/>
                  <a:pt x="370488" y="52968"/>
                  <a:pt x="333976" y="41326"/>
                </a:cubicBezTo>
                <a:cubicBezTo>
                  <a:pt x="297464" y="29684"/>
                  <a:pt x="272593" y="1638"/>
                  <a:pt x="219676" y="51"/>
                </a:cubicBezTo>
                <a:cubicBezTo>
                  <a:pt x="166759" y="-1536"/>
                  <a:pt x="10655" y="33918"/>
                  <a:pt x="601" y="34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DEB6C5CA-1622-2AEA-EECD-0B4B32252BFA}"/>
              </a:ext>
            </a:extLst>
          </p:cNvPr>
          <p:cNvSpPr/>
          <p:nvPr/>
        </p:nvSpPr>
        <p:spPr>
          <a:xfrm>
            <a:off x="5323350" y="3065607"/>
            <a:ext cx="145664" cy="149924"/>
          </a:xfrm>
          <a:custGeom>
            <a:avLst/>
            <a:gdLst>
              <a:gd name="connsiteX0" fmla="*/ 1125 w 145664"/>
              <a:gd name="connsiteY0" fmla="*/ 1443 h 149924"/>
              <a:gd name="connsiteX1" fmla="*/ 140825 w 145664"/>
              <a:gd name="connsiteY1" fmla="*/ 144318 h 149924"/>
              <a:gd name="connsiteX2" fmla="*/ 109075 w 145664"/>
              <a:gd name="connsiteY2" fmla="*/ 112568 h 149924"/>
              <a:gd name="connsiteX3" fmla="*/ 64625 w 145664"/>
              <a:gd name="connsiteY3" fmla="*/ 33193 h 149924"/>
              <a:gd name="connsiteX4" fmla="*/ 74150 w 145664"/>
              <a:gd name="connsiteY4" fmla="*/ 68118 h 149924"/>
              <a:gd name="connsiteX5" fmla="*/ 1125 w 145664"/>
              <a:gd name="connsiteY5" fmla="*/ 1443 h 14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664" h="149924">
                <a:moveTo>
                  <a:pt x="1125" y="1443"/>
                </a:moveTo>
                <a:cubicBezTo>
                  <a:pt x="12237" y="14143"/>
                  <a:pt x="122833" y="125797"/>
                  <a:pt x="140825" y="144318"/>
                </a:cubicBezTo>
                <a:cubicBezTo>
                  <a:pt x="158817" y="162839"/>
                  <a:pt x="121775" y="131089"/>
                  <a:pt x="109075" y="112568"/>
                </a:cubicBezTo>
                <a:cubicBezTo>
                  <a:pt x="96375" y="94047"/>
                  <a:pt x="70446" y="40601"/>
                  <a:pt x="64625" y="33193"/>
                </a:cubicBezTo>
                <a:cubicBezTo>
                  <a:pt x="58804" y="25785"/>
                  <a:pt x="83675" y="72351"/>
                  <a:pt x="74150" y="68118"/>
                </a:cubicBezTo>
                <a:cubicBezTo>
                  <a:pt x="64625" y="63885"/>
                  <a:pt x="-9987" y="-11257"/>
                  <a:pt x="1125" y="1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768BE8CF-0708-54AC-F2B0-874A14E4B943}"/>
              </a:ext>
            </a:extLst>
          </p:cNvPr>
          <p:cNvSpPr/>
          <p:nvPr/>
        </p:nvSpPr>
        <p:spPr>
          <a:xfrm>
            <a:off x="5524500" y="3241607"/>
            <a:ext cx="115037" cy="146118"/>
          </a:xfrm>
          <a:custGeom>
            <a:avLst/>
            <a:gdLst>
              <a:gd name="connsiteX0" fmla="*/ 0 w 115037"/>
              <a:gd name="connsiteY0" fmla="*/ 31818 h 146118"/>
              <a:gd name="connsiteX1" fmla="*/ 79375 w 115037"/>
              <a:gd name="connsiteY1" fmla="*/ 95318 h 146118"/>
              <a:gd name="connsiteX2" fmla="*/ 114300 w 115037"/>
              <a:gd name="connsiteY2" fmla="*/ 146118 h 146118"/>
              <a:gd name="connsiteX3" fmla="*/ 98425 w 115037"/>
              <a:gd name="connsiteY3" fmla="*/ 95318 h 146118"/>
              <a:gd name="connsiteX4" fmla="*/ 44450 w 115037"/>
              <a:gd name="connsiteY4" fmla="*/ 68 h 146118"/>
              <a:gd name="connsiteX5" fmla="*/ 79375 w 115037"/>
              <a:gd name="connsiteY5" fmla="*/ 79443 h 146118"/>
              <a:gd name="connsiteX6" fmla="*/ 0 w 115037"/>
              <a:gd name="connsiteY6" fmla="*/ 31818 h 14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037" h="146118">
                <a:moveTo>
                  <a:pt x="0" y="31818"/>
                </a:moveTo>
                <a:cubicBezTo>
                  <a:pt x="0" y="34464"/>
                  <a:pt x="60325" y="76268"/>
                  <a:pt x="79375" y="95318"/>
                </a:cubicBezTo>
                <a:cubicBezTo>
                  <a:pt x="98425" y="114368"/>
                  <a:pt x="111125" y="146118"/>
                  <a:pt x="114300" y="146118"/>
                </a:cubicBezTo>
                <a:cubicBezTo>
                  <a:pt x="117475" y="146118"/>
                  <a:pt x="110067" y="119660"/>
                  <a:pt x="98425" y="95318"/>
                </a:cubicBezTo>
                <a:cubicBezTo>
                  <a:pt x="86783" y="70976"/>
                  <a:pt x="47625" y="2714"/>
                  <a:pt x="44450" y="68"/>
                </a:cubicBezTo>
                <a:cubicBezTo>
                  <a:pt x="41275" y="-2578"/>
                  <a:pt x="86254" y="72564"/>
                  <a:pt x="79375" y="79443"/>
                </a:cubicBezTo>
                <a:cubicBezTo>
                  <a:pt x="72496" y="86322"/>
                  <a:pt x="0" y="29172"/>
                  <a:pt x="0" y="3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E9EF65D8-36D4-C8EE-1BEB-B5BE3CAAD8A2}"/>
              </a:ext>
            </a:extLst>
          </p:cNvPr>
          <p:cNvSpPr/>
          <p:nvPr/>
        </p:nvSpPr>
        <p:spPr>
          <a:xfrm>
            <a:off x="5492685" y="3347274"/>
            <a:ext cx="142744" cy="194384"/>
          </a:xfrm>
          <a:custGeom>
            <a:avLst/>
            <a:gdLst>
              <a:gd name="connsiteX0" fmla="*/ 65 w 142744"/>
              <a:gd name="connsiteY0" fmla="*/ 8701 h 194384"/>
              <a:gd name="connsiteX1" fmla="*/ 98490 w 142744"/>
              <a:gd name="connsiteY1" fmla="*/ 8701 h 194384"/>
              <a:gd name="connsiteX2" fmla="*/ 133415 w 142744"/>
              <a:gd name="connsiteY2" fmla="*/ 97601 h 194384"/>
              <a:gd name="connsiteX3" fmla="*/ 117540 w 142744"/>
              <a:gd name="connsiteY3" fmla="*/ 62676 h 194384"/>
              <a:gd name="connsiteX4" fmla="*/ 139765 w 142744"/>
              <a:gd name="connsiteY4" fmla="*/ 192851 h 194384"/>
              <a:gd name="connsiteX5" fmla="*/ 139765 w 142744"/>
              <a:gd name="connsiteY5" fmla="*/ 126176 h 194384"/>
              <a:gd name="connsiteX6" fmla="*/ 114365 w 142744"/>
              <a:gd name="connsiteY6" fmla="*/ 8701 h 194384"/>
              <a:gd name="connsiteX7" fmla="*/ 65 w 142744"/>
              <a:gd name="connsiteY7" fmla="*/ 8701 h 19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744" h="194384">
                <a:moveTo>
                  <a:pt x="65" y="8701"/>
                </a:moveTo>
                <a:cubicBezTo>
                  <a:pt x="-2581" y="8701"/>
                  <a:pt x="76265" y="-6116"/>
                  <a:pt x="98490" y="8701"/>
                </a:cubicBezTo>
                <a:cubicBezTo>
                  <a:pt x="120715" y="23518"/>
                  <a:pt x="130240" y="88605"/>
                  <a:pt x="133415" y="97601"/>
                </a:cubicBezTo>
                <a:cubicBezTo>
                  <a:pt x="136590" y="106597"/>
                  <a:pt x="116482" y="46801"/>
                  <a:pt x="117540" y="62676"/>
                </a:cubicBezTo>
                <a:cubicBezTo>
                  <a:pt x="118598" y="78551"/>
                  <a:pt x="136061" y="182268"/>
                  <a:pt x="139765" y="192851"/>
                </a:cubicBezTo>
                <a:cubicBezTo>
                  <a:pt x="143469" y="203434"/>
                  <a:pt x="143998" y="156868"/>
                  <a:pt x="139765" y="126176"/>
                </a:cubicBezTo>
                <a:cubicBezTo>
                  <a:pt x="135532" y="95484"/>
                  <a:pt x="138707" y="28280"/>
                  <a:pt x="114365" y="8701"/>
                </a:cubicBezTo>
                <a:cubicBezTo>
                  <a:pt x="90023" y="-10878"/>
                  <a:pt x="2711" y="8701"/>
                  <a:pt x="65" y="8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2C50F0E9-8811-CF95-13B7-17C287F20610}"/>
              </a:ext>
            </a:extLst>
          </p:cNvPr>
          <p:cNvSpPr/>
          <p:nvPr/>
        </p:nvSpPr>
        <p:spPr>
          <a:xfrm>
            <a:off x="5311701" y="3394684"/>
            <a:ext cx="137412" cy="205948"/>
          </a:xfrm>
          <a:custGeom>
            <a:avLst/>
            <a:gdLst>
              <a:gd name="connsiteX0" fmla="*/ 136599 w 137412"/>
              <a:gd name="connsiteY0" fmla="*/ 2566 h 205948"/>
              <a:gd name="connsiteX1" fmla="*/ 60399 w 137412"/>
              <a:gd name="connsiteY1" fmla="*/ 120041 h 205948"/>
              <a:gd name="connsiteX2" fmla="*/ 76274 w 137412"/>
              <a:gd name="connsiteY2" fmla="*/ 85116 h 205948"/>
              <a:gd name="connsiteX3" fmla="*/ 74 w 137412"/>
              <a:gd name="connsiteY3" fmla="*/ 205766 h 205948"/>
              <a:gd name="connsiteX4" fmla="*/ 92149 w 137412"/>
              <a:gd name="connsiteY4" fmla="*/ 53366 h 205948"/>
              <a:gd name="connsiteX5" fmla="*/ 136599 w 137412"/>
              <a:gd name="connsiteY5" fmla="*/ 2566 h 20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412" h="205948">
                <a:moveTo>
                  <a:pt x="136599" y="2566"/>
                </a:moveTo>
                <a:cubicBezTo>
                  <a:pt x="131307" y="13679"/>
                  <a:pt x="70453" y="106283"/>
                  <a:pt x="60399" y="120041"/>
                </a:cubicBezTo>
                <a:cubicBezTo>
                  <a:pt x="50345" y="133799"/>
                  <a:pt x="86328" y="70829"/>
                  <a:pt x="76274" y="85116"/>
                </a:cubicBezTo>
                <a:cubicBezTo>
                  <a:pt x="66220" y="99403"/>
                  <a:pt x="-2572" y="211058"/>
                  <a:pt x="74" y="205766"/>
                </a:cubicBezTo>
                <a:cubicBezTo>
                  <a:pt x="2720" y="200474"/>
                  <a:pt x="63574" y="88820"/>
                  <a:pt x="92149" y="53366"/>
                </a:cubicBezTo>
                <a:cubicBezTo>
                  <a:pt x="120724" y="17912"/>
                  <a:pt x="141891" y="-8547"/>
                  <a:pt x="136599" y="2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3C519E8-3E49-083F-ED93-3411AF2611E7}"/>
              </a:ext>
            </a:extLst>
          </p:cNvPr>
          <p:cNvSpPr/>
          <p:nvPr/>
        </p:nvSpPr>
        <p:spPr>
          <a:xfrm>
            <a:off x="5279420" y="3330505"/>
            <a:ext cx="89505" cy="282684"/>
          </a:xfrm>
          <a:custGeom>
            <a:avLst/>
            <a:gdLst>
              <a:gd name="connsiteX0" fmla="*/ 67280 w 89505"/>
              <a:gd name="connsiteY0" fmla="*/ 70 h 282684"/>
              <a:gd name="connsiteX1" fmla="*/ 22830 w 89505"/>
              <a:gd name="connsiteY1" fmla="*/ 88970 h 282684"/>
              <a:gd name="connsiteX2" fmla="*/ 83155 w 89505"/>
              <a:gd name="connsiteY2" fmla="*/ 114370 h 282684"/>
              <a:gd name="connsiteX3" fmla="*/ 38705 w 89505"/>
              <a:gd name="connsiteY3" fmla="*/ 168345 h 282684"/>
              <a:gd name="connsiteX4" fmla="*/ 89505 w 89505"/>
              <a:gd name="connsiteY4" fmla="*/ 152470 h 282684"/>
              <a:gd name="connsiteX5" fmla="*/ 38705 w 89505"/>
              <a:gd name="connsiteY5" fmla="*/ 200095 h 282684"/>
              <a:gd name="connsiteX6" fmla="*/ 19655 w 89505"/>
              <a:gd name="connsiteY6" fmla="*/ 282645 h 282684"/>
              <a:gd name="connsiteX7" fmla="*/ 29180 w 89505"/>
              <a:gd name="connsiteY7" fmla="*/ 209620 h 282684"/>
              <a:gd name="connsiteX8" fmla="*/ 60930 w 89505"/>
              <a:gd name="connsiteY8" fmla="*/ 111195 h 282684"/>
              <a:gd name="connsiteX9" fmla="*/ 605 w 89505"/>
              <a:gd name="connsiteY9" fmla="*/ 104845 h 282684"/>
              <a:gd name="connsiteX10" fmla="*/ 67280 w 89505"/>
              <a:gd name="connsiteY10" fmla="*/ 70 h 28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505" h="282684">
                <a:moveTo>
                  <a:pt x="67280" y="70"/>
                </a:moveTo>
                <a:cubicBezTo>
                  <a:pt x="70984" y="-2576"/>
                  <a:pt x="20184" y="69920"/>
                  <a:pt x="22830" y="88970"/>
                </a:cubicBezTo>
                <a:cubicBezTo>
                  <a:pt x="25476" y="108020"/>
                  <a:pt x="80509" y="101141"/>
                  <a:pt x="83155" y="114370"/>
                </a:cubicBezTo>
                <a:cubicBezTo>
                  <a:pt x="85801" y="127599"/>
                  <a:pt x="37647" y="161995"/>
                  <a:pt x="38705" y="168345"/>
                </a:cubicBezTo>
                <a:cubicBezTo>
                  <a:pt x="39763" y="174695"/>
                  <a:pt x="89505" y="147178"/>
                  <a:pt x="89505" y="152470"/>
                </a:cubicBezTo>
                <a:cubicBezTo>
                  <a:pt x="89505" y="157762"/>
                  <a:pt x="50347" y="178399"/>
                  <a:pt x="38705" y="200095"/>
                </a:cubicBezTo>
                <a:cubicBezTo>
                  <a:pt x="27063" y="221791"/>
                  <a:pt x="21242" y="281058"/>
                  <a:pt x="19655" y="282645"/>
                </a:cubicBezTo>
                <a:cubicBezTo>
                  <a:pt x="18068" y="284232"/>
                  <a:pt x="22301" y="238195"/>
                  <a:pt x="29180" y="209620"/>
                </a:cubicBezTo>
                <a:cubicBezTo>
                  <a:pt x="36059" y="181045"/>
                  <a:pt x="65693" y="128658"/>
                  <a:pt x="60930" y="111195"/>
                </a:cubicBezTo>
                <a:cubicBezTo>
                  <a:pt x="56167" y="93732"/>
                  <a:pt x="-6803" y="126012"/>
                  <a:pt x="605" y="104845"/>
                </a:cubicBezTo>
                <a:cubicBezTo>
                  <a:pt x="8013" y="83678"/>
                  <a:pt x="63576" y="2716"/>
                  <a:pt x="67280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59A9AF0-12C4-E6A6-653E-C49DC29017C2}"/>
              </a:ext>
            </a:extLst>
          </p:cNvPr>
          <p:cNvSpPr/>
          <p:nvPr/>
        </p:nvSpPr>
        <p:spPr>
          <a:xfrm>
            <a:off x="5381552" y="3250877"/>
            <a:ext cx="155782" cy="134593"/>
          </a:xfrm>
          <a:custGeom>
            <a:avLst/>
            <a:gdLst>
              <a:gd name="connsiteX0" fmla="*/ 92148 w 155782"/>
              <a:gd name="connsiteY0" fmla="*/ 323 h 134593"/>
              <a:gd name="connsiteX1" fmla="*/ 79448 w 155782"/>
              <a:gd name="connsiteY1" fmla="*/ 86048 h 134593"/>
              <a:gd name="connsiteX2" fmla="*/ 155648 w 155782"/>
              <a:gd name="connsiteY2" fmla="*/ 133673 h 134593"/>
              <a:gd name="connsiteX3" fmla="*/ 95323 w 155782"/>
              <a:gd name="connsiteY3" fmla="*/ 114623 h 134593"/>
              <a:gd name="connsiteX4" fmla="*/ 73 w 155782"/>
              <a:gd name="connsiteY4" fmla="*/ 79698 h 134593"/>
              <a:gd name="connsiteX5" fmla="*/ 79448 w 155782"/>
              <a:gd name="connsiteY5" fmla="*/ 98748 h 134593"/>
              <a:gd name="connsiteX6" fmla="*/ 73098 w 155782"/>
              <a:gd name="connsiteY6" fmla="*/ 57473 h 134593"/>
              <a:gd name="connsiteX7" fmla="*/ 92148 w 155782"/>
              <a:gd name="connsiteY7" fmla="*/ 323 h 13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782" h="134593">
                <a:moveTo>
                  <a:pt x="92148" y="323"/>
                </a:moveTo>
                <a:cubicBezTo>
                  <a:pt x="93206" y="5085"/>
                  <a:pt x="68865" y="63823"/>
                  <a:pt x="79448" y="86048"/>
                </a:cubicBezTo>
                <a:cubicBezTo>
                  <a:pt x="90031" y="108273"/>
                  <a:pt x="153002" y="128911"/>
                  <a:pt x="155648" y="133673"/>
                </a:cubicBezTo>
                <a:cubicBezTo>
                  <a:pt x="158294" y="138435"/>
                  <a:pt x="121252" y="123619"/>
                  <a:pt x="95323" y="114623"/>
                </a:cubicBezTo>
                <a:cubicBezTo>
                  <a:pt x="69394" y="105627"/>
                  <a:pt x="2719" y="82344"/>
                  <a:pt x="73" y="79698"/>
                </a:cubicBezTo>
                <a:cubicBezTo>
                  <a:pt x="-2573" y="77052"/>
                  <a:pt x="67277" y="102452"/>
                  <a:pt x="79448" y="98748"/>
                </a:cubicBezTo>
                <a:cubicBezTo>
                  <a:pt x="91619" y="95044"/>
                  <a:pt x="73098" y="70173"/>
                  <a:pt x="73098" y="57473"/>
                </a:cubicBezTo>
                <a:cubicBezTo>
                  <a:pt x="73098" y="44773"/>
                  <a:pt x="91090" y="-4439"/>
                  <a:pt x="92148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8F0706EE-57EB-D77B-3045-601F900E1D57}"/>
              </a:ext>
            </a:extLst>
          </p:cNvPr>
          <p:cNvSpPr/>
          <p:nvPr/>
        </p:nvSpPr>
        <p:spPr>
          <a:xfrm>
            <a:off x="5273575" y="3111272"/>
            <a:ext cx="165212" cy="251451"/>
          </a:xfrm>
          <a:custGeom>
            <a:avLst/>
            <a:gdLst>
              <a:gd name="connsiteX0" fmla="*/ 100 w 165212"/>
              <a:gd name="connsiteY0" fmla="*/ 228 h 251451"/>
              <a:gd name="connsiteX1" fmla="*/ 120750 w 165212"/>
              <a:gd name="connsiteY1" fmla="*/ 124053 h 251451"/>
              <a:gd name="connsiteX2" fmla="*/ 149325 w 165212"/>
              <a:gd name="connsiteY2" fmla="*/ 247878 h 251451"/>
              <a:gd name="connsiteX3" fmla="*/ 146150 w 165212"/>
              <a:gd name="connsiteY3" fmla="*/ 206603 h 251451"/>
              <a:gd name="connsiteX4" fmla="*/ 165200 w 165212"/>
              <a:gd name="connsiteY4" fmla="*/ 89128 h 251451"/>
              <a:gd name="connsiteX5" fmla="*/ 142975 w 165212"/>
              <a:gd name="connsiteY5" fmla="*/ 155803 h 251451"/>
              <a:gd name="connsiteX6" fmla="*/ 100 w 165212"/>
              <a:gd name="connsiteY6" fmla="*/ 228 h 25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12" h="251451">
                <a:moveTo>
                  <a:pt x="100" y="228"/>
                </a:moveTo>
                <a:cubicBezTo>
                  <a:pt x="-3604" y="-5064"/>
                  <a:pt x="95879" y="82778"/>
                  <a:pt x="120750" y="124053"/>
                </a:cubicBezTo>
                <a:cubicBezTo>
                  <a:pt x="145621" y="165328"/>
                  <a:pt x="145092" y="234120"/>
                  <a:pt x="149325" y="247878"/>
                </a:cubicBezTo>
                <a:cubicBezTo>
                  <a:pt x="153558" y="261636"/>
                  <a:pt x="143504" y="233061"/>
                  <a:pt x="146150" y="206603"/>
                </a:cubicBezTo>
                <a:cubicBezTo>
                  <a:pt x="148796" y="180145"/>
                  <a:pt x="165729" y="97595"/>
                  <a:pt x="165200" y="89128"/>
                </a:cubicBezTo>
                <a:cubicBezTo>
                  <a:pt x="164671" y="80661"/>
                  <a:pt x="167846" y="167974"/>
                  <a:pt x="142975" y="155803"/>
                </a:cubicBezTo>
                <a:cubicBezTo>
                  <a:pt x="118104" y="143632"/>
                  <a:pt x="3804" y="5520"/>
                  <a:pt x="100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10E0E412-849F-A38A-72D7-A0BAFEEE9E36}"/>
              </a:ext>
            </a:extLst>
          </p:cNvPr>
          <p:cNvSpPr/>
          <p:nvPr/>
        </p:nvSpPr>
        <p:spPr>
          <a:xfrm>
            <a:off x="5476199" y="3386834"/>
            <a:ext cx="137480" cy="166000"/>
          </a:xfrm>
          <a:custGeom>
            <a:avLst/>
            <a:gdLst>
              <a:gd name="connsiteX0" fmla="*/ 676 w 137480"/>
              <a:gd name="connsiteY0" fmla="*/ 42166 h 166000"/>
              <a:gd name="connsiteX1" fmla="*/ 64176 w 137480"/>
              <a:gd name="connsiteY1" fmla="*/ 89791 h 166000"/>
              <a:gd name="connsiteX2" fmla="*/ 92751 w 137480"/>
              <a:gd name="connsiteY2" fmla="*/ 131066 h 166000"/>
              <a:gd name="connsiteX3" fmla="*/ 137201 w 137480"/>
              <a:gd name="connsiteY3" fmla="*/ 165991 h 166000"/>
              <a:gd name="connsiteX4" fmla="*/ 111801 w 137480"/>
              <a:gd name="connsiteY4" fmla="*/ 127891 h 166000"/>
              <a:gd name="connsiteX5" fmla="*/ 114976 w 137480"/>
              <a:gd name="connsiteY5" fmla="*/ 61216 h 166000"/>
              <a:gd name="connsiteX6" fmla="*/ 89576 w 137480"/>
              <a:gd name="connsiteY6" fmla="*/ 891 h 166000"/>
              <a:gd name="connsiteX7" fmla="*/ 108626 w 137480"/>
              <a:gd name="connsiteY7" fmla="*/ 108841 h 166000"/>
              <a:gd name="connsiteX8" fmla="*/ 676 w 137480"/>
              <a:gd name="connsiteY8" fmla="*/ 42166 h 16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480" h="166000">
                <a:moveTo>
                  <a:pt x="676" y="42166"/>
                </a:moveTo>
                <a:cubicBezTo>
                  <a:pt x="-6732" y="38991"/>
                  <a:pt x="48830" y="74974"/>
                  <a:pt x="64176" y="89791"/>
                </a:cubicBezTo>
                <a:cubicBezTo>
                  <a:pt x="79522" y="104608"/>
                  <a:pt x="80580" y="118366"/>
                  <a:pt x="92751" y="131066"/>
                </a:cubicBezTo>
                <a:cubicBezTo>
                  <a:pt x="104922" y="143766"/>
                  <a:pt x="134026" y="166520"/>
                  <a:pt x="137201" y="165991"/>
                </a:cubicBezTo>
                <a:cubicBezTo>
                  <a:pt x="140376" y="165462"/>
                  <a:pt x="115505" y="145353"/>
                  <a:pt x="111801" y="127891"/>
                </a:cubicBezTo>
                <a:cubicBezTo>
                  <a:pt x="108097" y="110429"/>
                  <a:pt x="118680" y="82383"/>
                  <a:pt x="114976" y="61216"/>
                </a:cubicBezTo>
                <a:cubicBezTo>
                  <a:pt x="111272" y="40049"/>
                  <a:pt x="90634" y="-7046"/>
                  <a:pt x="89576" y="891"/>
                </a:cubicBezTo>
                <a:cubicBezTo>
                  <a:pt x="88518" y="8828"/>
                  <a:pt x="123972" y="101433"/>
                  <a:pt x="108626" y="108841"/>
                </a:cubicBezTo>
                <a:cubicBezTo>
                  <a:pt x="93280" y="116249"/>
                  <a:pt x="8084" y="45341"/>
                  <a:pt x="676" y="42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ACD08C1A-7A13-E8F3-7F44-028D95DD25D4}"/>
              </a:ext>
            </a:extLst>
          </p:cNvPr>
          <p:cNvSpPr/>
          <p:nvPr/>
        </p:nvSpPr>
        <p:spPr>
          <a:xfrm>
            <a:off x="5267167" y="3127375"/>
            <a:ext cx="61644" cy="334061"/>
          </a:xfrm>
          <a:custGeom>
            <a:avLst/>
            <a:gdLst>
              <a:gd name="connsiteX0" fmla="*/ 60483 w 61644"/>
              <a:gd name="connsiteY0" fmla="*/ 0 h 334061"/>
              <a:gd name="connsiteX1" fmla="*/ 41433 w 61644"/>
              <a:gd name="connsiteY1" fmla="*/ 155575 h 334061"/>
              <a:gd name="connsiteX2" fmla="*/ 60483 w 61644"/>
              <a:gd name="connsiteY2" fmla="*/ 219075 h 334061"/>
              <a:gd name="connsiteX3" fmla="*/ 16033 w 61644"/>
              <a:gd name="connsiteY3" fmla="*/ 241300 h 334061"/>
              <a:gd name="connsiteX4" fmla="*/ 16033 w 61644"/>
              <a:gd name="connsiteY4" fmla="*/ 333375 h 334061"/>
              <a:gd name="connsiteX5" fmla="*/ 31908 w 61644"/>
              <a:gd name="connsiteY5" fmla="*/ 187325 h 334061"/>
              <a:gd name="connsiteX6" fmla="*/ 47783 w 61644"/>
              <a:gd name="connsiteY6" fmla="*/ 79375 h 334061"/>
              <a:gd name="connsiteX7" fmla="*/ 158 w 61644"/>
              <a:gd name="connsiteY7" fmla="*/ 155575 h 334061"/>
              <a:gd name="connsiteX8" fmla="*/ 60483 w 61644"/>
              <a:gd name="connsiteY8" fmla="*/ 0 h 33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644" h="334061">
                <a:moveTo>
                  <a:pt x="60483" y="0"/>
                </a:moveTo>
                <a:cubicBezTo>
                  <a:pt x="67362" y="0"/>
                  <a:pt x="41433" y="119063"/>
                  <a:pt x="41433" y="155575"/>
                </a:cubicBezTo>
                <a:cubicBezTo>
                  <a:pt x="41433" y="192087"/>
                  <a:pt x="64716" y="204788"/>
                  <a:pt x="60483" y="219075"/>
                </a:cubicBezTo>
                <a:cubicBezTo>
                  <a:pt x="56250" y="233362"/>
                  <a:pt x="23441" y="222250"/>
                  <a:pt x="16033" y="241300"/>
                </a:cubicBezTo>
                <a:cubicBezTo>
                  <a:pt x="8625" y="260350"/>
                  <a:pt x="13387" y="342371"/>
                  <a:pt x="16033" y="333375"/>
                </a:cubicBezTo>
                <a:cubicBezTo>
                  <a:pt x="18679" y="324379"/>
                  <a:pt x="26616" y="229658"/>
                  <a:pt x="31908" y="187325"/>
                </a:cubicBezTo>
                <a:cubicBezTo>
                  <a:pt x="37200" y="144992"/>
                  <a:pt x="53075" y="84667"/>
                  <a:pt x="47783" y="79375"/>
                </a:cubicBezTo>
                <a:cubicBezTo>
                  <a:pt x="42491" y="74083"/>
                  <a:pt x="-3017" y="165100"/>
                  <a:pt x="158" y="155575"/>
                </a:cubicBezTo>
                <a:cubicBezTo>
                  <a:pt x="3333" y="146050"/>
                  <a:pt x="53604" y="0"/>
                  <a:pt x="604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22144512-F18A-51C9-ED52-DC2A8A324443}"/>
              </a:ext>
            </a:extLst>
          </p:cNvPr>
          <p:cNvSpPr/>
          <p:nvPr/>
        </p:nvSpPr>
        <p:spPr>
          <a:xfrm>
            <a:off x="5149778" y="2847967"/>
            <a:ext cx="191607" cy="249482"/>
          </a:xfrm>
          <a:custGeom>
            <a:avLst/>
            <a:gdLst>
              <a:gd name="connsiteX0" fmla="*/ 72 w 191607"/>
              <a:gd name="connsiteY0" fmla="*/ 8 h 249482"/>
              <a:gd name="connsiteX1" fmla="*/ 44522 w 191607"/>
              <a:gd name="connsiteY1" fmla="*/ 127008 h 249482"/>
              <a:gd name="connsiteX2" fmla="*/ 184222 w 191607"/>
              <a:gd name="connsiteY2" fmla="*/ 244483 h 249482"/>
              <a:gd name="connsiteX3" fmla="*/ 158822 w 191607"/>
              <a:gd name="connsiteY3" fmla="*/ 222258 h 249482"/>
              <a:gd name="connsiteX4" fmla="*/ 44522 w 191607"/>
              <a:gd name="connsiteY4" fmla="*/ 171458 h 249482"/>
              <a:gd name="connsiteX5" fmla="*/ 69922 w 191607"/>
              <a:gd name="connsiteY5" fmla="*/ 180983 h 249482"/>
              <a:gd name="connsiteX6" fmla="*/ 34997 w 191607"/>
              <a:gd name="connsiteY6" fmla="*/ 120658 h 249482"/>
              <a:gd name="connsiteX7" fmla="*/ 72 w 191607"/>
              <a:gd name="connsiteY7" fmla="*/ 8 h 24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607" h="249482">
                <a:moveTo>
                  <a:pt x="72" y="8"/>
                </a:moveTo>
                <a:cubicBezTo>
                  <a:pt x="1660" y="1066"/>
                  <a:pt x="13830" y="86262"/>
                  <a:pt x="44522" y="127008"/>
                </a:cubicBezTo>
                <a:cubicBezTo>
                  <a:pt x="75214" y="167754"/>
                  <a:pt x="165172" y="228608"/>
                  <a:pt x="184222" y="244483"/>
                </a:cubicBezTo>
                <a:cubicBezTo>
                  <a:pt x="203272" y="260358"/>
                  <a:pt x="182105" y="234429"/>
                  <a:pt x="158822" y="222258"/>
                </a:cubicBezTo>
                <a:cubicBezTo>
                  <a:pt x="135539" y="210087"/>
                  <a:pt x="59339" y="178337"/>
                  <a:pt x="44522" y="171458"/>
                </a:cubicBezTo>
                <a:cubicBezTo>
                  <a:pt x="29705" y="164579"/>
                  <a:pt x="71509" y="189450"/>
                  <a:pt x="69922" y="180983"/>
                </a:cubicBezTo>
                <a:cubicBezTo>
                  <a:pt x="68335" y="172516"/>
                  <a:pt x="46639" y="145000"/>
                  <a:pt x="34997" y="120658"/>
                </a:cubicBezTo>
                <a:cubicBezTo>
                  <a:pt x="23355" y="96316"/>
                  <a:pt x="-1516" y="-1050"/>
                  <a:pt x="7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B7F9BEA-A108-D4F2-4C9F-D536FD0DDAB7}"/>
              </a:ext>
            </a:extLst>
          </p:cNvPr>
          <p:cNvSpPr/>
          <p:nvPr/>
        </p:nvSpPr>
        <p:spPr>
          <a:xfrm>
            <a:off x="5070343" y="2537922"/>
            <a:ext cx="127312" cy="408770"/>
          </a:xfrm>
          <a:custGeom>
            <a:avLst/>
            <a:gdLst>
              <a:gd name="connsiteX0" fmla="*/ 132 w 127312"/>
              <a:gd name="connsiteY0" fmla="*/ 2078 h 408770"/>
              <a:gd name="connsiteX1" fmla="*/ 44582 w 127312"/>
              <a:gd name="connsiteY1" fmla="*/ 202103 h 408770"/>
              <a:gd name="connsiteX2" fmla="*/ 127132 w 127312"/>
              <a:gd name="connsiteY2" fmla="*/ 405303 h 408770"/>
              <a:gd name="connsiteX3" fmla="*/ 66807 w 127312"/>
              <a:gd name="connsiteY3" fmla="*/ 329103 h 408770"/>
              <a:gd name="connsiteX4" fmla="*/ 69982 w 127312"/>
              <a:gd name="connsiteY4" fmla="*/ 313228 h 408770"/>
              <a:gd name="connsiteX5" fmla="*/ 31882 w 127312"/>
              <a:gd name="connsiteY5" fmla="*/ 110028 h 408770"/>
              <a:gd name="connsiteX6" fmla="*/ 132 w 127312"/>
              <a:gd name="connsiteY6" fmla="*/ 2078 h 40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12" h="408770">
                <a:moveTo>
                  <a:pt x="132" y="2078"/>
                </a:moveTo>
                <a:cubicBezTo>
                  <a:pt x="2249" y="17424"/>
                  <a:pt x="23415" y="134899"/>
                  <a:pt x="44582" y="202103"/>
                </a:cubicBezTo>
                <a:cubicBezTo>
                  <a:pt x="65749" y="269307"/>
                  <a:pt x="123428" y="384136"/>
                  <a:pt x="127132" y="405303"/>
                </a:cubicBezTo>
                <a:cubicBezTo>
                  <a:pt x="130836" y="426470"/>
                  <a:pt x="76332" y="344449"/>
                  <a:pt x="66807" y="329103"/>
                </a:cubicBezTo>
                <a:cubicBezTo>
                  <a:pt x="57282" y="313757"/>
                  <a:pt x="75803" y="349740"/>
                  <a:pt x="69982" y="313228"/>
                </a:cubicBezTo>
                <a:cubicBezTo>
                  <a:pt x="64161" y="276716"/>
                  <a:pt x="41936" y="160299"/>
                  <a:pt x="31882" y="110028"/>
                </a:cubicBezTo>
                <a:cubicBezTo>
                  <a:pt x="21828" y="59757"/>
                  <a:pt x="-1985" y="-13268"/>
                  <a:pt x="132" y="2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FCF1FEC5-4C70-5279-5AE1-808989821AB2}"/>
              </a:ext>
            </a:extLst>
          </p:cNvPr>
          <p:cNvSpPr/>
          <p:nvPr/>
        </p:nvSpPr>
        <p:spPr>
          <a:xfrm>
            <a:off x="4641377" y="2640861"/>
            <a:ext cx="454955" cy="108698"/>
          </a:xfrm>
          <a:custGeom>
            <a:avLst/>
            <a:gdLst>
              <a:gd name="connsiteX0" fmla="*/ 473 w 454955"/>
              <a:gd name="connsiteY0" fmla="*/ 108689 h 108698"/>
              <a:gd name="connsiteX1" fmla="*/ 143348 w 454955"/>
              <a:gd name="connsiteY1" fmla="*/ 3914 h 108698"/>
              <a:gd name="connsiteX2" fmla="*/ 181448 w 454955"/>
              <a:gd name="connsiteY2" fmla="*/ 22964 h 108698"/>
              <a:gd name="connsiteX3" fmla="*/ 244948 w 454955"/>
              <a:gd name="connsiteY3" fmla="*/ 29314 h 108698"/>
              <a:gd name="connsiteX4" fmla="*/ 190973 w 454955"/>
              <a:gd name="connsiteY4" fmla="*/ 48364 h 108698"/>
              <a:gd name="connsiteX5" fmla="*/ 292573 w 454955"/>
              <a:gd name="connsiteY5" fmla="*/ 29314 h 108698"/>
              <a:gd name="connsiteX6" fmla="*/ 378298 w 454955"/>
              <a:gd name="connsiteY6" fmla="*/ 61064 h 108698"/>
              <a:gd name="connsiteX7" fmla="*/ 346548 w 454955"/>
              <a:gd name="connsiteY7" fmla="*/ 38839 h 108698"/>
              <a:gd name="connsiteX8" fmla="*/ 451323 w 454955"/>
              <a:gd name="connsiteY8" fmla="*/ 29314 h 108698"/>
              <a:gd name="connsiteX9" fmla="*/ 422748 w 454955"/>
              <a:gd name="connsiteY9" fmla="*/ 22964 h 108698"/>
              <a:gd name="connsiteX10" fmla="*/ 343373 w 454955"/>
              <a:gd name="connsiteY10" fmla="*/ 32489 h 108698"/>
              <a:gd name="connsiteX11" fmla="*/ 238598 w 454955"/>
              <a:gd name="connsiteY11" fmla="*/ 7089 h 108698"/>
              <a:gd name="connsiteX12" fmla="*/ 317973 w 454955"/>
              <a:gd name="connsiteY12" fmla="*/ 19789 h 108698"/>
              <a:gd name="connsiteX13" fmla="*/ 197323 w 454955"/>
              <a:gd name="connsiteY13" fmla="*/ 10264 h 108698"/>
              <a:gd name="connsiteX14" fmla="*/ 473 w 454955"/>
              <a:gd name="connsiteY14" fmla="*/ 108689 h 10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4955" h="108698">
                <a:moveTo>
                  <a:pt x="473" y="108689"/>
                </a:moveTo>
                <a:cubicBezTo>
                  <a:pt x="-8523" y="107631"/>
                  <a:pt x="113186" y="18201"/>
                  <a:pt x="143348" y="3914"/>
                </a:cubicBezTo>
                <a:cubicBezTo>
                  <a:pt x="173510" y="-10373"/>
                  <a:pt x="164515" y="18731"/>
                  <a:pt x="181448" y="22964"/>
                </a:cubicBezTo>
                <a:cubicBezTo>
                  <a:pt x="198381" y="27197"/>
                  <a:pt x="243361" y="25081"/>
                  <a:pt x="244948" y="29314"/>
                </a:cubicBezTo>
                <a:cubicBezTo>
                  <a:pt x="246535" y="33547"/>
                  <a:pt x="183036" y="48364"/>
                  <a:pt x="190973" y="48364"/>
                </a:cubicBezTo>
                <a:cubicBezTo>
                  <a:pt x="198910" y="48364"/>
                  <a:pt x="261352" y="27197"/>
                  <a:pt x="292573" y="29314"/>
                </a:cubicBezTo>
                <a:cubicBezTo>
                  <a:pt x="323794" y="31431"/>
                  <a:pt x="369302" y="59477"/>
                  <a:pt x="378298" y="61064"/>
                </a:cubicBezTo>
                <a:cubicBezTo>
                  <a:pt x="387294" y="62651"/>
                  <a:pt x="334377" y="44131"/>
                  <a:pt x="346548" y="38839"/>
                </a:cubicBezTo>
                <a:cubicBezTo>
                  <a:pt x="358719" y="33547"/>
                  <a:pt x="451323" y="29314"/>
                  <a:pt x="451323" y="29314"/>
                </a:cubicBezTo>
                <a:cubicBezTo>
                  <a:pt x="464023" y="26668"/>
                  <a:pt x="440740" y="22435"/>
                  <a:pt x="422748" y="22964"/>
                </a:cubicBezTo>
                <a:cubicBezTo>
                  <a:pt x="404756" y="23493"/>
                  <a:pt x="374065" y="35135"/>
                  <a:pt x="343373" y="32489"/>
                </a:cubicBezTo>
                <a:cubicBezTo>
                  <a:pt x="312681" y="29843"/>
                  <a:pt x="242831" y="9206"/>
                  <a:pt x="238598" y="7089"/>
                </a:cubicBezTo>
                <a:cubicBezTo>
                  <a:pt x="234365" y="4972"/>
                  <a:pt x="317973" y="19789"/>
                  <a:pt x="317973" y="19789"/>
                </a:cubicBezTo>
                <a:cubicBezTo>
                  <a:pt x="311094" y="20318"/>
                  <a:pt x="246006" y="739"/>
                  <a:pt x="197323" y="10264"/>
                </a:cubicBezTo>
                <a:cubicBezTo>
                  <a:pt x="148640" y="19789"/>
                  <a:pt x="9469" y="109747"/>
                  <a:pt x="473" y="108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C0486C03-E221-3777-7239-42620B221E03}"/>
              </a:ext>
            </a:extLst>
          </p:cNvPr>
          <p:cNvSpPr/>
          <p:nvPr/>
        </p:nvSpPr>
        <p:spPr>
          <a:xfrm>
            <a:off x="4641739" y="2577488"/>
            <a:ext cx="466952" cy="133979"/>
          </a:xfrm>
          <a:custGeom>
            <a:avLst/>
            <a:gdLst>
              <a:gd name="connsiteX0" fmla="*/ 111 w 466952"/>
              <a:gd name="connsiteY0" fmla="*/ 133962 h 133979"/>
              <a:gd name="connsiteX1" fmla="*/ 146161 w 466952"/>
              <a:gd name="connsiteY1" fmla="*/ 3787 h 133979"/>
              <a:gd name="connsiteX2" fmla="*/ 196961 w 466952"/>
              <a:gd name="connsiteY2" fmla="*/ 35537 h 133979"/>
              <a:gd name="connsiteX3" fmla="*/ 247761 w 466952"/>
              <a:gd name="connsiteY3" fmla="*/ 41887 h 133979"/>
              <a:gd name="connsiteX4" fmla="*/ 181086 w 466952"/>
              <a:gd name="connsiteY4" fmla="*/ 51412 h 133979"/>
              <a:gd name="connsiteX5" fmla="*/ 330311 w 466952"/>
              <a:gd name="connsiteY5" fmla="*/ 51412 h 133979"/>
              <a:gd name="connsiteX6" fmla="*/ 425561 w 466952"/>
              <a:gd name="connsiteY6" fmla="*/ 67287 h 133979"/>
              <a:gd name="connsiteX7" fmla="*/ 377936 w 466952"/>
              <a:gd name="connsiteY7" fmla="*/ 32362 h 133979"/>
              <a:gd name="connsiteX8" fmla="*/ 466836 w 466952"/>
              <a:gd name="connsiteY8" fmla="*/ 95862 h 133979"/>
              <a:gd name="connsiteX9" fmla="*/ 355711 w 466952"/>
              <a:gd name="connsiteY9" fmla="*/ 64112 h 133979"/>
              <a:gd name="connsiteX10" fmla="*/ 206486 w 466952"/>
              <a:gd name="connsiteY10" fmla="*/ 38712 h 133979"/>
              <a:gd name="connsiteX11" fmla="*/ 171561 w 466952"/>
              <a:gd name="connsiteY11" fmla="*/ 13312 h 133979"/>
              <a:gd name="connsiteX12" fmla="*/ 111 w 466952"/>
              <a:gd name="connsiteY12" fmla="*/ 133962 h 13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952" h="133979">
                <a:moveTo>
                  <a:pt x="111" y="133962"/>
                </a:moveTo>
                <a:cubicBezTo>
                  <a:pt x="-4122" y="132375"/>
                  <a:pt x="113353" y="20191"/>
                  <a:pt x="146161" y="3787"/>
                </a:cubicBezTo>
                <a:cubicBezTo>
                  <a:pt x="178969" y="-12617"/>
                  <a:pt x="180028" y="29187"/>
                  <a:pt x="196961" y="35537"/>
                </a:cubicBezTo>
                <a:cubicBezTo>
                  <a:pt x="213894" y="41887"/>
                  <a:pt x="250407" y="39241"/>
                  <a:pt x="247761" y="41887"/>
                </a:cubicBezTo>
                <a:cubicBezTo>
                  <a:pt x="245115" y="44533"/>
                  <a:pt x="167328" y="49825"/>
                  <a:pt x="181086" y="51412"/>
                </a:cubicBezTo>
                <a:cubicBezTo>
                  <a:pt x="194844" y="52999"/>
                  <a:pt x="289565" y="48766"/>
                  <a:pt x="330311" y="51412"/>
                </a:cubicBezTo>
                <a:cubicBezTo>
                  <a:pt x="371057" y="54058"/>
                  <a:pt x="417623" y="70462"/>
                  <a:pt x="425561" y="67287"/>
                </a:cubicBezTo>
                <a:cubicBezTo>
                  <a:pt x="433499" y="64112"/>
                  <a:pt x="371057" y="27600"/>
                  <a:pt x="377936" y="32362"/>
                </a:cubicBezTo>
                <a:cubicBezTo>
                  <a:pt x="384815" y="37124"/>
                  <a:pt x="470540" y="90570"/>
                  <a:pt x="466836" y="95862"/>
                </a:cubicBezTo>
                <a:cubicBezTo>
                  <a:pt x="463132" y="101154"/>
                  <a:pt x="399103" y="73637"/>
                  <a:pt x="355711" y="64112"/>
                </a:cubicBezTo>
                <a:cubicBezTo>
                  <a:pt x="312319" y="54587"/>
                  <a:pt x="237178" y="47179"/>
                  <a:pt x="206486" y="38712"/>
                </a:cubicBezTo>
                <a:cubicBezTo>
                  <a:pt x="175794" y="30245"/>
                  <a:pt x="207544" y="-446"/>
                  <a:pt x="171561" y="13312"/>
                </a:cubicBezTo>
                <a:cubicBezTo>
                  <a:pt x="135578" y="27070"/>
                  <a:pt x="4344" y="135549"/>
                  <a:pt x="111" y="133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30B1032B-7E72-5191-F90E-E99153CCB621}"/>
              </a:ext>
            </a:extLst>
          </p:cNvPr>
          <p:cNvSpPr/>
          <p:nvPr/>
        </p:nvSpPr>
        <p:spPr>
          <a:xfrm>
            <a:off x="5591226" y="3593885"/>
            <a:ext cx="62878" cy="265386"/>
          </a:xfrm>
          <a:custGeom>
            <a:avLst/>
            <a:gdLst>
              <a:gd name="connsiteX0" fmla="*/ 3124 w 62878"/>
              <a:gd name="connsiteY0" fmla="*/ 215 h 265386"/>
              <a:gd name="connsiteX1" fmla="*/ 3124 w 62878"/>
              <a:gd name="connsiteY1" fmla="*/ 89115 h 265386"/>
              <a:gd name="connsiteX2" fmla="*/ 38049 w 62878"/>
              <a:gd name="connsiteY2" fmla="*/ 203415 h 265386"/>
              <a:gd name="connsiteX3" fmla="*/ 6299 w 62878"/>
              <a:gd name="connsiteY3" fmla="*/ 143090 h 265386"/>
              <a:gd name="connsiteX4" fmla="*/ 60274 w 62878"/>
              <a:gd name="connsiteY4" fmla="*/ 260565 h 265386"/>
              <a:gd name="connsiteX5" fmla="*/ 50749 w 62878"/>
              <a:gd name="connsiteY5" fmla="*/ 225640 h 265386"/>
              <a:gd name="connsiteX6" fmla="*/ 18999 w 62878"/>
              <a:gd name="connsiteY6" fmla="*/ 70065 h 265386"/>
              <a:gd name="connsiteX7" fmla="*/ 15824 w 62878"/>
              <a:gd name="connsiteY7" fmla="*/ 114515 h 265386"/>
              <a:gd name="connsiteX8" fmla="*/ 3124 w 62878"/>
              <a:gd name="connsiteY8" fmla="*/ 215 h 26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78" h="265386">
                <a:moveTo>
                  <a:pt x="3124" y="215"/>
                </a:moveTo>
                <a:cubicBezTo>
                  <a:pt x="1007" y="-4018"/>
                  <a:pt x="-2697" y="55248"/>
                  <a:pt x="3124" y="89115"/>
                </a:cubicBezTo>
                <a:cubicBezTo>
                  <a:pt x="8945" y="122982"/>
                  <a:pt x="37520" y="194419"/>
                  <a:pt x="38049" y="203415"/>
                </a:cubicBezTo>
                <a:cubicBezTo>
                  <a:pt x="38578" y="212411"/>
                  <a:pt x="2595" y="133565"/>
                  <a:pt x="6299" y="143090"/>
                </a:cubicBezTo>
                <a:cubicBezTo>
                  <a:pt x="10003" y="152615"/>
                  <a:pt x="52866" y="246807"/>
                  <a:pt x="60274" y="260565"/>
                </a:cubicBezTo>
                <a:cubicBezTo>
                  <a:pt x="67682" y="274323"/>
                  <a:pt x="57628" y="257390"/>
                  <a:pt x="50749" y="225640"/>
                </a:cubicBezTo>
                <a:cubicBezTo>
                  <a:pt x="43870" y="193890"/>
                  <a:pt x="24820" y="88586"/>
                  <a:pt x="18999" y="70065"/>
                </a:cubicBezTo>
                <a:cubicBezTo>
                  <a:pt x="13178" y="51544"/>
                  <a:pt x="18999" y="126157"/>
                  <a:pt x="15824" y="114515"/>
                </a:cubicBezTo>
                <a:cubicBezTo>
                  <a:pt x="12649" y="102873"/>
                  <a:pt x="5241" y="4448"/>
                  <a:pt x="312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CC768808-B285-ADB8-E80F-BB02FBC74EF6}"/>
              </a:ext>
            </a:extLst>
          </p:cNvPr>
          <p:cNvSpPr/>
          <p:nvPr/>
        </p:nvSpPr>
        <p:spPr>
          <a:xfrm>
            <a:off x="5450626" y="3641645"/>
            <a:ext cx="139894" cy="134324"/>
          </a:xfrm>
          <a:custGeom>
            <a:avLst/>
            <a:gdLst>
              <a:gd name="connsiteX0" fmla="*/ 99274 w 139894"/>
              <a:gd name="connsiteY0" fmla="*/ 80 h 134324"/>
              <a:gd name="connsiteX1" fmla="*/ 86574 w 139894"/>
              <a:gd name="connsiteY1" fmla="*/ 60405 h 134324"/>
              <a:gd name="connsiteX2" fmla="*/ 137374 w 139894"/>
              <a:gd name="connsiteY2" fmla="*/ 133430 h 134324"/>
              <a:gd name="connsiteX3" fmla="*/ 118324 w 139894"/>
              <a:gd name="connsiteY3" fmla="*/ 98505 h 134324"/>
              <a:gd name="connsiteX4" fmla="*/ 849 w 139894"/>
              <a:gd name="connsiteY4" fmla="*/ 60405 h 134324"/>
              <a:gd name="connsiteX5" fmla="*/ 67524 w 139894"/>
              <a:gd name="connsiteY5" fmla="*/ 73105 h 134324"/>
              <a:gd name="connsiteX6" fmla="*/ 99274 w 139894"/>
              <a:gd name="connsiteY6" fmla="*/ 80 h 13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894" h="134324">
                <a:moveTo>
                  <a:pt x="99274" y="80"/>
                </a:moveTo>
                <a:cubicBezTo>
                  <a:pt x="102449" y="-2037"/>
                  <a:pt x="80224" y="38180"/>
                  <a:pt x="86574" y="60405"/>
                </a:cubicBezTo>
                <a:cubicBezTo>
                  <a:pt x="92924" y="82630"/>
                  <a:pt x="132082" y="127080"/>
                  <a:pt x="137374" y="133430"/>
                </a:cubicBezTo>
                <a:cubicBezTo>
                  <a:pt x="142666" y="139780"/>
                  <a:pt x="141078" y="110676"/>
                  <a:pt x="118324" y="98505"/>
                </a:cubicBezTo>
                <a:cubicBezTo>
                  <a:pt x="95570" y="86334"/>
                  <a:pt x="9316" y="64638"/>
                  <a:pt x="849" y="60405"/>
                </a:cubicBezTo>
                <a:cubicBezTo>
                  <a:pt x="-7618" y="56172"/>
                  <a:pt x="49532" y="83159"/>
                  <a:pt x="67524" y="73105"/>
                </a:cubicBezTo>
                <a:cubicBezTo>
                  <a:pt x="85516" y="63051"/>
                  <a:pt x="96099" y="2197"/>
                  <a:pt x="99274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E680BFC-DE26-AB67-E732-DAB3A116FB43}"/>
              </a:ext>
            </a:extLst>
          </p:cNvPr>
          <p:cNvSpPr/>
          <p:nvPr/>
        </p:nvSpPr>
        <p:spPr>
          <a:xfrm>
            <a:off x="5384626" y="3444228"/>
            <a:ext cx="143085" cy="86388"/>
          </a:xfrm>
          <a:custGeom>
            <a:avLst/>
            <a:gdLst>
              <a:gd name="connsiteX0" fmla="*/ 174 w 143085"/>
              <a:gd name="connsiteY0" fmla="*/ 86372 h 86388"/>
              <a:gd name="connsiteX1" fmla="*/ 76374 w 143085"/>
              <a:gd name="connsiteY1" fmla="*/ 32397 h 86388"/>
              <a:gd name="connsiteX2" fmla="*/ 143049 w 143085"/>
              <a:gd name="connsiteY2" fmla="*/ 51447 h 86388"/>
              <a:gd name="connsiteX3" fmla="*/ 85899 w 143085"/>
              <a:gd name="connsiteY3" fmla="*/ 647 h 86388"/>
              <a:gd name="connsiteX4" fmla="*/ 98599 w 143085"/>
              <a:gd name="connsiteY4" fmla="*/ 26047 h 86388"/>
              <a:gd name="connsiteX5" fmla="*/ 174 w 143085"/>
              <a:gd name="connsiteY5" fmla="*/ 86372 h 8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085" h="86388">
                <a:moveTo>
                  <a:pt x="174" y="86372"/>
                </a:moveTo>
                <a:cubicBezTo>
                  <a:pt x="-3530" y="87430"/>
                  <a:pt x="52561" y="38218"/>
                  <a:pt x="76374" y="32397"/>
                </a:cubicBezTo>
                <a:cubicBezTo>
                  <a:pt x="100187" y="26576"/>
                  <a:pt x="141462" y="56739"/>
                  <a:pt x="143049" y="51447"/>
                </a:cubicBezTo>
                <a:cubicBezTo>
                  <a:pt x="144636" y="46155"/>
                  <a:pt x="93307" y="4880"/>
                  <a:pt x="85899" y="647"/>
                </a:cubicBezTo>
                <a:cubicBezTo>
                  <a:pt x="78491" y="-3586"/>
                  <a:pt x="110241" y="13876"/>
                  <a:pt x="98599" y="26047"/>
                </a:cubicBezTo>
                <a:cubicBezTo>
                  <a:pt x="86957" y="38218"/>
                  <a:pt x="3878" y="85314"/>
                  <a:pt x="174" y="86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61368F7F-D50C-09CB-35E3-2E1B5CF09F32}"/>
              </a:ext>
            </a:extLst>
          </p:cNvPr>
          <p:cNvSpPr/>
          <p:nvPr/>
        </p:nvSpPr>
        <p:spPr>
          <a:xfrm>
            <a:off x="5438763" y="3828687"/>
            <a:ext cx="234966" cy="117909"/>
          </a:xfrm>
          <a:custGeom>
            <a:avLst/>
            <a:gdLst>
              <a:gd name="connsiteX0" fmla="*/ 12 w 234966"/>
              <a:gd name="connsiteY0" fmla="*/ 117838 h 117909"/>
              <a:gd name="connsiteX1" fmla="*/ 101612 w 234966"/>
              <a:gd name="connsiteY1" fmla="*/ 41638 h 117909"/>
              <a:gd name="connsiteX2" fmla="*/ 101612 w 234966"/>
              <a:gd name="connsiteY2" fmla="*/ 363 h 117909"/>
              <a:gd name="connsiteX3" fmla="*/ 174637 w 234966"/>
              <a:gd name="connsiteY3" fmla="*/ 63863 h 117909"/>
              <a:gd name="connsiteX4" fmla="*/ 180987 w 234966"/>
              <a:gd name="connsiteY4" fmla="*/ 38463 h 117909"/>
              <a:gd name="connsiteX5" fmla="*/ 234962 w 234966"/>
              <a:gd name="connsiteY5" fmla="*/ 98788 h 117909"/>
              <a:gd name="connsiteX6" fmla="*/ 177812 w 234966"/>
              <a:gd name="connsiteY6" fmla="*/ 51163 h 117909"/>
              <a:gd name="connsiteX7" fmla="*/ 155587 w 234966"/>
              <a:gd name="connsiteY7" fmla="*/ 3538 h 117909"/>
              <a:gd name="connsiteX8" fmla="*/ 95262 w 234966"/>
              <a:gd name="connsiteY8" fmla="*/ 54338 h 117909"/>
              <a:gd name="connsiteX9" fmla="*/ 12 w 234966"/>
              <a:gd name="connsiteY9" fmla="*/ 117838 h 11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966" h="117909">
                <a:moveTo>
                  <a:pt x="12" y="117838"/>
                </a:moveTo>
                <a:cubicBezTo>
                  <a:pt x="1070" y="115721"/>
                  <a:pt x="84679" y="61217"/>
                  <a:pt x="101612" y="41638"/>
                </a:cubicBezTo>
                <a:cubicBezTo>
                  <a:pt x="118545" y="22059"/>
                  <a:pt x="89441" y="-3341"/>
                  <a:pt x="101612" y="363"/>
                </a:cubicBezTo>
                <a:cubicBezTo>
                  <a:pt x="113783" y="4067"/>
                  <a:pt x="161408" y="57513"/>
                  <a:pt x="174637" y="63863"/>
                </a:cubicBezTo>
                <a:cubicBezTo>
                  <a:pt x="187866" y="70213"/>
                  <a:pt x="170933" y="32642"/>
                  <a:pt x="180987" y="38463"/>
                </a:cubicBezTo>
                <a:cubicBezTo>
                  <a:pt x="191041" y="44284"/>
                  <a:pt x="235491" y="96671"/>
                  <a:pt x="234962" y="98788"/>
                </a:cubicBezTo>
                <a:cubicBezTo>
                  <a:pt x="234433" y="100905"/>
                  <a:pt x="191041" y="67038"/>
                  <a:pt x="177812" y="51163"/>
                </a:cubicBezTo>
                <a:cubicBezTo>
                  <a:pt x="164583" y="35288"/>
                  <a:pt x="169345" y="3009"/>
                  <a:pt x="155587" y="3538"/>
                </a:cubicBezTo>
                <a:cubicBezTo>
                  <a:pt x="141829" y="4067"/>
                  <a:pt x="122779" y="34230"/>
                  <a:pt x="95262" y="54338"/>
                </a:cubicBezTo>
                <a:cubicBezTo>
                  <a:pt x="67745" y="74446"/>
                  <a:pt x="-1046" y="119955"/>
                  <a:pt x="12" y="117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09FAF43B-80A3-0D0D-44A9-6B99B20A3CBA}"/>
              </a:ext>
            </a:extLst>
          </p:cNvPr>
          <p:cNvSpPr/>
          <p:nvPr/>
        </p:nvSpPr>
        <p:spPr>
          <a:xfrm>
            <a:off x="5546625" y="3908145"/>
            <a:ext cx="101913" cy="126675"/>
          </a:xfrm>
          <a:custGeom>
            <a:avLst/>
            <a:gdLst>
              <a:gd name="connsiteX0" fmla="*/ 101700 w 101913"/>
              <a:gd name="connsiteY0" fmla="*/ 280 h 126675"/>
              <a:gd name="connsiteX1" fmla="*/ 79475 w 101913"/>
              <a:gd name="connsiteY1" fmla="*/ 51080 h 126675"/>
              <a:gd name="connsiteX2" fmla="*/ 89000 w 101913"/>
              <a:gd name="connsiteY2" fmla="*/ 124105 h 126675"/>
              <a:gd name="connsiteX3" fmla="*/ 79475 w 101913"/>
              <a:gd name="connsiteY3" fmla="*/ 101880 h 126675"/>
              <a:gd name="connsiteX4" fmla="*/ 100 w 101913"/>
              <a:gd name="connsiteY4" fmla="*/ 22505 h 126675"/>
              <a:gd name="connsiteX5" fmla="*/ 63600 w 101913"/>
              <a:gd name="connsiteY5" fmla="*/ 73305 h 126675"/>
              <a:gd name="connsiteX6" fmla="*/ 101700 w 101913"/>
              <a:gd name="connsiteY6" fmla="*/ 280 h 12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913" h="126675">
                <a:moveTo>
                  <a:pt x="101700" y="280"/>
                </a:moveTo>
                <a:cubicBezTo>
                  <a:pt x="104346" y="-3424"/>
                  <a:pt x="81592" y="30443"/>
                  <a:pt x="79475" y="51080"/>
                </a:cubicBezTo>
                <a:cubicBezTo>
                  <a:pt x="77358" y="71717"/>
                  <a:pt x="89000" y="124105"/>
                  <a:pt x="89000" y="124105"/>
                </a:cubicBezTo>
                <a:cubicBezTo>
                  <a:pt x="89000" y="132572"/>
                  <a:pt x="94292" y="118813"/>
                  <a:pt x="79475" y="101880"/>
                </a:cubicBezTo>
                <a:cubicBezTo>
                  <a:pt x="64658" y="84947"/>
                  <a:pt x="2746" y="27267"/>
                  <a:pt x="100" y="22505"/>
                </a:cubicBezTo>
                <a:cubicBezTo>
                  <a:pt x="-2546" y="17743"/>
                  <a:pt x="47725" y="73305"/>
                  <a:pt x="63600" y="73305"/>
                </a:cubicBezTo>
                <a:cubicBezTo>
                  <a:pt x="79475" y="73305"/>
                  <a:pt x="99054" y="3984"/>
                  <a:pt x="101700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618B3E5A-3318-1D3E-74E5-288244504F04}"/>
              </a:ext>
            </a:extLst>
          </p:cNvPr>
          <p:cNvSpPr/>
          <p:nvPr/>
        </p:nvSpPr>
        <p:spPr>
          <a:xfrm>
            <a:off x="5238407" y="3905216"/>
            <a:ext cx="409156" cy="140323"/>
          </a:xfrm>
          <a:custGeom>
            <a:avLst/>
            <a:gdLst>
              <a:gd name="connsiteX0" fmla="*/ 343 w 409156"/>
              <a:gd name="connsiteY0" fmla="*/ 136559 h 140323"/>
              <a:gd name="connsiteX1" fmla="*/ 279743 w 409156"/>
              <a:gd name="connsiteY1" fmla="*/ 66709 h 140323"/>
              <a:gd name="connsiteX2" fmla="*/ 232118 w 409156"/>
              <a:gd name="connsiteY2" fmla="*/ 19084 h 140323"/>
              <a:gd name="connsiteX3" fmla="*/ 362293 w 409156"/>
              <a:gd name="connsiteY3" fmla="*/ 79409 h 140323"/>
              <a:gd name="connsiteX4" fmla="*/ 406743 w 409156"/>
              <a:gd name="connsiteY4" fmla="*/ 139734 h 140323"/>
              <a:gd name="connsiteX5" fmla="*/ 298793 w 409156"/>
              <a:gd name="connsiteY5" fmla="*/ 41309 h 140323"/>
              <a:gd name="connsiteX6" fmla="*/ 247993 w 409156"/>
              <a:gd name="connsiteY6" fmla="*/ 34 h 140323"/>
              <a:gd name="connsiteX7" fmla="*/ 267043 w 409156"/>
              <a:gd name="connsiteY7" fmla="*/ 34959 h 140323"/>
              <a:gd name="connsiteX8" fmla="*/ 130518 w 409156"/>
              <a:gd name="connsiteY8" fmla="*/ 73059 h 140323"/>
              <a:gd name="connsiteX9" fmla="*/ 219418 w 409156"/>
              <a:gd name="connsiteY9" fmla="*/ 66709 h 140323"/>
              <a:gd name="connsiteX10" fmla="*/ 343 w 409156"/>
              <a:gd name="connsiteY10" fmla="*/ 136559 h 140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156" h="140323">
                <a:moveTo>
                  <a:pt x="343" y="136559"/>
                </a:moveTo>
                <a:cubicBezTo>
                  <a:pt x="10397" y="136559"/>
                  <a:pt x="241114" y="86288"/>
                  <a:pt x="279743" y="66709"/>
                </a:cubicBezTo>
                <a:cubicBezTo>
                  <a:pt x="318372" y="47130"/>
                  <a:pt x="218360" y="16967"/>
                  <a:pt x="232118" y="19084"/>
                </a:cubicBezTo>
                <a:cubicBezTo>
                  <a:pt x="245876" y="21201"/>
                  <a:pt x="333189" y="59301"/>
                  <a:pt x="362293" y="79409"/>
                </a:cubicBezTo>
                <a:cubicBezTo>
                  <a:pt x="391397" y="99517"/>
                  <a:pt x="417326" y="146084"/>
                  <a:pt x="406743" y="139734"/>
                </a:cubicBezTo>
                <a:cubicBezTo>
                  <a:pt x="396160" y="133384"/>
                  <a:pt x="325251" y="64592"/>
                  <a:pt x="298793" y="41309"/>
                </a:cubicBezTo>
                <a:cubicBezTo>
                  <a:pt x="272335" y="18026"/>
                  <a:pt x="253284" y="1092"/>
                  <a:pt x="247993" y="34"/>
                </a:cubicBezTo>
                <a:cubicBezTo>
                  <a:pt x="242702" y="-1024"/>
                  <a:pt x="286622" y="22788"/>
                  <a:pt x="267043" y="34959"/>
                </a:cubicBezTo>
                <a:cubicBezTo>
                  <a:pt x="247464" y="47130"/>
                  <a:pt x="138455" y="67767"/>
                  <a:pt x="130518" y="73059"/>
                </a:cubicBezTo>
                <a:cubicBezTo>
                  <a:pt x="122581" y="78351"/>
                  <a:pt x="234764" y="56655"/>
                  <a:pt x="219418" y="66709"/>
                </a:cubicBezTo>
                <a:cubicBezTo>
                  <a:pt x="204072" y="76763"/>
                  <a:pt x="-9711" y="136559"/>
                  <a:pt x="343" y="136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DE6F564-8AD7-CF67-B576-0F0480FD8532}"/>
              </a:ext>
            </a:extLst>
          </p:cNvPr>
          <p:cNvSpPr/>
          <p:nvPr/>
        </p:nvSpPr>
        <p:spPr>
          <a:xfrm>
            <a:off x="5337033" y="3968742"/>
            <a:ext cx="304420" cy="171489"/>
          </a:xfrm>
          <a:custGeom>
            <a:avLst/>
            <a:gdLst>
              <a:gd name="connsiteX0" fmla="*/ 142 w 304420"/>
              <a:gd name="connsiteY0" fmla="*/ 60333 h 171489"/>
              <a:gd name="connsiteX1" fmla="*/ 120792 w 304420"/>
              <a:gd name="connsiteY1" fmla="*/ 50808 h 171489"/>
              <a:gd name="connsiteX2" fmla="*/ 203342 w 304420"/>
              <a:gd name="connsiteY2" fmla="*/ 127008 h 171489"/>
              <a:gd name="connsiteX3" fmla="*/ 222392 w 304420"/>
              <a:gd name="connsiteY3" fmla="*/ 171458 h 171489"/>
              <a:gd name="connsiteX4" fmla="*/ 231917 w 304420"/>
              <a:gd name="connsiteY4" fmla="*/ 120658 h 171489"/>
              <a:gd name="connsiteX5" fmla="*/ 301767 w 304420"/>
              <a:gd name="connsiteY5" fmla="*/ 25408 h 171489"/>
              <a:gd name="connsiteX6" fmla="*/ 279542 w 304420"/>
              <a:gd name="connsiteY6" fmla="*/ 47633 h 171489"/>
              <a:gd name="connsiteX7" fmla="*/ 184292 w 304420"/>
              <a:gd name="connsiteY7" fmla="*/ 8 h 171489"/>
              <a:gd name="connsiteX8" fmla="*/ 266842 w 304420"/>
              <a:gd name="connsiteY8" fmla="*/ 44458 h 171489"/>
              <a:gd name="connsiteX9" fmla="*/ 231917 w 304420"/>
              <a:gd name="connsiteY9" fmla="*/ 117483 h 171489"/>
              <a:gd name="connsiteX10" fmla="*/ 146192 w 304420"/>
              <a:gd name="connsiteY10" fmla="*/ 44458 h 171489"/>
              <a:gd name="connsiteX11" fmla="*/ 142 w 304420"/>
              <a:gd name="connsiteY11" fmla="*/ 60333 h 17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420" h="171489">
                <a:moveTo>
                  <a:pt x="142" y="60333"/>
                </a:moveTo>
                <a:cubicBezTo>
                  <a:pt x="-4091" y="61391"/>
                  <a:pt x="86925" y="39695"/>
                  <a:pt x="120792" y="50808"/>
                </a:cubicBezTo>
                <a:cubicBezTo>
                  <a:pt x="154659" y="61921"/>
                  <a:pt x="186409" y="106900"/>
                  <a:pt x="203342" y="127008"/>
                </a:cubicBezTo>
                <a:cubicBezTo>
                  <a:pt x="220275" y="147116"/>
                  <a:pt x="217630" y="172516"/>
                  <a:pt x="222392" y="171458"/>
                </a:cubicBezTo>
                <a:cubicBezTo>
                  <a:pt x="227154" y="170400"/>
                  <a:pt x="218688" y="145000"/>
                  <a:pt x="231917" y="120658"/>
                </a:cubicBezTo>
                <a:cubicBezTo>
                  <a:pt x="245146" y="96316"/>
                  <a:pt x="293830" y="37579"/>
                  <a:pt x="301767" y="25408"/>
                </a:cubicBezTo>
                <a:cubicBezTo>
                  <a:pt x="309704" y="13237"/>
                  <a:pt x="299121" y="51866"/>
                  <a:pt x="279542" y="47633"/>
                </a:cubicBezTo>
                <a:cubicBezTo>
                  <a:pt x="259963" y="43400"/>
                  <a:pt x="186409" y="537"/>
                  <a:pt x="184292" y="8"/>
                </a:cubicBezTo>
                <a:cubicBezTo>
                  <a:pt x="182175" y="-521"/>
                  <a:pt x="258904" y="24879"/>
                  <a:pt x="266842" y="44458"/>
                </a:cubicBezTo>
                <a:cubicBezTo>
                  <a:pt x="274780" y="64037"/>
                  <a:pt x="252025" y="117483"/>
                  <a:pt x="231917" y="117483"/>
                </a:cubicBezTo>
                <a:cubicBezTo>
                  <a:pt x="211809" y="117483"/>
                  <a:pt x="180059" y="56629"/>
                  <a:pt x="146192" y="44458"/>
                </a:cubicBezTo>
                <a:cubicBezTo>
                  <a:pt x="112325" y="32287"/>
                  <a:pt x="4375" y="59275"/>
                  <a:pt x="142" y="60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8D056CFA-8902-0294-50B4-F939A4B5A12F}"/>
              </a:ext>
            </a:extLst>
          </p:cNvPr>
          <p:cNvSpPr/>
          <p:nvPr/>
        </p:nvSpPr>
        <p:spPr>
          <a:xfrm>
            <a:off x="5271777" y="3936908"/>
            <a:ext cx="141964" cy="271256"/>
          </a:xfrm>
          <a:custGeom>
            <a:avLst/>
            <a:gdLst>
              <a:gd name="connsiteX0" fmla="*/ 141598 w 141964"/>
              <a:gd name="connsiteY0" fmla="*/ 92 h 271256"/>
              <a:gd name="connsiteX1" fmla="*/ 59048 w 141964"/>
              <a:gd name="connsiteY1" fmla="*/ 133442 h 271256"/>
              <a:gd name="connsiteX2" fmla="*/ 1898 w 141964"/>
              <a:gd name="connsiteY2" fmla="*/ 215992 h 271256"/>
              <a:gd name="connsiteX3" fmla="*/ 14598 w 141964"/>
              <a:gd name="connsiteY3" fmla="*/ 269967 h 271256"/>
              <a:gd name="connsiteX4" fmla="*/ 24123 w 141964"/>
              <a:gd name="connsiteY4" fmla="*/ 162017 h 271256"/>
              <a:gd name="connsiteX5" fmla="*/ 20948 w 141964"/>
              <a:gd name="connsiteY5" fmla="*/ 54067 h 271256"/>
              <a:gd name="connsiteX6" fmla="*/ 24123 w 141964"/>
              <a:gd name="connsiteY6" fmla="*/ 111217 h 271256"/>
              <a:gd name="connsiteX7" fmla="*/ 141598 w 141964"/>
              <a:gd name="connsiteY7" fmla="*/ 92 h 27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964" h="271256">
                <a:moveTo>
                  <a:pt x="141598" y="92"/>
                </a:moveTo>
                <a:cubicBezTo>
                  <a:pt x="147419" y="3796"/>
                  <a:pt x="82331" y="97459"/>
                  <a:pt x="59048" y="133442"/>
                </a:cubicBezTo>
                <a:cubicBezTo>
                  <a:pt x="35765" y="169425"/>
                  <a:pt x="9306" y="193238"/>
                  <a:pt x="1898" y="215992"/>
                </a:cubicBezTo>
                <a:cubicBezTo>
                  <a:pt x="-5510" y="238746"/>
                  <a:pt x="10894" y="278963"/>
                  <a:pt x="14598" y="269967"/>
                </a:cubicBezTo>
                <a:cubicBezTo>
                  <a:pt x="18302" y="260971"/>
                  <a:pt x="23065" y="198000"/>
                  <a:pt x="24123" y="162017"/>
                </a:cubicBezTo>
                <a:cubicBezTo>
                  <a:pt x="25181" y="126034"/>
                  <a:pt x="20948" y="62534"/>
                  <a:pt x="20948" y="54067"/>
                </a:cubicBezTo>
                <a:cubicBezTo>
                  <a:pt x="20948" y="45600"/>
                  <a:pt x="6661" y="117038"/>
                  <a:pt x="24123" y="111217"/>
                </a:cubicBezTo>
                <a:cubicBezTo>
                  <a:pt x="41585" y="105396"/>
                  <a:pt x="135777" y="-3612"/>
                  <a:pt x="141598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EBEB6A7A-9C93-DA9F-32A7-0C04803A39D7}"/>
              </a:ext>
            </a:extLst>
          </p:cNvPr>
          <p:cNvSpPr/>
          <p:nvPr/>
        </p:nvSpPr>
        <p:spPr>
          <a:xfrm>
            <a:off x="5537054" y="4053539"/>
            <a:ext cx="79556" cy="297355"/>
          </a:xfrm>
          <a:custGeom>
            <a:avLst/>
            <a:gdLst>
              <a:gd name="connsiteX0" fmla="*/ 66821 w 79556"/>
              <a:gd name="connsiteY0" fmla="*/ 936 h 297355"/>
              <a:gd name="connsiteX1" fmla="*/ 22371 w 79556"/>
              <a:gd name="connsiteY1" fmla="*/ 93011 h 297355"/>
              <a:gd name="connsiteX2" fmla="*/ 38246 w 79556"/>
              <a:gd name="connsiteY2" fmla="*/ 172386 h 297355"/>
              <a:gd name="connsiteX3" fmla="*/ 79521 w 79556"/>
              <a:gd name="connsiteY3" fmla="*/ 296211 h 297355"/>
              <a:gd name="connsiteX4" fmla="*/ 44596 w 79556"/>
              <a:gd name="connsiteY4" fmla="*/ 229536 h 297355"/>
              <a:gd name="connsiteX5" fmla="*/ 146 w 79556"/>
              <a:gd name="connsiteY5" fmla="*/ 153336 h 297355"/>
              <a:gd name="connsiteX6" fmla="*/ 66821 w 79556"/>
              <a:gd name="connsiteY6" fmla="*/ 936 h 29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556" h="297355">
                <a:moveTo>
                  <a:pt x="66821" y="936"/>
                </a:moveTo>
                <a:cubicBezTo>
                  <a:pt x="70525" y="-9118"/>
                  <a:pt x="27133" y="64436"/>
                  <a:pt x="22371" y="93011"/>
                </a:cubicBezTo>
                <a:cubicBezTo>
                  <a:pt x="17609" y="121586"/>
                  <a:pt x="28721" y="138519"/>
                  <a:pt x="38246" y="172386"/>
                </a:cubicBezTo>
                <a:cubicBezTo>
                  <a:pt x="47771" y="206253"/>
                  <a:pt x="78463" y="286686"/>
                  <a:pt x="79521" y="296211"/>
                </a:cubicBezTo>
                <a:cubicBezTo>
                  <a:pt x="80579" y="305736"/>
                  <a:pt x="57825" y="253348"/>
                  <a:pt x="44596" y="229536"/>
                </a:cubicBezTo>
                <a:cubicBezTo>
                  <a:pt x="31367" y="205724"/>
                  <a:pt x="-2500" y="188261"/>
                  <a:pt x="146" y="153336"/>
                </a:cubicBezTo>
                <a:cubicBezTo>
                  <a:pt x="2792" y="118411"/>
                  <a:pt x="63117" y="10990"/>
                  <a:pt x="66821" y="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587DA3D-E723-8F03-3CFE-12F6CE5788FF}"/>
              </a:ext>
            </a:extLst>
          </p:cNvPr>
          <p:cNvSpPr/>
          <p:nvPr/>
        </p:nvSpPr>
        <p:spPr>
          <a:xfrm>
            <a:off x="5281468" y="4152422"/>
            <a:ext cx="348063" cy="162511"/>
          </a:xfrm>
          <a:custGeom>
            <a:avLst/>
            <a:gdLst>
              <a:gd name="connsiteX0" fmla="*/ 1732 w 348063"/>
              <a:gd name="connsiteY0" fmla="*/ 478 h 162511"/>
              <a:gd name="connsiteX1" fmla="*/ 182707 w 348063"/>
              <a:gd name="connsiteY1" fmla="*/ 121128 h 162511"/>
              <a:gd name="connsiteX2" fmla="*/ 347807 w 348063"/>
              <a:gd name="connsiteY2" fmla="*/ 162403 h 162511"/>
              <a:gd name="connsiteX3" fmla="*/ 217632 w 348063"/>
              <a:gd name="connsiteY3" fmla="*/ 111603 h 162511"/>
              <a:gd name="connsiteX4" fmla="*/ 100157 w 348063"/>
              <a:gd name="connsiteY4" fmla="*/ 79853 h 162511"/>
              <a:gd name="connsiteX5" fmla="*/ 1732 w 348063"/>
              <a:gd name="connsiteY5" fmla="*/ 478 h 16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063" h="162511">
                <a:moveTo>
                  <a:pt x="1732" y="478"/>
                </a:moveTo>
                <a:cubicBezTo>
                  <a:pt x="15490" y="7357"/>
                  <a:pt x="125028" y="94141"/>
                  <a:pt x="182707" y="121128"/>
                </a:cubicBezTo>
                <a:cubicBezTo>
                  <a:pt x="240386" y="148115"/>
                  <a:pt x="341986" y="163991"/>
                  <a:pt x="347807" y="162403"/>
                </a:cubicBezTo>
                <a:cubicBezTo>
                  <a:pt x="353628" y="160816"/>
                  <a:pt x="258907" y="125361"/>
                  <a:pt x="217632" y="111603"/>
                </a:cubicBezTo>
                <a:cubicBezTo>
                  <a:pt x="176357" y="97845"/>
                  <a:pt x="140903" y="96786"/>
                  <a:pt x="100157" y="79853"/>
                </a:cubicBezTo>
                <a:cubicBezTo>
                  <a:pt x="59411" y="62920"/>
                  <a:pt x="-12026" y="-6401"/>
                  <a:pt x="1732" y="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E1F46FB-BB2E-7E59-793C-EF0B197A0C3B}"/>
              </a:ext>
            </a:extLst>
          </p:cNvPr>
          <p:cNvSpPr/>
          <p:nvPr/>
        </p:nvSpPr>
        <p:spPr>
          <a:xfrm>
            <a:off x="5254024" y="4142922"/>
            <a:ext cx="390272" cy="171518"/>
          </a:xfrm>
          <a:custGeom>
            <a:avLst/>
            <a:gdLst>
              <a:gd name="connsiteX0" fmla="*/ 601 w 390272"/>
              <a:gd name="connsiteY0" fmla="*/ 453 h 171518"/>
              <a:gd name="connsiteX1" fmla="*/ 153001 w 390272"/>
              <a:gd name="connsiteY1" fmla="*/ 41728 h 171518"/>
              <a:gd name="connsiteX2" fmla="*/ 235551 w 390272"/>
              <a:gd name="connsiteY2" fmla="*/ 79828 h 171518"/>
              <a:gd name="connsiteX3" fmla="*/ 200626 w 390272"/>
              <a:gd name="connsiteY3" fmla="*/ 16328 h 171518"/>
              <a:gd name="connsiteX4" fmla="*/ 387951 w 390272"/>
              <a:gd name="connsiteY4" fmla="*/ 168728 h 171518"/>
              <a:gd name="connsiteX5" fmla="*/ 292701 w 390272"/>
              <a:gd name="connsiteY5" fmla="*/ 108403 h 171518"/>
              <a:gd name="connsiteX6" fmla="*/ 108551 w 390272"/>
              <a:gd name="connsiteY6" fmla="*/ 25853 h 171518"/>
              <a:gd name="connsiteX7" fmla="*/ 601 w 390272"/>
              <a:gd name="connsiteY7" fmla="*/ 453 h 17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272" h="171518">
                <a:moveTo>
                  <a:pt x="601" y="453"/>
                </a:moveTo>
                <a:cubicBezTo>
                  <a:pt x="8009" y="3099"/>
                  <a:pt x="113843" y="28499"/>
                  <a:pt x="153001" y="41728"/>
                </a:cubicBezTo>
                <a:cubicBezTo>
                  <a:pt x="192159" y="54957"/>
                  <a:pt x="227614" y="84061"/>
                  <a:pt x="235551" y="79828"/>
                </a:cubicBezTo>
                <a:cubicBezTo>
                  <a:pt x="243488" y="75595"/>
                  <a:pt x="175226" y="1511"/>
                  <a:pt x="200626" y="16328"/>
                </a:cubicBezTo>
                <a:cubicBezTo>
                  <a:pt x="226026" y="31145"/>
                  <a:pt x="372605" y="153382"/>
                  <a:pt x="387951" y="168728"/>
                </a:cubicBezTo>
                <a:cubicBezTo>
                  <a:pt x="403297" y="184074"/>
                  <a:pt x="339268" y="132216"/>
                  <a:pt x="292701" y="108403"/>
                </a:cubicBezTo>
                <a:cubicBezTo>
                  <a:pt x="246134" y="84591"/>
                  <a:pt x="161468" y="44903"/>
                  <a:pt x="108551" y="25853"/>
                </a:cubicBezTo>
                <a:cubicBezTo>
                  <a:pt x="55634" y="6803"/>
                  <a:pt x="-6807" y="-2193"/>
                  <a:pt x="601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75C6811-0720-B1D3-2EA0-58DEA0536695}"/>
              </a:ext>
            </a:extLst>
          </p:cNvPr>
          <p:cNvSpPr/>
          <p:nvPr/>
        </p:nvSpPr>
        <p:spPr>
          <a:xfrm>
            <a:off x="5549419" y="4343400"/>
            <a:ext cx="54654" cy="254270"/>
          </a:xfrm>
          <a:custGeom>
            <a:avLst/>
            <a:gdLst>
              <a:gd name="connsiteX0" fmla="*/ 54456 w 54654"/>
              <a:gd name="connsiteY0" fmla="*/ 0 h 254270"/>
              <a:gd name="connsiteX1" fmla="*/ 19531 w 54654"/>
              <a:gd name="connsiteY1" fmla="*/ 114300 h 254270"/>
              <a:gd name="connsiteX2" fmla="*/ 41756 w 54654"/>
              <a:gd name="connsiteY2" fmla="*/ 238125 h 254270"/>
              <a:gd name="connsiteX3" fmla="*/ 48106 w 54654"/>
              <a:gd name="connsiteY3" fmla="*/ 247650 h 254270"/>
              <a:gd name="connsiteX4" fmla="*/ 29056 w 54654"/>
              <a:gd name="connsiteY4" fmla="*/ 190500 h 254270"/>
              <a:gd name="connsiteX5" fmla="*/ 481 w 54654"/>
              <a:gd name="connsiteY5" fmla="*/ 114300 h 254270"/>
              <a:gd name="connsiteX6" fmla="*/ 54456 w 54654"/>
              <a:gd name="connsiteY6" fmla="*/ 0 h 25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54" h="254270">
                <a:moveTo>
                  <a:pt x="54456" y="0"/>
                </a:moveTo>
                <a:cubicBezTo>
                  <a:pt x="57631" y="0"/>
                  <a:pt x="21648" y="74613"/>
                  <a:pt x="19531" y="114300"/>
                </a:cubicBezTo>
                <a:cubicBezTo>
                  <a:pt x="17414" y="153987"/>
                  <a:pt x="36993" y="215900"/>
                  <a:pt x="41756" y="238125"/>
                </a:cubicBezTo>
                <a:cubicBezTo>
                  <a:pt x="46518" y="260350"/>
                  <a:pt x="50223" y="255587"/>
                  <a:pt x="48106" y="247650"/>
                </a:cubicBezTo>
                <a:cubicBezTo>
                  <a:pt x="45989" y="239713"/>
                  <a:pt x="36993" y="212725"/>
                  <a:pt x="29056" y="190500"/>
                </a:cubicBezTo>
                <a:cubicBezTo>
                  <a:pt x="21118" y="168275"/>
                  <a:pt x="-3752" y="145521"/>
                  <a:pt x="481" y="114300"/>
                </a:cubicBezTo>
                <a:cubicBezTo>
                  <a:pt x="4714" y="83079"/>
                  <a:pt x="51281" y="0"/>
                  <a:pt x="544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F4E02282-6984-DD62-4A30-E41B4B92479E}"/>
              </a:ext>
            </a:extLst>
          </p:cNvPr>
          <p:cNvSpPr/>
          <p:nvPr/>
        </p:nvSpPr>
        <p:spPr>
          <a:xfrm>
            <a:off x="5299062" y="4590909"/>
            <a:ext cx="335877" cy="463691"/>
          </a:xfrm>
          <a:custGeom>
            <a:avLst/>
            <a:gdLst>
              <a:gd name="connsiteX0" fmla="*/ 273063 w 335877"/>
              <a:gd name="connsiteY0" fmla="*/ 141 h 463691"/>
              <a:gd name="connsiteX1" fmla="*/ 317513 w 335877"/>
              <a:gd name="connsiteY1" fmla="*/ 216041 h 463691"/>
              <a:gd name="connsiteX2" fmla="*/ 307988 w 335877"/>
              <a:gd name="connsiteY2" fmla="*/ 279541 h 463691"/>
              <a:gd name="connsiteX3" fmla="*/ 13 w 335877"/>
              <a:gd name="connsiteY3" fmla="*/ 463691 h 463691"/>
              <a:gd name="connsiteX4" fmla="*/ 295288 w 335877"/>
              <a:gd name="connsiteY4" fmla="*/ 279541 h 463691"/>
              <a:gd name="connsiteX5" fmla="*/ 323863 w 335877"/>
              <a:gd name="connsiteY5" fmla="*/ 250966 h 463691"/>
              <a:gd name="connsiteX6" fmla="*/ 273063 w 335877"/>
              <a:gd name="connsiteY6" fmla="*/ 141 h 46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877" h="463691">
                <a:moveTo>
                  <a:pt x="273063" y="141"/>
                </a:moveTo>
                <a:cubicBezTo>
                  <a:pt x="272005" y="-5680"/>
                  <a:pt x="311692" y="169474"/>
                  <a:pt x="317513" y="216041"/>
                </a:cubicBezTo>
                <a:cubicBezTo>
                  <a:pt x="323334" y="262608"/>
                  <a:pt x="360905" y="238266"/>
                  <a:pt x="307988" y="279541"/>
                </a:cubicBezTo>
                <a:cubicBezTo>
                  <a:pt x="255071" y="320816"/>
                  <a:pt x="2130" y="463691"/>
                  <a:pt x="13" y="463691"/>
                </a:cubicBezTo>
                <a:cubicBezTo>
                  <a:pt x="-2104" y="463691"/>
                  <a:pt x="241313" y="314995"/>
                  <a:pt x="295288" y="279541"/>
                </a:cubicBezTo>
                <a:cubicBezTo>
                  <a:pt x="349263" y="244087"/>
                  <a:pt x="328096" y="297004"/>
                  <a:pt x="323863" y="250966"/>
                </a:cubicBezTo>
                <a:cubicBezTo>
                  <a:pt x="319630" y="204929"/>
                  <a:pt x="274121" y="5962"/>
                  <a:pt x="273063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71E70933-6F89-9B9E-DE36-CB060927ED24}"/>
              </a:ext>
            </a:extLst>
          </p:cNvPr>
          <p:cNvSpPr/>
          <p:nvPr/>
        </p:nvSpPr>
        <p:spPr>
          <a:xfrm>
            <a:off x="4302220" y="4448329"/>
            <a:ext cx="1325564" cy="296066"/>
          </a:xfrm>
          <a:custGeom>
            <a:avLst/>
            <a:gdLst>
              <a:gd name="connsiteX0" fmla="*/ 9430 w 1325564"/>
              <a:gd name="connsiteY0" fmla="*/ 3021 h 296066"/>
              <a:gd name="connsiteX1" fmla="*/ 930180 w 1325564"/>
              <a:gd name="connsiteY1" fmla="*/ 260196 h 296066"/>
              <a:gd name="connsiteX2" fmla="*/ 822230 w 1325564"/>
              <a:gd name="connsiteY2" fmla="*/ 247496 h 296066"/>
              <a:gd name="connsiteX3" fmla="*/ 1320705 w 1325564"/>
              <a:gd name="connsiteY3" fmla="*/ 295121 h 296066"/>
              <a:gd name="connsiteX4" fmla="*/ 1041305 w 1325564"/>
              <a:gd name="connsiteY4" fmla="*/ 266546 h 296066"/>
              <a:gd name="connsiteX5" fmla="*/ 485680 w 1325564"/>
              <a:gd name="connsiteY5" fmla="*/ 126846 h 296066"/>
              <a:gd name="connsiteX6" fmla="*/ 9430 w 1325564"/>
              <a:gd name="connsiteY6" fmla="*/ 3021 h 29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5564" h="296066">
                <a:moveTo>
                  <a:pt x="9430" y="3021"/>
                </a:moveTo>
                <a:cubicBezTo>
                  <a:pt x="83513" y="25246"/>
                  <a:pt x="794713" y="219450"/>
                  <a:pt x="930180" y="260196"/>
                </a:cubicBezTo>
                <a:cubicBezTo>
                  <a:pt x="1065647" y="300942"/>
                  <a:pt x="822230" y="247496"/>
                  <a:pt x="822230" y="247496"/>
                </a:cubicBezTo>
                <a:lnTo>
                  <a:pt x="1320705" y="295121"/>
                </a:lnTo>
                <a:cubicBezTo>
                  <a:pt x="1357217" y="298296"/>
                  <a:pt x="1180476" y="294592"/>
                  <a:pt x="1041305" y="266546"/>
                </a:cubicBezTo>
                <a:cubicBezTo>
                  <a:pt x="902134" y="238500"/>
                  <a:pt x="654484" y="166534"/>
                  <a:pt x="485680" y="126846"/>
                </a:cubicBezTo>
                <a:cubicBezTo>
                  <a:pt x="316876" y="87159"/>
                  <a:pt x="-64653" y="-19204"/>
                  <a:pt x="9430" y="3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EC57958-3903-B4A7-37FB-2BA75EA4ECF8}"/>
              </a:ext>
            </a:extLst>
          </p:cNvPr>
          <p:cNvSpPr/>
          <p:nvPr/>
        </p:nvSpPr>
        <p:spPr>
          <a:xfrm>
            <a:off x="4109676" y="4491625"/>
            <a:ext cx="1502099" cy="370171"/>
          </a:xfrm>
          <a:custGeom>
            <a:avLst/>
            <a:gdLst>
              <a:gd name="connsiteX0" fmla="*/ 1949 w 1502099"/>
              <a:gd name="connsiteY0" fmla="*/ 1000 h 370171"/>
              <a:gd name="connsiteX1" fmla="*/ 840149 w 1502099"/>
              <a:gd name="connsiteY1" fmla="*/ 321675 h 370171"/>
              <a:gd name="connsiteX2" fmla="*/ 792524 w 1502099"/>
              <a:gd name="connsiteY2" fmla="*/ 277225 h 370171"/>
              <a:gd name="connsiteX3" fmla="*/ 1497374 w 1502099"/>
              <a:gd name="connsiteY3" fmla="*/ 369300 h 370171"/>
              <a:gd name="connsiteX4" fmla="*/ 1071924 w 1502099"/>
              <a:gd name="connsiteY4" fmla="*/ 312150 h 370171"/>
              <a:gd name="connsiteX5" fmla="*/ 519474 w 1502099"/>
              <a:gd name="connsiteY5" fmla="*/ 134350 h 370171"/>
              <a:gd name="connsiteX6" fmla="*/ 998899 w 1502099"/>
              <a:gd name="connsiteY6" fmla="*/ 299450 h 370171"/>
              <a:gd name="connsiteX7" fmla="*/ 621074 w 1502099"/>
              <a:gd name="connsiteY7" fmla="*/ 223250 h 370171"/>
              <a:gd name="connsiteX8" fmla="*/ 1949 w 1502099"/>
              <a:gd name="connsiteY8" fmla="*/ 1000 h 37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2099" h="370171">
                <a:moveTo>
                  <a:pt x="1949" y="1000"/>
                </a:moveTo>
                <a:cubicBezTo>
                  <a:pt x="38461" y="17404"/>
                  <a:pt x="708387" y="275638"/>
                  <a:pt x="840149" y="321675"/>
                </a:cubicBezTo>
                <a:cubicBezTo>
                  <a:pt x="971912" y="367713"/>
                  <a:pt x="682987" y="269288"/>
                  <a:pt x="792524" y="277225"/>
                </a:cubicBezTo>
                <a:cubicBezTo>
                  <a:pt x="902062" y="285163"/>
                  <a:pt x="1497374" y="369300"/>
                  <a:pt x="1497374" y="369300"/>
                </a:cubicBezTo>
                <a:cubicBezTo>
                  <a:pt x="1543941" y="375121"/>
                  <a:pt x="1234907" y="351308"/>
                  <a:pt x="1071924" y="312150"/>
                </a:cubicBezTo>
                <a:cubicBezTo>
                  <a:pt x="908941" y="272992"/>
                  <a:pt x="531645" y="136467"/>
                  <a:pt x="519474" y="134350"/>
                </a:cubicBezTo>
                <a:cubicBezTo>
                  <a:pt x="507303" y="132233"/>
                  <a:pt x="981966" y="284633"/>
                  <a:pt x="998899" y="299450"/>
                </a:cubicBezTo>
                <a:cubicBezTo>
                  <a:pt x="1015832" y="314267"/>
                  <a:pt x="790407" y="271933"/>
                  <a:pt x="621074" y="223250"/>
                </a:cubicBezTo>
                <a:cubicBezTo>
                  <a:pt x="451741" y="174567"/>
                  <a:pt x="-34563" y="-15404"/>
                  <a:pt x="1949" y="1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8D579467-A9C9-C019-F469-52B65E47B42F}"/>
              </a:ext>
            </a:extLst>
          </p:cNvPr>
          <p:cNvSpPr/>
          <p:nvPr/>
        </p:nvSpPr>
        <p:spPr>
          <a:xfrm>
            <a:off x="3174459" y="4050647"/>
            <a:ext cx="764574" cy="160451"/>
          </a:xfrm>
          <a:custGeom>
            <a:avLst/>
            <a:gdLst>
              <a:gd name="connsiteX0" fmla="*/ 6891 w 764574"/>
              <a:gd name="connsiteY0" fmla="*/ 653 h 160451"/>
              <a:gd name="connsiteX1" fmla="*/ 543466 w 764574"/>
              <a:gd name="connsiteY1" fmla="*/ 140353 h 160451"/>
              <a:gd name="connsiteX2" fmla="*/ 273591 w 764574"/>
              <a:gd name="connsiteY2" fmla="*/ 134003 h 160451"/>
              <a:gd name="connsiteX3" fmla="*/ 762541 w 764574"/>
              <a:gd name="connsiteY3" fmla="*/ 159403 h 160451"/>
              <a:gd name="connsiteX4" fmla="*/ 435516 w 764574"/>
              <a:gd name="connsiteY4" fmla="*/ 92728 h 160451"/>
              <a:gd name="connsiteX5" fmla="*/ 130716 w 764574"/>
              <a:gd name="connsiteY5" fmla="*/ 41928 h 160451"/>
              <a:gd name="connsiteX6" fmla="*/ 232316 w 764574"/>
              <a:gd name="connsiteY6" fmla="*/ 86378 h 160451"/>
              <a:gd name="connsiteX7" fmla="*/ 6891 w 764574"/>
              <a:gd name="connsiteY7" fmla="*/ 653 h 16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574" h="160451">
                <a:moveTo>
                  <a:pt x="6891" y="653"/>
                </a:moveTo>
                <a:cubicBezTo>
                  <a:pt x="58749" y="9649"/>
                  <a:pt x="499016" y="118128"/>
                  <a:pt x="543466" y="140353"/>
                </a:cubicBezTo>
                <a:cubicBezTo>
                  <a:pt x="587916" y="162578"/>
                  <a:pt x="237079" y="130828"/>
                  <a:pt x="273591" y="134003"/>
                </a:cubicBezTo>
                <a:cubicBezTo>
                  <a:pt x="310103" y="137178"/>
                  <a:pt x="735554" y="166282"/>
                  <a:pt x="762541" y="159403"/>
                </a:cubicBezTo>
                <a:cubicBezTo>
                  <a:pt x="789528" y="152524"/>
                  <a:pt x="540820" y="112307"/>
                  <a:pt x="435516" y="92728"/>
                </a:cubicBezTo>
                <a:cubicBezTo>
                  <a:pt x="330212" y="73149"/>
                  <a:pt x="164583" y="42986"/>
                  <a:pt x="130716" y="41928"/>
                </a:cubicBezTo>
                <a:cubicBezTo>
                  <a:pt x="96849" y="40870"/>
                  <a:pt x="252424" y="94315"/>
                  <a:pt x="232316" y="86378"/>
                </a:cubicBezTo>
                <a:cubicBezTo>
                  <a:pt x="212208" y="78441"/>
                  <a:pt x="-44967" y="-8343"/>
                  <a:pt x="6891" y="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C3D8EF22-A2C9-AC60-93F6-B03023D1D7E9}"/>
              </a:ext>
            </a:extLst>
          </p:cNvPr>
          <p:cNvSpPr/>
          <p:nvPr/>
        </p:nvSpPr>
        <p:spPr>
          <a:xfrm>
            <a:off x="3250728" y="3616281"/>
            <a:ext cx="198064" cy="349640"/>
          </a:xfrm>
          <a:custGeom>
            <a:avLst/>
            <a:gdLst>
              <a:gd name="connsiteX0" fmla="*/ 133822 w 198064"/>
              <a:gd name="connsiteY0" fmla="*/ 44 h 349640"/>
              <a:gd name="connsiteX1" fmla="*/ 165572 w 198064"/>
              <a:gd name="connsiteY1" fmla="*/ 155619 h 349640"/>
              <a:gd name="connsiteX2" fmla="*/ 130647 w 198064"/>
              <a:gd name="connsiteY2" fmla="*/ 257219 h 349640"/>
              <a:gd name="connsiteX3" fmla="*/ 60797 w 198064"/>
              <a:gd name="connsiteY3" fmla="*/ 279444 h 349640"/>
              <a:gd name="connsiteX4" fmla="*/ 111597 w 198064"/>
              <a:gd name="connsiteY4" fmla="*/ 336594 h 349640"/>
              <a:gd name="connsiteX5" fmla="*/ 472 w 198064"/>
              <a:gd name="connsiteY5" fmla="*/ 292144 h 349640"/>
              <a:gd name="connsiteX6" fmla="*/ 76672 w 198064"/>
              <a:gd name="connsiteY6" fmla="*/ 346119 h 349640"/>
              <a:gd name="connsiteX7" fmla="*/ 197322 w 198064"/>
              <a:gd name="connsiteY7" fmla="*/ 171494 h 349640"/>
              <a:gd name="connsiteX8" fmla="*/ 133822 w 198064"/>
              <a:gd name="connsiteY8" fmla="*/ 44 h 34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064" h="349640">
                <a:moveTo>
                  <a:pt x="133822" y="44"/>
                </a:moveTo>
                <a:cubicBezTo>
                  <a:pt x="128530" y="-2602"/>
                  <a:pt x="166101" y="112757"/>
                  <a:pt x="165572" y="155619"/>
                </a:cubicBezTo>
                <a:cubicBezTo>
                  <a:pt x="165043" y="198481"/>
                  <a:pt x="148109" y="236582"/>
                  <a:pt x="130647" y="257219"/>
                </a:cubicBezTo>
                <a:cubicBezTo>
                  <a:pt x="113185" y="277856"/>
                  <a:pt x="63972" y="266215"/>
                  <a:pt x="60797" y="279444"/>
                </a:cubicBezTo>
                <a:cubicBezTo>
                  <a:pt x="57622" y="292673"/>
                  <a:pt x="121651" y="334477"/>
                  <a:pt x="111597" y="336594"/>
                </a:cubicBezTo>
                <a:cubicBezTo>
                  <a:pt x="101543" y="338711"/>
                  <a:pt x="6293" y="290557"/>
                  <a:pt x="472" y="292144"/>
                </a:cubicBezTo>
                <a:cubicBezTo>
                  <a:pt x="-5349" y="293732"/>
                  <a:pt x="43864" y="366227"/>
                  <a:pt x="76672" y="346119"/>
                </a:cubicBezTo>
                <a:cubicBezTo>
                  <a:pt x="109480" y="326011"/>
                  <a:pt x="188855" y="223881"/>
                  <a:pt x="197322" y="171494"/>
                </a:cubicBezTo>
                <a:cubicBezTo>
                  <a:pt x="205789" y="119107"/>
                  <a:pt x="139114" y="2690"/>
                  <a:pt x="13382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D17963A-EF19-A65F-D5BE-853F0A0224AF}"/>
              </a:ext>
            </a:extLst>
          </p:cNvPr>
          <p:cNvSpPr/>
          <p:nvPr/>
        </p:nvSpPr>
        <p:spPr>
          <a:xfrm>
            <a:off x="3108146" y="3577690"/>
            <a:ext cx="593905" cy="502227"/>
          </a:xfrm>
          <a:custGeom>
            <a:avLst/>
            <a:gdLst>
              <a:gd name="connsiteX0" fmla="*/ 406579 w 593905"/>
              <a:gd name="connsiteY0" fmla="*/ 535 h 502227"/>
              <a:gd name="connsiteX1" fmla="*/ 444679 w 593905"/>
              <a:gd name="connsiteY1" fmla="*/ 168810 h 502227"/>
              <a:gd name="connsiteX2" fmla="*/ 498654 w 593905"/>
              <a:gd name="connsiteY2" fmla="*/ 267235 h 502227"/>
              <a:gd name="connsiteX3" fmla="*/ 463729 w 593905"/>
              <a:gd name="connsiteY3" fmla="*/ 308510 h 502227"/>
              <a:gd name="connsiteX4" fmla="*/ 574854 w 593905"/>
              <a:gd name="connsiteY4" fmla="*/ 362485 h 502227"/>
              <a:gd name="connsiteX5" fmla="*/ 400229 w 593905"/>
              <a:gd name="connsiteY5" fmla="*/ 362485 h 502227"/>
              <a:gd name="connsiteX6" fmla="*/ 324029 w 593905"/>
              <a:gd name="connsiteY6" fmla="*/ 406935 h 502227"/>
              <a:gd name="connsiteX7" fmla="*/ 339904 w 593905"/>
              <a:gd name="connsiteY7" fmla="*/ 502185 h 502227"/>
              <a:gd name="connsiteX8" fmla="*/ 179 w 593905"/>
              <a:gd name="connsiteY8" fmla="*/ 419635 h 502227"/>
              <a:gd name="connsiteX9" fmla="*/ 390704 w 593905"/>
              <a:gd name="connsiteY9" fmla="*/ 457735 h 502227"/>
              <a:gd name="connsiteX10" fmla="*/ 403404 w 593905"/>
              <a:gd name="connsiteY10" fmla="*/ 378360 h 502227"/>
              <a:gd name="connsiteX11" fmla="*/ 593904 w 593905"/>
              <a:gd name="connsiteY11" fmla="*/ 375185 h 502227"/>
              <a:gd name="connsiteX12" fmla="*/ 406579 w 593905"/>
              <a:gd name="connsiteY12" fmla="*/ 114835 h 502227"/>
              <a:gd name="connsiteX13" fmla="*/ 273229 w 593905"/>
              <a:gd name="connsiteY13" fmla="*/ 400585 h 502227"/>
              <a:gd name="connsiteX14" fmla="*/ 428804 w 593905"/>
              <a:gd name="connsiteY14" fmla="*/ 124360 h 502227"/>
              <a:gd name="connsiteX15" fmla="*/ 406579 w 593905"/>
              <a:gd name="connsiteY15" fmla="*/ 535 h 50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3905" h="502227">
                <a:moveTo>
                  <a:pt x="406579" y="535"/>
                </a:moveTo>
                <a:cubicBezTo>
                  <a:pt x="409225" y="7943"/>
                  <a:pt x="429333" y="124360"/>
                  <a:pt x="444679" y="168810"/>
                </a:cubicBezTo>
                <a:cubicBezTo>
                  <a:pt x="460025" y="213260"/>
                  <a:pt x="495479" y="243952"/>
                  <a:pt x="498654" y="267235"/>
                </a:cubicBezTo>
                <a:cubicBezTo>
                  <a:pt x="501829" y="290518"/>
                  <a:pt x="451029" y="292635"/>
                  <a:pt x="463729" y="308510"/>
                </a:cubicBezTo>
                <a:cubicBezTo>
                  <a:pt x="476429" y="324385"/>
                  <a:pt x="585437" y="353489"/>
                  <a:pt x="574854" y="362485"/>
                </a:cubicBezTo>
                <a:cubicBezTo>
                  <a:pt x="564271" y="371481"/>
                  <a:pt x="442033" y="355077"/>
                  <a:pt x="400229" y="362485"/>
                </a:cubicBezTo>
                <a:cubicBezTo>
                  <a:pt x="358425" y="369893"/>
                  <a:pt x="334083" y="383652"/>
                  <a:pt x="324029" y="406935"/>
                </a:cubicBezTo>
                <a:cubicBezTo>
                  <a:pt x="313975" y="430218"/>
                  <a:pt x="393879" y="500068"/>
                  <a:pt x="339904" y="502185"/>
                </a:cubicBezTo>
                <a:cubicBezTo>
                  <a:pt x="285929" y="504302"/>
                  <a:pt x="-8288" y="427043"/>
                  <a:pt x="179" y="419635"/>
                </a:cubicBezTo>
                <a:cubicBezTo>
                  <a:pt x="8646" y="412227"/>
                  <a:pt x="323500" y="464614"/>
                  <a:pt x="390704" y="457735"/>
                </a:cubicBezTo>
                <a:cubicBezTo>
                  <a:pt x="457908" y="450856"/>
                  <a:pt x="369537" y="392118"/>
                  <a:pt x="403404" y="378360"/>
                </a:cubicBezTo>
                <a:cubicBezTo>
                  <a:pt x="437271" y="364602"/>
                  <a:pt x="593375" y="419106"/>
                  <a:pt x="593904" y="375185"/>
                </a:cubicBezTo>
                <a:cubicBezTo>
                  <a:pt x="594433" y="331264"/>
                  <a:pt x="460025" y="110602"/>
                  <a:pt x="406579" y="114835"/>
                </a:cubicBezTo>
                <a:cubicBezTo>
                  <a:pt x="353133" y="119068"/>
                  <a:pt x="269525" y="398998"/>
                  <a:pt x="273229" y="400585"/>
                </a:cubicBezTo>
                <a:cubicBezTo>
                  <a:pt x="276933" y="402172"/>
                  <a:pt x="408696" y="184685"/>
                  <a:pt x="428804" y="124360"/>
                </a:cubicBezTo>
                <a:cubicBezTo>
                  <a:pt x="448912" y="64035"/>
                  <a:pt x="403933" y="-6873"/>
                  <a:pt x="406579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1D9BFFF-EA40-452B-D46B-A8AD12DE921D}"/>
              </a:ext>
            </a:extLst>
          </p:cNvPr>
          <p:cNvSpPr/>
          <p:nvPr/>
        </p:nvSpPr>
        <p:spPr>
          <a:xfrm>
            <a:off x="4071737" y="3732298"/>
            <a:ext cx="242823" cy="849827"/>
          </a:xfrm>
          <a:custGeom>
            <a:avLst/>
            <a:gdLst>
              <a:gd name="connsiteX0" fmla="*/ 208163 w 242823"/>
              <a:gd name="connsiteY0" fmla="*/ 4677 h 849827"/>
              <a:gd name="connsiteX1" fmla="*/ 236738 w 242823"/>
              <a:gd name="connsiteY1" fmla="*/ 233277 h 849827"/>
              <a:gd name="connsiteX2" fmla="*/ 71638 w 242823"/>
              <a:gd name="connsiteY2" fmla="*/ 455527 h 849827"/>
              <a:gd name="connsiteX3" fmla="*/ 160538 w 242823"/>
              <a:gd name="connsiteY3" fmla="*/ 430127 h 849827"/>
              <a:gd name="connsiteX4" fmla="*/ 1788 w 242823"/>
              <a:gd name="connsiteY4" fmla="*/ 547602 h 849827"/>
              <a:gd name="connsiteX5" fmla="*/ 71638 w 242823"/>
              <a:gd name="connsiteY5" fmla="*/ 849227 h 849827"/>
              <a:gd name="connsiteX6" fmla="*/ 17663 w 242823"/>
              <a:gd name="connsiteY6" fmla="*/ 614277 h 849827"/>
              <a:gd name="connsiteX7" fmla="*/ 195463 w 242823"/>
              <a:gd name="connsiteY7" fmla="*/ 245977 h 849827"/>
              <a:gd name="connsiteX8" fmla="*/ 217688 w 242823"/>
              <a:gd name="connsiteY8" fmla="*/ 90402 h 849827"/>
              <a:gd name="connsiteX9" fmla="*/ 208163 w 242823"/>
              <a:gd name="connsiteY9" fmla="*/ 4677 h 84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823" h="849827">
                <a:moveTo>
                  <a:pt x="208163" y="4677"/>
                </a:moveTo>
                <a:cubicBezTo>
                  <a:pt x="211338" y="28490"/>
                  <a:pt x="259492" y="158135"/>
                  <a:pt x="236738" y="233277"/>
                </a:cubicBezTo>
                <a:cubicBezTo>
                  <a:pt x="213984" y="308419"/>
                  <a:pt x="84338" y="422719"/>
                  <a:pt x="71638" y="455527"/>
                </a:cubicBezTo>
                <a:cubicBezTo>
                  <a:pt x="58938" y="488335"/>
                  <a:pt x="172180" y="414781"/>
                  <a:pt x="160538" y="430127"/>
                </a:cubicBezTo>
                <a:cubicBezTo>
                  <a:pt x="148896" y="445473"/>
                  <a:pt x="16605" y="477752"/>
                  <a:pt x="1788" y="547602"/>
                </a:cubicBezTo>
                <a:cubicBezTo>
                  <a:pt x="-13029" y="617452"/>
                  <a:pt x="68992" y="838114"/>
                  <a:pt x="71638" y="849227"/>
                </a:cubicBezTo>
                <a:cubicBezTo>
                  <a:pt x="74284" y="860340"/>
                  <a:pt x="-2975" y="714819"/>
                  <a:pt x="17663" y="614277"/>
                </a:cubicBezTo>
                <a:cubicBezTo>
                  <a:pt x="38300" y="513735"/>
                  <a:pt x="162125" y="333290"/>
                  <a:pt x="195463" y="245977"/>
                </a:cubicBezTo>
                <a:cubicBezTo>
                  <a:pt x="228801" y="158665"/>
                  <a:pt x="212396" y="126915"/>
                  <a:pt x="217688" y="90402"/>
                </a:cubicBezTo>
                <a:cubicBezTo>
                  <a:pt x="222980" y="53889"/>
                  <a:pt x="204988" y="-19136"/>
                  <a:pt x="208163" y="4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553085F9-E28B-2745-6636-83DD28580080}"/>
              </a:ext>
            </a:extLst>
          </p:cNvPr>
          <p:cNvSpPr/>
          <p:nvPr/>
        </p:nvSpPr>
        <p:spPr>
          <a:xfrm>
            <a:off x="4647938" y="3262297"/>
            <a:ext cx="382842" cy="161632"/>
          </a:xfrm>
          <a:custGeom>
            <a:avLst/>
            <a:gdLst>
              <a:gd name="connsiteX0" fmla="*/ 262 w 382842"/>
              <a:gd name="connsiteY0" fmla="*/ 36528 h 161632"/>
              <a:gd name="connsiteX1" fmla="*/ 254262 w 382842"/>
              <a:gd name="connsiteY1" fmla="*/ 4778 h 161632"/>
              <a:gd name="connsiteX2" fmla="*/ 381262 w 382842"/>
              <a:gd name="connsiteY2" fmla="*/ 160353 h 161632"/>
              <a:gd name="connsiteX3" fmla="*/ 324112 w 382842"/>
              <a:gd name="connsiteY3" fmla="*/ 74628 h 161632"/>
              <a:gd name="connsiteX4" fmla="*/ 305062 w 382842"/>
              <a:gd name="connsiteY4" fmla="*/ 1603 h 161632"/>
              <a:gd name="connsiteX5" fmla="*/ 262 w 382842"/>
              <a:gd name="connsiteY5" fmla="*/ 36528 h 16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842" h="161632">
                <a:moveTo>
                  <a:pt x="262" y="36528"/>
                </a:moveTo>
                <a:cubicBezTo>
                  <a:pt x="-8205" y="37057"/>
                  <a:pt x="190762" y="-15859"/>
                  <a:pt x="254262" y="4778"/>
                </a:cubicBezTo>
                <a:cubicBezTo>
                  <a:pt x="317762" y="25415"/>
                  <a:pt x="369620" y="148711"/>
                  <a:pt x="381262" y="160353"/>
                </a:cubicBezTo>
                <a:cubicBezTo>
                  <a:pt x="392904" y="171995"/>
                  <a:pt x="336812" y="101086"/>
                  <a:pt x="324112" y="74628"/>
                </a:cubicBezTo>
                <a:cubicBezTo>
                  <a:pt x="311412" y="48170"/>
                  <a:pt x="357449" y="9540"/>
                  <a:pt x="305062" y="1603"/>
                </a:cubicBezTo>
                <a:cubicBezTo>
                  <a:pt x="252675" y="-6334"/>
                  <a:pt x="8729" y="35999"/>
                  <a:pt x="262" y="36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A200BD9F-B610-6E2A-BD7E-F0E86E83605D}"/>
              </a:ext>
            </a:extLst>
          </p:cNvPr>
          <p:cNvSpPr/>
          <p:nvPr/>
        </p:nvSpPr>
        <p:spPr>
          <a:xfrm>
            <a:off x="4720940" y="3508372"/>
            <a:ext cx="110040" cy="387600"/>
          </a:xfrm>
          <a:custGeom>
            <a:avLst/>
            <a:gdLst>
              <a:gd name="connsiteX0" fmla="*/ 285 w 110040"/>
              <a:gd name="connsiteY0" fmla="*/ 3 h 387600"/>
              <a:gd name="connsiteX1" fmla="*/ 73310 w 110040"/>
              <a:gd name="connsiteY1" fmla="*/ 104778 h 387600"/>
              <a:gd name="connsiteX2" fmla="*/ 51085 w 110040"/>
              <a:gd name="connsiteY2" fmla="*/ 206378 h 387600"/>
              <a:gd name="connsiteX3" fmla="*/ 76485 w 110040"/>
              <a:gd name="connsiteY3" fmla="*/ 190503 h 387600"/>
              <a:gd name="connsiteX4" fmla="*/ 60610 w 110040"/>
              <a:gd name="connsiteY4" fmla="*/ 387353 h 387600"/>
              <a:gd name="connsiteX5" fmla="*/ 79660 w 110040"/>
              <a:gd name="connsiteY5" fmla="*/ 228603 h 387600"/>
              <a:gd name="connsiteX6" fmla="*/ 105060 w 110040"/>
              <a:gd name="connsiteY6" fmla="*/ 101603 h 387600"/>
              <a:gd name="connsiteX7" fmla="*/ 285 w 110040"/>
              <a:gd name="connsiteY7" fmla="*/ 3 h 38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040" h="387600">
                <a:moveTo>
                  <a:pt x="285" y="3"/>
                </a:moveTo>
                <a:cubicBezTo>
                  <a:pt x="-5007" y="532"/>
                  <a:pt x="64843" y="70382"/>
                  <a:pt x="73310" y="104778"/>
                </a:cubicBezTo>
                <a:cubicBezTo>
                  <a:pt x="81777" y="139174"/>
                  <a:pt x="50556" y="192091"/>
                  <a:pt x="51085" y="206378"/>
                </a:cubicBezTo>
                <a:cubicBezTo>
                  <a:pt x="51614" y="220666"/>
                  <a:pt x="74898" y="160341"/>
                  <a:pt x="76485" y="190503"/>
                </a:cubicBezTo>
                <a:cubicBezTo>
                  <a:pt x="78072" y="220665"/>
                  <a:pt x="60081" y="381003"/>
                  <a:pt x="60610" y="387353"/>
                </a:cubicBezTo>
                <a:cubicBezTo>
                  <a:pt x="61139" y="393703"/>
                  <a:pt x="72252" y="276228"/>
                  <a:pt x="79660" y="228603"/>
                </a:cubicBezTo>
                <a:cubicBezTo>
                  <a:pt x="87068" y="180978"/>
                  <a:pt x="123052" y="140232"/>
                  <a:pt x="105060" y="101603"/>
                </a:cubicBezTo>
                <a:cubicBezTo>
                  <a:pt x="87068" y="62974"/>
                  <a:pt x="5577" y="-526"/>
                  <a:pt x="2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09D7D553-750C-0C3B-4346-BFAEA4C44765}"/>
              </a:ext>
            </a:extLst>
          </p:cNvPr>
          <p:cNvSpPr/>
          <p:nvPr/>
        </p:nvSpPr>
        <p:spPr>
          <a:xfrm>
            <a:off x="4749601" y="3812306"/>
            <a:ext cx="359071" cy="623339"/>
          </a:xfrm>
          <a:custGeom>
            <a:avLst/>
            <a:gdLst>
              <a:gd name="connsiteX0" fmla="*/ 199 w 359071"/>
              <a:gd name="connsiteY0" fmla="*/ 623169 h 623339"/>
              <a:gd name="connsiteX1" fmla="*/ 247849 w 359071"/>
              <a:gd name="connsiteY1" fmla="*/ 467594 h 623339"/>
              <a:gd name="connsiteX2" fmla="*/ 324049 w 359071"/>
              <a:gd name="connsiteY2" fmla="*/ 375519 h 623339"/>
              <a:gd name="connsiteX3" fmla="*/ 358974 w 359071"/>
              <a:gd name="connsiteY3" fmla="*/ 869 h 623339"/>
              <a:gd name="connsiteX4" fmla="*/ 314524 w 359071"/>
              <a:gd name="connsiteY4" fmla="*/ 277094 h 623339"/>
              <a:gd name="connsiteX5" fmla="*/ 292299 w 359071"/>
              <a:gd name="connsiteY5" fmla="*/ 435844 h 623339"/>
              <a:gd name="connsiteX6" fmla="*/ 199 w 359071"/>
              <a:gd name="connsiteY6" fmla="*/ 623169 h 62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071" h="623339">
                <a:moveTo>
                  <a:pt x="199" y="623169"/>
                </a:moveTo>
                <a:cubicBezTo>
                  <a:pt x="-7209" y="628461"/>
                  <a:pt x="193874" y="508869"/>
                  <a:pt x="247849" y="467594"/>
                </a:cubicBezTo>
                <a:cubicBezTo>
                  <a:pt x="301824" y="426319"/>
                  <a:pt x="305528" y="453306"/>
                  <a:pt x="324049" y="375519"/>
                </a:cubicBezTo>
                <a:cubicBezTo>
                  <a:pt x="342570" y="297732"/>
                  <a:pt x="360561" y="17273"/>
                  <a:pt x="358974" y="869"/>
                </a:cubicBezTo>
                <a:cubicBezTo>
                  <a:pt x="357387" y="-15535"/>
                  <a:pt x="325637" y="204598"/>
                  <a:pt x="314524" y="277094"/>
                </a:cubicBezTo>
                <a:cubicBezTo>
                  <a:pt x="303412" y="349590"/>
                  <a:pt x="339395" y="377106"/>
                  <a:pt x="292299" y="435844"/>
                </a:cubicBezTo>
                <a:cubicBezTo>
                  <a:pt x="245203" y="494581"/>
                  <a:pt x="7607" y="617877"/>
                  <a:pt x="199" y="623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C13212C5-4B31-7ED7-3EA8-B418204A1C02}"/>
              </a:ext>
            </a:extLst>
          </p:cNvPr>
          <p:cNvSpPr/>
          <p:nvPr/>
        </p:nvSpPr>
        <p:spPr>
          <a:xfrm>
            <a:off x="5101825" y="3295556"/>
            <a:ext cx="67296" cy="318880"/>
          </a:xfrm>
          <a:custGeom>
            <a:avLst/>
            <a:gdLst>
              <a:gd name="connsiteX0" fmla="*/ 67075 w 67296"/>
              <a:gd name="connsiteY0" fmla="*/ 94 h 318880"/>
              <a:gd name="connsiteX1" fmla="*/ 22625 w 67296"/>
              <a:gd name="connsiteY1" fmla="*/ 127094 h 318880"/>
              <a:gd name="connsiteX2" fmla="*/ 41675 w 67296"/>
              <a:gd name="connsiteY2" fmla="*/ 314419 h 318880"/>
              <a:gd name="connsiteX3" fmla="*/ 41675 w 67296"/>
              <a:gd name="connsiteY3" fmla="*/ 250919 h 318880"/>
              <a:gd name="connsiteX4" fmla="*/ 400 w 67296"/>
              <a:gd name="connsiteY4" fmla="*/ 146144 h 318880"/>
              <a:gd name="connsiteX5" fmla="*/ 67075 w 67296"/>
              <a:gd name="connsiteY5" fmla="*/ 94 h 31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96" h="318880">
                <a:moveTo>
                  <a:pt x="67075" y="94"/>
                </a:moveTo>
                <a:cubicBezTo>
                  <a:pt x="70779" y="-3081"/>
                  <a:pt x="26858" y="74707"/>
                  <a:pt x="22625" y="127094"/>
                </a:cubicBezTo>
                <a:cubicBezTo>
                  <a:pt x="18392" y="179481"/>
                  <a:pt x="38500" y="293782"/>
                  <a:pt x="41675" y="314419"/>
                </a:cubicBezTo>
                <a:cubicBezTo>
                  <a:pt x="44850" y="335057"/>
                  <a:pt x="48554" y="278965"/>
                  <a:pt x="41675" y="250919"/>
                </a:cubicBezTo>
                <a:cubicBezTo>
                  <a:pt x="34796" y="222873"/>
                  <a:pt x="-4363" y="185302"/>
                  <a:pt x="400" y="146144"/>
                </a:cubicBezTo>
                <a:cubicBezTo>
                  <a:pt x="5162" y="106986"/>
                  <a:pt x="63371" y="3269"/>
                  <a:pt x="67075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C900EF0-3FAC-8A69-B6E3-BCAC99B85131}"/>
              </a:ext>
            </a:extLst>
          </p:cNvPr>
          <p:cNvSpPr/>
          <p:nvPr/>
        </p:nvSpPr>
        <p:spPr>
          <a:xfrm>
            <a:off x="4618869" y="3127294"/>
            <a:ext cx="528955" cy="55998"/>
          </a:xfrm>
          <a:custGeom>
            <a:avLst/>
            <a:gdLst>
              <a:gd name="connsiteX0" fmla="*/ 756 w 528955"/>
              <a:gd name="connsiteY0" fmla="*/ 38181 h 55998"/>
              <a:gd name="connsiteX1" fmla="*/ 197606 w 528955"/>
              <a:gd name="connsiteY1" fmla="*/ 3256 h 55998"/>
              <a:gd name="connsiteX2" fmla="*/ 276981 w 528955"/>
              <a:gd name="connsiteY2" fmla="*/ 9606 h 55998"/>
              <a:gd name="connsiteX3" fmla="*/ 165856 w 528955"/>
              <a:gd name="connsiteY3" fmla="*/ 54056 h 55998"/>
              <a:gd name="connsiteX4" fmla="*/ 527806 w 528955"/>
              <a:gd name="connsiteY4" fmla="*/ 47706 h 55998"/>
              <a:gd name="connsiteX5" fmla="*/ 276981 w 528955"/>
              <a:gd name="connsiteY5" fmla="*/ 44531 h 55998"/>
              <a:gd name="connsiteX6" fmla="*/ 175381 w 528955"/>
              <a:gd name="connsiteY6" fmla="*/ 38181 h 55998"/>
              <a:gd name="connsiteX7" fmla="*/ 276981 w 528955"/>
              <a:gd name="connsiteY7" fmla="*/ 81 h 55998"/>
              <a:gd name="connsiteX8" fmla="*/ 756 w 528955"/>
              <a:gd name="connsiteY8" fmla="*/ 38181 h 5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8955" h="55998">
                <a:moveTo>
                  <a:pt x="756" y="38181"/>
                </a:moveTo>
                <a:cubicBezTo>
                  <a:pt x="-12473" y="38710"/>
                  <a:pt x="151569" y="8018"/>
                  <a:pt x="197606" y="3256"/>
                </a:cubicBezTo>
                <a:cubicBezTo>
                  <a:pt x="243644" y="-1507"/>
                  <a:pt x="282273" y="1139"/>
                  <a:pt x="276981" y="9606"/>
                </a:cubicBezTo>
                <a:cubicBezTo>
                  <a:pt x="271689" y="18073"/>
                  <a:pt x="124052" y="47706"/>
                  <a:pt x="165856" y="54056"/>
                </a:cubicBezTo>
                <a:cubicBezTo>
                  <a:pt x="207660" y="60406"/>
                  <a:pt x="509285" y="49293"/>
                  <a:pt x="527806" y="47706"/>
                </a:cubicBezTo>
                <a:cubicBezTo>
                  <a:pt x="546327" y="46119"/>
                  <a:pt x="335718" y="46118"/>
                  <a:pt x="276981" y="44531"/>
                </a:cubicBezTo>
                <a:cubicBezTo>
                  <a:pt x="218244" y="42944"/>
                  <a:pt x="175381" y="45589"/>
                  <a:pt x="175381" y="38181"/>
                </a:cubicBezTo>
                <a:cubicBezTo>
                  <a:pt x="175381" y="30773"/>
                  <a:pt x="306085" y="2198"/>
                  <a:pt x="276981" y="81"/>
                </a:cubicBezTo>
                <a:cubicBezTo>
                  <a:pt x="247877" y="-2036"/>
                  <a:pt x="13985" y="37652"/>
                  <a:pt x="756" y="38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AD106661-AFAE-4DBB-06FF-B8D7C0623775}"/>
              </a:ext>
            </a:extLst>
          </p:cNvPr>
          <p:cNvSpPr/>
          <p:nvPr/>
        </p:nvSpPr>
        <p:spPr>
          <a:xfrm>
            <a:off x="3997580" y="4559298"/>
            <a:ext cx="1188434" cy="329923"/>
          </a:xfrm>
          <a:custGeom>
            <a:avLst/>
            <a:gdLst>
              <a:gd name="connsiteX0" fmla="*/ 2920 w 1188434"/>
              <a:gd name="connsiteY0" fmla="*/ 165102 h 329923"/>
              <a:gd name="connsiteX1" fmla="*/ 221995 w 1188434"/>
              <a:gd name="connsiteY1" fmla="*/ 104777 h 329923"/>
              <a:gd name="connsiteX2" fmla="*/ 695070 w 1188434"/>
              <a:gd name="connsiteY2" fmla="*/ 263527 h 329923"/>
              <a:gd name="connsiteX3" fmla="*/ 672845 w 1188434"/>
              <a:gd name="connsiteY3" fmla="*/ 215902 h 329923"/>
              <a:gd name="connsiteX4" fmla="*/ 1085595 w 1188434"/>
              <a:gd name="connsiteY4" fmla="*/ 304802 h 329923"/>
              <a:gd name="connsiteX5" fmla="*/ 971295 w 1188434"/>
              <a:gd name="connsiteY5" fmla="*/ 314327 h 329923"/>
              <a:gd name="connsiteX6" fmla="*/ 1187195 w 1188434"/>
              <a:gd name="connsiteY6" fmla="*/ 327027 h 329923"/>
              <a:gd name="connsiteX7" fmla="*/ 853820 w 1188434"/>
              <a:gd name="connsiteY7" fmla="*/ 254002 h 329923"/>
              <a:gd name="connsiteX8" fmla="*/ 355345 w 1188434"/>
              <a:gd name="connsiteY8" fmla="*/ 136527 h 329923"/>
              <a:gd name="connsiteX9" fmla="*/ 187070 w 1188434"/>
              <a:gd name="connsiteY9" fmla="*/ 2 h 329923"/>
              <a:gd name="connsiteX10" fmla="*/ 345820 w 1188434"/>
              <a:gd name="connsiteY10" fmla="*/ 139702 h 329923"/>
              <a:gd name="connsiteX11" fmla="*/ 110870 w 1188434"/>
              <a:gd name="connsiteY11" fmla="*/ 117477 h 329923"/>
              <a:gd name="connsiteX12" fmla="*/ 2920 w 1188434"/>
              <a:gd name="connsiteY12" fmla="*/ 165102 h 32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8434" h="329923">
                <a:moveTo>
                  <a:pt x="2920" y="165102"/>
                </a:moveTo>
                <a:cubicBezTo>
                  <a:pt x="21441" y="162985"/>
                  <a:pt x="106637" y="88373"/>
                  <a:pt x="221995" y="104777"/>
                </a:cubicBezTo>
                <a:cubicBezTo>
                  <a:pt x="337353" y="121181"/>
                  <a:pt x="619928" y="245006"/>
                  <a:pt x="695070" y="263527"/>
                </a:cubicBezTo>
                <a:cubicBezTo>
                  <a:pt x="770212" y="282048"/>
                  <a:pt x="607758" y="209023"/>
                  <a:pt x="672845" y="215902"/>
                </a:cubicBezTo>
                <a:cubicBezTo>
                  <a:pt x="737932" y="222781"/>
                  <a:pt x="1035853" y="288398"/>
                  <a:pt x="1085595" y="304802"/>
                </a:cubicBezTo>
                <a:cubicBezTo>
                  <a:pt x="1135337" y="321206"/>
                  <a:pt x="954362" y="310623"/>
                  <a:pt x="971295" y="314327"/>
                </a:cubicBezTo>
                <a:cubicBezTo>
                  <a:pt x="988228" y="318031"/>
                  <a:pt x="1206774" y="337081"/>
                  <a:pt x="1187195" y="327027"/>
                </a:cubicBezTo>
                <a:cubicBezTo>
                  <a:pt x="1167616" y="316973"/>
                  <a:pt x="853820" y="254002"/>
                  <a:pt x="853820" y="254002"/>
                </a:cubicBezTo>
                <a:cubicBezTo>
                  <a:pt x="715178" y="222252"/>
                  <a:pt x="466470" y="178860"/>
                  <a:pt x="355345" y="136527"/>
                </a:cubicBezTo>
                <a:cubicBezTo>
                  <a:pt x="244220" y="94194"/>
                  <a:pt x="188657" y="-527"/>
                  <a:pt x="187070" y="2"/>
                </a:cubicBezTo>
                <a:cubicBezTo>
                  <a:pt x="185483" y="531"/>
                  <a:pt x="358520" y="120123"/>
                  <a:pt x="345820" y="139702"/>
                </a:cubicBezTo>
                <a:cubicBezTo>
                  <a:pt x="333120" y="159281"/>
                  <a:pt x="163787" y="113773"/>
                  <a:pt x="110870" y="117477"/>
                </a:cubicBezTo>
                <a:cubicBezTo>
                  <a:pt x="57953" y="121181"/>
                  <a:pt x="-15601" y="167219"/>
                  <a:pt x="2920" y="165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12A866EE-C891-05FD-47D8-664AC27555F4}"/>
              </a:ext>
            </a:extLst>
          </p:cNvPr>
          <p:cNvSpPr/>
          <p:nvPr/>
        </p:nvSpPr>
        <p:spPr>
          <a:xfrm>
            <a:off x="4699942" y="4882397"/>
            <a:ext cx="851201" cy="201896"/>
          </a:xfrm>
          <a:custGeom>
            <a:avLst/>
            <a:gdLst>
              <a:gd name="connsiteX0" fmla="*/ 2233 w 851201"/>
              <a:gd name="connsiteY0" fmla="*/ 200778 h 201896"/>
              <a:gd name="connsiteX1" fmla="*/ 824558 w 851201"/>
              <a:gd name="connsiteY1" fmla="*/ 3928 h 201896"/>
              <a:gd name="connsiteX2" fmla="*/ 589608 w 851201"/>
              <a:gd name="connsiteY2" fmla="*/ 80128 h 201896"/>
              <a:gd name="connsiteX3" fmla="*/ 2233 w 851201"/>
              <a:gd name="connsiteY3" fmla="*/ 200778 h 20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201" h="201896">
                <a:moveTo>
                  <a:pt x="2233" y="200778"/>
                </a:moveTo>
                <a:cubicBezTo>
                  <a:pt x="41391" y="188078"/>
                  <a:pt x="726662" y="24036"/>
                  <a:pt x="824558" y="3928"/>
                </a:cubicBezTo>
                <a:cubicBezTo>
                  <a:pt x="922454" y="-16180"/>
                  <a:pt x="729308" y="45732"/>
                  <a:pt x="589608" y="80128"/>
                </a:cubicBezTo>
                <a:cubicBezTo>
                  <a:pt x="449908" y="114524"/>
                  <a:pt x="-36925" y="213478"/>
                  <a:pt x="2233" y="200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C2D7ED82-234E-D3AA-35D5-74EB4D0578F6}"/>
              </a:ext>
            </a:extLst>
          </p:cNvPr>
          <p:cNvSpPr/>
          <p:nvPr/>
        </p:nvSpPr>
        <p:spPr>
          <a:xfrm>
            <a:off x="3558929" y="3562191"/>
            <a:ext cx="416513" cy="659397"/>
          </a:xfrm>
          <a:custGeom>
            <a:avLst/>
            <a:gdLst>
              <a:gd name="connsiteX0" fmla="*/ 246 w 416513"/>
              <a:gd name="connsiteY0" fmla="*/ 159 h 659397"/>
              <a:gd name="connsiteX1" fmla="*/ 184396 w 416513"/>
              <a:gd name="connsiteY1" fmla="*/ 273209 h 659397"/>
              <a:gd name="connsiteX2" fmla="*/ 178046 w 416513"/>
              <a:gd name="connsiteY2" fmla="*/ 168434 h 659397"/>
              <a:gd name="connsiteX3" fmla="*/ 289171 w 416513"/>
              <a:gd name="connsiteY3" fmla="*/ 473234 h 659397"/>
              <a:gd name="connsiteX4" fmla="*/ 228846 w 416513"/>
              <a:gd name="connsiteY4" fmla="*/ 352584 h 659397"/>
              <a:gd name="connsiteX5" fmla="*/ 416171 w 416513"/>
              <a:gd name="connsiteY5" fmla="*/ 657384 h 659397"/>
              <a:gd name="connsiteX6" fmla="*/ 273296 w 416513"/>
              <a:gd name="connsiteY6" fmla="*/ 489109 h 659397"/>
              <a:gd name="connsiteX7" fmla="*/ 203446 w 416513"/>
              <a:gd name="connsiteY7" fmla="*/ 574834 h 659397"/>
              <a:gd name="connsiteX8" fmla="*/ 228846 w 416513"/>
              <a:gd name="connsiteY8" fmla="*/ 460534 h 659397"/>
              <a:gd name="connsiteX9" fmla="*/ 130421 w 416513"/>
              <a:gd name="connsiteY9" fmla="*/ 362109 h 659397"/>
              <a:gd name="connsiteX10" fmla="*/ 260596 w 416513"/>
              <a:gd name="connsiteY10" fmla="*/ 384334 h 659397"/>
              <a:gd name="connsiteX11" fmla="*/ 228846 w 416513"/>
              <a:gd name="connsiteY11" fmla="*/ 317659 h 659397"/>
              <a:gd name="connsiteX12" fmla="*/ 246 w 416513"/>
              <a:gd name="connsiteY12" fmla="*/ 159 h 65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6513" h="659397">
                <a:moveTo>
                  <a:pt x="246" y="159"/>
                </a:moveTo>
                <a:cubicBezTo>
                  <a:pt x="-7162" y="-7249"/>
                  <a:pt x="154763" y="245163"/>
                  <a:pt x="184396" y="273209"/>
                </a:cubicBezTo>
                <a:cubicBezTo>
                  <a:pt x="214029" y="301255"/>
                  <a:pt x="160584" y="135097"/>
                  <a:pt x="178046" y="168434"/>
                </a:cubicBezTo>
                <a:cubicBezTo>
                  <a:pt x="195508" y="201771"/>
                  <a:pt x="280704" y="442542"/>
                  <a:pt x="289171" y="473234"/>
                </a:cubicBezTo>
                <a:cubicBezTo>
                  <a:pt x="297638" y="503926"/>
                  <a:pt x="207679" y="321892"/>
                  <a:pt x="228846" y="352584"/>
                </a:cubicBezTo>
                <a:cubicBezTo>
                  <a:pt x="250013" y="383276"/>
                  <a:pt x="408763" y="634630"/>
                  <a:pt x="416171" y="657384"/>
                </a:cubicBezTo>
                <a:cubicBezTo>
                  <a:pt x="423579" y="680138"/>
                  <a:pt x="308750" y="502867"/>
                  <a:pt x="273296" y="489109"/>
                </a:cubicBezTo>
                <a:cubicBezTo>
                  <a:pt x="237842" y="475351"/>
                  <a:pt x="210854" y="579597"/>
                  <a:pt x="203446" y="574834"/>
                </a:cubicBezTo>
                <a:cubicBezTo>
                  <a:pt x="196038" y="570072"/>
                  <a:pt x="241017" y="495988"/>
                  <a:pt x="228846" y="460534"/>
                </a:cubicBezTo>
                <a:cubicBezTo>
                  <a:pt x="216675" y="425080"/>
                  <a:pt x="125129" y="374809"/>
                  <a:pt x="130421" y="362109"/>
                </a:cubicBezTo>
                <a:cubicBezTo>
                  <a:pt x="135713" y="349409"/>
                  <a:pt x="244192" y="391742"/>
                  <a:pt x="260596" y="384334"/>
                </a:cubicBezTo>
                <a:cubicBezTo>
                  <a:pt x="277000" y="376926"/>
                  <a:pt x="268004" y="377984"/>
                  <a:pt x="228846" y="317659"/>
                </a:cubicBezTo>
                <a:cubicBezTo>
                  <a:pt x="189688" y="257334"/>
                  <a:pt x="7654" y="7567"/>
                  <a:pt x="246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D9FB8E8-55BC-266B-5C17-AF140FB3D3C7}"/>
              </a:ext>
            </a:extLst>
          </p:cNvPr>
          <p:cNvSpPr/>
          <p:nvPr/>
        </p:nvSpPr>
        <p:spPr>
          <a:xfrm>
            <a:off x="3433027" y="4008883"/>
            <a:ext cx="467373" cy="163510"/>
          </a:xfrm>
          <a:custGeom>
            <a:avLst/>
            <a:gdLst>
              <a:gd name="connsiteX0" fmla="*/ 2323 w 467373"/>
              <a:gd name="connsiteY0" fmla="*/ 105917 h 163510"/>
              <a:gd name="connsiteX1" fmla="*/ 456348 w 467373"/>
              <a:gd name="connsiteY1" fmla="*/ 55117 h 163510"/>
              <a:gd name="connsiteX2" fmla="*/ 322998 w 467373"/>
              <a:gd name="connsiteY2" fmla="*/ 86867 h 163510"/>
              <a:gd name="connsiteX3" fmla="*/ 275373 w 467373"/>
              <a:gd name="connsiteY3" fmla="*/ 1142 h 163510"/>
              <a:gd name="connsiteX4" fmla="*/ 332523 w 467373"/>
              <a:gd name="connsiteY4" fmla="*/ 159892 h 163510"/>
              <a:gd name="connsiteX5" fmla="*/ 281723 w 467373"/>
              <a:gd name="connsiteY5" fmla="*/ 112267 h 163510"/>
              <a:gd name="connsiteX6" fmla="*/ 2323 w 467373"/>
              <a:gd name="connsiteY6" fmla="*/ 105917 h 16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373" h="163510">
                <a:moveTo>
                  <a:pt x="2323" y="105917"/>
                </a:moveTo>
                <a:cubicBezTo>
                  <a:pt x="31427" y="96392"/>
                  <a:pt x="402902" y="58292"/>
                  <a:pt x="456348" y="55117"/>
                </a:cubicBezTo>
                <a:cubicBezTo>
                  <a:pt x="509794" y="51942"/>
                  <a:pt x="353161" y="95863"/>
                  <a:pt x="322998" y="86867"/>
                </a:cubicBezTo>
                <a:cubicBezTo>
                  <a:pt x="292836" y="77871"/>
                  <a:pt x="273786" y="-11029"/>
                  <a:pt x="275373" y="1142"/>
                </a:cubicBezTo>
                <a:cubicBezTo>
                  <a:pt x="276960" y="13313"/>
                  <a:pt x="331465" y="141371"/>
                  <a:pt x="332523" y="159892"/>
                </a:cubicBezTo>
                <a:cubicBezTo>
                  <a:pt x="333581" y="178413"/>
                  <a:pt x="337285" y="120204"/>
                  <a:pt x="281723" y="112267"/>
                </a:cubicBezTo>
                <a:cubicBezTo>
                  <a:pt x="226161" y="104330"/>
                  <a:pt x="-26781" y="115442"/>
                  <a:pt x="2323" y="105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7D4D05E-0FE6-5DC4-95BC-66016809D4F9}"/>
              </a:ext>
            </a:extLst>
          </p:cNvPr>
          <p:cNvSpPr/>
          <p:nvPr/>
        </p:nvSpPr>
        <p:spPr>
          <a:xfrm>
            <a:off x="3460358" y="2782214"/>
            <a:ext cx="623150" cy="1134399"/>
          </a:xfrm>
          <a:custGeom>
            <a:avLst/>
            <a:gdLst>
              <a:gd name="connsiteX0" fmla="*/ 392 w 623150"/>
              <a:gd name="connsiteY0" fmla="*/ 792836 h 1134399"/>
              <a:gd name="connsiteX1" fmla="*/ 260742 w 623150"/>
              <a:gd name="connsiteY1" fmla="*/ 764261 h 1134399"/>
              <a:gd name="connsiteX2" fmla="*/ 387742 w 623150"/>
              <a:gd name="connsiteY2" fmla="*/ 929361 h 1134399"/>
              <a:gd name="connsiteX3" fmla="*/ 355992 w 623150"/>
              <a:gd name="connsiteY3" fmla="*/ 840461 h 1134399"/>
              <a:gd name="connsiteX4" fmla="*/ 584592 w 623150"/>
              <a:gd name="connsiteY4" fmla="*/ 1129386 h 1134399"/>
              <a:gd name="connsiteX5" fmla="*/ 479817 w 623150"/>
              <a:gd name="connsiteY5" fmla="*/ 1021436 h 1134399"/>
              <a:gd name="connsiteX6" fmla="*/ 470292 w 623150"/>
              <a:gd name="connsiteY6" fmla="*/ 989686 h 1134399"/>
              <a:gd name="connsiteX7" fmla="*/ 536967 w 623150"/>
              <a:gd name="connsiteY7" fmla="*/ 484861 h 1134399"/>
              <a:gd name="connsiteX8" fmla="*/ 470292 w 623150"/>
              <a:gd name="connsiteY8" fmla="*/ 580111 h 1134399"/>
              <a:gd name="connsiteX9" fmla="*/ 454417 w 623150"/>
              <a:gd name="connsiteY9" fmla="*/ 329286 h 1134399"/>
              <a:gd name="connsiteX10" fmla="*/ 622692 w 623150"/>
              <a:gd name="connsiteY10" fmla="*/ 2261 h 1134399"/>
              <a:gd name="connsiteX11" fmla="*/ 502042 w 623150"/>
              <a:gd name="connsiteY11" fmla="*/ 192761 h 1134399"/>
              <a:gd name="connsiteX12" fmla="*/ 435367 w 623150"/>
              <a:gd name="connsiteY12" fmla="*/ 351511 h 1134399"/>
              <a:gd name="connsiteX13" fmla="*/ 527442 w 623150"/>
              <a:gd name="connsiteY13" fmla="*/ 599161 h 1134399"/>
              <a:gd name="connsiteX14" fmla="*/ 444892 w 623150"/>
              <a:gd name="connsiteY14" fmla="*/ 935711 h 1134399"/>
              <a:gd name="connsiteX15" fmla="*/ 324242 w 623150"/>
              <a:gd name="connsiteY15" fmla="*/ 770611 h 1134399"/>
              <a:gd name="connsiteX16" fmla="*/ 392 w 623150"/>
              <a:gd name="connsiteY16" fmla="*/ 792836 h 113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3150" h="1134399">
                <a:moveTo>
                  <a:pt x="392" y="792836"/>
                </a:moveTo>
                <a:cubicBezTo>
                  <a:pt x="-10191" y="791778"/>
                  <a:pt x="196184" y="741507"/>
                  <a:pt x="260742" y="764261"/>
                </a:cubicBezTo>
                <a:cubicBezTo>
                  <a:pt x="325300" y="787015"/>
                  <a:pt x="371867" y="916661"/>
                  <a:pt x="387742" y="929361"/>
                </a:cubicBezTo>
                <a:cubicBezTo>
                  <a:pt x="403617" y="942061"/>
                  <a:pt x="323184" y="807124"/>
                  <a:pt x="355992" y="840461"/>
                </a:cubicBezTo>
                <a:cubicBezTo>
                  <a:pt x="388800" y="873799"/>
                  <a:pt x="563955" y="1099224"/>
                  <a:pt x="584592" y="1129386"/>
                </a:cubicBezTo>
                <a:cubicBezTo>
                  <a:pt x="605229" y="1159548"/>
                  <a:pt x="498867" y="1044719"/>
                  <a:pt x="479817" y="1021436"/>
                </a:cubicBezTo>
                <a:cubicBezTo>
                  <a:pt x="460767" y="998153"/>
                  <a:pt x="460767" y="1079115"/>
                  <a:pt x="470292" y="989686"/>
                </a:cubicBezTo>
                <a:cubicBezTo>
                  <a:pt x="479817" y="900257"/>
                  <a:pt x="536967" y="553123"/>
                  <a:pt x="536967" y="484861"/>
                </a:cubicBezTo>
                <a:cubicBezTo>
                  <a:pt x="536967" y="416599"/>
                  <a:pt x="484050" y="606040"/>
                  <a:pt x="470292" y="580111"/>
                </a:cubicBezTo>
                <a:cubicBezTo>
                  <a:pt x="456534" y="554182"/>
                  <a:pt x="429017" y="425594"/>
                  <a:pt x="454417" y="329286"/>
                </a:cubicBezTo>
                <a:cubicBezTo>
                  <a:pt x="479817" y="232978"/>
                  <a:pt x="614755" y="25015"/>
                  <a:pt x="622692" y="2261"/>
                </a:cubicBezTo>
                <a:cubicBezTo>
                  <a:pt x="630630" y="-20493"/>
                  <a:pt x="533263" y="134553"/>
                  <a:pt x="502042" y="192761"/>
                </a:cubicBezTo>
                <a:cubicBezTo>
                  <a:pt x="470821" y="250969"/>
                  <a:pt x="431134" y="283778"/>
                  <a:pt x="435367" y="351511"/>
                </a:cubicBezTo>
                <a:cubicBezTo>
                  <a:pt x="439600" y="419244"/>
                  <a:pt x="525855" y="501794"/>
                  <a:pt x="527442" y="599161"/>
                </a:cubicBezTo>
                <a:cubicBezTo>
                  <a:pt x="529029" y="696528"/>
                  <a:pt x="478759" y="907136"/>
                  <a:pt x="444892" y="935711"/>
                </a:cubicBezTo>
                <a:cubicBezTo>
                  <a:pt x="411025" y="964286"/>
                  <a:pt x="395150" y="797598"/>
                  <a:pt x="324242" y="770611"/>
                </a:cubicBezTo>
                <a:cubicBezTo>
                  <a:pt x="253334" y="743624"/>
                  <a:pt x="10975" y="793894"/>
                  <a:pt x="392" y="792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177F849-3CD6-9BEB-A9EF-A91D8FF5723D}"/>
              </a:ext>
            </a:extLst>
          </p:cNvPr>
          <p:cNvSpPr/>
          <p:nvPr/>
        </p:nvSpPr>
        <p:spPr>
          <a:xfrm>
            <a:off x="3438324" y="2479524"/>
            <a:ext cx="588060" cy="1051229"/>
          </a:xfrm>
          <a:custGeom>
            <a:avLst/>
            <a:gdLst>
              <a:gd name="connsiteX0" fmla="*/ 584401 w 588060"/>
              <a:gd name="connsiteY0" fmla="*/ 9676 h 1051229"/>
              <a:gd name="connsiteX1" fmla="*/ 158951 w 588060"/>
              <a:gd name="connsiteY1" fmla="*/ 666901 h 1051229"/>
              <a:gd name="connsiteX2" fmla="*/ 247851 w 588060"/>
              <a:gd name="connsiteY2" fmla="*/ 606576 h 1051229"/>
              <a:gd name="connsiteX3" fmla="*/ 201 w 588060"/>
              <a:gd name="connsiteY3" fmla="*/ 1051076 h 1051229"/>
              <a:gd name="connsiteX4" fmla="*/ 295476 w 588060"/>
              <a:gd name="connsiteY4" fmla="*/ 552601 h 1051229"/>
              <a:gd name="connsiteX5" fmla="*/ 222451 w 588060"/>
              <a:gd name="connsiteY5" fmla="*/ 587526 h 1051229"/>
              <a:gd name="connsiteX6" fmla="*/ 457401 w 588060"/>
              <a:gd name="connsiteY6" fmla="*/ 146201 h 1051229"/>
              <a:gd name="connsiteX7" fmla="*/ 368501 w 588060"/>
              <a:gd name="connsiteY7" fmla="*/ 263676 h 1051229"/>
              <a:gd name="connsiteX8" fmla="*/ 584401 w 588060"/>
              <a:gd name="connsiteY8" fmla="*/ 9676 h 105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8060" h="1051229">
                <a:moveTo>
                  <a:pt x="584401" y="9676"/>
                </a:moveTo>
                <a:cubicBezTo>
                  <a:pt x="549476" y="76880"/>
                  <a:pt x="215043" y="567418"/>
                  <a:pt x="158951" y="666901"/>
                </a:cubicBezTo>
                <a:cubicBezTo>
                  <a:pt x="102859" y="766384"/>
                  <a:pt x="274309" y="542547"/>
                  <a:pt x="247851" y="606576"/>
                </a:cubicBezTo>
                <a:cubicBezTo>
                  <a:pt x="221393" y="670605"/>
                  <a:pt x="-7737" y="1060072"/>
                  <a:pt x="201" y="1051076"/>
                </a:cubicBezTo>
                <a:cubicBezTo>
                  <a:pt x="8138" y="1042080"/>
                  <a:pt x="258434" y="629859"/>
                  <a:pt x="295476" y="552601"/>
                </a:cubicBezTo>
                <a:cubicBezTo>
                  <a:pt x="332518" y="475343"/>
                  <a:pt x="195463" y="655259"/>
                  <a:pt x="222451" y="587526"/>
                </a:cubicBezTo>
                <a:cubicBezTo>
                  <a:pt x="249438" y="519793"/>
                  <a:pt x="433059" y="200176"/>
                  <a:pt x="457401" y="146201"/>
                </a:cubicBezTo>
                <a:cubicBezTo>
                  <a:pt x="481743" y="92226"/>
                  <a:pt x="343630" y="280609"/>
                  <a:pt x="368501" y="263676"/>
                </a:cubicBezTo>
                <a:cubicBezTo>
                  <a:pt x="393372" y="246743"/>
                  <a:pt x="619326" y="-57528"/>
                  <a:pt x="584401" y="9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F012FCA9-07C7-965C-9D01-96332D7F1BD7}"/>
              </a:ext>
            </a:extLst>
          </p:cNvPr>
          <p:cNvSpPr/>
          <p:nvPr/>
        </p:nvSpPr>
        <p:spPr>
          <a:xfrm>
            <a:off x="3981570" y="2295421"/>
            <a:ext cx="169464" cy="1554325"/>
          </a:xfrm>
          <a:custGeom>
            <a:avLst/>
            <a:gdLst>
              <a:gd name="connsiteX0" fmla="*/ 88780 w 169464"/>
              <a:gd name="connsiteY0" fmla="*/ 104 h 1554325"/>
              <a:gd name="connsiteX1" fmla="*/ 98305 w 169464"/>
              <a:gd name="connsiteY1" fmla="*/ 724004 h 1554325"/>
              <a:gd name="connsiteX2" fmla="*/ 117355 w 169464"/>
              <a:gd name="connsiteY2" fmla="*/ 603354 h 1554325"/>
              <a:gd name="connsiteX3" fmla="*/ 31630 w 169464"/>
              <a:gd name="connsiteY3" fmla="*/ 1184379 h 1554325"/>
              <a:gd name="connsiteX4" fmla="*/ 18930 w 169464"/>
              <a:gd name="connsiteY4" fmla="*/ 1539979 h 1554325"/>
              <a:gd name="connsiteX5" fmla="*/ 9405 w 169464"/>
              <a:gd name="connsiteY5" fmla="*/ 1400279 h 1554325"/>
              <a:gd name="connsiteX6" fmla="*/ 164980 w 169464"/>
              <a:gd name="connsiteY6" fmla="*/ 644629 h 1554325"/>
              <a:gd name="connsiteX7" fmla="*/ 130055 w 169464"/>
              <a:gd name="connsiteY7" fmla="*/ 689079 h 1554325"/>
              <a:gd name="connsiteX8" fmla="*/ 158630 w 169464"/>
              <a:gd name="connsiteY8" fmla="*/ 190604 h 1554325"/>
              <a:gd name="connsiteX9" fmla="*/ 117355 w 169464"/>
              <a:gd name="connsiteY9" fmla="*/ 666854 h 1554325"/>
              <a:gd name="connsiteX10" fmla="*/ 88780 w 169464"/>
              <a:gd name="connsiteY10" fmla="*/ 104 h 155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464" h="1554325">
                <a:moveTo>
                  <a:pt x="88780" y="104"/>
                </a:moveTo>
                <a:cubicBezTo>
                  <a:pt x="85605" y="9629"/>
                  <a:pt x="93543" y="623462"/>
                  <a:pt x="98305" y="724004"/>
                </a:cubicBezTo>
                <a:cubicBezTo>
                  <a:pt x="103068" y="824546"/>
                  <a:pt x="128468" y="526625"/>
                  <a:pt x="117355" y="603354"/>
                </a:cubicBezTo>
                <a:cubicBezTo>
                  <a:pt x="106243" y="680083"/>
                  <a:pt x="48034" y="1028275"/>
                  <a:pt x="31630" y="1184379"/>
                </a:cubicBezTo>
                <a:cubicBezTo>
                  <a:pt x="15226" y="1340483"/>
                  <a:pt x="22634" y="1503996"/>
                  <a:pt x="18930" y="1539979"/>
                </a:cubicBezTo>
                <a:cubicBezTo>
                  <a:pt x="15226" y="1575962"/>
                  <a:pt x="-14937" y="1549504"/>
                  <a:pt x="9405" y="1400279"/>
                </a:cubicBezTo>
                <a:cubicBezTo>
                  <a:pt x="33747" y="1251054"/>
                  <a:pt x="144872" y="763162"/>
                  <a:pt x="164980" y="644629"/>
                </a:cubicBezTo>
                <a:cubicBezTo>
                  <a:pt x="185088" y="526096"/>
                  <a:pt x="131113" y="764750"/>
                  <a:pt x="130055" y="689079"/>
                </a:cubicBezTo>
                <a:cubicBezTo>
                  <a:pt x="128997" y="613408"/>
                  <a:pt x="160747" y="194308"/>
                  <a:pt x="158630" y="190604"/>
                </a:cubicBezTo>
                <a:cubicBezTo>
                  <a:pt x="156513" y="186900"/>
                  <a:pt x="126880" y="698075"/>
                  <a:pt x="117355" y="666854"/>
                </a:cubicBezTo>
                <a:cubicBezTo>
                  <a:pt x="107830" y="635633"/>
                  <a:pt x="91955" y="-9421"/>
                  <a:pt x="88780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6C5CF61E-6953-0900-330A-CB8424FC2CE1}"/>
              </a:ext>
            </a:extLst>
          </p:cNvPr>
          <p:cNvSpPr/>
          <p:nvPr/>
        </p:nvSpPr>
        <p:spPr>
          <a:xfrm>
            <a:off x="4022036" y="2285551"/>
            <a:ext cx="247729" cy="1458184"/>
          </a:xfrm>
          <a:custGeom>
            <a:avLst/>
            <a:gdLst>
              <a:gd name="connsiteX0" fmla="*/ 140389 w 247729"/>
              <a:gd name="connsiteY0" fmla="*/ 449 h 1458184"/>
              <a:gd name="connsiteX1" fmla="*/ 238814 w 247729"/>
              <a:gd name="connsiteY1" fmla="*/ 432249 h 1458184"/>
              <a:gd name="connsiteX2" fmla="*/ 238814 w 247729"/>
              <a:gd name="connsiteY2" fmla="*/ 327474 h 1458184"/>
              <a:gd name="connsiteX3" fmla="*/ 200714 w 247729"/>
              <a:gd name="connsiteY3" fmla="*/ 581474 h 1458184"/>
              <a:gd name="connsiteX4" fmla="*/ 124514 w 247729"/>
              <a:gd name="connsiteY4" fmla="*/ 883099 h 1458184"/>
              <a:gd name="connsiteX5" fmla="*/ 127689 w 247729"/>
              <a:gd name="connsiteY5" fmla="*/ 832299 h 1458184"/>
              <a:gd name="connsiteX6" fmla="*/ 83239 w 247729"/>
              <a:gd name="connsiteY6" fmla="*/ 1102174 h 1458184"/>
              <a:gd name="connsiteX7" fmla="*/ 689 w 247729"/>
              <a:gd name="connsiteY7" fmla="*/ 1457774 h 1458184"/>
              <a:gd name="connsiteX8" fmla="*/ 54664 w 247729"/>
              <a:gd name="connsiteY8" fmla="*/ 1156149 h 1458184"/>
              <a:gd name="connsiteX9" fmla="*/ 232464 w 247729"/>
              <a:gd name="connsiteY9" fmla="*/ 435424 h 1458184"/>
              <a:gd name="connsiteX10" fmla="*/ 197539 w 247729"/>
              <a:gd name="connsiteY10" fmla="*/ 483049 h 1458184"/>
              <a:gd name="connsiteX11" fmla="*/ 210239 w 247729"/>
              <a:gd name="connsiteY11" fmla="*/ 352874 h 1458184"/>
              <a:gd name="connsiteX12" fmla="*/ 140389 w 247729"/>
              <a:gd name="connsiteY12" fmla="*/ 449 h 145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729" h="1458184">
                <a:moveTo>
                  <a:pt x="140389" y="449"/>
                </a:moveTo>
                <a:cubicBezTo>
                  <a:pt x="145151" y="13678"/>
                  <a:pt x="222410" y="377745"/>
                  <a:pt x="238814" y="432249"/>
                </a:cubicBezTo>
                <a:cubicBezTo>
                  <a:pt x="255218" y="486753"/>
                  <a:pt x="245164" y="302603"/>
                  <a:pt x="238814" y="327474"/>
                </a:cubicBezTo>
                <a:cubicBezTo>
                  <a:pt x="232464" y="352345"/>
                  <a:pt x="219764" y="488870"/>
                  <a:pt x="200714" y="581474"/>
                </a:cubicBezTo>
                <a:cubicBezTo>
                  <a:pt x="181664" y="674078"/>
                  <a:pt x="136685" y="841295"/>
                  <a:pt x="124514" y="883099"/>
                </a:cubicBezTo>
                <a:cubicBezTo>
                  <a:pt x="112343" y="924903"/>
                  <a:pt x="134568" y="795787"/>
                  <a:pt x="127689" y="832299"/>
                </a:cubicBezTo>
                <a:cubicBezTo>
                  <a:pt x="120810" y="868811"/>
                  <a:pt x="104406" y="997928"/>
                  <a:pt x="83239" y="1102174"/>
                </a:cubicBezTo>
                <a:cubicBezTo>
                  <a:pt x="62072" y="1206420"/>
                  <a:pt x="5451" y="1448778"/>
                  <a:pt x="689" y="1457774"/>
                </a:cubicBezTo>
                <a:cubicBezTo>
                  <a:pt x="-4073" y="1466770"/>
                  <a:pt x="16035" y="1326541"/>
                  <a:pt x="54664" y="1156149"/>
                </a:cubicBezTo>
                <a:cubicBezTo>
                  <a:pt x="93293" y="985757"/>
                  <a:pt x="208652" y="547607"/>
                  <a:pt x="232464" y="435424"/>
                </a:cubicBezTo>
                <a:cubicBezTo>
                  <a:pt x="256276" y="323241"/>
                  <a:pt x="201243" y="496807"/>
                  <a:pt x="197539" y="483049"/>
                </a:cubicBezTo>
                <a:cubicBezTo>
                  <a:pt x="193835" y="469291"/>
                  <a:pt x="218176" y="435953"/>
                  <a:pt x="210239" y="352874"/>
                </a:cubicBezTo>
                <a:cubicBezTo>
                  <a:pt x="202302" y="269795"/>
                  <a:pt x="135627" y="-12780"/>
                  <a:pt x="140389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A3B8128-3BE2-DB18-9FDF-8D3A92672362}"/>
              </a:ext>
            </a:extLst>
          </p:cNvPr>
          <p:cNvSpPr/>
          <p:nvPr/>
        </p:nvSpPr>
        <p:spPr>
          <a:xfrm>
            <a:off x="4067172" y="2243127"/>
            <a:ext cx="327057" cy="1096203"/>
          </a:xfrm>
          <a:custGeom>
            <a:avLst/>
            <a:gdLst>
              <a:gd name="connsiteX0" fmla="*/ 3 w 327057"/>
              <a:gd name="connsiteY0" fmla="*/ 46048 h 1096203"/>
              <a:gd name="connsiteX1" fmla="*/ 266703 w 327057"/>
              <a:gd name="connsiteY1" fmla="*/ 33348 h 1096203"/>
              <a:gd name="connsiteX2" fmla="*/ 222253 w 327057"/>
              <a:gd name="connsiteY2" fmla="*/ 150823 h 1096203"/>
              <a:gd name="connsiteX3" fmla="*/ 307978 w 327057"/>
              <a:gd name="connsiteY3" fmla="*/ 217498 h 1096203"/>
              <a:gd name="connsiteX4" fmla="*/ 273053 w 327057"/>
              <a:gd name="connsiteY4" fmla="*/ 328623 h 1096203"/>
              <a:gd name="connsiteX5" fmla="*/ 257178 w 327057"/>
              <a:gd name="connsiteY5" fmla="*/ 395298 h 1096203"/>
              <a:gd name="connsiteX6" fmla="*/ 269878 w 327057"/>
              <a:gd name="connsiteY6" fmla="*/ 455623 h 1096203"/>
              <a:gd name="connsiteX7" fmla="*/ 212728 w 327057"/>
              <a:gd name="connsiteY7" fmla="*/ 544523 h 1096203"/>
              <a:gd name="connsiteX8" fmla="*/ 142878 w 327057"/>
              <a:gd name="connsiteY8" fmla="*/ 598498 h 1096203"/>
              <a:gd name="connsiteX9" fmla="*/ 292103 w 327057"/>
              <a:gd name="connsiteY9" fmla="*/ 503248 h 1096203"/>
              <a:gd name="connsiteX10" fmla="*/ 298453 w 327057"/>
              <a:gd name="connsiteY10" fmla="*/ 696923 h 1096203"/>
              <a:gd name="connsiteX11" fmla="*/ 120653 w 327057"/>
              <a:gd name="connsiteY11" fmla="*/ 1090623 h 1096203"/>
              <a:gd name="connsiteX12" fmla="*/ 244478 w 327057"/>
              <a:gd name="connsiteY12" fmla="*/ 915998 h 1096203"/>
              <a:gd name="connsiteX13" fmla="*/ 295278 w 327057"/>
              <a:gd name="connsiteY13" fmla="*/ 738198 h 1096203"/>
              <a:gd name="connsiteX14" fmla="*/ 260353 w 327057"/>
              <a:gd name="connsiteY14" fmla="*/ 896948 h 1096203"/>
              <a:gd name="connsiteX15" fmla="*/ 327028 w 327057"/>
              <a:gd name="connsiteY15" fmla="*/ 236548 h 1096203"/>
              <a:gd name="connsiteX16" fmla="*/ 250828 w 327057"/>
              <a:gd name="connsiteY16" fmla="*/ 119073 h 1096203"/>
              <a:gd name="connsiteX17" fmla="*/ 273053 w 327057"/>
              <a:gd name="connsiteY17" fmla="*/ 1598 h 1096203"/>
              <a:gd name="connsiteX18" fmla="*/ 3 w 327057"/>
              <a:gd name="connsiteY18" fmla="*/ 46048 h 109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7057" h="1096203">
                <a:moveTo>
                  <a:pt x="3" y="46048"/>
                </a:moveTo>
                <a:cubicBezTo>
                  <a:pt x="-1055" y="51339"/>
                  <a:pt x="229661" y="15886"/>
                  <a:pt x="266703" y="33348"/>
                </a:cubicBezTo>
                <a:cubicBezTo>
                  <a:pt x="303745" y="50810"/>
                  <a:pt x="215374" y="120131"/>
                  <a:pt x="222253" y="150823"/>
                </a:cubicBezTo>
                <a:cubicBezTo>
                  <a:pt x="229132" y="181515"/>
                  <a:pt x="299511" y="187865"/>
                  <a:pt x="307978" y="217498"/>
                </a:cubicBezTo>
                <a:cubicBezTo>
                  <a:pt x="316445" y="247131"/>
                  <a:pt x="281520" y="298990"/>
                  <a:pt x="273053" y="328623"/>
                </a:cubicBezTo>
                <a:cubicBezTo>
                  <a:pt x="264586" y="358256"/>
                  <a:pt x="257707" y="374131"/>
                  <a:pt x="257178" y="395298"/>
                </a:cubicBezTo>
                <a:cubicBezTo>
                  <a:pt x="256649" y="416465"/>
                  <a:pt x="277286" y="430752"/>
                  <a:pt x="269878" y="455623"/>
                </a:cubicBezTo>
                <a:cubicBezTo>
                  <a:pt x="262470" y="480494"/>
                  <a:pt x="233895" y="520711"/>
                  <a:pt x="212728" y="544523"/>
                </a:cubicBezTo>
                <a:cubicBezTo>
                  <a:pt x="191561" y="568336"/>
                  <a:pt x="129649" y="605377"/>
                  <a:pt x="142878" y="598498"/>
                </a:cubicBezTo>
                <a:cubicBezTo>
                  <a:pt x="156107" y="591619"/>
                  <a:pt x="266174" y="486844"/>
                  <a:pt x="292103" y="503248"/>
                </a:cubicBezTo>
                <a:cubicBezTo>
                  <a:pt x="318032" y="519652"/>
                  <a:pt x="327028" y="599027"/>
                  <a:pt x="298453" y="696923"/>
                </a:cubicBezTo>
                <a:cubicBezTo>
                  <a:pt x="269878" y="794819"/>
                  <a:pt x="129649" y="1054111"/>
                  <a:pt x="120653" y="1090623"/>
                </a:cubicBezTo>
                <a:cubicBezTo>
                  <a:pt x="111657" y="1127135"/>
                  <a:pt x="215374" y="974735"/>
                  <a:pt x="244478" y="915998"/>
                </a:cubicBezTo>
                <a:cubicBezTo>
                  <a:pt x="273582" y="857261"/>
                  <a:pt x="292632" y="741373"/>
                  <a:pt x="295278" y="738198"/>
                </a:cubicBezTo>
                <a:cubicBezTo>
                  <a:pt x="297924" y="735023"/>
                  <a:pt x="255061" y="980556"/>
                  <a:pt x="260353" y="896948"/>
                </a:cubicBezTo>
                <a:cubicBezTo>
                  <a:pt x="265645" y="813340"/>
                  <a:pt x="328615" y="366194"/>
                  <a:pt x="327028" y="236548"/>
                </a:cubicBezTo>
                <a:cubicBezTo>
                  <a:pt x="325441" y="106902"/>
                  <a:pt x="259824" y="158231"/>
                  <a:pt x="250828" y="119073"/>
                </a:cubicBezTo>
                <a:cubicBezTo>
                  <a:pt x="241832" y="79915"/>
                  <a:pt x="320149" y="12710"/>
                  <a:pt x="273053" y="1598"/>
                </a:cubicBezTo>
                <a:cubicBezTo>
                  <a:pt x="225957" y="-9514"/>
                  <a:pt x="1061" y="40757"/>
                  <a:pt x="3" y="46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A5D216EF-B372-BDE5-1988-AD725CE622EF}"/>
              </a:ext>
            </a:extLst>
          </p:cNvPr>
          <p:cNvSpPr/>
          <p:nvPr/>
        </p:nvSpPr>
        <p:spPr>
          <a:xfrm>
            <a:off x="4422311" y="2423930"/>
            <a:ext cx="95741" cy="458799"/>
          </a:xfrm>
          <a:custGeom>
            <a:avLst/>
            <a:gdLst>
              <a:gd name="connsiteX0" fmla="*/ 41739 w 95741"/>
              <a:gd name="connsiteY0" fmla="*/ 1770 h 458799"/>
              <a:gd name="connsiteX1" fmla="*/ 464 w 95741"/>
              <a:gd name="connsiteY1" fmla="*/ 182745 h 458799"/>
              <a:gd name="connsiteX2" fmla="*/ 19514 w 95741"/>
              <a:gd name="connsiteY2" fmla="*/ 455795 h 458799"/>
              <a:gd name="connsiteX3" fmla="*/ 19514 w 95741"/>
              <a:gd name="connsiteY3" fmla="*/ 335145 h 458799"/>
              <a:gd name="connsiteX4" fmla="*/ 48089 w 95741"/>
              <a:gd name="connsiteY4" fmla="*/ 443095 h 458799"/>
              <a:gd name="connsiteX5" fmla="*/ 22689 w 95741"/>
              <a:gd name="connsiteY5" fmla="*/ 312920 h 458799"/>
              <a:gd name="connsiteX6" fmla="*/ 95714 w 95741"/>
              <a:gd name="connsiteY6" fmla="*/ 160520 h 458799"/>
              <a:gd name="connsiteX7" fmla="*/ 13164 w 95741"/>
              <a:gd name="connsiteY7" fmla="*/ 290695 h 458799"/>
              <a:gd name="connsiteX8" fmla="*/ 41739 w 95741"/>
              <a:gd name="connsiteY8" fmla="*/ 1770 h 458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41" h="458799">
                <a:moveTo>
                  <a:pt x="41739" y="1770"/>
                </a:moveTo>
                <a:cubicBezTo>
                  <a:pt x="39622" y="-16222"/>
                  <a:pt x="4168" y="107074"/>
                  <a:pt x="464" y="182745"/>
                </a:cubicBezTo>
                <a:cubicBezTo>
                  <a:pt x="-3240" y="258416"/>
                  <a:pt x="16339" y="430395"/>
                  <a:pt x="19514" y="455795"/>
                </a:cubicBezTo>
                <a:cubicBezTo>
                  <a:pt x="22689" y="481195"/>
                  <a:pt x="14752" y="337262"/>
                  <a:pt x="19514" y="335145"/>
                </a:cubicBezTo>
                <a:cubicBezTo>
                  <a:pt x="24276" y="333028"/>
                  <a:pt x="47560" y="446799"/>
                  <a:pt x="48089" y="443095"/>
                </a:cubicBezTo>
                <a:cubicBezTo>
                  <a:pt x="48618" y="439391"/>
                  <a:pt x="14752" y="360016"/>
                  <a:pt x="22689" y="312920"/>
                </a:cubicBezTo>
                <a:cubicBezTo>
                  <a:pt x="30626" y="265824"/>
                  <a:pt x="97301" y="164224"/>
                  <a:pt x="95714" y="160520"/>
                </a:cubicBezTo>
                <a:cubicBezTo>
                  <a:pt x="94127" y="156816"/>
                  <a:pt x="22160" y="314507"/>
                  <a:pt x="13164" y="290695"/>
                </a:cubicBezTo>
                <a:cubicBezTo>
                  <a:pt x="4168" y="266883"/>
                  <a:pt x="43856" y="19762"/>
                  <a:pt x="41739" y="1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87967D8E-0448-7C72-B53E-48347A8341D7}"/>
              </a:ext>
            </a:extLst>
          </p:cNvPr>
          <p:cNvSpPr/>
          <p:nvPr/>
        </p:nvSpPr>
        <p:spPr>
          <a:xfrm>
            <a:off x="4145138" y="2479835"/>
            <a:ext cx="392927" cy="1103923"/>
          </a:xfrm>
          <a:custGeom>
            <a:avLst/>
            <a:gdLst>
              <a:gd name="connsiteX0" fmla="*/ 376062 w 392927"/>
              <a:gd name="connsiteY0" fmla="*/ 3015 h 1103923"/>
              <a:gd name="connsiteX1" fmla="*/ 369712 w 392927"/>
              <a:gd name="connsiteY1" fmla="*/ 326865 h 1103923"/>
              <a:gd name="connsiteX2" fmla="*/ 176037 w 392927"/>
              <a:gd name="connsiteY2" fmla="*/ 714215 h 1103923"/>
              <a:gd name="connsiteX3" fmla="*/ 249062 w 392927"/>
              <a:gd name="connsiteY3" fmla="*/ 647540 h 1103923"/>
              <a:gd name="connsiteX4" fmla="*/ 99837 w 392927"/>
              <a:gd name="connsiteY4" fmla="*/ 907890 h 1103923"/>
              <a:gd name="connsiteX5" fmla="*/ 1412 w 392927"/>
              <a:gd name="connsiteY5" fmla="*/ 1101565 h 1103923"/>
              <a:gd name="connsiteX6" fmla="*/ 172862 w 392927"/>
              <a:gd name="connsiteY6" fmla="*/ 774540 h 1103923"/>
              <a:gd name="connsiteX7" fmla="*/ 283987 w 392927"/>
              <a:gd name="connsiteY7" fmla="*/ 590390 h 1103923"/>
              <a:gd name="connsiteX8" fmla="*/ 277637 w 392927"/>
              <a:gd name="connsiteY8" fmla="*/ 717390 h 1103923"/>
              <a:gd name="connsiteX9" fmla="*/ 239537 w 392927"/>
              <a:gd name="connsiteY9" fmla="*/ 853915 h 1103923"/>
              <a:gd name="connsiteX10" fmla="*/ 236362 w 392927"/>
              <a:gd name="connsiteY10" fmla="*/ 974565 h 1103923"/>
              <a:gd name="connsiteX11" fmla="*/ 315737 w 392927"/>
              <a:gd name="connsiteY11" fmla="*/ 568165 h 1103923"/>
              <a:gd name="connsiteX12" fmla="*/ 353837 w 392927"/>
              <a:gd name="connsiteY12" fmla="*/ 355440 h 1103923"/>
              <a:gd name="connsiteX13" fmla="*/ 391937 w 392927"/>
              <a:gd name="connsiteY13" fmla="*/ 174465 h 1103923"/>
              <a:gd name="connsiteX14" fmla="*/ 376062 w 392927"/>
              <a:gd name="connsiteY14" fmla="*/ 3015 h 1103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2927" h="1103923">
                <a:moveTo>
                  <a:pt x="376062" y="3015"/>
                </a:moveTo>
                <a:cubicBezTo>
                  <a:pt x="372358" y="28415"/>
                  <a:pt x="403050" y="208332"/>
                  <a:pt x="369712" y="326865"/>
                </a:cubicBezTo>
                <a:cubicBezTo>
                  <a:pt x="336374" y="445398"/>
                  <a:pt x="196145" y="660769"/>
                  <a:pt x="176037" y="714215"/>
                </a:cubicBezTo>
                <a:cubicBezTo>
                  <a:pt x="155929" y="767661"/>
                  <a:pt x="261762" y="615261"/>
                  <a:pt x="249062" y="647540"/>
                </a:cubicBezTo>
                <a:cubicBezTo>
                  <a:pt x="236362" y="679819"/>
                  <a:pt x="141112" y="832219"/>
                  <a:pt x="99837" y="907890"/>
                </a:cubicBezTo>
                <a:cubicBezTo>
                  <a:pt x="58562" y="983561"/>
                  <a:pt x="-10759" y="1123790"/>
                  <a:pt x="1412" y="1101565"/>
                </a:cubicBezTo>
                <a:cubicBezTo>
                  <a:pt x="13583" y="1079340"/>
                  <a:pt x="125766" y="859736"/>
                  <a:pt x="172862" y="774540"/>
                </a:cubicBezTo>
                <a:cubicBezTo>
                  <a:pt x="219958" y="689344"/>
                  <a:pt x="266524" y="599915"/>
                  <a:pt x="283987" y="590390"/>
                </a:cubicBezTo>
                <a:cubicBezTo>
                  <a:pt x="301449" y="580865"/>
                  <a:pt x="285045" y="673469"/>
                  <a:pt x="277637" y="717390"/>
                </a:cubicBezTo>
                <a:cubicBezTo>
                  <a:pt x="270229" y="761311"/>
                  <a:pt x="246416" y="811053"/>
                  <a:pt x="239537" y="853915"/>
                </a:cubicBezTo>
                <a:cubicBezTo>
                  <a:pt x="232658" y="896778"/>
                  <a:pt x="223662" y="1022190"/>
                  <a:pt x="236362" y="974565"/>
                </a:cubicBezTo>
                <a:cubicBezTo>
                  <a:pt x="249062" y="926940"/>
                  <a:pt x="296158" y="671352"/>
                  <a:pt x="315737" y="568165"/>
                </a:cubicBezTo>
                <a:cubicBezTo>
                  <a:pt x="335316" y="464978"/>
                  <a:pt x="341137" y="421057"/>
                  <a:pt x="353837" y="355440"/>
                </a:cubicBezTo>
                <a:cubicBezTo>
                  <a:pt x="366537" y="289823"/>
                  <a:pt x="386645" y="229498"/>
                  <a:pt x="391937" y="174465"/>
                </a:cubicBezTo>
                <a:cubicBezTo>
                  <a:pt x="397229" y="119432"/>
                  <a:pt x="379766" y="-22385"/>
                  <a:pt x="376062" y="3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0775716-5C6A-67AB-9B23-5D7900B27651}"/>
              </a:ext>
            </a:extLst>
          </p:cNvPr>
          <p:cNvSpPr/>
          <p:nvPr/>
        </p:nvSpPr>
        <p:spPr>
          <a:xfrm>
            <a:off x="4469738" y="2008379"/>
            <a:ext cx="214180" cy="1025507"/>
          </a:xfrm>
          <a:custGeom>
            <a:avLst/>
            <a:gdLst>
              <a:gd name="connsiteX0" fmla="*/ 86387 w 214180"/>
              <a:gd name="connsiteY0" fmla="*/ 1396 h 1025507"/>
              <a:gd name="connsiteX1" fmla="*/ 200687 w 214180"/>
              <a:gd name="connsiteY1" fmla="*/ 477646 h 1025507"/>
              <a:gd name="connsiteX2" fmla="*/ 207037 w 214180"/>
              <a:gd name="connsiteY2" fmla="*/ 423671 h 1025507"/>
              <a:gd name="connsiteX3" fmla="*/ 156237 w 214180"/>
              <a:gd name="connsiteY3" fmla="*/ 769746 h 1025507"/>
              <a:gd name="connsiteX4" fmla="*/ 178462 w 214180"/>
              <a:gd name="connsiteY4" fmla="*/ 757046 h 1025507"/>
              <a:gd name="connsiteX5" fmla="*/ 662 w 214180"/>
              <a:gd name="connsiteY5" fmla="*/ 1023746 h 1025507"/>
              <a:gd name="connsiteX6" fmla="*/ 121312 w 214180"/>
              <a:gd name="connsiteY6" fmla="*/ 852296 h 1025507"/>
              <a:gd name="connsiteX7" fmla="*/ 207037 w 214180"/>
              <a:gd name="connsiteY7" fmla="*/ 464946 h 1025507"/>
              <a:gd name="connsiteX8" fmla="*/ 181637 w 214180"/>
              <a:gd name="connsiteY8" fmla="*/ 153796 h 1025507"/>
              <a:gd name="connsiteX9" fmla="*/ 181637 w 214180"/>
              <a:gd name="connsiteY9" fmla="*/ 325246 h 1025507"/>
              <a:gd name="connsiteX10" fmla="*/ 86387 w 214180"/>
              <a:gd name="connsiteY10" fmla="*/ 1396 h 10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180" h="1025507">
                <a:moveTo>
                  <a:pt x="86387" y="1396"/>
                </a:moveTo>
                <a:cubicBezTo>
                  <a:pt x="89562" y="26796"/>
                  <a:pt x="180579" y="407267"/>
                  <a:pt x="200687" y="477646"/>
                </a:cubicBezTo>
                <a:cubicBezTo>
                  <a:pt x="220795" y="548025"/>
                  <a:pt x="214445" y="374988"/>
                  <a:pt x="207037" y="423671"/>
                </a:cubicBezTo>
                <a:cubicBezTo>
                  <a:pt x="199629" y="472354"/>
                  <a:pt x="161000" y="714184"/>
                  <a:pt x="156237" y="769746"/>
                </a:cubicBezTo>
                <a:cubicBezTo>
                  <a:pt x="151475" y="825309"/>
                  <a:pt x="204391" y="714713"/>
                  <a:pt x="178462" y="757046"/>
                </a:cubicBezTo>
                <a:cubicBezTo>
                  <a:pt x="152533" y="799379"/>
                  <a:pt x="10187" y="1007871"/>
                  <a:pt x="662" y="1023746"/>
                </a:cubicBezTo>
                <a:cubicBezTo>
                  <a:pt x="-8863" y="1039621"/>
                  <a:pt x="86916" y="945429"/>
                  <a:pt x="121312" y="852296"/>
                </a:cubicBezTo>
                <a:cubicBezTo>
                  <a:pt x="155708" y="759163"/>
                  <a:pt x="196983" y="581363"/>
                  <a:pt x="207037" y="464946"/>
                </a:cubicBezTo>
                <a:cubicBezTo>
                  <a:pt x="217091" y="348529"/>
                  <a:pt x="185870" y="177079"/>
                  <a:pt x="181637" y="153796"/>
                </a:cubicBezTo>
                <a:cubicBezTo>
                  <a:pt x="177404" y="130513"/>
                  <a:pt x="196454" y="345354"/>
                  <a:pt x="181637" y="325246"/>
                </a:cubicBezTo>
                <a:cubicBezTo>
                  <a:pt x="166820" y="305138"/>
                  <a:pt x="83212" y="-24004"/>
                  <a:pt x="86387" y="1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D8A2EEC1-3CFC-F695-BC52-64FF17986E8E}"/>
              </a:ext>
            </a:extLst>
          </p:cNvPr>
          <p:cNvSpPr/>
          <p:nvPr/>
        </p:nvSpPr>
        <p:spPr>
          <a:xfrm>
            <a:off x="4285940" y="1878680"/>
            <a:ext cx="318778" cy="927326"/>
          </a:xfrm>
          <a:custGeom>
            <a:avLst/>
            <a:gdLst>
              <a:gd name="connsiteX0" fmla="*/ 310 w 318778"/>
              <a:gd name="connsiteY0" fmla="*/ 920 h 927326"/>
              <a:gd name="connsiteX1" fmla="*/ 301935 w 318778"/>
              <a:gd name="connsiteY1" fmla="*/ 604170 h 927326"/>
              <a:gd name="connsiteX2" fmla="*/ 282885 w 318778"/>
              <a:gd name="connsiteY2" fmla="*/ 531145 h 927326"/>
              <a:gd name="connsiteX3" fmla="*/ 305110 w 318778"/>
              <a:gd name="connsiteY3" fmla="*/ 918495 h 927326"/>
              <a:gd name="connsiteX4" fmla="*/ 298760 w 318778"/>
              <a:gd name="connsiteY4" fmla="*/ 762920 h 927326"/>
              <a:gd name="connsiteX5" fmla="*/ 279710 w 318778"/>
              <a:gd name="connsiteY5" fmla="*/ 321595 h 927326"/>
              <a:gd name="connsiteX6" fmla="*/ 254310 w 318778"/>
              <a:gd name="connsiteY6" fmla="*/ 245395 h 927326"/>
              <a:gd name="connsiteX7" fmla="*/ 244785 w 318778"/>
              <a:gd name="connsiteY7" fmla="*/ 461295 h 927326"/>
              <a:gd name="connsiteX8" fmla="*/ 310 w 318778"/>
              <a:gd name="connsiteY8" fmla="*/ 920 h 92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778" h="927326">
                <a:moveTo>
                  <a:pt x="310" y="920"/>
                </a:moveTo>
                <a:cubicBezTo>
                  <a:pt x="9835" y="24733"/>
                  <a:pt x="254839" y="515799"/>
                  <a:pt x="301935" y="604170"/>
                </a:cubicBezTo>
                <a:cubicBezTo>
                  <a:pt x="349031" y="692541"/>
                  <a:pt x="282356" y="478758"/>
                  <a:pt x="282885" y="531145"/>
                </a:cubicBezTo>
                <a:cubicBezTo>
                  <a:pt x="283414" y="583532"/>
                  <a:pt x="302464" y="879866"/>
                  <a:pt x="305110" y="918495"/>
                </a:cubicBezTo>
                <a:cubicBezTo>
                  <a:pt x="307756" y="957124"/>
                  <a:pt x="302993" y="862403"/>
                  <a:pt x="298760" y="762920"/>
                </a:cubicBezTo>
                <a:cubicBezTo>
                  <a:pt x="294527" y="663437"/>
                  <a:pt x="287118" y="407849"/>
                  <a:pt x="279710" y="321595"/>
                </a:cubicBezTo>
                <a:cubicBezTo>
                  <a:pt x="272302" y="235341"/>
                  <a:pt x="260131" y="222112"/>
                  <a:pt x="254310" y="245395"/>
                </a:cubicBezTo>
                <a:cubicBezTo>
                  <a:pt x="248489" y="268678"/>
                  <a:pt x="286060" y="499924"/>
                  <a:pt x="244785" y="461295"/>
                </a:cubicBezTo>
                <a:cubicBezTo>
                  <a:pt x="203510" y="422666"/>
                  <a:pt x="-9215" y="-22893"/>
                  <a:pt x="310" y="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9ED2FC73-728F-DC99-53A4-14F4C4595130}"/>
              </a:ext>
            </a:extLst>
          </p:cNvPr>
          <p:cNvSpPr/>
          <p:nvPr/>
        </p:nvSpPr>
        <p:spPr>
          <a:xfrm>
            <a:off x="4660629" y="2809713"/>
            <a:ext cx="403520" cy="158912"/>
          </a:xfrm>
          <a:custGeom>
            <a:avLst/>
            <a:gdLst>
              <a:gd name="connsiteX0" fmla="*/ 271 w 403520"/>
              <a:gd name="connsiteY0" fmla="*/ 111287 h 158912"/>
              <a:gd name="connsiteX1" fmla="*/ 174896 w 403520"/>
              <a:gd name="connsiteY1" fmla="*/ 41437 h 158912"/>
              <a:gd name="connsiteX2" fmla="*/ 336821 w 403520"/>
              <a:gd name="connsiteY2" fmla="*/ 41437 h 158912"/>
              <a:gd name="connsiteX3" fmla="*/ 301896 w 403520"/>
              <a:gd name="connsiteY3" fmla="*/ 57312 h 158912"/>
              <a:gd name="connsiteX4" fmla="*/ 381271 w 403520"/>
              <a:gd name="connsiteY4" fmla="*/ 92237 h 158912"/>
              <a:gd name="connsiteX5" fmla="*/ 352696 w 403520"/>
              <a:gd name="connsiteY5" fmla="*/ 158912 h 158912"/>
              <a:gd name="connsiteX6" fmla="*/ 365396 w 403520"/>
              <a:gd name="connsiteY6" fmla="*/ 92237 h 158912"/>
              <a:gd name="connsiteX7" fmla="*/ 263796 w 403520"/>
              <a:gd name="connsiteY7" fmla="*/ 44612 h 158912"/>
              <a:gd name="connsiteX8" fmla="*/ 403496 w 403520"/>
              <a:gd name="connsiteY8" fmla="*/ 3337 h 158912"/>
              <a:gd name="connsiteX9" fmla="*/ 251096 w 403520"/>
              <a:gd name="connsiteY9" fmla="*/ 9687 h 158912"/>
              <a:gd name="connsiteX10" fmla="*/ 146321 w 403520"/>
              <a:gd name="connsiteY10" fmla="*/ 162 h 158912"/>
              <a:gd name="connsiteX11" fmla="*/ 216171 w 403520"/>
              <a:gd name="connsiteY11" fmla="*/ 19212 h 158912"/>
              <a:gd name="connsiteX12" fmla="*/ 271 w 403520"/>
              <a:gd name="connsiteY12" fmla="*/ 111287 h 15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3520" h="158912">
                <a:moveTo>
                  <a:pt x="271" y="111287"/>
                </a:moveTo>
                <a:cubicBezTo>
                  <a:pt x="-6608" y="114991"/>
                  <a:pt x="118804" y="53079"/>
                  <a:pt x="174896" y="41437"/>
                </a:cubicBezTo>
                <a:cubicBezTo>
                  <a:pt x="230988" y="29795"/>
                  <a:pt x="315654" y="38791"/>
                  <a:pt x="336821" y="41437"/>
                </a:cubicBezTo>
                <a:cubicBezTo>
                  <a:pt x="357988" y="44083"/>
                  <a:pt x="294488" y="48845"/>
                  <a:pt x="301896" y="57312"/>
                </a:cubicBezTo>
                <a:cubicBezTo>
                  <a:pt x="309304" y="65779"/>
                  <a:pt x="372804" y="75304"/>
                  <a:pt x="381271" y="92237"/>
                </a:cubicBezTo>
                <a:cubicBezTo>
                  <a:pt x="389738" y="109170"/>
                  <a:pt x="355342" y="158912"/>
                  <a:pt x="352696" y="158912"/>
                </a:cubicBezTo>
                <a:cubicBezTo>
                  <a:pt x="350050" y="158912"/>
                  <a:pt x="380213" y="111287"/>
                  <a:pt x="365396" y="92237"/>
                </a:cubicBezTo>
                <a:cubicBezTo>
                  <a:pt x="350579" y="73187"/>
                  <a:pt x="257446" y="59429"/>
                  <a:pt x="263796" y="44612"/>
                </a:cubicBezTo>
                <a:cubicBezTo>
                  <a:pt x="270146" y="29795"/>
                  <a:pt x="405613" y="9158"/>
                  <a:pt x="403496" y="3337"/>
                </a:cubicBezTo>
                <a:cubicBezTo>
                  <a:pt x="401379" y="-2484"/>
                  <a:pt x="293958" y="10216"/>
                  <a:pt x="251096" y="9687"/>
                </a:cubicBezTo>
                <a:cubicBezTo>
                  <a:pt x="208234" y="9158"/>
                  <a:pt x="152142" y="-1426"/>
                  <a:pt x="146321" y="162"/>
                </a:cubicBezTo>
                <a:cubicBezTo>
                  <a:pt x="140500" y="1749"/>
                  <a:pt x="236279" y="2279"/>
                  <a:pt x="216171" y="19212"/>
                </a:cubicBezTo>
                <a:cubicBezTo>
                  <a:pt x="196063" y="36145"/>
                  <a:pt x="7150" y="107583"/>
                  <a:pt x="271" y="111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3DF3D6DD-00D0-FB33-C0DF-76C25643DB1F}"/>
              </a:ext>
            </a:extLst>
          </p:cNvPr>
          <p:cNvSpPr/>
          <p:nvPr/>
        </p:nvSpPr>
        <p:spPr>
          <a:xfrm>
            <a:off x="5133932" y="2933611"/>
            <a:ext cx="111243" cy="559016"/>
          </a:xfrm>
          <a:custGeom>
            <a:avLst/>
            <a:gdLst>
              <a:gd name="connsiteX0" fmla="*/ 43 w 111243"/>
              <a:gd name="connsiteY0" fmla="*/ 89 h 559016"/>
              <a:gd name="connsiteX1" fmla="*/ 63543 w 111243"/>
              <a:gd name="connsiteY1" fmla="*/ 339814 h 559016"/>
              <a:gd name="connsiteX2" fmla="*/ 82593 w 111243"/>
              <a:gd name="connsiteY2" fmla="*/ 336639 h 559016"/>
              <a:gd name="connsiteX3" fmla="*/ 76243 w 111243"/>
              <a:gd name="connsiteY3" fmla="*/ 428714 h 559016"/>
              <a:gd name="connsiteX4" fmla="*/ 111168 w 111243"/>
              <a:gd name="connsiteY4" fmla="*/ 558889 h 559016"/>
              <a:gd name="connsiteX5" fmla="*/ 85768 w 111243"/>
              <a:gd name="connsiteY5" fmla="*/ 447764 h 559016"/>
              <a:gd name="connsiteX6" fmla="*/ 92118 w 111243"/>
              <a:gd name="connsiteY6" fmla="*/ 212814 h 559016"/>
              <a:gd name="connsiteX7" fmla="*/ 54018 w 111243"/>
              <a:gd name="connsiteY7" fmla="*/ 304889 h 559016"/>
              <a:gd name="connsiteX8" fmla="*/ 43 w 111243"/>
              <a:gd name="connsiteY8" fmla="*/ 89 h 55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43" h="559016">
                <a:moveTo>
                  <a:pt x="43" y="89"/>
                </a:moveTo>
                <a:cubicBezTo>
                  <a:pt x="1631" y="5910"/>
                  <a:pt x="49785" y="283722"/>
                  <a:pt x="63543" y="339814"/>
                </a:cubicBezTo>
                <a:cubicBezTo>
                  <a:pt x="77301" y="395906"/>
                  <a:pt x="80476" y="321822"/>
                  <a:pt x="82593" y="336639"/>
                </a:cubicBezTo>
                <a:cubicBezTo>
                  <a:pt x="84710" y="351456"/>
                  <a:pt x="71481" y="391672"/>
                  <a:pt x="76243" y="428714"/>
                </a:cubicBezTo>
                <a:cubicBezTo>
                  <a:pt x="81005" y="465756"/>
                  <a:pt x="109581" y="555714"/>
                  <a:pt x="111168" y="558889"/>
                </a:cubicBezTo>
                <a:cubicBezTo>
                  <a:pt x="112755" y="562064"/>
                  <a:pt x="88943" y="505443"/>
                  <a:pt x="85768" y="447764"/>
                </a:cubicBezTo>
                <a:cubicBezTo>
                  <a:pt x="82593" y="390085"/>
                  <a:pt x="97410" y="236627"/>
                  <a:pt x="92118" y="212814"/>
                </a:cubicBezTo>
                <a:cubicBezTo>
                  <a:pt x="86826" y="189001"/>
                  <a:pt x="67247" y="336639"/>
                  <a:pt x="54018" y="304889"/>
                </a:cubicBezTo>
                <a:cubicBezTo>
                  <a:pt x="40789" y="273139"/>
                  <a:pt x="-1545" y="-5732"/>
                  <a:pt x="43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AF91824-F2AE-BE2C-3839-BCF23E414B61}"/>
              </a:ext>
            </a:extLst>
          </p:cNvPr>
          <p:cNvSpPr/>
          <p:nvPr/>
        </p:nvSpPr>
        <p:spPr>
          <a:xfrm>
            <a:off x="5016500" y="2860371"/>
            <a:ext cx="70000" cy="324314"/>
          </a:xfrm>
          <a:custGeom>
            <a:avLst/>
            <a:gdLst>
              <a:gd name="connsiteX0" fmla="*/ 0 w 70000"/>
              <a:gd name="connsiteY0" fmla="*/ 82854 h 324314"/>
              <a:gd name="connsiteX1" fmla="*/ 60325 w 70000"/>
              <a:gd name="connsiteY1" fmla="*/ 209854 h 324314"/>
              <a:gd name="connsiteX2" fmla="*/ 69850 w 70000"/>
              <a:gd name="connsiteY2" fmla="*/ 324154 h 324314"/>
              <a:gd name="connsiteX3" fmla="*/ 60325 w 70000"/>
              <a:gd name="connsiteY3" fmla="*/ 228904 h 324314"/>
              <a:gd name="connsiteX4" fmla="*/ 53975 w 70000"/>
              <a:gd name="connsiteY4" fmla="*/ 304 h 324314"/>
              <a:gd name="connsiteX5" fmla="*/ 60325 w 70000"/>
              <a:gd name="connsiteY5" fmla="*/ 178104 h 324314"/>
              <a:gd name="connsiteX6" fmla="*/ 0 w 70000"/>
              <a:gd name="connsiteY6" fmla="*/ 82854 h 32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00" h="324314">
                <a:moveTo>
                  <a:pt x="0" y="82854"/>
                </a:moveTo>
                <a:cubicBezTo>
                  <a:pt x="0" y="88146"/>
                  <a:pt x="48683" y="169637"/>
                  <a:pt x="60325" y="209854"/>
                </a:cubicBezTo>
                <a:cubicBezTo>
                  <a:pt x="71967" y="250071"/>
                  <a:pt x="69850" y="320979"/>
                  <a:pt x="69850" y="324154"/>
                </a:cubicBezTo>
                <a:cubicBezTo>
                  <a:pt x="69850" y="327329"/>
                  <a:pt x="62971" y="282879"/>
                  <a:pt x="60325" y="228904"/>
                </a:cubicBezTo>
                <a:cubicBezTo>
                  <a:pt x="57679" y="174929"/>
                  <a:pt x="53975" y="8771"/>
                  <a:pt x="53975" y="304"/>
                </a:cubicBezTo>
                <a:cubicBezTo>
                  <a:pt x="53975" y="-8163"/>
                  <a:pt x="71967" y="162758"/>
                  <a:pt x="60325" y="178104"/>
                </a:cubicBezTo>
                <a:cubicBezTo>
                  <a:pt x="48683" y="193450"/>
                  <a:pt x="0" y="77562"/>
                  <a:pt x="0" y="82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A898FCD-A4A1-9C28-8A79-239A3CA27A19}"/>
              </a:ext>
            </a:extLst>
          </p:cNvPr>
          <p:cNvSpPr/>
          <p:nvPr/>
        </p:nvSpPr>
        <p:spPr>
          <a:xfrm>
            <a:off x="4655087" y="2087032"/>
            <a:ext cx="478218" cy="556202"/>
          </a:xfrm>
          <a:custGeom>
            <a:avLst/>
            <a:gdLst>
              <a:gd name="connsiteX0" fmla="*/ 5813 w 478218"/>
              <a:gd name="connsiteY0" fmla="*/ 5293 h 556202"/>
              <a:gd name="connsiteX1" fmla="*/ 345538 w 478218"/>
              <a:gd name="connsiteY1" fmla="*/ 367243 h 556202"/>
              <a:gd name="connsiteX2" fmla="*/ 326488 w 478218"/>
              <a:gd name="connsiteY2" fmla="*/ 329143 h 556202"/>
              <a:gd name="connsiteX3" fmla="*/ 472538 w 478218"/>
              <a:gd name="connsiteY3" fmla="*/ 548218 h 556202"/>
              <a:gd name="connsiteX4" fmla="*/ 434438 w 478218"/>
              <a:gd name="connsiteY4" fmla="*/ 478368 h 556202"/>
              <a:gd name="connsiteX5" fmla="*/ 304263 w 478218"/>
              <a:gd name="connsiteY5" fmla="*/ 195793 h 556202"/>
              <a:gd name="connsiteX6" fmla="*/ 336013 w 478218"/>
              <a:gd name="connsiteY6" fmla="*/ 335493 h 556202"/>
              <a:gd name="connsiteX7" fmla="*/ 145513 w 478218"/>
              <a:gd name="connsiteY7" fmla="*/ 164043 h 556202"/>
              <a:gd name="connsiteX8" fmla="*/ 5813 w 478218"/>
              <a:gd name="connsiteY8" fmla="*/ 5293 h 55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218" h="556202">
                <a:moveTo>
                  <a:pt x="5813" y="5293"/>
                </a:moveTo>
                <a:cubicBezTo>
                  <a:pt x="39150" y="39160"/>
                  <a:pt x="292092" y="313268"/>
                  <a:pt x="345538" y="367243"/>
                </a:cubicBezTo>
                <a:cubicBezTo>
                  <a:pt x="398984" y="421218"/>
                  <a:pt x="305321" y="298981"/>
                  <a:pt x="326488" y="329143"/>
                </a:cubicBezTo>
                <a:cubicBezTo>
                  <a:pt x="347655" y="359305"/>
                  <a:pt x="454546" y="523347"/>
                  <a:pt x="472538" y="548218"/>
                </a:cubicBezTo>
                <a:cubicBezTo>
                  <a:pt x="490530" y="573089"/>
                  <a:pt x="462484" y="537106"/>
                  <a:pt x="434438" y="478368"/>
                </a:cubicBezTo>
                <a:cubicBezTo>
                  <a:pt x="406392" y="419631"/>
                  <a:pt x="320667" y="219605"/>
                  <a:pt x="304263" y="195793"/>
                </a:cubicBezTo>
                <a:cubicBezTo>
                  <a:pt x="287859" y="171981"/>
                  <a:pt x="362471" y="340785"/>
                  <a:pt x="336013" y="335493"/>
                </a:cubicBezTo>
                <a:cubicBezTo>
                  <a:pt x="309555" y="330201"/>
                  <a:pt x="200017" y="219076"/>
                  <a:pt x="145513" y="164043"/>
                </a:cubicBezTo>
                <a:cubicBezTo>
                  <a:pt x="91009" y="109010"/>
                  <a:pt x="-27524" y="-28574"/>
                  <a:pt x="5813" y="5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9F0DC29F-DD0D-3B5A-B822-D1FBC8476D56}"/>
              </a:ext>
            </a:extLst>
          </p:cNvPr>
          <p:cNvSpPr/>
          <p:nvPr/>
        </p:nvSpPr>
        <p:spPr>
          <a:xfrm>
            <a:off x="4425908" y="1892198"/>
            <a:ext cx="1004129" cy="1235936"/>
          </a:xfrm>
          <a:custGeom>
            <a:avLst/>
            <a:gdLst>
              <a:gd name="connsiteX0" fmla="*/ 42 w 1004129"/>
              <a:gd name="connsiteY0" fmla="*/ 102 h 1235936"/>
              <a:gd name="connsiteX1" fmla="*/ 593767 w 1004129"/>
              <a:gd name="connsiteY1" fmla="*/ 273152 h 1235936"/>
              <a:gd name="connsiteX2" fmla="*/ 539792 w 1004129"/>
              <a:gd name="connsiteY2" fmla="*/ 216002 h 1235936"/>
              <a:gd name="connsiteX3" fmla="*/ 863642 w 1004129"/>
              <a:gd name="connsiteY3" fmla="*/ 508102 h 1235936"/>
              <a:gd name="connsiteX4" fmla="*/ 803317 w 1004129"/>
              <a:gd name="connsiteY4" fmla="*/ 473177 h 1235936"/>
              <a:gd name="connsiteX5" fmla="*/ 911267 w 1004129"/>
              <a:gd name="connsiteY5" fmla="*/ 663677 h 1235936"/>
              <a:gd name="connsiteX6" fmla="*/ 1003342 w 1004129"/>
              <a:gd name="connsiteY6" fmla="*/ 1228827 h 1235936"/>
              <a:gd name="connsiteX7" fmla="*/ 955717 w 1004129"/>
              <a:gd name="connsiteY7" fmla="*/ 962127 h 1235936"/>
              <a:gd name="connsiteX8" fmla="*/ 955717 w 1004129"/>
              <a:gd name="connsiteY8" fmla="*/ 676377 h 1235936"/>
              <a:gd name="connsiteX9" fmla="*/ 431842 w 1004129"/>
              <a:gd name="connsiteY9" fmla="*/ 181077 h 1235936"/>
              <a:gd name="connsiteX10" fmla="*/ 562017 w 1004129"/>
              <a:gd name="connsiteY10" fmla="*/ 308077 h 1235936"/>
              <a:gd name="connsiteX11" fmla="*/ 42 w 1004129"/>
              <a:gd name="connsiteY11" fmla="*/ 102 h 123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4129" h="1235936">
                <a:moveTo>
                  <a:pt x="42" y="102"/>
                </a:moveTo>
                <a:cubicBezTo>
                  <a:pt x="5334" y="-5719"/>
                  <a:pt x="503809" y="237169"/>
                  <a:pt x="593767" y="273152"/>
                </a:cubicBezTo>
                <a:cubicBezTo>
                  <a:pt x="683725" y="309135"/>
                  <a:pt x="494813" y="176844"/>
                  <a:pt x="539792" y="216002"/>
                </a:cubicBezTo>
                <a:cubicBezTo>
                  <a:pt x="584771" y="255160"/>
                  <a:pt x="819721" y="465240"/>
                  <a:pt x="863642" y="508102"/>
                </a:cubicBezTo>
                <a:cubicBezTo>
                  <a:pt x="907563" y="550964"/>
                  <a:pt x="795380" y="447248"/>
                  <a:pt x="803317" y="473177"/>
                </a:cubicBezTo>
                <a:cubicBezTo>
                  <a:pt x="811254" y="499106"/>
                  <a:pt x="877929" y="537735"/>
                  <a:pt x="911267" y="663677"/>
                </a:cubicBezTo>
                <a:cubicBezTo>
                  <a:pt x="944605" y="789619"/>
                  <a:pt x="995934" y="1179085"/>
                  <a:pt x="1003342" y="1228827"/>
                </a:cubicBezTo>
                <a:cubicBezTo>
                  <a:pt x="1010750" y="1278569"/>
                  <a:pt x="963654" y="1054202"/>
                  <a:pt x="955717" y="962127"/>
                </a:cubicBezTo>
                <a:cubicBezTo>
                  <a:pt x="947780" y="870052"/>
                  <a:pt x="1043030" y="806552"/>
                  <a:pt x="955717" y="676377"/>
                </a:cubicBezTo>
                <a:cubicBezTo>
                  <a:pt x="868405" y="546202"/>
                  <a:pt x="497459" y="242460"/>
                  <a:pt x="431842" y="181077"/>
                </a:cubicBezTo>
                <a:cubicBezTo>
                  <a:pt x="366225" y="119694"/>
                  <a:pt x="635571" y="340885"/>
                  <a:pt x="562017" y="308077"/>
                </a:cubicBezTo>
                <a:cubicBezTo>
                  <a:pt x="488463" y="275269"/>
                  <a:pt x="-5250" y="5923"/>
                  <a:pt x="42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A4F2D95C-E358-04A2-91BD-100E69F41094}"/>
              </a:ext>
            </a:extLst>
          </p:cNvPr>
          <p:cNvSpPr/>
          <p:nvPr/>
        </p:nvSpPr>
        <p:spPr>
          <a:xfrm>
            <a:off x="5016495" y="2269936"/>
            <a:ext cx="346246" cy="839544"/>
          </a:xfrm>
          <a:custGeom>
            <a:avLst/>
            <a:gdLst>
              <a:gd name="connsiteX0" fmla="*/ 5 w 346246"/>
              <a:gd name="connsiteY0" fmla="*/ 189 h 839544"/>
              <a:gd name="connsiteX1" fmla="*/ 174630 w 346246"/>
              <a:gd name="connsiteY1" fmla="*/ 260539 h 839544"/>
              <a:gd name="connsiteX2" fmla="*/ 190505 w 346246"/>
              <a:gd name="connsiteY2" fmla="*/ 533589 h 839544"/>
              <a:gd name="connsiteX3" fmla="*/ 244480 w 346246"/>
              <a:gd name="connsiteY3" fmla="*/ 447864 h 839544"/>
              <a:gd name="connsiteX4" fmla="*/ 254005 w 346246"/>
              <a:gd name="connsiteY4" fmla="*/ 717739 h 839544"/>
              <a:gd name="connsiteX5" fmla="*/ 288930 w 346246"/>
              <a:gd name="connsiteY5" fmla="*/ 558989 h 839544"/>
              <a:gd name="connsiteX6" fmla="*/ 346080 w 346246"/>
              <a:gd name="connsiteY6" fmla="*/ 838389 h 839544"/>
              <a:gd name="connsiteX7" fmla="*/ 304805 w 346246"/>
              <a:gd name="connsiteY7" fmla="*/ 641539 h 839544"/>
              <a:gd name="connsiteX8" fmla="*/ 260355 w 346246"/>
              <a:gd name="connsiteY8" fmla="*/ 244664 h 839544"/>
              <a:gd name="connsiteX9" fmla="*/ 234955 w 346246"/>
              <a:gd name="connsiteY9" fmla="*/ 501839 h 839544"/>
              <a:gd name="connsiteX10" fmla="*/ 200030 w 346246"/>
              <a:gd name="connsiteY10" fmla="*/ 285939 h 839544"/>
              <a:gd name="connsiteX11" fmla="*/ 180980 w 346246"/>
              <a:gd name="connsiteY11" fmla="*/ 219264 h 839544"/>
              <a:gd name="connsiteX12" fmla="*/ 5 w 346246"/>
              <a:gd name="connsiteY12" fmla="*/ 189 h 83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6246" h="839544">
                <a:moveTo>
                  <a:pt x="5" y="189"/>
                </a:moveTo>
                <a:cubicBezTo>
                  <a:pt x="-1053" y="7068"/>
                  <a:pt x="142880" y="171639"/>
                  <a:pt x="174630" y="260539"/>
                </a:cubicBezTo>
                <a:cubicBezTo>
                  <a:pt x="206380" y="349439"/>
                  <a:pt x="178863" y="502368"/>
                  <a:pt x="190505" y="533589"/>
                </a:cubicBezTo>
                <a:cubicBezTo>
                  <a:pt x="202147" y="564810"/>
                  <a:pt x="233897" y="417172"/>
                  <a:pt x="244480" y="447864"/>
                </a:cubicBezTo>
                <a:cubicBezTo>
                  <a:pt x="255063" y="478556"/>
                  <a:pt x="246597" y="699218"/>
                  <a:pt x="254005" y="717739"/>
                </a:cubicBezTo>
                <a:cubicBezTo>
                  <a:pt x="261413" y="736260"/>
                  <a:pt x="273584" y="538881"/>
                  <a:pt x="288930" y="558989"/>
                </a:cubicBezTo>
                <a:cubicBezTo>
                  <a:pt x="304276" y="579097"/>
                  <a:pt x="343434" y="824631"/>
                  <a:pt x="346080" y="838389"/>
                </a:cubicBezTo>
                <a:cubicBezTo>
                  <a:pt x="348726" y="852147"/>
                  <a:pt x="319093" y="740493"/>
                  <a:pt x="304805" y="641539"/>
                </a:cubicBezTo>
                <a:cubicBezTo>
                  <a:pt x="290517" y="542585"/>
                  <a:pt x="271997" y="267947"/>
                  <a:pt x="260355" y="244664"/>
                </a:cubicBezTo>
                <a:cubicBezTo>
                  <a:pt x="248713" y="221381"/>
                  <a:pt x="245009" y="494960"/>
                  <a:pt x="234955" y="501839"/>
                </a:cubicBezTo>
                <a:cubicBezTo>
                  <a:pt x="224901" y="508718"/>
                  <a:pt x="209026" y="333035"/>
                  <a:pt x="200030" y="285939"/>
                </a:cubicBezTo>
                <a:cubicBezTo>
                  <a:pt x="191034" y="238843"/>
                  <a:pt x="216963" y="262656"/>
                  <a:pt x="180980" y="219264"/>
                </a:cubicBezTo>
                <a:cubicBezTo>
                  <a:pt x="144997" y="175872"/>
                  <a:pt x="1063" y="-6690"/>
                  <a:pt x="5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7A4DDEC7-1B40-9329-335B-07BCFA1164DA}"/>
              </a:ext>
            </a:extLst>
          </p:cNvPr>
          <p:cNvSpPr/>
          <p:nvPr/>
        </p:nvSpPr>
        <p:spPr>
          <a:xfrm>
            <a:off x="3997322" y="1707738"/>
            <a:ext cx="830387" cy="349396"/>
          </a:xfrm>
          <a:custGeom>
            <a:avLst/>
            <a:gdLst>
              <a:gd name="connsiteX0" fmla="*/ 3 w 830387"/>
              <a:gd name="connsiteY0" fmla="*/ 241712 h 349396"/>
              <a:gd name="connsiteX1" fmla="*/ 295278 w 830387"/>
              <a:gd name="connsiteY1" fmla="*/ 127412 h 349396"/>
              <a:gd name="connsiteX2" fmla="*/ 139703 w 830387"/>
              <a:gd name="connsiteY2" fmla="*/ 6762 h 349396"/>
              <a:gd name="connsiteX3" fmla="*/ 819153 w 830387"/>
              <a:gd name="connsiteY3" fmla="*/ 343312 h 349396"/>
              <a:gd name="connsiteX4" fmla="*/ 581028 w 830387"/>
              <a:gd name="connsiteY4" fmla="*/ 232187 h 349396"/>
              <a:gd name="connsiteX5" fmla="*/ 161928 w 830387"/>
              <a:gd name="connsiteY5" fmla="*/ 38512 h 349396"/>
              <a:gd name="connsiteX6" fmla="*/ 288928 w 830387"/>
              <a:gd name="connsiteY6" fmla="*/ 140112 h 349396"/>
              <a:gd name="connsiteX7" fmla="*/ 3 w 830387"/>
              <a:gd name="connsiteY7" fmla="*/ 241712 h 34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0387" h="349396">
                <a:moveTo>
                  <a:pt x="3" y="241712"/>
                </a:moveTo>
                <a:cubicBezTo>
                  <a:pt x="1061" y="239595"/>
                  <a:pt x="271995" y="166570"/>
                  <a:pt x="295278" y="127412"/>
                </a:cubicBezTo>
                <a:cubicBezTo>
                  <a:pt x="318561" y="88254"/>
                  <a:pt x="52391" y="-29221"/>
                  <a:pt x="139703" y="6762"/>
                </a:cubicBezTo>
                <a:cubicBezTo>
                  <a:pt x="227016" y="42745"/>
                  <a:pt x="745599" y="305741"/>
                  <a:pt x="819153" y="343312"/>
                </a:cubicBezTo>
                <a:cubicBezTo>
                  <a:pt x="892707" y="380883"/>
                  <a:pt x="581028" y="232187"/>
                  <a:pt x="581028" y="232187"/>
                </a:cubicBezTo>
                <a:cubicBezTo>
                  <a:pt x="471491" y="181387"/>
                  <a:pt x="210611" y="53858"/>
                  <a:pt x="161928" y="38512"/>
                </a:cubicBezTo>
                <a:cubicBezTo>
                  <a:pt x="113245" y="23166"/>
                  <a:pt x="313270" y="105187"/>
                  <a:pt x="288928" y="140112"/>
                </a:cubicBezTo>
                <a:cubicBezTo>
                  <a:pt x="264586" y="175037"/>
                  <a:pt x="-1055" y="243829"/>
                  <a:pt x="3" y="241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1CDFBE9C-0751-563F-FA84-7E9A225EAAE5}"/>
              </a:ext>
            </a:extLst>
          </p:cNvPr>
          <p:cNvSpPr/>
          <p:nvPr/>
        </p:nvSpPr>
        <p:spPr>
          <a:xfrm>
            <a:off x="4098559" y="1909284"/>
            <a:ext cx="352805" cy="551667"/>
          </a:xfrm>
          <a:custGeom>
            <a:avLst/>
            <a:gdLst>
              <a:gd name="connsiteX0" fmla="*/ 366 w 352805"/>
              <a:gd name="connsiteY0" fmla="*/ 103666 h 551667"/>
              <a:gd name="connsiteX1" fmla="*/ 260716 w 352805"/>
              <a:gd name="connsiteY1" fmla="*/ 281466 h 551667"/>
              <a:gd name="connsiteX2" fmla="*/ 352791 w 352805"/>
              <a:gd name="connsiteY2" fmla="*/ 551341 h 551667"/>
              <a:gd name="connsiteX3" fmla="*/ 267066 w 352805"/>
              <a:gd name="connsiteY3" fmla="*/ 329091 h 551667"/>
              <a:gd name="connsiteX4" fmla="*/ 178166 w 352805"/>
              <a:gd name="connsiteY4" fmla="*/ 2066 h 551667"/>
              <a:gd name="connsiteX5" fmla="*/ 203566 w 352805"/>
              <a:gd name="connsiteY5" fmla="*/ 186216 h 551667"/>
              <a:gd name="connsiteX6" fmla="*/ 366 w 352805"/>
              <a:gd name="connsiteY6" fmla="*/ 103666 h 55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805" h="551667">
                <a:moveTo>
                  <a:pt x="366" y="103666"/>
                </a:moveTo>
                <a:cubicBezTo>
                  <a:pt x="9891" y="119541"/>
                  <a:pt x="201979" y="206854"/>
                  <a:pt x="260716" y="281466"/>
                </a:cubicBezTo>
                <a:cubicBezTo>
                  <a:pt x="319454" y="356079"/>
                  <a:pt x="351733" y="543404"/>
                  <a:pt x="352791" y="551341"/>
                </a:cubicBezTo>
                <a:cubicBezTo>
                  <a:pt x="353849" y="559278"/>
                  <a:pt x="296170" y="420637"/>
                  <a:pt x="267066" y="329091"/>
                </a:cubicBezTo>
                <a:cubicBezTo>
                  <a:pt x="237962" y="237545"/>
                  <a:pt x="188749" y="25878"/>
                  <a:pt x="178166" y="2066"/>
                </a:cubicBezTo>
                <a:cubicBezTo>
                  <a:pt x="167583" y="-21746"/>
                  <a:pt x="237433" y="167695"/>
                  <a:pt x="203566" y="186216"/>
                </a:cubicBezTo>
                <a:cubicBezTo>
                  <a:pt x="169699" y="204737"/>
                  <a:pt x="-9159" y="87791"/>
                  <a:pt x="366" y="103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27BA325-78CE-4BC9-58E7-0EA5F22BC195}"/>
              </a:ext>
            </a:extLst>
          </p:cNvPr>
          <p:cNvSpPr/>
          <p:nvPr/>
        </p:nvSpPr>
        <p:spPr>
          <a:xfrm>
            <a:off x="4681638" y="5114837"/>
            <a:ext cx="411404" cy="1346545"/>
          </a:xfrm>
          <a:custGeom>
            <a:avLst/>
            <a:gdLst>
              <a:gd name="connsiteX0" fmla="*/ 411062 w 411404"/>
              <a:gd name="connsiteY0" fmla="*/ 88 h 1346545"/>
              <a:gd name="connsiteX1" fmla="*/ 77687 w 411404"/>
              <a:gd name="connsiteY1" fmla="*/ 114388 h 1346545"/>
              <a:gd name="connsiteX2" fmla="*/ 74512 w 411404"/>
              <a:gd name="connsiteY2" fmla="*/ 431888 h 1346545"/>
              <a:gd name="connsiteX3" fmla="*/ 74512 w 411404"/>
              <a:gd name="connsiteY3" fmla="*/ 362038 h 1346545"/>
              <a:gd name="connsiteX4" fmla="*/ 99912 w 411404"/>
              <a:gd name="connsiteY4" fmla="*/ 873213 h 1346545"/>
              <a:gd name="connsiteX5" fmla="*/ 84037 w 411404"/>
              <a:gd name="connsiteY5" fmla="*/ 831938 h 1346545"/>
              <a:gd name="connsiteX6" fmla="*/ 84037 w 411404"/>
              <a:gd name="connsiteY6" fmla="*/ 1203413 h 1346545"/>
              <a:gd name="connsiteX7" fmla="*/ 64987 w 411404"/>
              <a:gd name="connsiteY7" fmla="*/ 1346288 h 1346545"/>
              <a:gd name="connsiteX8" fmla="*/ 68162 w 411404"/>
              <a:gd name="connsiteY8" fmla="*/ 1174838 h 1346545"/>
              <a:gd name="connsiteX9" fmla="*/ 90387 w 411404"/>
              <a:gd name="connsiteY9" fmla="*/ 203288 h 1346545"/>
              <a:gd name="connsiteX10" fmla="*/ 52287 w 411404"/>
              <a:gd name="connsiteY10" fmla="*/ 276313 h 1346545"/>
              <a:gd name="connsiteX11" fmla="*/ 118962 w 411404"/>
              <a:gd name="connsiteY11" fmla="*/ 88988 h 1346545"/>
              <a:gd name="connsiteX12" fmla="*/ 7837 w 411404"/>
              <a:gd name="connsiteY12" fmla="*/ 95338 h 1346545"/>
              <a:gd name="connsiteX13" fmla="*/ 411062 w 411404"/>
              <a:gd name="connsiteY13" fmla="*/ 88 h 134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1404" h="1346545">
                <a:moveTo>
                  <a:pt x="411062" y="88"/>
                </a:moveTo>
                <a:cubicBezTo>
                  <a:pt x="422704" y="3263"/>
                  <a:pt x="133779" y="42421"/>
                  <a:pt x="77687" y="114388"/>
                </a:cubicBezTo>
                <a:cubicBezTo>
                  <a:pt x="21595" y="186355"/>
                  <a:pt x="75041" y="390613"/>
                  <a:pt x="74512" y="431888"/>
                </a:cubicBezTo>
                <a:cubicBezTo>
                  <a:pt x="73983" y="473163"/>
                  <a:pt x="70279" y="288484"/>
                  <a:pt x="74512" y="362038"/>
                </a:cubicBezTo>
                <a:cubicBezTo>
                  <a:pt x="78745" y="435592"/>
                  <a:pt x="98324" y="794896"/>
                  <a:pt x="99912" y="873213"/>
                </a:cubicBezTo>
                <a:cubicBezTo>
                  <a:pt x="101499" y="951530"/>
                  <a:pt x="86683" y="776905"/>
                  <a:pt x="84037" y="831938"/>
                </a:cubicBezTo>
                <a:cubicBezTo>
                  <a:pt x="81391" y="886971"/>
                  <a:pt x="87212" y="1117688"/>
                  <a:pt x="84037" y="1203413"/>
                </a:cubicBezTo>
                <a:cubicBezTo>
                  <a:pt x="80862" y="1289138"/>
                  <a:pt x="67633" y="1351050"/>
                  <a:pt x="64987" y="1346288"/>
                </a:cubicBezTo>
                <a:cubicBezTo>
                  <a:pt x="62341" y="1341526"/>
                  <a:pt x="63929" y="1365338"/>
                  <a:pt x="68162" y="1174838"/>
                </a:cubicBezTo>
                <a:cubicBezTo>
                  <a:pt x="72395" y="984338"/>
                  <a:pt x="93033" y="353042"/>
                  <a:pt x="90387" y="203288"/>
                </a:cubicBezTo>
                <a:cubicBezTo>
                  <a:pt x="87741" y="53534"/>
                  <a:pt x="47525" y="295363"/>
                  <a:pt x="52287" y="276313"/>
                </a:cubicBezTo>
                <a:cubicBezTo>
                  <a:pt x="57049" y="257263"/>
                  <a:pt x="126370" y="119150"/>
                  <a:pt x="118962" y="88988"/>
                </a:cubicBezTo>
                <a:cubicBezTo>
                  <a:pt x="111554" y="58826"/>
                  <a:pt x="-35025" y="110155"/>
                  <a:pt x="7837" y="95338"/>
                </a:cubicBezTo>
                <a:cubicBezTo>
                  <a:pt x="50699" y="80521"/>
                  <a:pt x="399420" y="-3087"/>
                  <a:pt x="411062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F8550AC2-C726-4ECF-DE30-62F7A87F862D}"/>
              </a:ext>
            </a:extLst>
          </p:cNvPr>
          <p:cNvSpPr/>
          <p:nvPr/>
        </p:nvSpPr>
        <p:spPr>
          <a:xfrm>
            <a:off x="3851249" y="4542300"/>
            <a:ext cx="233290" cy="1251043"/>
          </a:xfrm>
          <a:custGeom>
            <a:avLst/>
            <a:gdLst>
              <a:gd name="connsiteX0" fmla="*/ 26 w 233290"/>
              <a:gd name="connsiteY0" fmla="*/ 1125 h 1251043"/>
              <a:gd name="connsiteX1" fmla="*/ 231801 w 233290"/>
              <a:gd name="connsiteY1" fmla="*/ 1248900 h 1251043"/>
              <a:gd name="connsiteX2" fmla="*/ 104801 w 233290"/>
              <a:gd name="connsiteY2" fmla="*/ 318625 h 1251043"/>
              <a:gd name="connsiteX3" fmla="*/ 215926 w 233290"/>
              <a:gd name="connsiteY3" fmla="*/ 1013950 h 1251043"/>
              <a:gd name="connsiteX4" fmla="*/ 26 w 233290"/>
              <a:gd name="connsiteY4" fmla="*/ 1125 h 125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290" h="1251043">
                <a:moveTo>
                  <a:pt x="26" y="1125"/>
                </a:moveTo>
                <a:cubicBezTo>
                  <a:pt x="2672" y="40283"/>
                  <a:pt x="214339" y="1195983"/>
                  <a:pt x="231801" y="1248900"/>
                </a:cubicBezTo>
                <a:cubicBezTo>
                  <a:pt x="249264" y="1301817"/>
                  <a:pt x="107447" y="357783"/>
                  <a:pt x="104801" y="318625"/>
                </a:cubicBezTo>
                <a:cubicBezTo>
                  <a:pt x="102155" y="279467"/>
                  <a:pt x="236034" y="1071100"/>
                  <a:pt x="215926" y="1013950"/>
                </a:cubicBezTo>
                <a:cubicBezTo>
                  <a:pt x="195818" y="956800"/>
                  <a:pt x="-2620" y="-38033"/>
                  <a:pt x="26" y="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9ACABE44-4BA6-6AA5-D072-0EA0F72C7E74}"/>
              </a:ext>
            </a:extLst>
          </p:cNvPr>
          <p:cNvSpPr/>
          <p:nvPr/>
        </p:nvSpPr>
        <p:spPr>
          <a:xfrm>
            <a:off x="3623166" y="4537053"/>
            <a:ext cx="186997" cy="1277142"/>
          </a:xfrm>
          <a:custGeom>
            <a:avLst/>
            <a:gdLst>
              <a:gd name="connsiteX0" fmla="*/ 2684 w 186997"/>
              <a:gd name="connsiteY0" fmla="*/ 22 h 1277142"/>
              <a:gd name="connsiteX1" fmla="*/ 9034 w 186997"/>
              <a:gd name="connsiteY1" fmla="*/ 476272 h 1277142"/>
              <a:gd name="connsiteX2" fmla="*/ 97934 w 186997"/>
              <a:gd name="connsiteY2" fmla="*/ 863622 h 1277142"/>
              <a:gd name="connsiteX3" fmla="*/ 94759 w 186997"/>
              <a:gd name="connsiteY3" fmla="*/ 847747 h 1277142"/>
              <a:gd name="connsiteX4" fmla="*/ 186834 w 186997"/>
              <a:gd name="connsiteY4" fmla="*/ 1270022 h 1277142"/>
              <a:gd name="connsiteX5" fmla="*/ 116984 w 186997"/>
              <a:gd name="connsiteY5" fmla="*/ 1044597 h 1277142"/>
              <a:gd name="connsiteX6" fmla="*/ 107459 w 186997"/>
              <a:gd name="connsiteY6" fmla="*/ 209572 h 1277142"/>
              <a:gd name="connsiteX7" fmla="*/ 78884 w 186997"/>
              <a:gd name="connsiteY7" fmla="*/ 784247 h 1277142"/>
              <a:gd name="connsiteX8" fmla="*/ 5859 w 186997"/>
              <a:gd name="connsiteY8" fmla="*/ 457222 h 1277142"/>
              <a:gd name="connsiteX9" fmla="*/ 2684 w 186997"/>
              <a:gd name="connsiteY9" fmla="*/ 22 h 127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997" h="1277142">
                <a:moveTo>
                  <a:pt x="2684" y="22"/>
                </a:moveTo>
                <a:cubicBezTo>
                  <a:pt x="3213" y="3197"/>
                  <a:pt x="-6841" y="332339"/>
                  <a:pt x="9034" y="476272"/>
                </a:cubicBezTo>
                <a:cubicBezTo>
                  <a:pt x="24909" y="620205"/>
                  <a:pt x="83647" y="801710"/>
                  <a:pt x="97934" y="863622"/>
                </a:cubicBezTo>
                <a:cubicBezTo>
                  <a:pt x="112221" y="925534"/>
                  <a:pt x="79942" y="780014"/>
                  <a:pt x="94759" y="847747"/>
                </a:cubicBezTo>
                <a:cubicBezTo>
                  <a:pt x="109576" y="915480"/>
                  <a:pt x="183130" y="1237214"/>
                  <a:pt x="186834" y="1270022"/>
                </a:cubicBezTo>
                <a:cubicBezTo>
                  <a:pt x="190538" y="1302830"/>
                  <a:pt x="130213" y="1221339"/>
                  <a:pt x="116984" y="1044597"/>
                </a:cubicBezTo>
                <a:cubicBezTo>
                  <a:pt x="103755" y="867855"/>
                  <a:pt x="113809" y="252964"/>
                  <a:pt x="107459" y="209572"/>
                </a:cubicBezTo>
                <a:cubicBezTo>
                  <a:pt x="101109" y="166180"/>
                  <a:pt x="95817" y="742972"/>
                  <a:pt x="78884" y="784247"/>
                </a:cubicBezTo>
                <a:cubicBezTo>
                  <a:pt x="61951" y="825522"/>
                  <a:pt x="16442" y="584222"/>
                  <a:pt x="5859" y="457222"/>
                </a:cubicBezTo>
                <a:cubicBezTo>
                  <a:pt x="-4724" y="330222"/>
                  <a:pt x="2155" y="-3153"/>
                  <a:pt x="2684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11C76C7-FDA0-8AAA-BADE-0108E3D4BBAE}"/>
              </a:ext>
            </a:extLst>
          </p:cNvPr>
          <p:cNvSpPr/>
          <p:nvPr/>
        </p:nvSpPr>
        <p:spPr>
          <a:xfrm>
            <a:off x="3210098" y="4101401"/>
            <a:ext cx="393634" cy="613537"/>
          </a:xfrm>
          <a:custGeom>
            <a:avLst/>
            <a:gdLst>
              <a:gd name="connsiteX0" fmla="*/ 60152 w 393634"/>
              <a:gd name="connsiteY0" fmla="*/ 48324 h 613537"/>
              <a:gd name="connsiteX1" fmla="*/ 307802 w 393634"/>
              <a:gd name="connsiteY1" fmla="*/ 324549 h 613537"/>
              <a:gd name="connsiteX2" fmla="*/ 314152 w 393634"/>
              <a:gd name="connsiteY2" fmla="*/ 375349 h 613537"/>
              <a:gd name="connsiteX3" fmla="*/ 393527 w 393634"/>
              <a:gd name="connsiteY3" fmla="*/ 613474 h 613537"/>
              <a:gd name="connsiteX4" fmla="*/ 330027 w 393634"/>
              <a:gd name="connsiteY4" fmla="*/ 397574 h 613537"/>
              <a:gd name="connsiteX5" fmla="*/ 279227 w 393634"/>
              <a:gd name="connsiteY5" fmla="*/ 254699 h 613537"/>
              <a:gd name="connsiteX6" fmla="*/ 15702 w 393634"/>
              <a:gd name="connsiteY6" fmla="*/ 22924 h 613537"/>
              <a:gd name="connsiteX7" fmla="*/ 60152 w 393634"/>
              <a:gd name="connsiteY7" fmla="*/ 48324 h 61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634" h="613537">
                <a:moveTo>
                  <a:pt x="60152" y="48324"/>
                </a:moveTo>
                <a:cubicBezTo>
                  <a:pt x="108835" y="98595"/>
                  <a:pt x="265469" y="270045"/>
                  <a:pt x="307802" y="324549"/>
                </a:cubicBezTo>
                <a:cubicBezTo>
                  <a:pt x="350135" y="379053"/>
                  <a:pt x="299865" y="327195"/>
                  <a:pt x="314152" y="375349"/>
                </a:cubicBezTo>
                <a:cubicBezTo>
                  <a:pt x="328439" y="423503"/>
                  <a:pt x="390881" y="609770"/>
                  <a:pt x="393527" y="613474"/>
                </a:cubicBezTo>
                <a:cubicBezTo>
                  <a:pt x="396173" y="617178"/>
                  <a:pt x="349077" y="457370"/>
                  <a:pt x="330027" y="397574"/>
                </a:cubicBezTo>
                <a:cubicBezTo>
                  <a:pt x="310977" y="337778"/>
                  <a:pt x="331614" y="317141"/>
                  <a:pt x="279227" y="254699"/>
                </a:cubicBezTo>
                <a:cubicBezTo>
                  <a:pt x="226840" y="192257"/>
                  <a:pt x="52214" y="63141"/>
                  <a:pt x="15702" y="22924"/>
                </a:cubicBezTo>
                <a:cubicBezTo>
                  <a:pt x="-20811" y="-17293"/>
                  <a:pt x="11469" y="-1947"/>
                  <a:pt x="60152" y="48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40EA62A1-69A5-EBC9-0109-C8228476FA31}"/>
              </a:ext>
            </a:extLst>
          </p:cNvPr>
          <p:cNvSpPr/>
          <p:nvPr/>
        </p:nvSpPr>
        <p:spPr>
          <a:xfrm>
            <a:off x="3438016" y="4600575"/>
            <a:ext cx="179759" cy="439856"/>
          </a:xfrm>
          <a:custGeom>
            <a:avLst/>
            <a:gdLst>
              <a:gd name="connsiteX0" fmla="*/ 79884 w 179759"/>
              <a:gd name="connsiteY0" fmla="*/ 0 h 439856"/>
              <a:gd name="connsiteX1" fmla="*/ 102109 w 179759"/>
              <a:gd name="connsiteY1" fmla="*/ 209550 h 439856"/>
              <a:gd name="connsiteX2" fmla="*/ 178309 w 179759"/>
              <a:gd name="connsiteY2" fmla="*/ 434975 h 439856"/>
              <a:gd name="connsiteX3" fmla="*/ 140209 w 179759"/>
              <a:gd name="connsiteY3" fmla="*/ 342900 h 439856"/>
              <a:gd name="connsiteX4" fmla="*/ 509 w 179759"/>
              <a:gd name="connsiteY4" fmla="*/ 95250 h 439856"/>
              <a:gd name="connsiteX5" fmla="*/ 92584 w 179759"/>
              <a:gd name="connsiteY5" fmla="*/ 209550 h 439856"/>
              <a:gd name="connsiteX6" fmla="*/ 79884 w 179759"/>
              <a:gd name="connsiteY6" fmla="*/ 0 h 43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759" h="439856">
                <a:moveTo>
                  <a:pt x="79884" y="0"/>
                </a:moveTo>
                <a:cubicBezTo>
                  <a:pt x="81471" y="0"/>
                  <a:pt x="85705" y="137054"/>
                  <a:pt x="102109" y="209550"/>
                </a:cubicBezTo>
                <a:cubicBezTo>
                  <a:pt x="118513" y="282046"/>
                  <a:pt x="171959" y="412750"/>
                  <a:pt x="178309" y="434975"/>
                </a:cubicBezTo>
                <a:cubicBezTo>
                  <a:pt x="184659" y="457200"/>
                  <a:pt x="169842" y="399521"/>
                  <a:pt x="140209" y="342900"/>
                </a:cubicBezTo>
                <a:cubicBezTo>
                  <a:pt x="110576" y="286279"/>
                  <a:pt x="8446" y="117475"/>
                  <a:pt x="509" y="95250"/>
                </a:cubicBezTo>
                <a:cubicBezTo>
                  <a:pt x="-7429" y="73025"/>
                  <a:pt x="79884" y="220662"/>
                  <a:pt x="92584" y="209550"/>
                </a:cubicBezTo>
                <a:cubicBezTo>
                  <a:pt x="105284" y="198438"/>
                  <a:pt x="78297" y="0"/>
                  <a:pt x="798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820B48BC-1CAE-CFC2-6DE5-FD41C8C30251}"/>
              </a:ext>
            </a:extLst>
          </p:cNvPr>
          <p:cNvSpPr/>
          <p:nvPr/>
        </p:nvSpPr>
        <p:spPr>
          <a:xfrm>
            <a:off x="3174452" y="4875742"/>
            <a:ext cx="235545" cy="547259"/>
          </a:xfrm>
          <a:custGeom>
            <a:avLst/>
            <a:gdLst>
              <a:gd name="connsiteX0" fmla="*/ 235498 w 235545"/>
              <a:gd name="connsiteY0" fmla="*/ 1058 h 547259"/>
              <a:gd name="connsiteX1" fmla="*/ 76748 w 235545"/>
              <a:gd name="connsiteY1" fmla="*/ 286808 h 547259"/>
              <a:gd name="connsiteX2" fmla="*/ 548 w 235545"/>
              <a:gd name="connsiteY2" fmla="*/ 543983 h 547259"/>
              <a:gd name="connsiteX3" fmla="*/ 44998 w 235545"/>
              <a:gd name="connsiteY3" fmla="*/ 416983 h 547259"/>
              <a:gd name="connsiteX4" fmla="*/ 92623 w 235545"/>
              <a:gd name="connsiteY4" fmla="*/ 197908 h 547259"/>
              <a:gd name="connsiteX5" fmla="*/ 235498 w 235545"/>
              <a:gd name="connsiteY5" fmla="*/ 1058 h 54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45" h="547259">
                <a:moveTo>
                  <a:pt x="235498" y="1058"/>
                </a:moveTo>
                <a:cubicBezTo>
                  <a:pt x="232852" y="15875"/>
                  <a:pt x="115906" y="196321"/>
                  <a:pt x="76748" y="286808"/>
                </a:cubicBezTo>
                <a:cubicBezTo>
                  <a:pt x="37590" y="377295"/>
                  <a:pt x="5840" y="522287"/>
                  <a:pt x="548" y="543983"/>
                </a:cubicBezTo>
                <a:cubicBezTo>
                  <a:pt x="-4744" y="565679"/>
                  <a:pt x="29652" y="474662"/>
                  <a:pt x="44998" y="416983"/>
                </a:cubicBezTo>
                <a:cubicBezTo>
                  <a:pt x="60344" y="359304"/>
                  <a:pt x="56110" y="265112"/>
                  <a:pt x="92623" y="197908"/>
                </a:cubicBezTo>
                <a:cubicBezTo>
                  <a:pt x="129136" y="130704"/>
                  <a:pt x="238144" y="-13759"/>
                  <a:pt x="235498" y="1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D7DB885B-8014-EB1E-39CE-7CC941059F3D}"/>
              </a:ext>
            </a:extLst>
          </p:cNvPr>
          <p:cNvSpPr/>
          <p:nvPr/>
        </p:nvSpPr>
        <p:spPr>
          <a:xfrm>
            <a:off x="4165534" y="4895872"/>
            <a:ext cx="429780" cy="428626"/>
          </a:xfrm>
          <a:custGeom>
            <a:avLst/>
            <a:gdLst>
              <a:gd name="connsiteX0" fmla="*/ 66 w 429780"/>
              <a:gd name="connsiteY0" fmla="*/ 3153 h 428626"/>
              <a:gd name="connsiteX1" fmla="*/ 422341 w 429780"/>
              <a:gd name="connsiteY1" fmla="*/ 38078 h 428626"/>
              <a:gd name="connsiteX2" fmla="*/ 257241 w 429780"/>
              <a:gd name="connsiteY2" fmla="*/ 85703 h 428626"/>
              <a:gd name="connsiteX3" fmla="*/ 98491 w 429780"/>
              <a:gd name="connsiteY3" fmla="*/ 206353 h 428626"/>
              <a:gd name="connsiteX4" fmla="*/ 12766 w 429780"/>
              <a:gd name="connsiteY4" fmla="*/ 428603 h 428626"/>
              <a:gd name="connsiteX5" fmla="*/ 85791 w 429780"/>
              <a:gd name="connsiteY5" fmla="*/ 219053 h 428626"/>
              <a:gd name="connsiteX6" fmla="*/ 387416 w 429780"/>
              <a:gd name="connsiteY6" fmla="*/ 25378 h 428626"/>
              <a:gd name="connsiteX7" fmla="*/ 66 w 429780"/>
              <a:gd name="connsiteY7" fmla="*/ 3153 h 42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780" h="428626">
                <a:moveTo>
                  <a:pt x="66" y="3153"/>
                </a:moveTo>
                <a:cubicBezTo>
                  <a:pt x="5887" y="5270"/>
                  <a:pt x="379479" y="24320"/>
                  <a:pt x="422341" y="38078"/>
                </a:cubicBezTo>
                <a:cubicBezTo>
                  <a:pt x="465203" y="51836"/>
                  <a:pt x="311216" y="57657"/>
                  <a:pt x="257241" y="85703"/>
                </a:cubicBezTo>
                <a:cubicBezTo>
                  <a:pt x="203266" y="113749"/>
                  <a:pt x="139237" y="149203"/>
                  <a:pt x="98491" y="206353"/>
                </a:cubicBezTo>
                <a:cubicBezTo>
                  <a:pt x="57745" y="263503"/>
                  <a:pt x="14883" y="426486"/>
                  <a:pt x="12766" y="428603"/>
                </a:cubicBezTo>
                <a:cubicBezTo>
                  <a:pt x="10649" y="430720"/>
                  <a:pt x="23349" y="286257"/>
                  <a:pt x="85791" y="219053"/>
                </a:cubicBezTo>
                <a:cubicBezTo>
                  <a:pt x="148233" y="151849"/>
                  <a:pt x="402233" y="60303"/>
                  <a:pt x="387416" y="25378"/>
                </a:cubicBezTo>
                <a:cubicBezTo>
                  <a:pt x="372599" y="-9547"/>
                  <a:pt x="-5755" y="1036"/>
                  <a:pt x="66" y="3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FC5DD452-98AF-2C1F-1D49-E6B361A82163}"/>
              </a:ext>
            </a:extLst>
          </p:cNvPr>
          <p:cNvSpPr/>
          <p:nvPr/>
        </p:nvSpPr>
        <p:spPr>
          <a:xfrm>
            <a:off x="4479925" y="3739401"/>
            <a:ext cx="119826" cy="392082"/>
          </a:xfrm>
          <a:custGeom>
            <a:avLst/>
            <a:gdLst>
              <a:gd name="connsiteX0" fmla="*/ 0 w 119826"/>
              <a:gd name="connsiteY0" fmla="*/ 749 h 392082"/>
              <a:gd name="connsiteX1" fmla="*/ 117475 w 119826"/>
              <a:gd name="connsiteY1" fmla="*/ 184899 h 392082"/>
              <a:gd name="connsiteX2" fmla="*/ 66675 w 119826"/>
              <a:gd name="connsiteY2" fmla="*/ 391274 h 392082"/>
              <a:gd name="connsiteX3" fmla="*/ 85725 w 119826"/>
              <a:gd name="connsiteY3" fmla="*/ 251574 h 392082"/>
              <a:gd name="connsiteX4" fmla="*/ 117475 w 119826"/>
              <a:gd name="connsiteY4" fmla="*/ 124574 h 392082"/>
              <a:gd name="connsiteX5" fmla="*/ 0 w 119826"/>
              <a:gd name="connsiteY5" fmla="*/ 749 h 39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826" h="392082">
                <a:moveTo>
                  <a:pt x="0" y="749"/>
                </a:moveTo>
                <a:cubicBezTo>
                  <a:pt x="0" y="10803"/>
                  <a:pt x="106362" y="119811"/>
                  <a:pt x="117475" y="184899"/>
                </a:cubicBezTo>
                <a:cubicBezTo>
                  <a:pt x="128588" y="249987"/>
                  <a:pt x="71967" y="380162"/>
                  <a:pt x="66675" y="391274"/>
                </a:cubicBezTo>
                <a:cubicBezTo>
                  <a:pt x="61383" y="402387"/>
                  <a:pt x="77258" y="296024"/>
                  <a:pt x="85725" y="251574"/>
                </a:cubicBezTo>
                <a:cubicBezTo>
                  <a:pt x="94192" y="207124"/>
                  <a:pt x="129117" y="164791"/>
                  <a:pt x="117475" y="124574"/>
                </a:cubicBezTo>
                <a:cubicBezTo>
                  <a:pt x="105833" y="84357"/>
                  <a:pt x="0" y="-9305"/>
                  <a:pt x="0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1B3E1309-873D-E19B-251C-5C12883AE50F}"/>
              </a:ext>
            </a:extLst>
          </p:cNvPr>
          <p:cNvSpPr/>
          <p:nvPr/>
        </p:nvSpPr>
        <p:spPr>
          <a:xfrm>
            <a:off x="3246738" y="4222650"/>
            <a:ext cx="215300" cy="510918"/>
          </a:xfrm>
          <a:custGeom>
            <a:avLst/>
            <a:gdLst>
              <a:gd name="connsiteX0" fmla="*/ 7637 w 215300"/>
              <a:gd name="connsiteY0" fmla="*/ 100 h 510918"/>
              <a:gd name="connsiteX1" fmla="*/ 42562 w 215300"/>
              <a:gd name="connsiteY1" fmla="*/ 187425 h 510918"/>
              <a:gd name="connsiteX2" fmla="*/ 118762 w 215300"/>
              <a:gd name="connsiteY2" fmla="*/ 365225 h 510918"/>
              <a:gd name="connsiteX3" fmla="*/ 87012 w 215300"/>
              <a:gd name="connsiteY3" fmla="*/ 336650 h 510918"/>
              <a:gd name="connsiteX4" fmla="*/ 210837 w 215300"/>
              <a:gd name="connsiteY4" fmla="*/ 508100 h 510918"/>
              <a:gd name="connsiteX5" fmla="*/ 188612 w 215300"/>
              <a:gd name="connsiteY5" fmla="*/ 428725 h 510918"/>
              <a:gd name="connsiteX6" fmla="*/ 194962 w 215300"/>
              <a:gd name="connsiteY6" fmla="*/ 241400 h 510918"/>
              <a:gd name="connsiteX7" fmla="*/ 185437 w 215300"/>
              <a:gd name="connsiteY7" fmla="*/ 457300 h 510918"/>
              <a:gd name="connsiteX8" fmla="*/ 144162 w 215300"/>
              <a:gd name="connsiteY8" fmla="*/ 438250 h 510918"/>
              <a:gd name="connsiteX9" fmla="*/ 4462 w 215300"/>
              <a:gd name="connsiteY9" fmla="*/ 177900 h 510918"/>
              <a:gd name="connsiteX10" fmla="*/ 33037 w 215300"/>
              <a:gd name="connsiteY10" fmla="*/ 212825 h 510918"/>
              <a:gd name="connsiteX11" fmla="*/ 7637 w 215300"/>
              <a:gd name="connsiteY11" fmla="*/ 100 h 51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5300" h="510918">
                <a:moveTo>
                  <a:pt x="7637" y="100"/>
                </a:moveTo>
                <a:cubicBezTo>
                  <a:pt x="9224" y="-4133"/>
                  <a:pt x="24041" y="126571"/>
                  <a:pt x="42562" y="187425"/>
                </a:cubicBezTo>
                <a:cubicBezTo>
                  <a:pt x="61083" y="248279"/>
                  <a:pt x="111354" y="340354"/>
                  <a:pt x="118762" y="365225"/>
                </a:cubicBezTo>
                <a:cubicBezTo>
                  <a:pt x="126170" y="390096"/>
                  <a:pt x="71666" y="312838"/>
                  <a:pt x="87012" y="336650"/>
                </a:cubicBezTo>
                <a:cubicBezTo>
                  <a:pt x="102358" y="360462"/>
                  <a:pt x="193904" y="492754"/>
                  <a:pt x="210837" y="508100"/>
                </a:cubicBezTo>
                <a:cubicBezTo>
                  <a:pt x="227770" y="523446"/>
                  <a:pt x="191258" y="473175"/>
                  <a:pt x="188612" y="428725"/>
                </a:cubicBezTo>
                <a:cubicBezTo>
                  <a:pt x="185966" y="384275"/>
                  <a:pt x="195491" y="236638"/>
                  <a:pt x="194962" y="241400"/>
                </a:cubicBezTo>
                <a:cubicBezTo>
                  <a:pt x="194433" y="246163"/>
                  <a:pt x="193904" y="424492"/>
                  <a:pt x="185437" y="457300"/>
                </a:cubicBezTo>
                <a:cubicBezTo>
                  <a:pt x="176970" y="490108"/>
                  <a:pt x="174324" y="484817"/>
                  <a:pt x="144162" y="438250"/>
                </a:cubicBezTo>
                <a:cubicBezTo>
                  <a:pt x="114000" y="391683"/>
                  <a:pt x="22983" y="215471"/>
                  <a:pt x="4462" y="177900"/>
                </a:cubicBezTo>
                <a:cubicBezTo>
                  <a:pt x="-14059" y="140329"/>
                  <a:pt x="30920" y="237167"/>
                  <a:pt x="33037" y="212825"/>
                </a:cubicBezTo>
                <a:cubicBezTo>
                  <a:pt x="35154" y="188483"/>
                  <a:pt x="6050" y="4333"/>
                  <a:pt x="7637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E46914EB-7D36-27D0-0DB7-8B78495DBB6E}"/>
              </a:ext>
            </a:extLst>
          </p:cNvPr>
          <p:cNvSpPr/>
          <p:nvPr/>
        </p:nvSpPr>
        <p:spPr>
          <a:xfrm>
            <a:off x="3390680" y="5013265"/>
            <a:ext cx="195027" cy="511840"/>
          </a:xfrm>
          <a:custGeom>
            <a:avLst/>
            <a:gdLst>
              <a:gd name="connsiteX0" fmla="*/ 168495 w 195027"/>
              <a:gd name="connsiteY0" fmla="*/ 60 h 511840"/>
              <a:gd name="connsiteX1" fmla="*/ 114520 w 195027"/>
              <a:gd name="connsiteY1" fmla="*/ 215960 h 511840"/>
              <a:gd name="connsiteX2" fmla="*/ 220 w 195027"/>
              <a:gd name="connsiteY2" fmla="*/ 304860 h 511840"/>
              <a:gd name="connsiteX3" fmla="*/ 146270 w 195027"/>
              <a:gd name="connsiteY3" fmla="*/ 235010 h 511840"/>
              <a:gd name="connsiteX4" fmla="*/ 193895 w 195027"/>
              <a:gd name="connsiteY4" fmla="*/ 511235 h 511840"/>
              <a:gd name="connsiteX5" fmla="*/ 181195 w 195027"/>
              <a:gd name="connsiteY5" fmla="*/ 304860 h 511840"/>
              <a:gd name="connsiteX6" fmla="*/ 193895 w 195027"/>
              <a:gd name="connsiteY6" fmla="*/ 158810 h 511840"/>
              <a:gd name="connsiteX7" fmla="*/ 171670 w 195027"/>
              <a:gd name="connsiteY7" fmla="*/ 209610 h 511840"/>
              <a:gd name="connsiteX8" fmla="*/ 85945 w 195027"/>
              <a:gd name="connsiteY8" fmla="*/ 238185 h 511840"/>
              <a:gd name="connsiteX9" fmla="*/ 168495 w 195027"/>
              <a:gd name="connsiteY9" fmla="*/ 60 h 5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027" h="511840">
                <a:moveTo>
                  <a:pt x="168495" y="60"/>
                </a:moveTo>
                <a:cubicBezTo>
                  <a:pt x="173257" y="-3644"/>
                  <a:pt x="142566" y="165160"/>
                  <a:pt x="114520" y="215960"/>
                </a:cubicBezTo>
                <a:cubicBezTo>
                  <a:pt x="86474" y="266760"/>
                  <a:pt x="-5072" y="301685"/>
                  <a:pt x="220" y="304860"/>
                </a:cubicBezTo>
                <a:cubicBezTo>
                  <a:pt x="5512" y="308035"/>
                  <a:pt x="113991" y="200614"/>
                  <a:pt x="146270" y="235010"/>
                </a:cubicBezTo>
                <a:cubicBezTo>
                  <a:pt x="178549" y="269406"/>
                  <a:pt x="188074" y="499593"/>
                  <a:pt x="193895" y="511235"/>
                </a:cubicBezTo>
                <a:cubicBezTo>
                  <a:pt x="199716" y="522877"/>
                  <a:pt x="181195" y="363597"/>
                  <a:pt x="181195" y="304860"/>
                </a:cubicBezTo>
                <a:cubicBezTo>
                  <a:pt x="181195" y="246123"/>
                  <a:pt x="195483" y="174685"/>
                  <a:pt x="193895" y="158810"/>
                </a:cubicBezTo>
                <a:cubicBezTo>
                  <a:pt x="192308" y="142935"/>
                  <a:pt x="189662" y="196381"/>
                  <a:pt x="171670" y="209610"/>
                </a:cubicBezTo>
                <a:cubicBezTo>
                  <a:pt x="153678" y="222839"/>
                  <a:pt x="85416" y="269935"/>
                  <a:pt x="85945" y="238185"/>
                </a:cubicBezTo>
                <a:cubicBezTo>
                  <a:pt x="86474" y="206435"/>
                  <a:pt x="163733" y="3764"/>
                  <a:pt x="168495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0045A39D-DA45-D2F7-0DD4-5B264841D56A}"/>
              </a:ext>
            </a:extLst>
          </p:cNvPr>
          <p:cNvSpPr/>
          <p:nvPr/>
        </p:nvSpPr>
        <p:spPr>
          <a:xfrm>
            <a:off x="4190721" y="5467272"/>
            <a:ext cx="87569" cy="726659"/>
          </a:xfrm>
          <a:custGeom>
            <a:avLst/>
            <a:gdLst>
              <a:gd name="connsiteX0" fmla="*/ 279 w 87569"/>
              <a:gd name="connsiteY0" fmla="*/ 78 h 726659"/>
              <a:gd name="connsiteX1" fmla="*/ 57429 w 87569"/>
              <a:gd name="connsiteY1" fmla="*/ 235028 h 726659"/>
              <a:gd name="connsiteX2" fmla="*/ 25679 w 87569"/>
              <a:gd name="connsiteY2" fmla="*/ 714453 h 726659"/>
              <a:gd name="connsiteX3" fmla="*/ 44729 w 87569"/>
              <a:gd name="connsiteY3" fmla="*/ 552528 h 726659"/>
              <a:gd name="connsiteX4" fmla="*/ 86004 w 87569"/>
              <a:gd name="connsiteY4" fmla="*/ 212803 h 726659"/>
              <a:gd name="connsiteX5" fmla="*/ 279 w 87569"/>
              <a:gd name="connsiteY5" fmla="*/ 78 h 72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569" h="726659">
                <a:moveTo>
                  <a:pt x="279" y="78"/>
                </a:moveTo>
                <a:cubicBezTo>
                  <a:pt x="-4483" y="3782"/>
                  <a:pt x="53196" y="115966"/>
                  <a:pt x="57429" y="235028"/>
                </a:cubicBezTo>
                <a:cubicBezTo>
                  <a:pt x="61662" y="354090"/>
                  <a:pt x="27796" y="661536"/>
                  <a:pt x="25679" y="714453"/>
                </a:cubicBezTo>
                <a:cubicBezTo>
                  <a:pt x="23562" y="767370"/>
                  <a:pt x="34675" y="636136"/>
                  <a:pt x="44729" y="552528"/>
                </a:cubicBezTo>
                <a:cubicBezTo>
                  <a:pt x="54783" y="468920"/>
                  <a:pt x="96058" y="301174"/>
                  <a:pt x="86004" y="212803"/>
                </a:cubicBezTo>
                <a:cubicBezTo>
                  <a:pt x="75950" y="124432"/>
                  <a:pt x="5041" y="-3626"/>
                  <a:pt x="279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BF8B7AE7-EDF6-B183-3C46-2426FBB19E17}"/>
              </a:ext>
            </a:extLst>
          </p:cNvPr>
          <p:cNvSpPr/>
          <p:nvPr/>
        </p:nvSpPr>
        <p:spPr>
          <a:xfrm>
            <a:off x="5089475" y="4175015"/>
            <a:ext cx="53059" cy="117783"/>
          </a:xfrm>
          <a:custGeom>
            <a:avLst/>
            <a:gdLst>
              <a:gd name="connsiteX0" fmla="*/ 41325 w 53059"/>
              <a:gd name="connsiteY0" fmla="*/ 110 h 117783"/>
              <a:gd name="connsiteX1" fmla="*/ 41325 w 53059"/>
              <a:gd name="connsiteY1" fmla="*/ 76310 h 117783"/>
              <a:gd name="connsiteX2" fmla="*/ 50 w 53059"/>
              <a:gd name="connsiteY2" fmla="*/ 117585 h 117783"/>
              <a:gd name="connsiteX3" fmla="*/ 50850 w 53059"/>
              <a:gd name="connsiteY3" fmla="*/ 60435 h 117783"/>
              <a:gd name="connsiteX4" fmla="*/ 41325 w 53059"/>
              <a:gd name="connsiteY4" fmla="*/ 110 h 11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59" h="117783">
                <a:moveTo>
                  <a:pt x="41325" y="110"/>
                </a:moveTo>
                <a:cubicBezTo>
                  <a:pt x="39737" y="2756"/>
                  <a:pt x="48204" y="56731"/>
                  <a:pt x="41325" y="76310"/>
                </a:cubicBezTo>
                <a:cubicBezTo>
                  <a:pt x="34446" y="95889"/>
                  <a:pt x="-1538" y="120231"/>
                  <a:pt x="50" y="117585"/>
                </a:cubicBezTo>
                <a:cubicBezTo>
                  <a:pt x="1637" y="114939"/>
                  <a:pt x="42913" y="77897"/>
                  <a:pt x="50850" y="60435"/>
                </a:cubicBezTo>
                <a:cubicBezTo>
                  <a:pt x="58787" y="42973"/>
                  <a:pt x="42913" y="-2536"/>
                  <a:pt x="41325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0F9A6CE4-ACC2-1EA3-1FDD-214602EB0587}"/>
              </a:ext>
            </a:extLst>
          </p:cNvPr>
          <p:cNvSpPr/>
          <p:nvPr/>
        </p:nvSpPr>
        <p:spPr>
          <a:xfrm>
            <a:off x="5225368" y="4209843"/>
            <a:ext cx="327733" cy="136862"/>
          </a:xfrm>
          <a:custGeom>
            <a:avLst/>
            <a:gdLst>
              <a:gd name="connsiteX0" fmla="*/ 682 w 327733"/>
              <a:gd name="connsiteY0" fmla="*/ 207 h 136862"/>
              <a:gd name="connsiteX1" fmla="*/ 184832 w 327733"/>
              <a:gd name="connsiteY1" fmla="*/ 114507 h 136862"/>
              <a:gd name="connsiteX2" fmla="*/ 159432 w 327733"/>
              <a:gd name="connsiteY2" fmla="*/ 136732 h 136862"/>
              <a:gd name="connsiteX3" fmla="*/ 324532 w 327733"/>
              <a:gd name="connsiteY3" fmla="*/ 111332 h 136862"/>
              <a:gd name="connsiteX4" fmla="*/ 261032 w 327733"/>
              <a:gd name="connsiteY4" fmla="*/ 120857 h 136862"/>
              <a:gd name="connsiteX5" fmla="*/ 168957 w 327733"/>
              <a:gd name="connsiteY5" fmla="*/ 41482 h 136862"/>
              <a:gd name="connsiteX6" fmla="*/ 238807 w 327733"/>
              <a:gd name="connsiteY6" fmla="*/ 104982 h 136862"/>
              <a:gd name="connsiteX7" fmla="*/ 127682 w 327733"/>
              <a:gd name="connsiteY7" fmla="*/ 85932 h 136862"/>
              <a:gd name="connsiteX8" fmla="*/ 682 w 327733"/>
              <a:gd name="connsiteY8" fmla="*/ 207 h 13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733" h="136862">
                <a:moveTo>
                  <a:pt x="682" y="207"/>
                </a:moveTo>
                <a:cubicBezTo>
                  <a:pt x="10207" y="4970"/>
                  <a:pt x="158374" y="91753"/>
                  <a:pt x="184832" y="114507"/>
                </a:cubicBezTo>
                <a:cubicBezTo>
                  <a:pt x="211290" y="137261"/>
                  <a:pt x="136149" y="137261"/>
                  <a:pt x="159432" y="136732"/>
                </a:cubicBezTo>
                <a:cubicBezTo>
                  <a:pt x="182715" y="136203"/>
                  <a:pt x="324532" y="111332"/>
                  <a:pt x="324532" y="111332"/>
                </a:cubicBezTo>
                <a:cubicBezTo>
                  <a:pt x="341465" y="108686"/>
                  <a:pt x="286961" y="132499"/>
                  <a:pt x="261032" y="120857"/>
                </a:cubicBezTo>
                <a:cubicBezTo>
                  <a:pt x="235103" y="109215"/>
                  <a:pt x="172661" y="44128"/>
                  <a:pt x="168957" y="41482"/>
                </a:cubicBezTo>
                <a:cubicBezTo>
                  <a:pt x="165253" y="38836"/>
                  <a:pt x="245686" y="97574"/>
                  <a:pt x="238807" y="104982"/>
                </a:cubicBezTo>
                <a:cubicBezTo>
                  <a:pt x="231928" y="112390"/>
                  <a:pt x="171603" y="97574"/>
                  <a:pt x="127682" y="85932"/>
                </a:cubicBezTo>
                <a:cubicBezTo>
                  <a:pt x="83761" y="74290"/>
                  <a:pt x="-8843" y="-4556"/>
                  <a:pt x="682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2DA8E1FD-8BAB-B721-2089-C98697298C01}"/>
              </a:ext>
            </a:extLst>
          </p:cNvPr>
          <p:cNvSpPr/>
          <p:nvPr/>
        </p:nvSpPr>
        <p:spPr>
          <a:xfrm>
            <a:off x="5457597" y="4559300"/>
            <a:ext cx="70104" cy="102182"/>
          </a:xfrm>
          <a:custGeom>
            <a:avLst/>
            <a:gdLst>
              <a:gd name="connsiteX0" fmla="*/ 22453 w 70104"/>
              <a:gd name="connsiteY0" fmla="*/ 0 h 102182"/>
              <a:gd name="connsiteX1" fmla="*/ 22453 w 70104"/>
              <a:gd name="connsiteY1" fmla="*/ 69850 h 102182"/>
              <a:gd name="connsiteX2" fmla="*/ 70078 w 70104"/>
              <a:gd name="connsiteY2" fmla="*/ 101600 h 102182"/>
              <a:gd name="connsiteX3" fmla="*/ 28803 w 70104"/>
              <a:gd name="connsiteY3" fmla="*/ 88900 h 102182"/>
              <a:gd name="connsiteX4" fmla="*/ 228 w 70104"/>
              <a:gd name="connsiteY4" fmla="*/ 69850 h 102182"/>
              <a:gd name="connsiteX5" fmla="*/ 22453 w 70104"/>
              <a:gd name="connsiteY5" fmla="*/ 0 h 10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04" h="102182">
                <a:moveTo>
                  <a:pt x="22453" y="0"/>
                </a:moveTo>
                <a:cubicBezTo>
                  <a:pt x="26157" y="0"/>
                  <a:pt x="14516" y="52917"/>
                  <a:pt x="22453" y="69850"/>
                </a:cubicBezTo>
                <a:cubicBezTo>
                  <a:pt x="30390" y="86783"/>
                  <a:pt x="69020" y="98425"/>
                  <a:pt x="70078" y="101600"/>
                </a:cubicBezTo>
                <a:cubicBezTo>
                  <a:pt x="71136" y="104775"/>
                  <a:pt x="40445" y="94192"/>
                  <a:pt x="28803" y="88900"/>
                </a:cubicBezTo>
                <a:cubicBezTo>
                  <a:pt x="17161" y="83608"/>
                  <a:pt x="2874" y="86254"/>
                  <a:pt x="228" y="69850"/>
                </a:cubicBezTo>
                <a:cubicBezTo>
                  <a:pt x="-2418" y="53446"/>
                  <a:pt x="18749" y="0"/>
                  <a:pt x="224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D1903E0-67B7-19AD-F30E-24DAC2239DA6}"/>
              </a:ext>
            </a:extLst>
          </p:cNvPr>
          <p:cNvSpPr/>
          <p:nvPr/>
        </p:nvSpPr>
        <p:spPr>
          <a:xfrm>
            <a:off x="5191009" y="4416425"/>
            <a:ext cx="66998" cy="131049"/>
          </a:xfrm>
          <a:custGeom>
            <a:avLst/>
            <a:gdLst>
              <a:gd name="connsiteX0" fmla="*/ 28691 w 66998"/>
              <a:gd name="connsiteY0" fmla="*/ 0 h 131049"/>
              <a:gd name="connsiteX1" fmla="*/ 19166 w 66998"/>
              <a:gd name="connsiteY1" fmla="*/ 82550 h 131049"/>
              <a:gd name="connsiteX2" fmla="*/ 66791 w 66998"/>
              <a:gd name="connsiteY2" fmla="*/ 130175 h 131049"/>
              <a:gd name="connsiteX3" fmla="*/ 35041 w 66998"/>
              <a:gd name="connsiteY3" fmla="*/ 111125 h 131049"/>
              <a:gd name="connsiteX4" fmla="*/ 116 w 66998"/>
              <a:gd name="connsiteY4" fmla="*/ 82550 h 131049"/>
              <a:gd name="connsiteX5" fmla="*/ 28691 w 66998"/>
              <a:gd name="connsiteY5" fmla="*/ 0 h 13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998" h="131049">
                <a:moveTo>
                  <a:pt x="28691" y="0"/>
                </a:moveTo>
                <a:cubicBezTo>
                  <a:pt x="31866" y="0"/>
                  <a:pt x="12816" y="60854"/>
                  <a:pt x="19166" y="82550"/>
                </a:cubicBezTo>
                <a:cubicBezTo>
                  <a:pt x="25516" y="104246"/>
                  <a:pt x="64145" y="125413"/>
                  <a:pt x="66791" y="130175"/>
                </a:cubicBezTo>
                <a:cubicBezTo>
                  <a:pt x="69437" y="134937"/>
                  <a:pt x="46154" y="119063"/>
                  <a:pt x="35041" y="111125"/>
                </a:cubicBezTo>
                <a:cubicBezTo>
                  <a:pt x="23928" y="103188"/>
                  <a:pt x="2233" y="96838"/>
                  <a:pt x="116" y="82550"/>
                </a:cubicBezTo>
                <a:cubicBezTo>
                  <a:pt x="-2001" y="68263"/>
                  <a:pt x="25516" y="0"/>
                  <a:pt x="2869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43973BC1-9FE8-5F23-5DFF-F0DABBAAE38F}"/>
              </a:ext>
            </a:extLst>
          </p:cNvPr>
          <p:cNvSpPr/>
          <p:nvPr/>
        </p:nvSpPr>
        <p:spPr>
          <a:xfrm>
            <a:off x="4558759" y="3276271"/>
            <a:ext cx="86375" cy="189533"/>
          </a:xfrm>
          <a:custGeom>
            <a:avLst/>
            <a:gdLst>
              <a:gd name="connsiteX0" fmla="*/ 86266 w 86375"/>
              <a:gd name="connsiteY0" fmla="*/ 329 h 189533"/>
              <a:gd name="connsiteX1" fmla="*/ 19591 w 86375"/>
              <a:gd name="connsiteY1" fmla="*/ 86054 h 189533"/>
              <a:gd name="connsiteX2" fmla="*/ 70391 w 86375"/>
              <a:gd name="connsiteY2" fmla="*/ 187654 h 189533"/>
              <a:gd name="connsiteX3" fmla="*/ 41816 w 86375"/>
              <a:gd name="connsiteY3" fmla="*/ 149554 h 189533"/>
              <a:gd name="connsiteX4" fmla="*/ 541 w 86375"/>
              <a:gd name="connsiteY4" fmla="*/ 117804 h 189533"/>
              <a:gd name="connsiteX5" fmla="*/ 86266 w 86375"/>
              <a:gd name="connsiteY5" fmla="*/ 329 h 189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5" h="189533">
                <a:moveTo>
                  <a:pt x="86266" y="329"/>
                </a:moveTo>
                <a:cubicBezTo>
                  <a:pt x="89441" y="-4963"/>
                  <a:pt x="22237" y="54833"/>
                  <a:pt x="19591" y="86054"/>
                </a:cubicBezTo>
                <a:cubicBezTo>
                  <a:pt x="16945" y="117275"/>
                  <a:pt x="66687" y="177071"/>
                  <a:pt x="70391" y="187654"/>
                </a:cubicBezTo>
                <a:cubicBezTo>
                  <a:pt x="74095" y="198237"/>
                  <a:pt x="53458" y="161196"/>
                  <a:pt x="41816" y="149554"/>
                </a:cubicBezTo>
                <a:cubicBezTo>
                  <a:pt x="30174" y="137912"/>
                  <a:pt x="-4751" y="138970"/>
                  <a:pt x="541" y="117804"/>
                </a:cubicBezTo>
                <a:cubicBezTo>
                  <a:pt x="5833" y="96638"/>
                  <a:pt x="83091" y="5621"/>
                  <a:pt x="86266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589C01E7-C2B3-4136-DD47-64067ED7E45A}"/>
              </a:ext>
            </a:extLst>
          </p:cNvPr>
          <p:cNvSpPr/>
          <p:nvPr/>
        </p:nvSpPr>
        <p:spPr>
          <a:xfrm>
            <a:off x="4197255" y="4321739"/>
            <a:ext cx="111919" cy="130878"/>
          </a:xfrm>
          <a:custGeom>
            <a:avLst/>
            <a:gdLst>
              <a:gd name="connsiteX0" fmla="*/ 95 w 111919"/>
              <a:gd name="connsiteY0" fmla="*/ 37536 h 130878"/>
              <a:gd name="connsiteX1" fmla="*/ 57245 w 111919"/>
              <a:gd name="connsiteY1" fmla="*/ 66111 h 130878"/>
              <a:gd name="connsiteX2" fmla="*/ 41370 w 111919"/>
              <a:gd name="connsiteY2" fmla="*/ 129611 h 130878"/>
              <a:gd name="connsiteX3" fmla="*/ 111220 w 111919"/>
              <a:gd name="connsiteY3" fmla="*/ 2611 h 130878"/>
              <a:gd name="connsiteX4" fmla="*/ 73120 w 111919"/>
              <a:gd name="connsiteY4" fmla="*/ 43886 h 130878"/>
              <a:gd name="connsiteX5" fmla="*/ 95 w 111919"/>
              <a:gd name="connsiteY5" fmla="*/ 37536 h 13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919" h="130878">
                <a:moveTo>
                  <a:pt x="95" y="37536"/>
                </a:moveTo>
                <a:cubicBezTo>
                  <a:pt x="-2551" y="41240"/>
                  <a:pt x="50366" y="50765"/>
                  <a:pt x="57245" y="66111"/>
                </a:cubicBezTo>
                <a:cubicBezTo>
                  <a:pt x="64124" y="81457"/>
                  <a:pt x="32374" y="140194"/>
                  <a:pt x="41370" y="129611"/>
                </a:cubicBezTo>
                <a:cubicBezTo>
                  <a:pt x="50366" y="119028"/>
                  <a:pt x="105928" y="16898"/>
                  <a:pt x="111220" y="2611"/>
                </a:cubicBezTo>
                <a:cubicBezTo>
                  <a:pt x="116512" y="-11676"/>
                  <a:pt x="90582" y="37007"/>
                  <a:pt x="73120" y="43886"/>
                </a:cubicBezTo>
                <a:cubicBezTo>
                  <a:pt x="55658" y="50765"/>
                  <a:pt x="2741" y="33832"/>
                  <a:pt x="95" y="37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15C96AF-D146-612B-60EA-E04BCBC1AAEC}"/>
              </a:ext>
            </a:extLst>
          </p:cNvPr>
          <p:cNvSpPr/>
          <p:nvPr/>
        </p:nvSpPr>
        <p:spPr>
          <a:xfrm>
            <a:off x="4517877" y="4165271"/>
            <a:ext cx="388169" cy="200964"/>
          </a:xfrm>
          <a:custGeom>
            <a:avLst/>
            <a:gdLst>
              <a:gd name="connsiteX0" fmla="*/ 98573 w 388169"/>
              <a:gd name="connsiteY0" fmla="*/ 165429 h 200964"/>
              <a:gd name="connsiteX1" fmla="*/ 12848 w 388169"/>
              <a:gd name="connsiteY1" fmla="*/ 190829 h 200964"/>
              <a:gd name="connsiteX2" fmla="*/ 381148 w 388169"/>
              <a:gd name="connsiteY2" fmla="*/ 3504 h 200964"/>
              <a:gd name="connsiteX3" fmla="*/ 241448 w 388169"/>
              <a:gd name="connsiteY3" fmla="*/ 76529 h 200964"/>
              <a:gd name="connsiteX4" fmla="*/ 98573 w 388169"/>
              <a:gd name="connsiteY4" fmla="*/ 165429 h 20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169" h="200964">
                <a:moveTo>
                  <a:pt x="98573" y="165429"/>
                </a:moveTo>
                <a:cubicBezTo>
                  <a:pt x="60473" y="184479"/>
                  <a:pt x="-34248" y="217816"/>
                  <a:pt x="12848" y="190829"/>
                </a:cubicBezTo>
                <a:cubicBezTo>
                  <a:pt x="59944" y="163842"/>
                  <a:pt x="343048" y="22554"/>
                  <a:pt x="381148" y="3504"/>
                </a:cubicBezTo>
                <a:cubicBezTo>
                  <a:pt x="419248" y="-15546"/>
                  <a:pt x="292248" y="47954"/>
                  <a:pt x="241448" y="76529"/>
                </a:cubicBezTo>
                <a:cubicBezTo>
                  <a:pt x="190648" y="105104"/>
                  <a:pt x="136673" y="146379"/>
                  <a:pt x="98573" y="165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19A9A6BC-70AE-37B8-1E8E-0765EEA35943}"/>
              </a:ext>
            </a:extLst>
          </p:cNvPr>
          <p:cNvSpPr/>
          <p:nvPr/>
        </p:nvSpPr>
        <p:spPr>
          <a:xfrm>
            <a:off x="4513585" y="2920466"/>
            <a:ext cx="366564" cy="181523"/>
          </a:xfrm>
          <a:custGeom>
            <a:avLst/>
            <a:gdLst>
              <a:gd name="connsiteX0" fmla="*/ 366390 w 366564"/>
              <a:gd name="connsiteY0" fmla="*/ 534 h 181523"/>
              <a:gd name="connsiteX1" fmla="*/ 204465 w 366564"/>
              <a:gd name="connsiteY1" fmla="*/ 41809 h 181523"/>
              <a:gd name="connsiteX2" fmla="*/ 61590 w 366564"/>
              <a:gd name="connsiteY2" fmla="*/ 67209 h 181523"/>
              <a:gd name="connsiteX3" fmla="*/ 166365 w 366564"/>
              <a:gd name="connsiteY3" fmla="*/ 70384 h 181523"/>
              <a:gd name="connsiteX4" fmla="*/ 42540 w 366564"/>
              <a:gd name="connsiteY4" fmla="*/ 137059 h 181523"/>
              <a:gd name="connsiteX5" fmla="*/ 121915 w 366564"/>
              <a:gd name="connsiteY5" fmla="*/ 118009 h 181523"/>
              <a:gd name="connsiteX6" fmla="*/ 1265 w 366564"/>
              <a:gd name="connsiteY6" fmla="*/ 181509 h 181523"/>
              <a:gd name="connsiteX7" fmla="*/ 213990 w 366564"/>
              <a:gd name="connsiteY7" fmla="*/ 111659 h 181523"/>
              <a:gd name="connsiteX8" fmla="*/ 220340 w 366564"/>
              <a:gd name="connsiteY8" fmla="*/ 79909 h 181523"/>
              <a:gd name="connsiteX9" fmla="*/ 258440 w 366564"/>
              <a:gd name="connsiteY9" fmla="*/ 64034 h 181523"/>
              <a:gd name="connsiteX10" fmla="*/ 172715 w 366564"/>
              <a:gd name="connsiteY10" fmla="*/ 73559 h 181523"/>
              <a:gd name="connsiteX11" fmla="*/ 366390 w 366564"/>
              <a:gd name="connsiteY11" fmla="*/ 534 h 18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6564" h="181523">
                <a:moveTo>
                  <a:pt x="366390" y="534"/>
                </a:moveTo>
                <a:cubicBezTo>
                  <a:pt x="371682" y="-4758"/>
                  <a:pt x="255265" y="30697"/>
                  <a:pt x="204465" y="41809"/>
                </a:cubicBezTo>
                <a:cubicBezTo>
                  <a:pt x="153665" y="52922"/>
                  <a:pt x="67940" y="62447"/>
                  <a:pt x="61590" y="67209"/>
                </a:cubicBezTo>
                <a:cubicBezTo>
                  <a:pt x="55240" y="71971"/>
                  <a:pt x="169540" y="58742"/>
                  <a:pt x="166365" y="70384"/>
                </a:cubicBezTo>
                <a:cubicBezTo>
                  <a:pt x="163190" y="82026"/>
                  <a:pt x="49948" y="129122"/>
                  <a:pt x="42540" y="137059"/>
                </a:cubicBezTo>
                <a:cubicBezTo>
                  <a:pt x="35132" y="144997"/>
                  <a:pt x="128794" y="110601"/>
                  <a:pt x="121915" y="118009"/>
                </a:cubicBezTo>
                <a:cubicBezTo>
                  <a:pt x="115036" y="125417"/>
                  <a:pt x="-14081" y="182567"/>
                  <a:pt x="1265" y="181509"/>
                </a:cubicBezTo>
                <a:cubicBezTo>
                  <a:pt x="16611" y="180451"/>
                  <a:pt x="177477" y="128592"/>
                  <a:pt x="213990" y="111659"/>
                </a:cubicBezTo>
                <a:cubicBezTo>
                  <a:pt x="250502" y="94726"/>
                  <a:pt x="212932" y="87847"/>
                  <a:pt x="220340" y="79909"/>
                </a:cubicBezTo>
                <a:cubicBezTo>
                  <a:pt x="227748" y="71972"/>
                  <a:pt x="266377" y="65092"/>
                  <a:pt x="258440" y="64034"/>
                </a:cubicBezTo>
                <a:cubicBezTo>
                  <a:pt x="250503" y="62976"/>
                  <a:pt x="158957" y="83613"/>
                  <a:pt x="172715" y="73559"/>
                </a:cubicBezTo>
                <a:cubicBezTo>
                  <a:pt x="186473" y="63505"/>
                  <a:pt x="361098" y="5826"/>
                  <a:pt x="366390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E60CDECA-CA56-35A0-BDBC-B03FD6D98972}"/>
              </a:ext>
            </a:extLst>
          </p:cNvPr>
          <p:cNvSpPr/>
          <p:nvPr/>
        </p:nvSpPr>
        <p:spPr>
          <a:xfrm>
            <a:off x="3549273" y="2780855"/>
            <a:ext cx="457657" cy="940525"/>
          </a:xfrm>
          <a:custGeom>
            <a:avLst/>
            <a:gdLst>
              <a:gd name="connsiteX0" fmla="*/ 457577 w 457657"/>
              <a:gd name="connsiteY0" fmla="*/ 445 h 940525"/>
              <a:gd name="connsiteX1" fmla="*/ 257552 w 457657"/>
              <a:gd name="connsiteY1" fmla="*/ 283020 h 940525"/>
              <a:gd name="connsiteX2" fmla="*/ 311527 w 457657"/>
              <a:gd name="connsiteY2" fmla="*/ 413195 h 940525"/>
              <a:gd name="connsiteX3" fmla="*/ 187702 w 457657"/>
              <a:gd name="connsiteY3" fmla="*/ 511620 h 940525"/>
              <a:gd name="connsiteX4" fmla="*/ 143252 w 457657"/>
              <a:gd name="connsiteY4" fmla="*/ 565595 h 940525"/>
              <a:gd name="connsiteX5" fmla="*/ 377 w 457657"/>
              <a:gd name="connsiteY5" fmla="*/ 629095 h 940525"/>
              <a:gd name="connsiteX6" fmla="*/ 190877 w 457657"/>
              <a:gd name="connsiteY6" fmla="*/ 565595 h 940525"/>
              <a:gd name="connsiteX7" fmla="*/ 413127 w 457657"/>
              <a:gd name="connsiteY7" fmla="*/ 737045 h 940525"/>
              <a:gd name="connsiteX8" fmla="*/ 298827 w 457657"/>
              <a:gd name="connsiteY8" fmla="*/ 676720 h 940525"/>
              <a:gd name="connsiteX9" fmla="*/ 400427 w 457657"/>
              <a:gd name="connsiteY9" fmla="*/ 940245 h 940525"/>
              <a:gd name="connsiteX10" fmla="*/ 327402 w 457657"/>
              <a:gd name="connsiteY10" fmla="*/ 724345 h 940525"/>
              <a:gd name="connsiteX11" fmla="*/ 200402 w 457657"/>
              <a:gd name="connsiteY11" fmla="*/ 575120 h 940525"/>
              <a:gd name="connsiteX12" fmla="*/ 282952 w 457657"/>
              <a:gd name="connsiteY12" fmla="*/ 321120 h 940525"/>
              <a:gd name="connsiteX13" fmla="*/ 60702 w 457657"/>
              <a:gd name="connsiteY13" fmla="*/ 594170 h 940525"/>
              <a:gd name="connsiteX14" fmla="*/ 286127 w 457657"/>
              <a:gd name="connsiteY14" fmla="*/ 159195 h 940525"/>
              <a:gd name="connsiteX15" fmla="*/ 263902 w 457657"/>
              <a:gd name="connsiteY15" fmla="*/ 108395 h 940525"/>
              <a:gd name="connsiteX16" fmla="*/ 114677 w 457657"/>
              <a:gd name="connsiteY16" fmla="*/ 524320 h 940525"/>
              <a:gd name="connsiteX17" fmla="*/ 279777 w 457657"/>
              <a:gd name="connsiteY17" fmla="*/ 225870 h 940525"/>
              <a:gd name="connsiteX18" fmla="*/ 457577 w 457657"/>
              <a:gd name="connsiteY18" fmla="*/ 445 h 94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7657" h="940525">
                <a:moveTo>
                  <a:pt x="457577" y="445"/>
                </a:moveTo>
                <a:cubicBezTo>
                  <a:pt x="453873" y="9970"/>
                  <a:pt x="281894" y="214228"/>
                  <a:pt x="257552" y="283020"/>
                </a:cubicBezTo>
                <a:cubicBezTo>
                  <a:pt x="233210" y="351812"/>
                  <a:pt x="323169" y="375095"/>
                  <a:pt x="311527" y="413195"/>
                </a:cubicBezTo>
                <a:cubicBezTo>
                  <a:pt x="299885" y="451295"/>
                  <a:pt x="215748" y="486220"/>
                  <a:pt x="187702" y="511620"/>
                </a:cubicBezTo>
                <a:cubicBezTo>
                  <a:pt x="159656" y="537020"/>
                  <a:pt x="174473" y="546016"/>
                  <a:pt x="143252" y="565595"/>
                </a:cubicBezTo>
                <a:cubicBezTo>
                  <a:pt x="112031" y="585174"/>
                  <a:pt x="-7560" y="629095"/>
                  <a:pt x="377" y="629095"/>
                </a:cubicBezTo>
                <a:cubicBezTo>
                  <a:pt x="8314" y="629095"/>
                  <a:pt x="122085" y="547603"/>
                  <a:pt x="190877" y="565595"/>
                </a:cubicBezTo>
                <a:cubicBezTo>
                  <a:pt x="259669" y="583587"/>
                  <a:pt x="395135" y="718524"/>
                  <a:pt x="413127" y="737045"/>
                </a:cubicBezTo>
                <a:cubicBezTo>
                  <a:pt x="431119" y="755566"/>
                  <a:pt x="300944" y="642853"/>
                  <a:pt x="298827" y="676720"/>
                </a:cubicBezTo>
                <a:cubicBezTo>
                  <a:pt x="296710" y="710587"/>
                  <a:pt x="395664" y="932308"/>
                  <a:pt x="400427" y="940245"/>
                </a:cubicBezTo>
                <a:cubicBezTo>
                  <a:pt x="405189" y="948183"/>
                  <a:pt x="360739" y="785199"/>
                  <a:pt x="327402" y="724345"/>
                </a:cubicBezTo>
                <a:cubicBezTo>
                  <a:pt x="294065" y="663491"/>
                  <a:pt x="207810" y="642324"/>
                  <a:pt x="200402" y="575120"/>
                </a:cubicBezTo>
                <a:cubicBezTo>
                  <a:pt x="192994" y="507916"/>
                  <a:pt x="306235" y="317945"/>
                  <a:pt x="282952" y="321120"/>
                </a:cubicBezTo>
                <a:cubicBezTo>
                  <a:pt x="259669" y="324295"/>
                  <a:pt x="60173" y="621157"/>
                  <a:pt x="60702" y="594170"/>
                </a:cubicBezTo>
                <a:cubicBezTo>
                  <a:pt x="61231" y="567183"/>
                  <a:pt x="252260" y="240157"/>
                  <a:pt x="286127" y="159195"/>
                </a:cubicBezTo>
                <a:cubicBezTo>
                  <a:pt x="319994" y="78233"/>
                  <a:pt x="292477" y="47541"/>
                  <a:pt x="263902" y="108395"/>
                </a:cubicBezTo>
                <a:cubicBezTo>
                  <a:pt x="235327" y="169249"/>
                  <a:pt x="112031" y="504741"/>
                  <a:pt x="114677" y="524320"/>
                </a:cubicBezTo>
                <a:cubicBezTo>
                  <a:pt x="117323" y="543899"/>
                  <a:pt x="223685" y="315299"/>
                  <a:pt x="279777" y="225870"/>
                </a:cubicBezTo>
                <a:cubicBezTo>
                  <a:pt x="335869" y="136441"/>
                  <a:pt x="461281" y="-9080"/>
                  <a:pt x="457577" y="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D0989696-2160-7DD3-F894-F12D6302A356}"/>
              </a:ext>
            </a:extLst>
          </p:cNvPr>
          <p:cNvSpPr/>
          <p:nvPr/>
        </p:nvSpPr>
        <p:spPr>
          <a:xfrm>
            <a:off x="4330467" y="1830985"/>
            <a:ext cx="265162" cy="456801"/>
          </a:xfrm>
          <a:custGeom>
            <a:avLst/>
            <a:gdLst>
              <a:gd name="connsiteX0" fmla="*/ 233 w 265162"/>
              <a:gd name="connsiteY0" fmla="*/ 990 h 456801"/>
              <a:gd name="connsiteX1" fmla="*/ 257408 w 265162"/>
              <a:gd name="connsiteY1" fmla="*/ 445490 h 456801"/>
              <a:gd name="connsiteX2" fmla="*/ 193908 w 265162"/>
              <a:gd name="connsiteY2" fmla="*/ 312140 h 456801"/>
              <a:gd name="connsiteX3" fmla="*/ 149458 w 265162"/>
              <a:gd name="connsiteY3" fmla="*/ 178790 h 456801"/>
              <a:gd name="connsiteX4" fmla="*/ 251058 w 265162"/>
              <a:gd name="connsiteY4" fmla="*/ 242290 h 456801"/>
              <a:gd name="connsiteX5" fmla="*/ 143108 w 265162"/>
              <a:gd name="connsiteY5" fmla="*/ 102590 h 456801"/>
              <a:gd name="connsiteX6" fmla="*/ 209783 w 265162"/>
              <a:gd name="connsiteY6" fmla="*/ 318490 h 456801"/>
              <a:gd name="connsiteX7" fmla="*/ 233 w 265162"/>
              <a:gd name="connsiteY7" fmla="*/ 990 h 45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162" h="456801">
                <a:moveTo>
                  <a:pt x="233" y="990"/>
                </a:moveTo>
                <a:cubicBezTo>
                  <a:pt x="8171" y="22157"/>
                  <a:pt x="225129" y="393632"/>
                  <a:pt x="257408" y="445490"/>
                </a:cubicBezTo>
                <a:cubicBezTo>
                  <a:pt x="289687" y="497348"/>
                  <a:pt x="211900" y="356590"/>
                  <a:pt x="193908" y="312140"/>
                </a:cubicBezTo>
                <a:cubicBezTo>
                  <a:pt x="175916" y="267690"/>
                  <a:pt x="139933" y="190432"/>
                  <a:pt x="149458" y="178790"/>
                </a:cubicBezTo>
                <a:cubicBezTo>
                  <a:pt x="158983" y="167148"/>
                  <a:pt x="252116" y="254990"/>
                  <a:pt x="251058" y="242290"/>
                </a:cubicBezTo>
                <a:cubicBezTo>
                  <a:pt x="250000" y="229590"/>
                  <a:pt x="149987" y="89890"/>
                  <a:pt x="143108" y="102590"/>
                </a:cubicBezTo>
                <a:cubicBezTo>
                  <a:pt x="136229" y="115290"/>
                  <a:pt x="230421" y="332248"/>
                  <a:pt x="209783" y="318490"/>
                </a:cubicBezTo>
                <a:cubicBezTo>
                  <a:pt x="189145" y="304732"/>
                  <a:pt x="-7705" y="-20177"/>
                  <a:pt x="233" y="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F85EBBB8-5A72-8109-C34A-6B0DCF92BA95}"/>
              </a:ext>
            </a:extLst>
          </p:cNvPr>
          <p:cNvSpPr/>
          <p:nvPr/>
        </p:nvSpPr>
        <p:spPr>
          <a:xfrm>
            <a:off x="4054228" y="2186795"/>
            <a:ext cx="248762" cy="745547"/>
          </a:xfrm>
          <a:custGeom>
            <a:avLst/>
            <a:gdLst>
              <a:gd name="connsiteX0" fmla="*/ 247 w 248762"/>
              <a:gd name="connsiteY0" fmla="*/ 780 h 745547"/>
              <a:gd name="connsiteX1" fmla="*/ 181222 w 248762"/>
              <a:gd name="connsiteY1" fmla="*/ 200805 h 745547"/>
              <a:gd name="connsiteX2" fmla="*/ 165347 w 248762"/>
              <a:gd name="connsiteY2" fmla="*/ 169055 h 745547"/>
              <a:gd name="connsiteX3" fmla="*/ 238372 w 248762"/>
              <a:gd name="connsiteY3" fmla="*/ 397655 h 745547"/>
              <a:gd name="connsiteX4" fmla="*/ 241547 w 248762"/>
              <a:gd name="connsiteY4" fmla="*/ 362730 h 745547"/>
              <a:gd name="connsiteX5" fmla="*/ 174872 w 248762"/>
              <a:gd name="connsiteY5" fmla="*/ 743730 h 745547"/>
              <a:gd name="connsiteX6" fmla="*/ 216147 w 248762"/>
              <a:gd name="connsiteY6" fmla="*/ 496080 h 745547"/>
              <a:gd name="connsiteX7" fmla="*/ 232022 w 248762"/>
              <a:gd name="connsiteY7" fmla="*/ 248430 h 745547"/>
              <a:gd name="connsiteX8" fmla="*/ 225672 w 248762"/>
              <a:gd name="connsiteY8" fmla="*/ 286530 h 745547"/>
              <a:gd name="connsiteX9" fmla="*/ 247 w 248762"/>
              <a:gd name="connsiteY9" fmla="*/ 780 h 74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762" h="745547">
                <a:moveTo>
                  <a:pt x="247" y="780"/>
                </a:moveTo>
                <a:cubicBezTo>
                  <a:pt x="-7161" y="-13507"/>
                  <a:pt x="153705" y="172759"/>
                  <a:pt x="181222" y="200805"/>
                </a:cubicBezTo>
                <a:cubicBezTo>
                  <a:pt x="208739" y="228851"/>
                  <a:pt x="155822" y="136247"/>
                  <a:pt x="165347" y="169055"/>
                </a:cubicBezTo>
                <a:cubicBezTo>
                  <a:pt x="174872" y="201863"/>
                  <a:pt x="225672" y="365376"/>
                  <a:pt x="238372" y="397655"/>
                </a:cubicBezTo>
                <a:cubicBezTo>
                  <a:pt x="251072" y="429934"/>
                  <a:pt x="252130" y="305051"/>
                  <a:pt x="241547" y="362730"/>
                </a:cubicBezTo>
                <a:cubicBezTo>
                  <a:pt x="230964" y="420409"/>
                  <a:pt x="179105" y="721505"/>
                  <a:pt x="174872" y="743730"/>
                </a:cubicBezTo>
                <a:cubicBezTo>
                  <a:pt x="170639" y="765955"/>
                  <a:pt x="206622" y="578630"/>
                  <a:pt x="216147" y="496080"/>
                </a:cubicBezTo>
                <a:cubicBezTo>
                  <a:pt x="225672" y="413530"/>
                  <a:pt x="230434" y="283355"/>
                  <a:pt x="232022" y="248430"/>
                </a:cubicBezTo>
                <a:cubicBezTo>
                  <a:pt x="233610" y="213505"/>
                  <a:pt x="265889" y="325688"/>
                  <a:pt x="225672" y="286530"/>
                </a:cubicBezTo>
                <a:cubicBezTo>
                  <a:pt x="185455" y="247372"/>
                  <a:pt x="7655" y="15067"/>
                  <a:pt x="247" y="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2D51049F-D5D9-A707-CA0C-0BB04D337758}"/>
              </a:ext>
            </a:extLst>
          </p:cNvPr>
          <p:cNvSpPr/>
          <p:nvPr/>
        </p:nvSpPr>
        <p:spPr>
          <a:xfrm>
            <a:off x="3616325" y="4281669"/>
            <a:ext cx="432655" cy="350929"/>
          </a:xfrm>
          <a:custGeom>
            <a:avLst/>
            <a:gdLst>
              <a:gd name="connsiteX0" fmla="*/ 0 w 432655"/>
              <a:gd name="connsiteY0" fmla="*/ 4581 h 350929"/>
              <a:gd name="connsiteX1" fmla="*/ 374650 w 432655"/>
              <a:gd name="connsiteY1" fmla="*/ 14106 h 350929"/>
              <a:gd name="connsiteX2" fmla="*/ 349250 w 432655"/>
              <a:gd name="connsiteY2" fmla="*/ 90306 h 350929"/>
              <a:gd name="connsiteX3" fmla="*/ 425450 w 432655"/>
              <a:gd name="connsiteY3" fmla="*/ 242706 h 350929"/>
              <a:gd name="connsiteX4" fmla="*/ 342900 w 432655"/>
              <a:gd name="connsiteY4" fmla="*/ 214131 h 350929"/>
              <a:gd name="connsiteX5" fmla="*/ 431800 w 432655"/>
              <a:gd name="connsiteY5" fmla="*/ 350656 h 350929"/>
              <a:gd name="connsiteX6" fmla="*/ 387350 w 432655"/>
              <a:gd name="connsiteY6" fmla="*/ 242706 h 350929"/>
              <a:gd name="connsiteX7" fmla="*/ 377825 w 432655"/>
              <a:gd name="connsiteY7" fmla="*/ 23631 h 350929"/>
              <a:gd name="connsiteX8" fmla="*/ 0 w 432655"/>
              <a:gd name="connsiteY8" fmla="*/ 4581 h 35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655" h="350929">
                <a:moveTo>
                  <a:pt x="0" y="4581"/>
                </a:moveTo>
                <a:cubicBezTo>
                  <a:pt x="-529" y="2994"/>
                  <a:pt x="316442" y="-181"/>
                  <a:pt x="374650" y="14106"/>
                </a:cubicBezTo>
                <a:cubicBezTo>
                  <a:pt x="432858" y="28393"/>
                  <a:pt x="340783" y="52206"/>
                  <a:pt x="349250" y="90306"/>
                </a:cubicBezTo>
                <a:cubicBezTo>
                  <a:pt x="357717" y="128406"/>
                  <a:pt x="426508" y="222069"/>
                  <a:pt x="425450" y="242706"/>
                </a:cubicBezTo>
                <a:cubicBezTo>
                  <a:pt x="424392" y="263343"/>
                  <a:pt x="341842" y="196140"/>
                  <a:pt x="342900" y="214131"/>
                </a:cubicBezTo>
                <a:cubicBezTo>
                  <a:pt x="343958" y="232122"/>
                  <a:pt x="424392" y="345894"/>
                  <a:pt x="431800" y="350656"/>
                </a:cubicBezTo>
                <a:cubicBezTo>
                  <a:pt x="439208" y="355419"/>
                  <a:pt x="396346" y="297210"/>
                  <a:pt x="387350" y="242706"/>
                </a:cubicBezTo>
                <a:cubicBezTo>
                  <a:pt x="378354" y="188202"/>
                  <a:pt x="446617" y="62789"/>
                  <a:pt x="377825" y="23631"/>
                </a:cubicBezTo>
                <a:cubicBezTo>
                  <a:pt x="309033" y="-15527"/>
                  <a:pt x="529" y="6168"/>
                  <a:pt x="0" y="4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77B41349-634B-55AF-6E73-D245F54F30C2}"/>
              </a:ext>
            </a:extLst>
          </p:cNvPr>
          <p:cNvSpPr/>
          <p:nvPr/>
        </p:nvSpPr>
        <p:spPr>
          <a:xfrm>
            <a:off x="2750234" y="283104"/>
            <a:ext cx="680576" cy="1290732"/>
          </a:xfrm>
          <a:custGeom>
            <a:avLst/>
            <a:gdLst>
              <a:gd name="connsiteX0" fmla="*/ 672416 w 680576"/>
              <a:gd name="connsiteY0" fmla="*/ 21696 h 1290732"/>
              <a:gd name="connsiteX1" fmla="*/ 345391 w 680576"/>
              <a:gd name="connsiteY1" fmla="*/ 618596 h 1290732"/>
              <a:gd name="connsiteX2" fmla="*/ 15191 w 680576"/>
              <a:gd name="connsiteY2" fmla="*/ 1259946 h 1290732"/>
              <a:gd name="connsiteX3" fmla="*/ 81866 w 680576"/>
              <a:gd name="connsiteY3" fmla="*/ 1129771 h 1290732"/>
              <a:gd name="connsiteX4" fmla="*/ 316816 w 680576"/>
              <a:gd name="connsiteY4" fmla="*/ 612246 h 1290732"/>
              <a:gd name="connsiteX5" fmla="*/ 278716 w 680576"/>
              <a:gd name="connsiteY5" fmla="*/ 710671 h 1290732"/>
              <a:gd name="connsiteX6" fmla="*/ 558116 w 680576"/>
              <a:gd name="connsiteY6" fmla="*/ 183621 h 1290732"/>
              <a:gd name="connsiteX7" fmla="*/ 672416 w 680576"/>
              <a:gd name="connsiteY7" fmla="*/ 21696 h 129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576" h="1290732">
                <a:moveTo>
                  <a:pt x="672416" y="21696"/>
                </a:moveTo>
                <a:cubicBezTo>
                  <a:pt x="636962" y="94192"/>
                  <a:pt x="454928" y="412221"/>
                  <a:pt x="345391" y="618596"/>
                </a:cubicBezTo>
                <a:cubicBezTo>
                  <a:pt x="235854" y="824971"/>
                  <a:pt x="59112" y="1174750"/>
                  <a:pt x="15191" y="1259946"/>
                </a:cubicBezTo>
                <a:cubicBezTo>
                  <a:pt x="-28730" y="1345142"/>
                  <a:pt x="31595" y="1237721"/>
                  <a:pt x="81866" y="1129771"/>
                </a:cubicBezTo>
                <a:cubicBezTo>
                  <a:pt x="132137" y="1021821"/>
                  <a:pt x="284008" y="682096"/>
                  <a:pt x="316816" y="612246"/>
                </a:cubicBezTo>
                <a:cubicBezTo>
                  <a:pt x="349624" y="542396"/>
                  <a:pt x="238499" y="782108"/>
                  <a:pt x="278716" y="710671"/>
                </a:cubicBezTo>
                <a:cubicBezTo>
                  <a:pt x="318933" y="639234"/>
                  <a:pt x="496204" y="294746"/>
                  <a:pt x="558116" y="183621"/>
                </a:cubicBezTo>
                <a:cubicBezTo>
                  <a:pt x="620028" y="72496"/>
                  <a:pt x="707870" y="-50800"/>
                  <a:pt x="672416" y="21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DAE8FA01-D7E1-E76B-CCC0-F053FB4EFCDB}"/>
              </a:ext>
            </a:extLst>
          </p:cNvPr>
          <p:cNvSpPr/>
          <p:nvPr/>
        </p:nvSpPr>
        <p:spPr>
          <a:xfrm>
            <a:off x="2572234" y="1371399"/>
            <a:ext cx="250341" cy="1103221"/>
          </a:xfrm>
          <a:custGeom>
            <a:avLst/>
            <a:gdLst>
              <a:gd name="connsiteX0" fmla="*/ 250341 w 250341"/>
              <a:gd name="connsiteY0" fmla="*/ 201 h 1103221"/>
              <a:gd name="connsiteX1" fmla="*/ 69366 w 250341"/>
              <a:gd name="connsiteY1" fmla="*/ 432001 h 1103221"/>
              <a:gd name="connsiteX2" fmla="*/ 2691 w 250341"/>
              <a:gd name="connsiteY2" fmla="*/ 1070176 h 1103221"/>
              <a:gd name="connsiteX3" fmla="*/ 18566 w 250341"/>
              <a:gd name="connsiteY3" fmla="*/ 946351 h 1103221"/>
              <a:gd name="connsiteX4" fmla="*/ 69366 w 250341"/>
              <a:gd name="connsiteY4" fmla="*/ 384376 h 1103221"/>
              <a:gd name="connsiteX5" fmla="*/ 250341 w 250341"/>
              <a:gd name="connsiteY5" fmla="*/ 201 h 110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341" h="1103221">
                <a:moveTo>
                  <a:pt x="250341" y="201"/>
                </a:moveTo>
                <a:cubicBezTo>
                  <a:pt x="250341" y="8138"/>
                  <a:pt x="110641" y="253672"/>
                  <a:pt x="69366" y="432001"/>
                </a:cubicBezTo>
                <a:cubicBezTo>
                  <a:pt x="28091" y="610330"/>
                  <a:pt x="11158" y="984451"/>
                  <a:pt x="2691" y="1070176"/>
                </a:cubicBezTo>
                <a:cubicBezTo>
                  <a:pt x="-5776" y="1155901"/>
                  <a:pt x="7454" y="1060651"/>
                  <a:pt x="18566" y="946351"/>
                </a:cubicBezTo>
                <a:cubicBezTo>
                  <a:pt x="29678" y="832051"/>
                  <a:pt x="28091" y="548418"/>
                  <a:pt x="69366" y="384376"/>
                </a:cubicBezTo>
                <a:cubicBezTo>
                  <a:pt x="110641" y="220334"/>
                  <a:pt x="250341" y="-7736"/>
                  <a:pt x="250341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594C6524-9149-C882-AC28-DB02A7454EBA}"/>
              </a:ext>
            </a:extLst>
          </p:cNvPr>
          <p:cNvSpPr/>
          <p:nvPr/>
        </p:nvSpPr>
        <p:spPr>
          <a:xfrm>
            <a:off x="2691612" y="1637800"/>
            <a:ext cx="108979" cy="510102"/>
          </a:xfrm>
          <a:custGeom>
            <a:avLst/>
            <a:gdLst>
              <a:gd name="connsiteX0" fmla="*/ 108738 w 108979"/>
              <a:gd name="connsiteY0" fmla="*/ 6850 h 510102"/>
              <a:gd name="connsiteX1" fmla="*/ 3963 w 108979"/>
              <a:gd name="connsiteY1" fmla="*/ 498975 h 510102"/>
              <a:gd name="connsiteX2" fmla="*/ 23013 w 108979"/>
              <a:gd name="connsiteY2" fmla="*/ 333875 h 510102"/>
              <a:gd name="connsiteX3" fmla="*/ 32538 w 108979"/>
              <a:gd name="connsiteY3" fmla="*/ 143375 h 510102"/>
              <a:gd name="connsiteX4" fmla="*/ 32538 w 108979"/>
              <a:gd name="connsiteY4" fmla="*/ 206875 h 510102"/>
              <a:gd name="connsiteX5" fmla="*/ 108738 w 108979"/>
              <a:gd name="connsiteY5" fmla="*/ 6850 h 510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979" h="510102">
                <a:moveTo>
                  <a:pt x="108738" y="6850"/>
                </a:moveTo>
                <a:cubicBezTo>
                  <a:pt x="103975" y="55533"/>
                  <a:pt x="18250" y="444471"/>
                  <a:pt x="3963" y="498975"/>
                </a:cubicBezTo>
                <a:cubicBezTo>
                  <a:pt x="-10324" y="553479"/>
                  <a:pt x="18250" y="393142"/>
                  <a:pt x="23013" y="333875"/>
                </a:cubicBezTo>
                <a:cubicBezTo>
                  <a:pt x="27775" y="274608"/>
                  <a:pt x="30951" y="164542"/>
                  <a:pt x="32538" y="143375"/>
                </a:cubicBezTo>
                <a:cubicBezTo>
                  <a:pt x="34125" y="122208"/>
                  <a:pt x="18780" y="229629"/>
                  <a:pt x="32538" y="206875"/>
                </a:cubicBezTo>
                <a:cubicBezTo>
                  <a:pt x="46296" y="184121"/>
                  <a:pt x="113501" y="-41833"/>
                  <a:pt x="108738" y="6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8263BBE-B42A-1175-2B3D-17526F069DC1}"/>
              </a:ext>
            </a:extLst>
          </p:cNvPr>
          <p:cNvSpPr/>
          <p:nvPr/>
        </p:nvSpPr>
        <p:spPr>
          <a:xfrm>
            <a:off x="4073216" y="256373"/>
            <a:ext cx="206696" cy="1429144"/>
          </a:xfrm>
          <a:custGeom>
            <a:avLst/>
            <a:gdLst>
              <a:gd name="connsiteX0" fmla="*/ 206684 w 206696"/>
              <a:gd name="connsiteY0" fmla="*/ 802 h 1429144"/>
              <a:gd name="connsiteX1" fmla="*/ 111434 w 206696"/>
              <a:gd name="connsiteY1" fmla="*/ 813602 h 1429144"/>
              <a:gd name="connsiteX2" fmla="*/ 28884 w 206696"/>
              <a:gd name="connsiteY2" fmla="*/ 1280327 h 1429144"/>
              <a:gd name="connsiteX3" fmla="*/ 32059 w 206696"/>
              <a:gd name="connsiteY3" fmla="*/ 1220002 h 1429144"/>
              <a:gd name="connsiteX4" fmla="*/ 309 w 206696"/>
              <a:gd name="connsiteY4" fmla="*/ 1423202 h 1429144"/>
              <a:gd name="connsiteX5" fmla="*/ 54284 w 206696"/>
              <a:gd name="connsiteY5" fmla="*/ 950127 h 1429144"/>
              <a:gd name="connsiteX6" fmla="*/ 111434 w 206696"/>
              <a:gd name="connsiteY6" fmla="*/ 458002 h 1429144"/>
              <a:gd name="connsiteX7" fmla="*/ 105084 w 206696"/>
              <a:gd name="connsiteY7" fmla="*/ 658027 h 1429144"/>
              <a:gd name="connsiteX8" fmla="*/ 206684 w 206696"/>
              <a:gd name="connsiteY8" fmla="*/ 802 h 142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696" h="1429144">
                <a:moveTo>
                  <a:pt x="206684" y="802"/>
                </a:moveTo>
                <a:cubicBezTo>
                  <a:pt x="207742" y="26731"/>
                  <a:pt x="141067" y="600348"/>
                  <a:pt x="111434" y="813602"/>
                </a:cubicBezTo>
                <a:cubicBezTo>
                  <a:pt x="81801" y="1026856"/>
                  <a:pt x="42113" y="1212594"/>
                  <a:pt x="28884" y="1280327"/>
                </a:cubicBezTo>
                <a:cubicBezTo>
                  <a:pt x="15655" y="1348060"/>
                  <a:pt x="36821" y="1196190"/>
                  <a:pt x="32059" y="1220002"/>
                </a:cubicBezTo>
                <a:cubicBezTo>
                  <a:pt x="27297" y="1243814"/>
                  <a:pt x="-3395" y="1468181"/>
                  <a:pt x="309" y="1423202"/>
                </a:cubicBezTo>
                <a:cubicBezTo>
                  <a:pt x="4013" y="1378223"/>
                  <a:pt x="35763" y="1110994"/>
                  <a:pt x="54284" y="950127"/>
                </a:cubicBezTo>
                <a:cubicBezTo>
                  <a:pt x="72805" y="789260"/>
                  <a:pt x="102967" y="506685"/>
                  <a:pt x="111434" y="458002"/>
                </a:cubicBezTo>
                <a:cubicBezTo>
                  <a:pt x="119901" y="409319"/>
                  <a:pt x="88151" y="730523"/>
                  <a:pt x="105084" y="658027"/>
                </a:cubicBezTo>
                <a:cubicBezTo>
                  <a:pt x="122017" y="585531"/>
                  <a:pt x="205626" y="-25127"/>
                  <a:pt x="206684" y="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2D6A7D7-4AD2-46E6-AF82-D61B7BCBCE1F}"/>
              </a:ext>
            </a:extLst>
          </p:cNvPr>
          <p:cNvSpPr/>
          <p:nvPr/>
        </p:nvSpPr>
        <p:spPr>
          <a:xfrm>
            <a:off x="3144383" y="609577"/>
            <a:ext cx="377384" cy="1067832"/>
          </a:xfrm>
          <a:custGeom>
            <a:avLst/>
            <a:gdLst>
              <a:gd name="connsiteX0" fmla="*/ 370342 w 377384"/>
              <a:gd name="connsiteY0" fmla="*/ 25423 h 1067832"/>
              <a:gd name="connsiteX1" fmla="*/ 2042 w 377384"/>
              <a:gd name="connsiteY1" fmla="*/ 1063648 h 1067832"/>
              <a:gd name="connsiteX2" fmla="*/ 227467 w 377384"/>
              <a:gd name="connsiteY2" fmla="*/ 377848 h 1067832"/>
              <a:gd name="connsiteX3" fmla="*/ 370342 w 377384"/>
              <a:gd name="connsiteY3" fmla="*/ 25423 h 106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84" h="1067832">
                <a:moveTo>
                  <a:pt x="370342" y="25423"/>
                </a:moveTo>
                <a:cubicBezTo>
                  <a:pt x="332771" y="139723"/>
                  <a:pt x="25854" y="1004911"/>
                  <a:pt x="2042" y="1063648"/>
                </a:cubicBezTo>
                <a:cubicBezTo>
                  <a:pt x="-21770" y="1122385"/>
                  <a:pt x="169259" y="546123"/>
                  <a:pt x="227467" y="377848"/>
                </a:cubicBezTo>
                <a:cubicBezTo>
                  <a:pt x="285675" y="209573"/>
                  <a:pt x="407913" y="-88877"/>
                  <a:pt x="370342" y="25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75C0571A-54F6-67A0-B759-11773D88BBE6}"/>
              </a:ext>
            </a:extLst>
          </p:cNvPr>
          <p:cNvSpPr/>
          <p:nvPr/>
        </p:nvSpPr>
        <p:spPr>
          <a:xfrm>
            <a:off x="2837644" y="1096836"/>
            <a:ext cx="242022" cy="585411"/>
          </a:xfrm>
          <a:custGeom>
            <a:avLst/>
            <a:gdLst>
              <a:gd name="connsiteX0" fmla="*/ 238931 w 242022"/>
              <a:gd name="connsiteY0" fmla="*/ 4889 h 585411"/>
              <a:gd name="connsiteX1" fmla="*/ 7156 w 242022"/>
              <a:gd name="connsiteY1" fmla="*/ 570039 h 585411"/>
              <a:gd name="connsiteX2" fmla="*/ 70656 w 242022"/>
              <a:gd name="connsiteY2" fmla="*/ 408114 h 585411"/>
              <a:gd name="connsiteX3" fmla="*/ 188131 w 242022"/>
              <a:gd name="connsiteY3" fmla="*/ 223964 h 585411"/>
              <a:gd name="connsiteX4" fmla="*/ 143681 w 242022"/>
              <a:gd name="connsiteY4" fmla="*/ 290639 h 585411"/>
              <a:gd name="connsiteX5" fmla="*/ 238931 w 242022"/>
              <a:gd name="connsiteY5" fmla="*/ 4889 h 58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022" h="585411">
                <a:moveTo>
                  <a:pt x="238931" y="4889"/>
                </a:moveTo>
                <a:cubicBezTo>
                  <a:pt x="216177" y="51456"/>
                  <a:pt x="35202" y="502835"/>
                  <a:pt x="7156" y="570039"/>
                </a:cubicBezTo>
                <a:cubicBezTo>
                  <a:pt x="-20890" y="637243"/>
                  <a:pt x="40494" y="465793"/>
                  <a:pt x="70656" y="408114"/>
                </a:cubicBezTo>
                <a:cubicBezTo>
                  <a:pt x="100818" y="350435"/>
                  <a:pt x="175960" y="243543"/>
                  <a:pt x="188131" y="223964"/>
                </a:cubicBezTo>
                <a:cubicBezTo>
                  <a:pt x="200302" y="204385"/>
                  <a:pt x="135744" y="322389"/>
                  <a:pt x="143681" y="290639"/>
                </a:cubicBezTo>
                <a:cubicBezTo>
                  <a:pt x="151618" y="258889"/>
                  <a:pt x="261685" y="-41678"/>
                  <a:pt x="238931" y="4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7DA3E7CB-7777-BCF7-2095-C8AB553F7BB3}"/>
              </a:ext>
            </a:extLst>
          </p:cNvPr>
          <p:cNvSpPr/>
          <p:nvPr/>
        </p:nvSpPr>
        <p:spPr>
          <a:xfrm>
            <a:off x="2948357" y="1725719"/>
            <a:ext cx="215638" cy="688157"/>
          </a:xfrm>
          <a:custGeom>
            <a:avLst/>
            <a:gdLst>
              <a:gd name="connsiteX0" fmla="*/ 4393 w 215638"/>
              <a:gd name="connsiteY0" fmla="*/ 4656 h 688157"/>
              <a:gd name="connsiteX1" fmla="*/ 13918 w 215638"/>
              <a:gd name="connsiteY1" fmla="*/ 677756 h 688157"/>
              <a:gd name="connsiteX2" fmla="*/ 109168 w 215638"/>
              <a:gd name="connsiteY2" fmla="*/ 385656 h 688157"/>
              <a:gd name="connsiteX3" fmla="*/ 213943 w 215638"/>
              <a:gd name="connsiteY3" fmla="*/ 4656 h 688157"/>
              <a:gd name="connsiteX4" fmla="*/ 20268 w 215638"/>
              <a:gd name="connsiteY4" fmla="*/ 665056 h 688157"/>
              <a:gd name="connsiteX5" fmla="*/ 4393 w 215638"/>
              <a:gd name="connsiteY5" fmla="*/ 4656 h 68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638" h="688157">
                <a:moveTo>
                  <a:pt x="4393" y="4656"/>
                </a:moveTo>
                <a:cubicBezTo>
                  <a:pt x="3335" y="6773"/>
                  <a:pt x="-3544" y="614256"/>
                  <a:pt x="13918" y="677756"/>
                </a:cubicBezTo>
                <a:cubicBezTo>
                  <a:pt x="31380" y="741256"/>
                  <a:pt x="75831" y="497839"/>
                  <a:pt x="109168" y="385656"/>
                </a:cubicBezTo>
                <a:cubicBezTo>
                  <a:pt x="142506" y="273473"/>
                  <a:pt x="228760" y="-41911"/>
                  <a:pt x="213943" y="4656"/>
                </a:cubicBezTo>
                <a:cubicBezTo>
                  <a:pt x="199126" y="51223"/>
                  <a:pt x="54135" y="669818"/>
                  <a:pt x="20268" y="665056"/>
                </a:cubicBezTo>
                <a:cubicBezTo>
                  <a:pt x="-13599" y="660294"/>
                  <a:pt x="5451" y="2539"/>
                  <a:pt x="4393" y="4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F1F94918-808B-ED08-3B40-A95612087912}"/>
              </a:ext>
            </a:extLst>
          </p:cNvPr>
          <p:cNvSpPr/>
          <p:nvPr/>
        </p:nvSpPr>
        <p:spPr>
          <a:xfrm>
            <a:off x="3891488" y="1655854"/>
            <a:ext cx="109239" cy="822172"/>
          </a:xfrm>
          <a:custGeom>
            <a:avLst/>
            <a:gdLst>
              <a:gd name="connsiteX0" fmla="*/ 109012 w 109239"/>
              <a:gd name="connsiteY0" fmla="*/ 7846 h 822172"/>
              <a:gd name="connsiteX1" fmla="*/ 13762 w 109239"/>
              <a:gd name="connsiteY1" fmla="*/ 728571 h 822172"/>
              <a:gd name="connsiteX2" fmla="*/ 10587 w 109239"/>
              <a:gd name="connsiteY2" fmla="*/ 804771 h 822172"/>
              <a:gd name="connsiteX3" fmla="*/ 10587 w 109239"/>
              <a:gd name="connsiteY3" fmla="*/ 649196 h 822172"/>
              <a:gd name="connsiteX4" fmla="*/ 1062 w 109239"/>
              <a:gd name="connsiteY4" fmla="*/ 71346 h 822172"/>
              <a:gd name="connsiteX5" fmla="*/ 39162 w 109239"/>
              <a:gd name="connsiteY5" fmla="*/ 328521 h 822172"/>
              <a:gd name="connsiteX6" fmla="*/ 109012 w 109239"/>
              <a:gd name="connsiteY6" fmla="*/ 7846 h 82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39" h="822172">
                <a:moveTo>
                  <a:pt x="109012" y="7846"/>
                </a:moveTo>
                <a:cubicBezTo>
                  <a:pt x="104779" y="74521"/>
                  <a:pt x="30166" y="595750"/>
                  <a:pt x="13762" y="728571"/>
                </a:cubicBezTo>
                <a:cubicBezTo>
                  <a:pt x="-2642" y="861392"/>
                  <a:pt x="11116" y="818000"/>
                  <a:pt x="10587" y="804771"/>
                </a:cubicBezTo>
                <a:cubicBezTo>
                  <a:pt x="10058" y="791542"/>
                  <a:pt x="12174" y="771434"/>
                  <a:pt x="10587" y="649196"/>
                </a:cubicBezTo>
                <a:cubicBezTo>
                  <a:pt x="8999" y="526959"/>
                  <a:pt x="-3700" y="124792"/>
                  <a:pt x="1062" y="71346"/>
                </a:cubicBezTo>
                <a:cubicBezTo>
                  <a:pt x="5824" y="17900"/>
                  <a:pt x="21170" y="335929"/>
                  <a:pt x="39162" y="328521"/>
                </a:cubicBezTo>
                <a:cubicBezTo>
                  <a:pt x="57154" y="321113"/>
                  <a:pt x="113245" y="-58829"/>
                  <a:pt x="109012" y="7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C27A1DF2-012E-531E-FED7-43815DF53471}"/>
              </a:ext>
            </a:extLst>
          </p:cNvPr>
          <p:cNvSpPr/>
          <p:nvPr/>
        </p:nvSpPr>
        <p:spPr>
          <a:xfrm>
            <a:off x="2628824" y="2219080"/>
            <a:ext cx="101683" cy="480417"/>
          </a:xfrm>
          <a:custGeom>
            <a:avLst/>
            <a:gdLst>
              <a:gd name="connsiteX0" fmla="*/ 85801 w 101683"/>
              <a:gd name="connsiteY0" fmla="*/ 245 h 480417"/>
              <a:gd name="connsiteX1" fmla="*/ 69926 w 101683"/>
              <a:gd name="connsiteY1" fmla="*/ 247895 h 480417"/>
              <a:gd name="connsiteX2" fmla="*/ 76 w 101683"/>
              <a:gd name="connsiteY2" fmla="*/ 479670 h 480417"/>
              <a:gd name="connsiteX3" fmla="*/ 57226 w 101683"/>
              <a:gd name="connsiteY3" fmla="*/ 317745 h 480417"/>
              <a:gd name="connsiteX4" fmla="*/ 101676 w 101683"/>
              <a:gd name="connsiteY4" fmla="*/ 203445 h 480417"/>
              <a:gd name="connsiteX5" fmla="*/ 85801 w 101683"/>
              <a:gd name="connsiteY5" fmla="*/ 245 h 48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83" h="480417">
                <a:moveTo>
                  <a:pt x="85801" y="245"/>
                </a:moveTo>
                <a:cubicBezTo>
                  <a:pt x="80509" y="7653"/>
                  <a:pt x="84213" y="167991"/>
                  <a:pt x="69926" y="247895"/>
                </a:cubicBezTo>
                <a:cubicBezTo>
                  <a:pt x="55639" y="327799"/>
                  <a:pt x="2193" y="468028"/>
                  <a:pt x="76" y="479670"/>
                </a:cubicBezTo>
                <a:cubicBezTo>
                  <a:pt x="-2041" y="491312"/>
                  <a:pt x="40293" y="363782"/>
                  <a:pt x="57226" y="317745"/>
                </a:cubicBezTo>
                <a:cubicBezTo>
                  <a:pt x="74159" y="271708"/>
                  <a:pt x="102205" y="251599"/>
                  <a:pt x="101676" y="203445"/>
                </a:cubicBezTo>
                <a:cubicBezTo>
                  <a:pt x="101147" y="155291"/>
                  <a:pt x="91093" y="-7163"/>
                  <a:pt x="85801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F40FF21E-6775-BDF9-7688-53B4AAE77110}"/>
              </a:ext>
            </a:extLst>
          </p:cNvPr>
          <p:cNvSpPr/>
          <p:nvPr/>
        </p:nvSpPr>
        <p:spPr>
          <a:xfrm>
            <a:off x="2372314" y="2542376"/>
            <a:ext cx="263932" cy="771388"/>
          </a:xfrm>
          <a:custGeom>
            <a:avLst/>
            <a:gdLst>
              <a:gd name="connsiteX0" fmla="*/ 228011 w 263932"/>
              <a:gd name="connsiteY0" fmla="*/ 799 h 771388"/>
              <a:gd name="connsiteX1" fmla="*/ 221661 w 263932"/>
              <a:gd name="connsiteY1" fmla="*/ 238924 h 771388"/>
              <a:gd name="connsiteX2" fmla="*/ 5761 w 263932"/>
              <a:gd name="connsiteY2" fmla="*/ 753274 h 771388"/>
              <a:gd name="connsiteX3" fmla="*/ 78786 w 263932"/>
              <a:gd name="connsiteY3" fmla="*/ 610399 h 771388"/>
              <a:gd name="connsiteX4" fmla="*/ 256586 w 263932"/>
              <a:gd name="connsiteY4" fmla="*/ 178599 h 771388"/>
              <a:gd name="connsiteX5" fmla="*/ 228011 w 263932"/>
              <a:gd name="connsiteY5" fmla="*/ 799 h 77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932" h="771388">
                <a:moveTo>
                  <a:pt x="228011" y="799"/>
                </a:moveTo>
                <a:cubicBezTo>
                  <a:pt x="222190" y="10853"/>
                  <a:pt x="258703" y="113512"/>
                  <a:pt x="221661" y="238924"/>
                </a:cubicBezTo>
                <a:cubicBezTo>
                  <a:pt x="184619" y="364336"/>
                  <a:pt x="29573" y="691362"/>
                  <a:pt x="5761" y="753274"/>
                </a:cubicBezTo>
                <a:cubicBezTo>
                  <a:pt x="-18051" y="815186"/>
                  <a:pt x="36982" y="706178"/>
                  <a:pt x="78786" y="610399"/>
                </a:cubicBezTo>
                <a:cubicBezTo>
                  <a:pt x="120590" y="514620"/>
                  <a:pt x="231186" y="280199"/>
                  <a:pt x="256586" y="178599"/>
                </a:cubicBezTo>
                <a:cubicBezTo>
                  <a:pt x="281986" y="76999"/>
                  <a:pt x="233832" y="-9255"/>
                  <a:pt x="228011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2EC99BD6-995E-4D4D-7012-E4B1CA312EE9}"/>
              </a:ext>
            </a:extLst>
          </p:cNvPr>
          <p:cNvSpPr/>
          <p:nvPr/>
        </p:nvSpPr>
        <p:spPr>
          <a:xfrm>
            <a:off x="3230304" y="2465505"/>
            <a:ext cx="624824" cy="1281719"/>
          </a:xfrm>
          <a:custGeom>
            <a:avLst/>
            <a:gdLst>
              <a:gd name="connsiteX0" fmla="*/ 624146 w 624824"/>
              <a:gd name="connsiteY0" fmla="*/ 1470 h 1281719"/>
              <a:gd name="connsiteX1" fmla="*/ 303471 w 624824"/>
              <a:gd name="connsiteY1" fmla="*/ 506295 h 1281719"/>
              <a:gd name="connsiteX2" fmla="*/ 14546 w 624824"/>
              <a:gd name="connsiteY2" fmla="*/ 1249245 h 1281719"/>
              <a:gd name="connsiteX3" fmla="*/ 78046 w 624824"/>
              <a:gd name="connsiteY3" fmla="*/ 1071445 h 1281719"/>
              <a:gd name="connsiteX4" fmla="*/ 379671 w 624824"/>
              <a:gd name="connsiteY4" fmla="*/ 376120 h 1281719"/>
              <a:gd name="connsiteX5" fmla="*/ 624146 w 624824"/>
              <a:gd name="connsiteY5" fmla="*/ 1470 h 128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824" h="1281719">
                <a:moveTo>
                  <a:pt x="624146" y="1470"/>
                </a:moveTo>
                <a:cubicBezTo>
                  <a:pt x="611446" y="23166"/>
                  <a:pt x="405071" y="298333"/>
                  <a:pt x="303471" y="506295"/>
                </a:cubicBezTo>
                <a:cubicBezTo>
                  <a:pt x="201871" y="714257"/>
                  <a:pt x="52117" y="1155053"/>
                  <a:pt x="14546" y="1249245"/>
                </a:cubicBezTo>
                <a:cubicBezTo>
                  <a:pt x="-23025" y="1343437"/>
                  <a:pt x="17192" y="1216966"/>
                  <a:pt x="78046" y="1071445"/>
                </a:cubicBezTo>
                <a:cubicBezTo>
                  <a:pt x="138900" y="925924"/>
                  <a:pt x="291300" y="549687"/>
                  <a:pt x="379671" y="376120"/>
                </a:cubicBezTo>
                <a:cubicBezTo>
                  <a:pt x="468042" y="202553"/>
                  <a:pt x="636846" y="-20226"/>
                  <a:pt x="624146" y="1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54E7CF6-EE0D-F773-0124-268D57921869}"/>
              </a:ext>
            </a:extLst>
          </p:cNvPr>
          <p:cNvSpPr/>
          <p:nvPr/>
        </p:nvSpPr>
        <p:spPr>
          <a:xfrm>
            <a:off x="2727848" y="3740818"/>
            <a:ext cx="505151" cy="1260006"/>
          </a:xfrm>
          <a:custGeom>
            <a:avLst/>
            <a:gdLst>
              <a:gd name="connsiteX0" fmla="*/ 491602 w 505151"/>
              <a:gd name="connsiteY0" fmla="*/ 21557 h 1260006"/>
              <a:gd name="connsiteX1" fmla="*/ 189977 w 505151"/>
              <a:gd name="connsiteY1" fmla="*/ 847057 h 1260006"/>
              <a:gd name="connsiteX2" fmla="*/ 5827 w 505151"/>
              <a:gd name="connsiteY2" fmla="*/ 1243932 h 1260006"/>
              <a:gd name="connsiteX3" fmla="*/ 405877 w 505151"/>
              <a:gd name="connsiteY3" fmla="*/ 329532 h 1260006"/>
              <a:gd name="connsiteX4" fmla="*/ 491602 w 505151"/>
              <a:gd name="connsiteY4" fmla="*/ 21557 h 126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151" h="1260006">
                <a:moveTo>
                  <a:pt x="491602" y="21557"/>
                </a:moveTo>
                <a:cubicBezTo>
                  <a:pt x="455619" y="107811"/>
                  <a:pt x="270939" y="643328"/>
                  <a:pt x="189977" y="847057"/>
                </a:cubicBezTo>
                <a:cubicBezTo>
                  <a:pt x="109014" y="1050786"/>
                  <a:pt x="-30156" y="1330186"/>
                  <a:pt x="5827" y="1243932"/>
                </a:cubicBezTo>
                <a:cubicBezTo>
                  <a:pt x="41810" y="1157678"/>
                  <a:pt x="322269" y="536965"/>
                  <a:pt x="405877" y="329532"/>
                </a:cubicBezTo>
                <a:cubicBezTo>
                  <a:pt x="489485" y="122099"/>
                  <a:pt x="527585" y="-64697"/>
                  <a:pt x="491602" y="21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AA40871A-D751-5FF9-1EA8-40AEB8197B94}"/>
              </a:ext>
            </a:extLst>
          </p:cNvPr>
          <p:cNvSpPr/>
          <p:nvPr/>
        </p:nvSpPr>
        <p:spPr>
          <a:xfrm>
            <a:off x="1844409" y="3440348"/>
            <a:ext cx="516213" cy="1046182"/>
          </a:xfrm>
          <a:custGeom>
            <a:avLst/>
            <a:gdLst>
              <a:gd name="connsiteX0" fmla="*/ 514616 w 516213"/>
              <a:gd name="connsiteY0" fmla="*/ 4527 h 1046182"/>
              <a:gd name="connsiteX1" fmla="*/ 203466 w 516213"/>
              <a:gd name="connsiteY1" fmla="*/ 785577 h 1046182"/>
              <a:gd name="connsiteX2" fmla="*/ 266 w 516213"/>
              <a:gd name="connsiteY2" fmla="*/ 1045927 h 1046182"/>
              <a:gd name="connsiteX3" fmla="*/ 165366 w 516213"/>
              <a:gd name="connsiteY3" fmla="*/ 823677 h 1046182"/>
              <a:gd name="connsiteX4" fmla="*/ 378091 w 516213"/>
              <a:gd name="connsiteY4" fmla="*/ 353777 h 1046182"/>
              <a:gd name="connsiteX5" fmla="*/ 327291 w 516213"/>
              <a:gd name="connsiteY5" fmla="*/ 458552 h 1046182"/>
              <a:gd name="connsiteX6" fmla="*/ 514616 w 516213"/>
              <a:gd name="connsiteY6" fmla="*/ 4527 h 10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213" h="1046182">
                <a:moveTo>
                  <a:pt x="514616" y="4527"/>
                </a:moveTo>
                <a:cubicBezTo>
                  <a:pt x="493978" y="59031"/>
                  <a:pt x="289191" y="612010"/>
                  <a:pt x="203466" y="785577"/>
                </a:cubicBezTo>
                <a:cubicBezTo>
                  <a:pt x="117741" y="959144"/>
                  <a:pt x="6616" y="1039577"/>
                  <a:pt x="266" y="1045927"/>
                </a:cubicBezTo>
                <a:cubicBezTo>
                  <a:pt x="-6084" y="1052277"/>
                  <a:pt x="102395" y="939035"/>
                  <a:pt x="165366" y="823677"/>
                </a:cubicBezTo>
                <a:cubicBezTo>
                  <a:pt x="228337" y="708319"/>
                  <a:pt x="351104" y="414631"/>
                  <a:pt x="378091" y="353777"/>
                </a:cubicBezTo>
                <a:cubicBezTo>
                  <a:pt x="405078" y="292923"/>
                  <a:pt x="305066" y="512527"/>
                  <a:pt x="327291" y="458552"/>
                </a:cubicBezTo>
                <a:cubicBezTo>
                  <a:pt x="349516" y="404577"/>
                  <a:pt x="535254" y="-49977"/>
                  <a:pt x="514616" y="4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70F64CB3-60A5-FE88-D921-BEDA5D44BDB5}"/>
              </a:ext>
            </a:extLst>
          </p:cNvPr>
          <p:cNvSpPr/>
          <p:nvPr/>
        </p:nvSpPr>
        <p:spPr>
          <a:xfrm>
            <a:off x="1199575" y="4607319"/>
            <a:ext cx="577336" cy="855325"/>
          </a:xfrm>
          <a:custGeom>
            <a:avLst/>
            <a:gdLst>
              <a:gd name="connsiteX0" fmla="*/ 575250 w 577336"/>
              <a:gd name="connsiteY0" fmla="*/ 5956 h 855325"/>
              <a:gd name="connsiteX1" fmla="*/ 168850 w 577336"/>
              <a:gd name="connsiteY1" fmla="*/ 523481 h 855325"/>
              <a:gd name="connsiteX2" fmla="*/ 3750 w 577336"/>
              <a:gd name="connsiteY2" fmla="*/ 850506 h 855325"/>
              <a:gd name="connsiteX3" fmla="*/ 311725 w 577336"/>
              <a:gd name="connsiteY3" fmla="*/ 279006 h 855325"/>
              <a:gd name="connsiteX4" fmla="*/ 575250 w 577336"/>
              <a:gd name="connsiteY4" fmla="*/ 5956 h 85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7336" h="855325">
                <a:moveTo>
                  <a:pt x="575250" y="5956"/>
                </a:moveTo>
                <a:cubicBezTo>
                  <a:pt x="551438" y="46702"/>
                  <a:pt x="264100" y="382723"/>
                  <a:pt x="168850" y="523481"/>
                </a:cubicBezTo>
                <a:cubicBezTo>
                  <a:pt x="73600" y="664239"/>
                  <a:pt x="-20062" y="891252"/>
                  <a:pt x="3750" y="850506"/>
                </a:cubicBezTo>
                <a:cubicBezTo>
                  <a:pt x="27562" y="809760"/>
                  <a:pt x="210125" y="416060"/>
                  <a:pt x="311725" y="279006"/>
                </a:cubicBezTo>
                <a:cubicBezTo>
                  <a:pt x="413325" y="141952"/>
                  <a:pt x="599062" y="-34790"/>
                  <a:pt x="575250" y="5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15946934-99E1-EC0E-B3FD-EA0D8D083F3F}"/>
              </a:ext>
            </a:extLst>
          </p:cNvPr>
          <p:cNvSpPr/>
          <p:nvPr/>
        </p:nvSpPr>
        <p:spPr>
          <a:xfrm>
            <a:off x="1660048" y="4428521"/>
            <a:ext cx="403901" cy="496076"/>
          </a:xfrm>
          <a:custGeom>
            <a:avLst/>
            <a:gdLst>
              <a:gd name="connsiteX0" fmla="*/ 403702 w 403901"/>
              <a:gd name="connsiteY0" fmla="*/ 604 h 496076"/>
              <a:gd name="connsiteX1" fmla="*/ 102077 w 403901"/>
              <a:gd name="connsiteY1" fmla="*/ 343504 h 496076"/>
              <a:gd name="connsiteX2" fmla="*/ 477 w 403901"/>
              <a:gd name="connsiteY2" fmla="*/ 495904 h 496076"/>
              <a:gd name="connsiteX3" fmla="*/ 70327 w 403901"/>
              <a:gd name="connsiteY3" fmla="*/ 368904 h 496076"/>
              <a:gd name="connsiteX4" fmla="*/ 213202 w 403901"/>
              <a:gd name="connsiteY4" fmla="*/ 156179 h 496076"/>
              <a:gd name="connsiteX5" fmla="*/ 149702 w 403901"/>
              <a:gd name="connsiteY5" fmla="*/ 257779 h 496076"/>
              <a:gd name="connsiteX6" fmla="*/ 403702 w 403901"/>
              <a:gd name="connsiteY6" fmla="*/ 604 h 49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901" h="496076">
                <a:moveTo>
                  <a:pt x="403702" y="604"/>
                </a:moveTo>
                <a:cubicBezTo>
                  <a:pt x="395765" y="14891"/>
                  <a:pt x="169281" y="260954"/>
                  <a:pt x="102077" y="343504"/>
                </a:cubicBezTo>
                <a:cubicBezTo>
                  <a:pt x="34873" y="426054"/>
                  <a:pt x="5769" y="491671"/>
                  <a:pt x="477" y="495904"/>
                </a:cubicBezTo>
                <a:cubicBezTo>
                  <a:pt x="-4815" y="500137"/>
                  <a:pt x="34873" y="425525"/>
                  <a:pt x="70327" y="368904"/>
                </a:cubicBezTo>
                <a:cubicBezTo>
                  <a:pt x="105781" y="312283"/>
                  <a:pt x="199973" y="174700"/>
                  <a:pt x="213202" y="156179"/>
                </a:cubicBezTo>
                <a:cubicBezTo>
                  <a:pt x="226431" y="137658"/>
                  <a:pt x="119540" y="285825"/>
                  <a:pt x="149702" y="257779"/>
                </a:cubicBezTo>
                <a:cubicBezTo>
                  <a:pt x="179864" y="229733"/>
                  <a:pt x="411639" y="-13683"/>
                  <a:pt x="403702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EED4FF73-6774-BC21-DF8E-5A6BC510F306}"/>
              </a:ext>
            </a:extLst>
          </p:cNvPr>
          <p:cNvSpPr/>
          <p:nvPr/>
        </p:nvSpPr>
        <p:spPr>
          <a:xfrm>
            <a:off x="1148229" y="5511679"/>
            <a:ext cx="87040" cy="716080"/>
          </a:xfrm>
          <a:custGeom>
            <a:avLst/>
            <a:gdLst>
              <a:gd name="connsiteX0" fmla="*/ 86846 w 87040"/>
              <a:gd name="connsiteY0" fmla="*/ 121 h 716080"/>
              <a:gd name="connsiteX1" fmla="*/ 26521 w 87040"/>
              <a:gd name="connsiteY1" fmla="*/ 235071 h 716080"/>
              <a:gd name="connsiteX2" fmla="*/ 4296 w 87040"/>
              <a:gd name="connsiteY2" fmla="*/ 428746 h 716080"/>
              <a:gd name="connsiteX3" fmla="*/ 20171 w 87040"/>
              <a:gd name="connsiteY3" fmla="*/ 708146 h 716080"/>
              <a:gd name="connsiteX4" fmla="*/ 20171 w 87040"/>
              <a:gd name="connsiteY4" fmla="*/ 606546 h 716080"/>
              <a:gd name="connsiteX5" fmla="*/ 4296 w 87040"/>
              <a:gd name="connsiteY5" fmla="*/ 266821 h 716080"/>
              <a:gd name="connsiteX6" fmla="*/ 86846 w 87040"/>
              <a:gd name="connsiteY6" fmla="*/ 121 h 71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40" h="716080">
                <a:moveTo>
                  <a:pt x="86846" y="121"/>
                </a:moveTo>
                <a:cubicBezTo>
                  <a:pt x="90550" y="-5171"/>
                  <a:pt x="40279" y="163634"/>
                  <a:pt x="26521" y="235071"/>
                </a:cubicBezTo>
                <a:cubicBezTo>
                  <a:pt x="12763" y="306508"/>
                  <a:pt x="5354" y="349900"/>
                  <a:pt x="4296" y="428746"/>
                </a:cubicBezTo>
                <a:cubicBezTo>
                  <a:pt x="3238" y="507592"/>
                  <a:pt x="17525" y="678513"/>
                  <a:pt x="20171" y="708146"/>
                </a:cubicBezTo>
                <a:cubicBezTo>
                  <a:pt x="22817" y="737779"/>
                  <a:pt x="22817" y="680100"/>
                  <a:pt x="20171" y="606546"/>
                </a:cubicBezTo>
                <a:cubicBezTo>
                  <a:pt x="17525" y="532992"/>
                  <a:pt x="-10521" y="373183"/>
                  <a:pt x="4296" y="266821"/>
                </a:cubicBezTo>
                <a:cubicBezTo>
                  <a:pt x="19113" y="160459"/>
                  <a:pt x="83142" y="5413"/>
                  <a:pt x="86846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B805957C-6E52-9992-2E82-4B253698D47C}"/>
              </a:ext>
            </a:extLst>
          </p:cNvPr>
          <p:cNvSpPr/>
          <p:nvPr/>
        </p:nvSpPr>
        <p:spPr>
          <a:xfrm>
            <a:off x="1287118" y="5168891"/>
            <a:ext cx="358984" cy="489751"/>
          </a:xfrm>
          <a:custGeom>
            <a:avLst/>
            <a:gdLst>
              <a:gd name="connsiteX0" fmla="*/ 186082 w 358984"/>
              <a:gd name="connsiteY0" fmla="*/ 9 h 489751"/>
              <a:gd name="connsiteX1" fmla="*/ 176557 w 358984"/>
              <a:gd name="connsiteY1" fmla="*/ 196859 h 489751"/>
              <a:gd name="connsiteX2" fmla="*/ 1932 w 358984"/>
              <a:gd name="connsiteY2" fmla="*/ 485784 h 489751"/>
              <a:gd name="connsiteX3" fmla="*/ 100357 w 358984"/>
              <a:gd name="connsiteY3" fmla="*/ 342909 h 489751"/>
              <a:gd name="connsiteX4" fmla="*/ 357532 w 358984"/>
              <a:gd name="connsiteY4" fmla="*/ 38109 h 489751"/>
              <a:gd name="connsiteX5" fmla="*/ 201957 w 358984"/>
              <a:gd name="connsiteY5" fmla="*/ 203209 h 489751"/>
              <a:gd name="connsiteX6" fmla="*/ 138457 w 358984"/>
              <a:gd name="connsiteY6" fmla="*/ 25409 h 489751"/>
              <a:gd name="connsiteX7" fmla="*/ 205132 w 358984"/>
              <a:gd name="connsiteY7" fmla="*/ 187334 h 489751"/>
              <a:gd name="connsiteX8" fmla="*/ 186082 w 358984"/>
              <a:gd name="connsiteY8" fmla="*/ 9 h 48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8984" h="489751">
                <a:moveTo>
                  <a:pt x="186082" y="9"/>
                </a:moveTo>
                <a:cubicBezTo>
                  <a:pt x="181320" y="1596"/>
                  <a:pt x="207249" y="115897"/>
                  <a:pt x="176557" y="196859"/>
                </a:cubicBezTo>
                <a:cubicBezTo>
                  <a:pt x="145865" y="277821"/>
                  <a:pt x="14632" y="461442"/>
                  <a:pt x="1932" y="485784"/>
                </a:cubicBezTo>
                <a:cubicBezTo>
                  <a:pt x="-10768" y="510126"/>
                  <a:pt x="41090" y="417521"/>
                  <a:pt x="100357" y="342909"/>
                </a:cubicBezTo>
                <a:cubicBezTo>
                  <a:pt x="159624" y="268297"/>
                  <a:pt x="340599" y="61392"/>
                  <a:pt x="357532" y="38109"/>
                </a:cubicBezTo>
                <a:cubicBezTo>
                  <a:pt x="374465" y="14826"/>
                  <a:pt x="238469" y="205326"/>
                  <a:pt x="201957" y="203209"/>
                </a:cubicBezTo>
                <a:cubicBezTo>
                  <a:pt x="165445" y="201092"/>
                  <a:pt x="137928" y="28055"/>
                  <a:pt x="138457" y="25409"/>
                </a:cubicBezTo>
                <a:cubicBezTo>
                  <a:pt x="138986" y="22763"/>
                  <a:pt x="197724" y="185217"/>
                  <a:pt x="205132" y="187334"/>
                </a:cubicBezTo>
                <a:cubicBezTo>
                  <a:pt x="212540" y="189451"/>
                  <a:pt x="190844" y="-1578"/>
                  <a:pt x="18608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046D2C6A-2773-6EEA-EB4D-473172C550F0}"/>
              </a:ext>
            </a:extLst>
          </p:cNvPr>
          <p:cNvSpPr/>
          <p:nvPr/>
        </p:nvSpPr>
        <p:spPr>
          <a:xfrm>
            <a:off x="1662113" y="4924155"/>
            <a:ext cx="214443" cy="973779"/>
          </a:xfrm>
          <a:custGeom>
            <a:avLst/>
            <a:gdLst>
              <a:gd name="connsiteX0" fmla="*/ 214312 w 214443"/>
              <a:gd name="connsiteY0" fmla="*/ 270 h 973779"/>
              <a:gd name="connsiteX1" fmla="*/ 163512 w 214443"/>
              <a:gd name="connsiteY1" fmla="*/ 416195 h 973779"/>
              <a:gd name="connsiteX2" fmla="*/ 39687 w 214443"/>
              <a:gd name="connsiteY2" fmla="*/ 622570 h 973779"/>
              <a:gd name="connsiteX3" fmla="*/ 4762 w 214443"/>
              <a:gd name="connsiteY3" fmla="*/ 968645 h 973779"/>
              <a:gd name="connsiteX4" fmla="*/ 7937 w 214443"/>
              <a:gd name="connsiteY4" fmla="*/ 813070 h 973779"/>
              <a:gd name="connsiteX5" fmla="*/ 74612 w 214443"/>
              <a:gd name="connsiteY5" fmla="*/ 584470 h 973779"/>
              <a:gd name="connsiteX6" fmla="*/ 150812 w 214443"/>
              <a:gd name="connsiteY6" fmla="*/ 355870 h 973779"/>
              <a:gd name="connsiteX7" fmla="*/ 214312 w 214443"/>
              <a:gd name="connsiteY7" fmla="*/ 270 h 9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443" h="973779">
                <a:moveTo>
                  <a:pt x="214312" y="270"/>
                </a:moveTo>
                <a:cubicBezTo>
                  <a:pt x="216429" y="10324"/>
                  <a:pt x="192616" y="312478"/>
                  <a:pt x="163512" y="416195"/>
                </a:cubicBezTo>
                <a:cubicBezTo>
                  <a:pt x="134408" y="519912"/>
                  <a:pt x="66145" y="530495"/>
                  <a:pt x="39687" y="622570"/>
                </a:cubicBezTo>
                <a:cubicBezTo>
                  <a:pt x="13229" y="714645"/>
                  <a:pt x="10054" y="936895"/>
                  <a:pt x="4762" y="968645"/>
                </a:cubicBezTo>
                <a:cubicBezTo>
                  <a:pt x="-530" y="1000395"/>
                  <a:pt x="-3705" y="877099"/>
                  <a:pt x="7937" y="813070"/>
                </a:cubicBezTo>
                <a:cubicBezTo>
                  <a:pt x="19579" y="749041"/>
                  <a:pt x="50800" y="660670"/>
                  <a:pt x="74612" y="584470"/>
                </a:cubicBezTo>
                <a:cubicBezTo>
                  <a:pt x="98424" y="508270"/>
                  <a:pt x="129645" y="449003"/>
                  <a:pt x="150812" y="355870"/>
                </a:cubicBezTo>
                <a:cubicBezTo>
                  <a:pt x="171979" y="262737"/>
                  <a:pt x="212195" y="-9784"/>
                  <a:pt x="214312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58E5167F-3BE2-E587-FD2E-A20B48344DBC}"/>
              </a:ext>
            </a:extLst>
          </p:cNvPr>
          <p:cNvSpPr/>
          <p:nvPr/>
        </p:nvSpPr>
        <p:spPr>
          <a:xfrm>
            <a:off x="1238128" y="5741740"/>
            <a:ext cx="67880" cy="322569"/>
          </a:xfrm>
          <a:custGeom>
            <a:avLst/>
            <a:gdLst>
              <a:gd name="connsiteX0" fmla="*/ 63622 w 67880"/>
              <a:gd name="connsiteY0" fmla="*/ 1835 h 322569"/>
              <a:gd name="connsiteX1" fmla="*/ 47747 w 67880"/>
              <a:gd name="connsiteY1" fmla="*/ 185985 h 322569"/>
              <a:gd name="connsiteX2" fmla="*/ 122 w 67880"/>
              <a:gd name="connsiteY2" fmla="*/ 322510 h 322569"/>
              <a:gd name="connsiteX3" fmla="*/ 35047 w 67880"/>
              <a:gd name="connsiteY3" fmla="*/ 201860 h 322569"/>
              <a:gd name="connsiteX4" fmla="*/ 66797 w 67880"/>
              <a:gd name="connsiteY4" fmla="*/ 97085 h 322569"/>
              <a:gd name="connsiteX5" fmla="*/ 63622 w 67880"/>
              <a:gd name="connsiteY5" fmla="*/ 1835 h 32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80" h="322569">
                <a:moveTo>
                  <a:pt x="63622" y="1835"/>
                </a:moveTo>
                <a:cubicBezTo>
                  <a:pt x="60447" y="16652"/>
                  <a:pt x="58330" y="132539"/>
                  <a:pt x="47747" y="185985"/>
                </a:cubicBezTo>
                <a:cubicBezTo>
                  <a:pt x="37164" y="239431"/>
                  <a:pt x="2239" y="319864"/>
                  <a:pt x="122" y="322510"/>
                </a:cubicBezTo>
                <a:cubicBezTo>
                  <a:pt x="-1995" y="325156"/>
                  <a:pt x="23934" y="239431"/>
                  <a:pt x="35047" y="201860"/>
                </a:cubicBezTo>
                <a:cubicBezTo>
                  <a:pt x="46159" y="164289"/>
                  <a:pt x="64151" y="128306"/>
                  <a:pt x="66797" y="97085"/>
                </a:cubicBezTo>
                <a:cubicBezTo>
                  <a:pt x="69443" y="65864"/>
                  <a:pt x="66797" y="-12982"/>
                  <a:pt x="63622" y="1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434F9E18-E672-D632-3765-4AFA94CBE541}"/>
              </a:ext>
            </a:extLst>
          </p:cNvPr>
          <p:cNvSpPr/>
          <p:nvPr/>
        </p:nvSpPr>
        <p:spPr>
          <a:xfrm>
            <a:off x="2139733" y="5073288"/>
            <a:ext cx="543024" cy="672979"/>
          </a:xfrm>
          <a:custGeom>
            <a:avLst/>
            <a:gdLst>
              <a:gd name="connsiteX0" fmla="*/ 454242 w 543024"/>
              <a:gd name="connsiteY0" fmla="*/ 108312 h 672979"/>
              <a:gd name="connsiteX1" fmla="*/ 57367 w 543024"/>
              <a:gd name="connsiteY1" fmla="*/ 502012 h 672979"/>
              <a:gd name="connsiteX2" fmla="*/ 60542 w 543024"/>
              <a:gd name="connsiteY2" fmla="*/ 670287 h 672979"/>
              <a:gd name="connsiteX3" fmla="*/ 25617 w 543024"/>
              <a:gd name="connsiteY3" fmla="*/ 597262 h 672979"/>
              <a:gd name="connsiteX4" fmla="*/ 41492 w 543024"/>
              <a:gd name="connsiteY4" fmla="*/ 486137 h 672979"/>
              <a:gd name="connsiteX5" fmla="*/ 511392 w 543024"/>
              <a:gd name="connsiteY5" fmla="*/ 25762 h 672979"/>
              <a:gd name="connsiteX6" fmla="*/ 454242 w 543024"/>
              <a:gd name="connsiteY6" fmla="*/ 108312 h 67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024" h="672979">
                <a:moveTo>
                  <a:pt x="454242" y="108312"/>
                </a:moveTo>
                <a:cubicBezTo>
                  <a:pt x="378571" y="187687"/>
                  <a:pt x="122984" y="408350"/>
                  <a:pt x="57367" y="502012"/>
                </a:cubicBezTo>
                <a:cubicBezTo>
                  <a:pt x="-8250" y="595674"/>
                  <a:pt x="65834" y="654412"/>
                  <a:pt x="60542" y="670287"/>
                </a:cubicBezTo>
                <a:cubicBezTo>
                  <a:pt x="55250" y="686162"/>
                  <a:pt x="28792" y="627954"/>
                  <a:pt x="25617" y="597262"/>
                </a:cubicBezTo>
                <a:cubicBezTo>
                  <a:pt x="22442" y="566570"/>
                  <a:pt x="-39471" y="581387"/>
                  <a:pt x="41492" y="486137"/>
                </a:cubicBezTo>
                <a:cubicBezTo>
                  <a:pt x="122454" y="390887"/>
                  <a:pt x="444717" y="90320"/>
                  <a:pt x="511392" y="25762"/>
                </a:cubicBezTo>
                <a:cubicBezTo>
                  <a:pt x="578067" y="-38796"/>
                  <a:pt x="529913" y="28937"/>
                  <a:pt x="454242" y="108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E477E0D-A361-41DB-BD54-D722D795460C}"/>
              </a:ext>
            </a:extLst>
          </p:cNvPr>
          <p:cNvSpPr/>
          <p:nvPr/>
        </p:nvSpPr>
        <p:spPr>
          <a:xfrm>
            <a:off x="2396906" y="5324433"/>
            <a:ext cx="222517" cy="542029"/>
          </a:xfrm>
          <a:custGeom>
            <a:avLst/>
            <a:gdLst>
              <a:gd name="connsiteX0" fmla="*/ 222469 w 222517"/>
              <a:gd name="connsiteY0" fmla="*/ 42 h 542029"/>
              <a:gd name="connsiteX1" fmla="*/ 38319 w 222517"/>
              <a:gd name="connsiteY1" fmla="*/ 295317 h 542029"/>
              <a:gd name="connsiteX2" fmla="*/ 25619 w 222517"/>
              <a:gd name="connsiteY2" fmla="*/ 539792 h 542029"/>
              <a:gd name="connsiteX3" fmla="*/ 6569 w 222517"/>
              <a:gd name="connsiteY3" fmla="*/ 406442 h 542029"/>
              <a:gd name="connsiteX4" fmla="*/ 3394 w 222517"/>
              <a:gd name="connsiteY4" fmla="*/ 234992 h 542029"/>
              <a:gd name="connsiteX5" fmla="*/ 19269 w 222517"/>
              <a:gd name="connsiteY5" fmla="*/ 273092 h 542029"/>
              <a:gd name="connsiteX6" fmla="*/ 222469 w 222517"/>
              <a:gd name="connsiteY6" fmla="*/ 42 h 54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517" h="542029">
                <a:moveTo>
                  <a:pt x="222469" y="42"/>
                </a:moveTo>
                <a:cubicBezTo>
                  <a:pt x="225644" y="3746"/>
                  <a:pt x="71127" y="205359"/>
                  <a:pt x="38319" y="295317"/>
                </a:cubicBezTo>
                <a:cubicBezTo>
                  <a:pt x="5511" y="385275"/>
                  <a:pt x="30911" y="521271"/>
                  <a:pt x="25619" y="539792"/>
                </a:cubicBezTo>
                <a:cubicBezTo>
                  <a:pt x="20327" y="558313"/>
                  <a:pt x="10273" y="457242"/>
                  <a:pt x="6569" y="406442"/>
                </a:cubicBezTo>
                <a:cubicBezTo>
                  <a:pt x="2865" y="355642"/>
                  <a:pt x="1277" y="257217"/>
                  <a:pt x="3394" y="234992"/>
                </a:cubicBezTo>
                <a:cubicBezTo>
                  <a:pt x="5511" y="212767"/>
                  <a:pt x="-13010" y="312250"/>
                  <a:pt x="19269" y="273092"/>
                </a:cubicBezTo>
                <a:cubicBezTo>
                  <a:pt x="51548" y="233934"/>
                  <a:pt x="219294" y="-3662"/>
                  <a:pt x="22246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C81A442E-6E0F-E964-6ECE-073754E420AE}"/>
              </a:ext>
            </a:extLst>
          </p:cNvPr>
          <p:cNvSpPr/>
          <p:nvPr/>
        </p:nvSpPr>
        <p:spPr>
          <a:xfrm>
            <a:off x="2369433" y="5572026"/>
            <a:ext cx="229533" cy="1023567"/>
          </a:xfrm>
          <a:custGeom>
            <a:avLst/>
            <a:gdLst>
              <a:gd name="connsiteX0" fmla="*/ 208667 w 229533"/>
              <a:gd name="connsiteY0" fmla="*/ 99 h 1023567"/>
              <a:gd name="connsiteX1" fmla="*/ 173742 w 229533"/>
              <a:gd name="connsiteY1" fmla="*/ 362049 h 1023567"/>
              <a:gd name="connsiteX2" fmla="*/ 176917 w 229533"/>
              <a:gd name="connsiteY2" fmla="*/ 504924 h 1023567"/>
              <a:gd name="connsiteX3" fmla="*/ 5467 w 229533"/>
              <a:gd name="connsiteY3" fmla="*/ 1012924 h 1023567"/>
              <a:gd name="connsiteX4" fmla="*/ 59442 w 229533"/>
              <a:gd name="connsiteY4" fmla="*/ 822424 h 1023567"/>
              <a:gd name="connsiteX5" fmla="*/ 227717 w 229533"/>
              <a:gd name="connsiteY5" fmla="*/ 495399 h 1023567"/>
              <a:gd name="connsiteX6" fmla="*/ 151517 w 229533"/>
              <a:gd name="connsiteY6" fmla="*/ 327124 h 1023567"/>
              <a:gd name="connsiteX7" fmla="*/ 208667 w 229533"/>
              <a:gd name="connsiteY7" fmla="*/ 99 h 102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533" h="1023567">
                <a:moveTo>
                  <a:pt x="208667" y="99"/>
                </a:moveTo>
                <a:cubicBezTo>
                  <a:pt x="212371" y="5920"/>
                  <a:pt x="179034" y="277912"/>
                  <a:pt x="173742" y="362049"/>
                </a:cubicBezTo>
                <a:cubicBezTo>
                  <a:pt x="168450" y="446187"/>
                  <a:pt x="204963" y="396445"/>
                  <a:pt x="176917" y="504924"/>
                </a:cubicBezTo>
                <a:cubicBezTo>
                  <a:pt x="148871" y="613403"/>
                  <a:pt x="25046" y="960008"/>
                  <a:pt x="5467" y="1012924"/>
                </a:cubicBezTo>
                <a:cubicBezTo>
                  <a:pt x="-14112" y="1065840"/>
                  <a:pt x="22400" y="908678"/>
                  <a:pt x="59442" y="822424"/>
                </a:cubicBezTo>
                <a:cubicBezTo>
                  <a:pt x="96484" y="736170"/>
                  <a:pt x="212371" y="577949"/>
                  <a:pt x="227717" y="495399"/>
                </a:cubicBezTo>
                <a:cubicBezTo>
                  <a:pt x="243063" y="412849"/>
                  <a:pt x="156279" y="408616"/>
                  <a:pt x="151517" y="327124"/>
                </a:cubicBezTo>
                <a:cubicBezTo>
                  <a:pt x="146755" y="245632"/>
                  <a:pt x="204963" y="-5722"/>
                  <a:pt x="208667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36381730-DF7C-EC96-6524-1E8F40EA44F0}"/>
              </a:ext>
            </a:extLst>
          </p:cNvPr>
          <p:cNvSpPr/>
          <p:nvPr/>
        </p:nvSpPr>
        <p:spPr>
          <a:xfrm>
            <a:off x="2552700" y="5191125"/>
            <a:ext cx="149225" cy="400062"/>
          </a:xfrm>
          <a:custGeom>
            <a:avLst/>
            <a:gdLst>
              <a:gd name="connsiteX0" fmla="*/ 149225 w 149225"/>
              <a:gd name="connsiteY0" fmla="*/ 0 h 400062"/>
              <a:gd name="connsiteX1" fmla="*/ 0 w 149225"/>
              <a:gd name="connsiteY1" fmla="*/ 400050 h 400062"/>
              <a:gd name="connsiteX2" fmla="*/ 149225 w 149225"/>
              <a:gd name="connsiteY2" fmla="*/ 0 h 4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225" h="400062">
                <a:moveTo>
                  <a:pt x="149225" y="0"/>
                </a:moveTo>
                <a:cubicBezTo>
                  <a:pt x="149225" y="0"/>
                  <a:pt x="0" y="397404"/>
                  <a:pt x="0" y="400050"/>
                </a:cubicBezTo>
                <a:cubicBezTo>
                  <a:pt x="0" y="402696"/>
                  <a:pt x="149225" y="0"/>
                  <a:pt x="1492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B1D60AA7-4A57-CAED-8914-97D244550706}"/>
              </a:ext>
            </a:extLst>
          </p:cNvPr>
          <p:cNvSpPr/>
          <p:nvPr/>
        </p:nvSpPr>
        <p:spPr>
          <a:xfrm>
            <a:off x="1301442" y="6185550"/>
            <a:ext cx="121726" cy="590155"/>
          </a:xfrm>
          <a:custGeom>
            <a:avLst/>
            <a:gdLst>
              <a:gd name="connsiteX0" fmla="*/ 3483 w 121726"/>
              <a:gd name="connsiteY0" fmla="*/ 2525 h 590155"/>
              <a:gd name="connsiteX1" fmla="*/ 44758 w 121726"/>
              <a:gd name="connsiteY1" fmla="*/ 326375 h 590155"/>
              <a:gd name="connsiteX2" fmla="*/ 120958 w 121726"/>
              <a:gd name="connsiteY2" fmla="*/ 586725 h 590155"/>
              <a:gd name="connsiteX3" fmla="*/ 79683 w 121726"/>
              <a:gd name="connsiteY3" fmla="*/ 456550 h 590155"/>
              <a:gd name="connsiteX4" fmla="*/ 9833 w 121726"/>
              <a:gd name="connsiteY4" fmla="*/ 189850 h 590155"/>
              <a:gd name="connsiteX5" fmla="*/ 3483 w 121726"/>
              <a:gd name="connsiteY5" fmla="*/ 2525 h 59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26" h="590155">
                <a:moveTo>
                  <a:pt x="3483" y="2525"/>
                </a:moveTo>
                <a:cubicBezTo>
                  <a:pt x="9304" y="25279"/>
                  <a:pt x="25179" y="229008"/>
                  <a:pt x="44758" y="326375"/>
                </a:cubicBezTo>
                <a:cubicBezTo>
                  <a:pt x="64337" y="423742"/>
                  <a:pt x="115137" y="565029"/>
                  <a:pt x="120958" y="586725"/>
                </a:cubicBezTo>
                <a:cubicBezTo>
                  <a:pt x="126779" y="608421"/>
                  <a:pt x="98204" y="522696"/>
                  <a:pt x="79683" y="456550"/>
                </a:cubicBezTo>
                <a:cubicBezTo>
                  <a:pt x="61162" y="390404"/>
                  <a:pt x="20946" y="263404"/>
                  <a:pt x="9833" y="189850"/>
                </a:cubicBezTo>
                <a:cubicBezTo>
                  <a:pt x="-1280" y="116296"/>
                  <a:pt x="-2338" y="-20229"/>
                  <a:pt x="3483" y="2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7A114A3A-30F7-F760-7A84-2AD28280481A}"/>
              </a:ext>
            </a:extLst>
          </p:cNvPr>
          <p:cNvSpPr/>
          <p:nvPr/>
        </p:nvSpPr>
        <p:spPr>
          <a:xfrm>
            <a:off x="3746497" y="561975"/>
            <a:ext cx="63503" cy="1070002"/>
          </a:xfrm>
          <a:custGeom>
            <a:avLst/>
            <a:gdLst>
              <a:gd name="connsiteX0" fmla="*/ 63503 w 63503"/>
              <a:gd name="connsiteY0" fmla="*/ 0 h 1070002"/>
              <a:gd name="connsiteX1" fmla="*/ 3 w 63503"/>
              <a:gd name="connsiteY1" fmla="*/ 1069975 h 1070002"/>
              <a:gd name="connsiteX2" fmla="*/ 63503 w 63503"/>
              <a:gd name="connsiteY2" fmla="*/ 0 h 107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03" h="1070002">
                <a:moveTo>
                  <a:pt x="63503" y="0"/>
                </a:moveTo>
                <a:cubicBezTo>
                  <a:pt x="63503" y="0"/>
                  <a:pt x="-526" y="1063625"/>
                  <a:pt x="3" y="1069975"/>
                </a:cubicBezTo>
                <a:cubicBezTo>
                  <a:pt x="532" y="1076325"/>
                  <a:pt x="63503" y="0"/>
                  <a:pt x="635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9769A644-516C-15FA-8846-B9E673943D21}"/>
              </a:ext>
            </a:extLst>
          </p:cNvPr>
          <p:cNvSpPr/>
          <p:nvPr/>
        </p:nvSpPr>
        <p:spPr>
          <a:xfrm>
            <a:off x="3019425" y="2319909"/>
            <a:ext cx="50992" cy="515720"/>
          </a:xfrm>
          <a:custGeom>
            <a:avLst/>
            <a:gdLst>
              <a:gd name="connsiteX0" fmla="*/ 28575 w 50992"/>
              <a:gd name="connsiteY0" fmla="*/ 7366 h 515720"/>
              <a:gd name="connsiteX1" fmla="*/ 28575 w 50992"/>
              <a:gd name="connsiteY1" fmla="*/ 216916 h 515720"/>
              <a:gd name="connsiteX2" fmla="*/ 28575 w 50992"/>
              <a:gd name="connsiteY2" fmla="*/ 391541 h 515720"/>
              <a:gd name="connsiteX3" fmla="*/ 0 w 50992"/>
              <a:gd name="connsiteY3" fmla="*/ 515366 h 515720"/>
              <a:gd name="connsiteX4" fmla="*/ 28575 w 50992"/>
              <a:gd name="connsiteY4" fmla="*/ 353441 h 515720"/>
              <a:gd name="connsiteX5" fmla="*/ 50800 w 50992"/>
              <a:gd name="connsiteY5" fmla="*/ 261366 h 515720"/>
              <a:gd name="connsiteX6" fmla="*/ 15875 w 50992"/>
              <a:gd name="connsiteY6" fmla="*/ 64516 h 515720"/>
              <a:gd name="connsiteX7" fmla="*/ 28575 w 50992"/>
              <a:gd name="connsiteY7" fmla="*/ 7366 h 51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92" h="515720">
                <a:moveTo>
                  <a:pt x="28575" y="7366"/>
                </a:moveTo>
                <a:cubicBezTo>
                  <a:pt x="30692" y="32766"/>
                  <a:pt x="28575" y="216916"/>
                  <a:pt x="28575" y="216916"/>
                </a:cubicBezTo>
                <a:cubicBezTo>
                  <a:pt x="28575" y="280945"/>
                  <a:pt x="33337" y="341799"/>
                  <a:pt x="28575" y="391541"/>
                </a:cubicBezTo>
                <a:cubicBezTo>
                  <a:pt x="23813" y="441283"/>
                  <a:pt x="0" y="521716"/>
                  <a:pt x="0" y="515366"/>
                </a:cubicBezTo>
                <a:cubicBezTo>
                  <a:pt x="0" y="509016"/>
                  <a:pt x="20108" y="395774"/>
                  <a:pt x="28575" y="353441"/>
                </a:cubicBezTo>
                <a:cubicBezTo>
                  <a:pt x="37042" y="311108"/>
                  <a:pt x="52917" y="309520"/>
                  <a:pt x="50800" y="261366"/>
                </a:cubicBezTo>
                <a:cubicBezTo>
                  <a:pt x="48683" y="213212"/>
                  <a:pt x="20637" y="101558"/>
                  <a:pt x="15875" y="64516"/>
                </a:cubicBezTo>
                <a:cubicBezTo>
                  <a:pt x="11113" y="27474"/>
                  <a:pt x="26458" y="-18034"/>
                  <a:pt x="28575" y="7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EB1E4561-EDA7-89FE-BC4A-C91AC14D8545}"/>
              </a:ext>
            </a:extLst>
          </p:cNvPr>
          <p:cNvSpPr/>
          <p:nvPr/>
        </p:nvSpPr>
        <p:spPr>
          <a:xfrm>
            <a:off x="2886051" y="2479455"/>
            <a:ext cx="54974" cy="279789"/>
          </a:xfrm>
          <a:custGeom>
            <a:avLst/>
            <a:gdLst>
              <a:gd name="connsiteX0" fmla="*/ 41299 w 54974"/>
              <a:gd name="connsiteY0" fmla="*/ 220 h 279789"/>
              <a:gd name="connsiteX1" fmla="*/ 19074 w 54974"/>
              <a:gd name="connsiteY1" fmla="*/ 136745 h 279789"/>
              <a:gd name="connsiteX2" fmla="*/ 53999 w 54974"/>
              <a:gd name="connsiteY2" fmla="*/ 276445 h 279789"/>
              <a:gd name="connsiteX3" fmla="*/ 41299 w 54974"/>
              <a:gd name="connsiteY3" fmla="*/ 225645 h 279789"/>
              <a:gd name="connsiteX4" fmla="*/ 24 w 54974"/>
              <a:gd name="connsiteY4" fmla="*/ 108170 h 279789"/>
              <a:gd name="connsiteX5" fmla="*/ 41299 w 54974"/>
              <a:gd name="connsiteY5" fmla="*/ 220 h 27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74" h="279789">
                <a:moveTo>
                  <a:pt x="41299" y="220"/>
                </a:moveTo>
                <a:cubicBezTo>
                  <a:pt x="44474" y="4982"/>
                  <a:pt x="16957" y="90708"/>
                  <a:pt x="19074" y="136745"/>
                </a:cubicBezTo>
                <a:cubicBezTo>
                  <a:pt x="21191" y="182782"/>
                  <a:pt x="53999" y="276445"/>
                  <a:pt x="53999" y="276445"/>
                </a:cubicBezTo>
                <a:cubicBezTo>
                  <a:pt x="57703" y="291262"/>
                  <a:pt x="50295" y="253691"/>
                  <a:pt x="41299" y="225645"/>
                </a:cubicBezTo>
                <a:cubicBezTo>
                  <a:pt x="32303" y="197599"/>
                  <a:pt x="-1034" y="147328"/>
                  <a:pt x="24" y="108170"/>
                </a:cubicBezTo>
                <a:cubicBezTo>
                  <a:pt x="1082" y="69012"/>
                  <a:pt x="38124" y="-4542"/>
                  <a:pt x="41299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14DF7075-2F1E-EF36-A071-7C2DD407D896}"/>
              </a:ext>
            </a:extLst>
          </p:cNvPr>
          <p:cNvSpPr/>
          <p:nvPr/>
        </p:nvSpPr>
        <p:spPr>
          <a:xfrm>
            <a:off x="3322562" y="1889120"/>
            <a:ext cx="185849" cy="454349"/>
          </a:xfrm>
          <a:custGeom>
            <a:avLst/>
            <a:gdLst>
              <a:gd name="connsiteX0" fmla="*/ 87388 w 185849"/>
              <a:gd name="connsiteY0" fmla="*/ 5 h 454349"/>
              <a:gd name="connsiteX1" fmla="*/ 125488 w 185849"/>
              <a:gd name="connsiteY1" fmla="*/ 200030 h 454349"/>
              <a:gd name="connsiteX2" fmla="*/ 4838 w 185849"/>
              <a:gd name="connsiteY2" fmla="*/ 450855 h 454349"/>
              <a:gd name="connsiteX3" fmla="*/ 39763 w 185849"/>
              <a:gd name="connsiteY3" fmla="*/ 336555 h 454349"/>
              <a:gd name="connsiteX4" fmla="*/ 185813 w 185849"/>
              <a:gd name="connsiteY4" fmla="*/ 193680 h 454349"/>
              <a:gd name="connsiteX5" fmla="*/ 87388 w 185849"/>
              <a:gd name="connsiteY5" fmla="*/ 5 h 45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849" h="454349">
                <a:moveTo>
                  <a:pt x="87388" y="5"/>
                </a:moveTo>
                <a:cubicBezTo>
                  <a:pt x="77334" y="1063"/>
                  <a:pt x="139246" y="124888"/>
                  <a:pt x="125488" y="200030"/>
                </a:cubicBezTo>
                <a:cubicBezTo>
                  <a:pt x="111730" y="275172"/>
                  <a:pt x="19125" y="428101"/>
                  <a:pt x="4838" y="450855"/>
                </a:cubicBezTo>
                <a:cubicBezTo>
                  <a:pt x="-9450" y="473609"/>
                  <a:pt x="9601" y="379417"/>
                  <a:pt x="39763" y="336555"/>
                </a:cubicBezTo>
                <a:cubicBezTo>
                  <a:pt x="69925" y="293693"/>
                  <a:pt x="183696" y="248184"/>
                  <a:pt x="185813" y="193680"/>
                </a:cubicBezTo>
                <a:cubicBezTo>
                  <a:pt x="187930" y="139176"/>
                  <a:pt x="97442" y="-1053"/>
                  <a:pt x="8738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395852AA-792C-5DEA-DCB9-9920FB516A65}"/>
              </a:ext>
            </a:extLst>
          </p:cNvPr>
          <p:cNvSpPr/>
          <p:nvPr/>
        </p:nvSpPr>
        <p:spPr>
          <a:xfrm>
            <a:off x="2300612" y="2902760"/>
            <a:ext cx="506657" cy="1166577"/>
          </a:xfrm>
          <a:custGeom>
            <a:avLst/>
            <a:gdLst>
              <a:gd name="connsiteX0" fmla="*/ 490213 w 506657"/>
              <a:gd name="connsiteY0" fmla="*/ 43640 h 1166577"/>
              <a:gd name="connsiteX1" fmla="*/ 1263 w 506657"/>
              <a:gd name="connsiteY1" fmla="*/ 1164415 h 1166577"/>
              <a:gd name="connsiteX2" fmla="*/ 353688 w 506657"/>
              <a:gd name="connsiteY2" fmla="*/ 319865 h 1166577"/>
              <a:gd name="connsiteX3" fmla="*/ 490213 w 506657"/>
              <a:gd name="connsiteY3" fmla="*/ 43640 h 116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657" h="1166577">
                <a:moveTo>
                  <a:pt x="490213" y="43640"/>
                </a:moveTo>
                <a:cubicBezTo>
                  <a:pt x="431475" y="184398"/>
                  <a:pt x="24017" y="1118378"/>
                  <a:pt x="1263" y="1164415"/>
                </a:cubicBezTo>
                <a:cubicBezTo>
                  <a:pt x="-21491" y="1210452"/>
                  <a:pt x="269551" y="508248"/>
                  <a:pt x="353688" y="319865"/>
                </a:cubicBezTo>
                <a:cubicBezTo>
                  <a:pt x="437825" y="131482"/>
                  <a:pt x="548951" y="-97118"/>
                  <a:pt x="490213" y="43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A7FC77FD-7E1E-7EB2-E4D7-DEA62473F81B}"/>
              </a:ext>
            </a:extLst>
          </p:cNvPr>
          <p:cNvSpPr/>
          <p:nvPr/>
        </p:nvSpPr>
        <p:spPr>
          <a:xfrm>
            <a:off x="2774786" y="2976937"/>
            <a:ext cx="266485" cy="1208553"/>
          </a:xfrm>
          <a:custGeom>
            <a:avLst/>
            <a:gdLst>
              <a:gd name="connsiteX0" fmla="*/ 238289 w 266485"/>
              <a:gd name="connsiteY0" fmla="*/ 1213 h 1208553"/>
              <a:gd name="connsiteX1" fmla="*/ 212889 w 266485"/>
              <a:gd name="connsiteY1" fmla="*/ 604463 h 1208553"/>
              <a:gd name="connsiteX2" fmla="*/ 164 w 266485"/>
              <a:gd name="connsiteY2" fmla="*/ 1207713 h 1208553"/>
              <a:gd name="connsiteX3" fmla="*/ 250989 w 266485"/>
              <a:gd name="connsiteY3" fmla="*/ 471113 h 1208553"/>
              <a:gd name="connsiteX4" fmla="*/ 238289 w 266485"/>
              <a:gd name="connsiteY4" fmla="*/ 1213 h 120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485" h="1208553">
                <a:moveTo>
                  <a:pt x="238289" y="1213"/>
                </a:moveTo>
                <a:cubicBezTo>
                  <a:pt x="231939" y="23438"/>
                  <a:pt x="252576" y="403380"/>
                  <a:pt x="212889" y="604463"/>
                </a:cubicBezTo>
                <a:cubicBezTo>
                  <a:pt x="173202" y="805546"/>
                  <a:pt x="-6186" y="1229938"/>
                  <a:pt x="164" y="1207713"/>
                </a:cubicBezTo>
                <a:cubicBezTo>
                  <a:pt x="6514" y="1185488"/>
                  <a:pt x="212360" y="675371"/>
                  <a:pt x="250989" y="471113"/>
                </a:cubicBezTo>
                <a:cubicBezTo>
                  <a:pt x="289618" y="266855"/>
                  <a:pt x="244639" y="-21012"/>
                  <a:pt x="238289" y="1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E6F196EC-73E9-EE3B-2FF6-6A093242CAD7}"/>
              </a:ext>
            </a:extLst>
          </p:cNvPr>
          <p:cNvSpPr/>
          <p:nvPr/>
        </p:nvSpPr>
        <p:spPr>
          <a:xfrm>
            <a:off x="2650977" y="4407992"/>
            <a:ext cx="74258" cy="536799"/>
          </a:xfrm>
          <a:custGeom>
            <a:avLst/>
            <a:gdLst>
              <a:gd name="connsiteX0" fmla="*/ 148 w 74258"/>
              <a:gd name="connsiteY0" fmla="*/ 5258 h 536799"/>
              <a:gd name="connsiteX1" fmla="*/ 73173 w 74258"/>
              <a:gd name="connsiteY1" fmla="*/ 240208 h 536799"/>
              <a:gd name="connsiteX2" fmla="*/ 44598 w 74258"/>
              <a:gd name="connsiteY2" fmla="*/ 535483 h 536799"/>
              <a:gd name="connsiteX3" fmla="*/ 54123 w 74258"/>
              <a:gd name="connsiteY3" fmla="*/ 116383 h 536799"/>
              <a:gd name="connsiteX4" fmla="*/ 148 w 74258"/>
              <a:gd name="connsiteY4" fmla="*/ 5258 h 53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58" h="536799">
                <a:moveTo>
                  <a:pt x="148" y="5258"/>
                </a:moveTo>
                <a:cubicBezTo>
                  <a:pt x="3323" y="25896"/>
                  <a:pt x="65765" y="151837"/>
                  <a:pt x="73173" y="240208"/>
                </a:cubicBezTo>
                <a:cubicBezTo>
                  <a:pt x="80581" y="328579"/>
                  <a:pt x="47773" y="556121"/>
                  <a:pt x="44598" y="535483"/>
                </a:cubicBezTo>
                <a:cubicBezTo>
                  <a:pt x="41423" y="514846"/>
                  <a:pt x="62590" y="207400"/>
                  <a:pt x="54123" y="116383"/>
                </a:cubicBezTo>
                <a:cubicBezTo>
                  <a:pt x="45656" y="25366"/>
                  <a:pt x="-3027" y="-15380"/>
                  <a:pt x="148" y="5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B6FB3007-1B48-A2B7-525B-E74C81F37ADA}"/>
              </a:ext>
            </a:extLst>
          </p:cNvPr>
          <p:cNvSpPr/>
          <p:nvPr/>
        </p:nvSpPr>
        <p:spPr>
          <a:xfrm>
            <a:off x="2092323" y="4628817"/>
            <a:ext cx="94152" cy="308469"/>
          </a:xfrm>
          <a:custGeom>
            <a:avLst/>
            <a:gdLst>
              <a:gd name="connsiteX0" fmla="*/ 85727 w 94152"/>
              <a:gd name="connsiteY0" fmla="*/ 333 h 308469"/>
              <a:gd name="connsiteX1" fmla="*/ 85727 w 94152"/>
              <a:gd name="connsiteY1" fmla="*/ 105108 h 308469"/>
              <a:gd name="connsiteX2" fmla="*/ 2 w 94152"/>
              <a:gd name="connsiteY2" fmla="*/ 308308 h 308469"/>
              <a:gd name="connsiteX3" fmla="*/ 88902 w 94152"/>
              <a:gd name="connsiteY3" fmla="*/ 136858 h 308469"/>
              <a:gd name="connsiteX4" fmla="*/ 85727 w 94152"/>
              <a:gd name="connsiteY4" fmla="*/ 333 h 30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152" h="308469">
                <a:moveTo>
                  <a:pt x="85727" y="333"/>
                </a:moveTo>
                <a:cubicBezTo>
                  <a:pt x="85198" y="-4959"/>
                  <a:pt x="100015" y="53779"/>
                  <a:pt x="85727" y="105108"/>
                </a:cubicBezTo>
                <a:cubicBezTo>
                  <a:pt x="71439" y="156437"/>
                  <a:pt x="-527" y="303016"/>
                  <a:pt x="2" y="308308"/>
                </a:cubicBezTo>
                <a:cubicBezTo>
                  <a:pt x="531" y="313600"/>
                  <a:pt x="75673" y="187658"/>
                  <a:pt x="88902" y="136858"/>
                </a:cubicBezTo>
                <a:cubicBezTo>
                  <a:pt x="102131" y="86058"/>
                  <a:pt x="86256" y="5625"/>
                  <a:pt x="85727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62988F76-2FF7-2BBF-4AE3-E6EF0ED5249E}"/>
              </a:ext>
            </a:extLst>
          </p:cNvPr>
          <p:cNvSpPr/>
          <p:nvPr/>
        </p:nvSpPr>
        <p:spPr>
          <a:xfrm>
            <a:off x="5009952" y="3257426"/>
            <a:ext cx="92330" cy="89146"/>
          </a:xfrm>
          <a:custGeom>
            <a:avLst/>
            <a:gdLst>
              <a:gd name="connsiteX0" fmla="*/ 198 w 92330"/>
              <a:gd name="connsiteY0" fmla="*/ 124 h 89146"/>
              <a:gd name="connsiteX1" fmla="*/ 60523 w 92330"/>
              <a:gd name="connsiteY1" fmla="*/ 38224 h 89146"/>
              <a:gd name="connsiteX2" fmla="*/ 89098 w 92330"/>
              <a:gd name="connsiteY2" fmla="*/ 89024 h 89146"/>
              <a:gd name="connsiteX3" fmla="*/ 82748 w 92330"/>
              <a:gd name="connsiteY3" fmla="*/ 50924 h 89146"/>
              <a:gd name="connsiteX4" fmla="*/ 198 w 92330"/>
              <a:gd name="connsiteY4" fmla="*/ 124 h 8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30" h="89146">
                <a:moveTo>
                  <a:pt x="198" y="124"/>
                </a:moveTo>
                <a:cubicBezTo>
                  <a:pt x="-3506" y="-1993"/>
                  <a:pt x="45706" y="23407"/>
                  <a:pt x="60523" y="38224"/>
                </a:cubicBezTo>
                <a:cubicBezTo>
                  <a:pt x="75340" y="53041"/>
                  <a:pt x="85394" y="86907"/>
                  <a:pt x="89098" y="89024"/>
                </a:cubicBezTo>
                <a:cubicBezTo>
                  <a:pt x="92802" y="91141"/>
                  <a:pt x="95977" y="65212"/>
                  <a:pt x="82748" y="50924"/>
                </a:cubicBezTo>
                <a:cubicBezTo>
                  <a:pt x="69519" y="36637"/>
                  <a:pt x="3902" y="2241"/>
                  <a:pt x="198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9D404DB3-5B42-7BD8-C455-9CD89EA84EBE}"/>
              </a:ext>
            </a:extLst>
          </p:cNvPr>
          <p:cNvSpPr/>
          <p:nvPr/>
        </p:nvSpPr>
        <p:spPr>
          <a:xfrm>
            <a:off x="4460700" y="3457575"/>
            <a:ext cx="49567" cy="155526"/>
          </a:xfrm>
          <a:custGeom>
            <a:avLst/>
            <a:gdLst>
              <a:gd name="connsiteX0" fmla="*/ 28750 w 49567"/>
              <a:gd name="connsiteY0" fmla="*/ 0 h 155526"/>
              <a:gd name="connsiteX1" fmla="*/ 19225 w 49567"/>
              <a:gd name="connsiteY1" fmla="*/ 66675 h 155526"/>
              <a:gd name="connsiteX2" fmla="*/ 47800 w 49567"/>
              <a:gd name="connsiteY2" fmla="*/ 152400 h 155526"/>
              <a:gd name="connsiteX3" fmla="*/ 41450 w 49567"/>
              <a:gd name="connsiteY3" fmla="*/ 130175 h 155526"/>
              <a:gd name="connsiteX4" fmla="*/ 175 w 49567"/>
              <a:gd name="connsiteY4" fmla="*/ 66675 h 155526"/>
              <a:gd name="connsiteX5" fmla="*/ 28750 w 49567"/>
              <a:gd name="connsiteY5" fmla="*/ 0 h 15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67" h="155526">
                <a:moveTo>
                  <a:pt x="28750" y="0"/>
                </a:moveTo>
                <a:cubicBezTo>
                  <a:pt x="31925" y="0"/>
                  <a:pt x="16050" y="41275"/>
                  <a:pt x="19225" y="66675"/>
                </a:cubicBezTo>
                <a:cubicBezTo>
                  <a:pt x="22400" y="92075"/>
                  <a:pt x="47800" y="152400"/>
                  <a:pt x="47800" y="152400"/>
                </a:cubicBezTo>
                <a:cubicBezTo>
                  <a:pt x="51504" y="162983"/>
                  <a:pt x="49387" y="144462"/>
                  <a:pt x="41450" y="130175"/>
                </a:cubicBezTo>
                <a:cubicBezTo>
                  <a:pt x="33513" y="115888"/>
                  <a:pt x="2821" y="80962"/>
                  <a:pt x="175" y="66675"/>
                </a:cubicBezTo>
                <a:cubicBezTo>
                  <a:pt x="-2471" y="52388"/>
                  <a:pt x="25575" y="0"/>
                  <a:pt x="287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6C4E4563-A61A-FDBD-5987-04769E17B557}"/>
              </a:ext>
            </a:extLst>
          </p:cNvPr>
          <p:cNvSpPr/>
          <p:nvPr/>
        </p:nvSpPr>
        <p:spPr>
          <a:xfrm>
            <a:off x="4270329" y="3552808"/>
            <a:ext cx="60173" cy="114347"/>
          </a:xfrm>
          <a:custGeom>
            <a:avLst/>
            <a:gdLst>
              <a:gd name="connsiteX0" fmla="*/ 46 w 60173"/>
              <a:gd name="connsiteY0" fmla="*/ 17 h 114347"/>
              <a:gd name="connsiteX1" fmla="*/ 47671 w 60173"/>
              <a:gd name="connsiteY1" fmla="*/ 69867 h 114347"/>
              <a:gd name="connsiteX2" fmla="*/ 57196 w 60173"/>
              <a:gd name="connsiteY2" fmla="*/ 114317 h 114347"/>
              <a:gd name="connsiteX3" fmla="*/ 57196 w 60173"/>
              <a:gd name="connsiteY3" fmla="*/ 63517 h 114347"/>
              <a:gd name="connsiteX4" fmla="*/ 46 w 60173"/>
              <a:gd name="connsiteY4" fmla="*/ 17 h 11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73" h="114347">
                <a:moveTo>
                  <a:pt x="46" y="17"/>
                </a:moveTo>
                <a:cubicBezTo>
                  <a:pt x="-1542" y="1075"/>
                  <a:pt x="38146" y="50817"/>
                  <a:pt x="47671" y="69867"/>
                </a:cubicBezTo>
                <a:cubicBezTo>
                  <a:pt x="57196" y="88917"/>
                  <a:pt x="55608" y="115375"/>
                  <a:pt x="57196" y="114317"/>
                </a:cubicBezTo>
                <a:cubicBezTo>
                  <a:pt x="58784" y="113259"/>
                  <a:pt x="63017" y="79921"/>
                  <a:pt x="57196" y="63517"/>
                </a:cubicBezTo>
                <a:cubicBezTo>
                  <a:pt x="51375" y="47113"/>
                  <a:pt x="1634" y="-1041"/>
                  <a:pt x="46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23B549E1-8250-BCDA-345E-177E6F93F69D}"/>
              </a:ext>
            </a:extLst>
          </p:cNvPr>
          <p:cNvSpPr/>
          <p:nvPr/>
        </p:nvSpPr>
        <p:spPr>
          <a:xfrm>
            <a:off x="4724400" y="3222625"/>
            <a:ext cx="260585" cy="6419"/>
          </a:xfrm>
          <a:custGeom>
            <a:avLst/>
            <a:gdLst>
              <a:gd name="connsiteX0" fmla="*/ 0 w 260585"/>
              <a:gd name="connsiteY0" fmla="*/ 0 h 6419"/>
              <a:gd name="connsiteX1" fmla="*/ 200025 w 260585"/>
              <a:gd name="connsiteY1" fmla="*/ 3175 h 6419"/>
              <a:gd name="connsiteX2" fmla="*/ 260350 w 260585"/>
              <a:gd name="connsiteY2" fmla="*/ 6350 h 6419"/>
              <a:gd name="connsiteX3" fmla="*/ 184150 w 260585"/>
              <a:gd name="connsiteY3" fmla="*/ 0 h 6419"/>
              <a:gd name="connsiteX4" fmla="*/ 0 w 260585"/>
              <a:gd name="connsiteY4" fmla="*/ 0 h 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585" h="6419">
                <a:moveTo>
                  <a:pt x="0" y="0"/>
                </a:moveTo>
                <a:lnTo>
                  <a:pt x="200025" y="3175"/>
                </a:lnTo>
                <a:cubicBezTo>
                  <a:pt x="243417" y="4233"/>
                  <a:pt x="262996" y="6879"/>
                  <a:pt x="260350" y="6350"/>
                </a:cubicBezTo>
                <a:cubicBezTo>
                  <a:pt x="257704" y="5821"/>
                  <a:pt x="184150" y="0"/>
                  <a:pt x="184150" y="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8BF7546-BB48-C584-DD3E-DAFBFAEF30C7}"/>
              </a:ext>
            </a:extLst>
          </p:cNvPr>
          <p:cNvSpPr/>
          <p:nvPr/>
        </p:nvSpPr>
        <p:spPr>
          <a:xfrm>
            <a:off x="4940151" y="3507160"/>
            <a:ext cx="54142" cy="234846"/>
          </a:xfrm>
          <a:custGeom>
            <a:avLst/>
            <a:gdLst>
              <a:gd name="connsiteX0" fmla="*/ 54124 w 54142"/>
              <a:gd name="connsiteY0" fmla="*/ 1215 h 234846"/>
              <a:gd name="connsiteX1" fmla="*/ 6499 w 54142"/>
              <a:gd name="connsiteY1" fmla="*/ 96465 h 234846"/>
              <a:gd name="connsiteX2" fmla="*/ 31899 w 54142"/>
              <a:gd name="connsiteY2" fmla="*/ 232990 h 234846"/>
              <a:gd name="connsiteX3" fmla="*/ 149 w 54142"/>
              <a:gd name="connsiteY3" fmla="*/ 163140 h 234846"/>
              <a:gd name="connsiteX4" fmla="*/ 54124 w 54142"/>
              <a:gd name="connsiteY4" fmla="*/ 1215 h 23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42" h="234846">
                <a:moveTo>
                  <a:pt x="54124" y="1215"/>
                </a:moveTo>
                <a:cubicBezTo>
                  <a:pt x="55182" y="-9897"/>
                  <a:pt x="10203" y="57836"/>
                  <a:pt x="6499" y="96465"/>
                </a:cubicBezTo>
                <a:cubicBezTo>
                  <a:pt x="2795" y="135094"/>
                  <a:pt x="32957" y="221878"/>
                  <a:pt x="31899" y="232990"/>
                </a:cubicBezTo>
                <a:cubicBezTo>
                  <a:pt x="30841" y="244102"/>
                  <a:pt x="-2497" y="203357"/>
                  <a:pt x="149" y="163140"/>
                </a:cubicBezTo>
                <a:cubicBezTo>
                  <a:pt x="2795" y="122923"/>
                  <a:pt x="53066" y="12327"/>
                  <a:pt x="54124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850526E8-0153-5D73-DA97-F2E0464B1C45}"/>
              </a:ext>
            </a:extLst>
          </p:cNvPr>
          <p:cNvSpPr/>
          <p:nvPr/>
        </p:nvSpPr>
        <p:spPr>
          <a:xfrm>
            <a:off x="5187879" y="3686031"/>
            <a:ext cx="64129" cy="197096"/>
          </a:xfrm>
          <a:custGeom>
            <a:avLst/>
            <a:gdLst>
              <a:gd name="connsiteX0" fmla="*/ 71 w 64129"/>
              <a:gd name="connsiteY0" fmla="*/ 144 h 197096"/>
              <a:gd name="connsiteX1" fmla="*/ 50871 w 64129"/>
              <a:gd name="connsiteY1" fmla="*/ 79519 h 197096"/>
              <a:gd name="connsiteX2" fmla="*/ 44521 w 64129"/>
              <a:gd name="connsiteY2" fmla="*/ 196994 h 197096"/>
              <a:gd name="connsiteX3" fmla="*/ 63571 w 64129"/>
              <a:gd name="connsiteY3" fmla="*/ 98569 h 197096"/>
              <a:gd name="connsiteX4" fmla="*/ 71 w 64129"/>
              <a:gd name="connsiteY4" fmla="*/ 144 h 19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29" h="197096">
                <a:moveTo>
                  <a:pt x="71" y="144"/>
                </a:moveTo>
                <a:cubicBezTo>
                  <a:pt x="-2046" y="-3031"/>
                  <a:pt x="43463" y="46711"/>
                  <a:pt x="50871" y="79519"/>
                </a:cubicBezTo>
                <a:cubicBezTo>
                  <a:pt x="58279" y="112327"/>
                  <a:pt x="42404" y="193819"/>
                  <a:pt x="44521" y="196994"/>
                </a:cubicBezTo>
                <a:cubicBezTo>
                  <a:pt x="46638" y="200169"/>
                  <a:pt x="67804" y="128731"/>
                  <a:pt x="63571" y="98569"/>
                </a:cubicBezTo>
                <a:cubicBezTo>
                  <a:pt x="59338" y="68407"/>
                  <a:pt x="2188" y="3319"/>
                  <a:pt x="71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7D3F3087-3538-FA3B-05AC-2D27EA211412}"/>
              </a:ext>
            </a:extLst>
          </p:cNvPr>
          <p:cNvSpPr/>
          <p:nvPr/>
        </p:nvSpPr>
        <p:spPr>
          <a:xfrm>
            <a:off x="5267323" y="3797300"/>
            <a:ext cx="212731" cy="196850"/>
          </a:xfrm>
          <a:custGeom>
            <a:avLst/>
            <a:gdLst>
              <a:gd name="connsiteX0" fmla="*/ 212727 w 212731"/>
              <a:gd name="connsiteY0" fmla="*/ 0 h 196850"/>
              <a:gd name="connsiteX1" fmla="*/ 127002 w 212731"/>
              <a:gd name="connsiteY1" fmla="*/ 85725 h 196850"/>
              <a:gd name="connsiteX2" fmla="*/ 2 w 212731"/>
              <a:gd name="connsiteY2" fmla="*/ 196850 h 196850"/>
              <a:gd name="connsiteX3" fmla="*/ 130177 w 212731"/>
              <a:gd name="connsiteY3" fmla="*/ 85725 h 196850"/>
              <a:gd name="connsiteX4" fmla="*/ 212727 w 212731"/>
              <a:gd name="connsiteY4" fmla="*/ 0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31" h="196850">
                <a:moveTo>
                  <a:pt x="212727" y="0"/>
                </a:moveTo>
                <a:cubicBezTo>
                  <a:pt x="212198" y="0"/>
                  <a:pt x="162456" y="52917"/>
                  <a:pt x="127002" y="85725"/>
                </a:cubicBezTo>
                <a:cubicBezTo>
                  <a:pt x="91548" y="118533"/>
                  <a:pt x="-527" y="196850"/>
                  <a:pt x="2" y="196850"/>
                </a:cubicBezTo>
                <a:cubicBezTo>
                  <a:pt x="531" y="196850"/>
                  <a:pt x="94194" y="119063"/>
                  <a:pt x="130177" y="85725"/>
                </a:cubicBezTo>
                <a:cubicBezTo>
                  <a:pt x="166160" y="52387"/>
                  <a:pt x="213256" y="0"/>
                  <a:pt x="21272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00668222-5963-68CD-A172-239E4786B687}"/>
              </a:ext>
            </a:extLst>
          </p:cNvPr>
          <p:cNvSpPr/>
          <p:nvPr/>
        </p:nvSpPr>
        <p:spPr>
          <a:xfrm>
            <a:off x="5028983" y="3489311"/>
            <a:ext cx="297047" cy="173303"/>
          </a:xfrm>
          <a:custGeom>
            <a:avLst/>
            <a:gdLst>
              <a:gd name="connsiteX0" fmla="*/ 235167 w 297047"/>
              <a:gd name="connsiteY0" fmla="*/ 14 h 173303"/>
              <a:gd name="connsiteX1" fmla="*/ 190717 w 297047"/>
              <a:gd name="connsiteY1" fmla="*/ 85739 h 173303"/>
              <a:gd name="connsiteX2" fmla="*/ 292317 w 297047"/>
              <a:gd name="connsiteY2" fmla="*/ 171464 h 173303"/>
              <a:gd name="connsiteX3" fmla="*/ 251042 w 297047"/>
              <a:gd name="connsiteY3" fmla="*/ 146064 h 173303"/>
              <a:gd name="connsiteX4" fmla="*/ 217 w 297047"/>
              <a:gd name="connsiteY4" fmla="*/ 165114 h 173303"/>
              <a:gd name="connsiteX5" fmla="*/ 206592 w 297047"/>
              <a:gd name="connsiteY5" fmla="*/ 130189 h 173303"/>
              <a:gd name="connsiteX6" fmla="*/ 178017 w 297047"/>
              <a:gd name="connsiteY6" fmla="*/ 92089 h 173303"/>
              <a:gd name="connsiteX7" fmla="*/ 235167 w 297047"/>
              <a:gd name="connsiteY7" fmla="*/ 14 h 17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047" h="173303">
                <a:moveTo>
                  <a:pt x="235167" y="14"/>
                </a:moveTo>
                <a:cubicBezTo>
                  <a:pt x="237284" y="-1044"/>
                  <a:pt x="181192" y="57164"/>
                  <a:pt x="190717" y="85739"/>
                </a:cubicBezTo>
                <a:cubicBezTo>
                  <a:pt x="200242" y="114314"/>
                  <a:pt x="282263" y="161410"/>
                  <a:pt x="292317" y="171464"/>
                </a:cubicBezTo>
                <a:cubicBezTo>
                  <a:pt x="302371" y="181518"/>
                  <a:pt x="299725" y="147122"/>
                  <a:pt x="251042" y="146064"/>
                </a:cubicBezTo>
                <a:cubicBezTo>
                  <a:pt x="202359" y="145006"/>
                  <a:pt x="7625" y="167760"/>
                  <a:pt x="217" y="165114"/>
                </a:cubicBezTo>
                <a:cubicBezTo>
                  <a:pt x="-7191" y="162468"/>
                  <a:pt x="176959" y="142360"/>
                  <a:pt x="206592" y="130189"/>
                </a:cubicBezTo>
                <a:cubicBezTo>
                  <a:pt x="236225" y="118018"/>
                  <a:pt x="178017" y="107964"/>
                  <a:pt x="178017" y="92089"/>
                </a:cubicBezTo>
                <a:cubicBezTo>
                  <a:pt x="178017" y="76214"/>
                  <a:pt x="233050" y="1072"/>
                  <a:pt x="23516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5DD755F-D904-B490-6722-B17757B0DBEF}"/>
              </a:ext>
            </a:extLst>
          </p:cNvPr>
          <p:cNvSpPr/>
          <p:nvPr/>
        </p:nvSpPr>
        <p:spPr>
          <a:xfrm>
            <a:off x="5375142" y="3580611"/>
            <a:ext cx="169706" cy="105864"/>
          </a:xfrm>
          <a:custGeom>
            <a:avLst/>
            <a:gdLst>
              <a:gd name="connsiteX0" fmla="*/ 133 w 169706"/>
              <a:gd name="connsiteY0" fmla="*/ 105564 h 105864"/>
              <a:gd name="connsiteX1" fmla="*/ 146183 w 169706"/>
              <a:gd name="connsiteY1" fmla="*/ 789 h 105864"/>
              <a:gd name="connsiteX2" fmla="*/ 168408 w 169706"/>
              <a:gd name="connsiteY2" fmla="*/ 54764 h 105864"/>
              <a:gd name="connsiteX3" fmla="*/ 162058 w 169706"/>
              <a:gd name="connsiteY3" fmla="*/ 789 h 105864"/>
              <a:gd name="connsiteX4" fmla="*/ 120783 w 169706"/>
              <a:gd name="connsiteY4" fmla="*/ 32539 h 105864"/>
              <a:gd name="connsiteX5" fmla="*/ 133 w 169706"/>
              <a:gd name="connsiteY5" fmla="*/ 105564 h 10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06" h="105864">
                <a:moveTo>
                  <a:pt x="133" y="105564"/>
                </a:moveTo>
                <a:cubicBezTo>
                  <a:pt x="4366" y="100272"/>
                  <a:pt x="118137" y="9256"/>
                  <a:pt x="146183" y="789"/>
                </a:cubicBezTo>
                <a:cubicBezTo>
                  <a:pt x="174229" y="-7678"/>
                  <a:pt x="165762" y="54764"/>
                  <a:pt x="168408" y="54764"/>
                </a:cubicBezTo>
                <a:cubicBezTo>
                  <a:pt x="171054" y="54764"/>
                  <a:pt x="169995" y="4493"/>
                  <a:pt x="162058" y="789"/>
                </a:cubicBezTo>
                <a:cubicBezTo>
                  <a:pt x="154121" y="-2915"/>
                  <a:pt x="147771" y="20368"/>
                  <a:pt x="120783" y="32539"/>
                </a:cubicBezTo>
                <a:cubicBezTo>
                  <a:pt x="93796" y="44710"/>
                  <a:pt x="-4100" y="110856"/>
                  <a:pt x="133" y="105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8935A47E-319F-2A67-A20D-B17F6A7FD019}"/>
              </a:ext>
            </a:extLst>
          </p:cNvPr>
          <p:cNvSpPr/>
          <p:nvPr/>
        </p:nvSpPr>
        <p:spPr>
          <a:xfrm>
            <a:off x="5245057" y="3768720"/>
            <a:ext cx="213002" cy="242494"/>
          </a:xfrm>
          <a:custGeom>
            <a:avLst/>
            <a:gdLst>
              <a:gd name="connsiteX0" fmla="*/ 212768 w 213002"/>
              <a:gd name="connsiteY0" fmla="*/ 5 h 242494"/>
              <a:gd name="connsiteX1" fmla="*/ 98468 w 213002"/>
              <a:gd name="connsiteY1" fmla="*/ 69855 h 242494"/>
              <a:gd name="connsiteX2" fmla="*/ 9568 w 213002"/>
              <a:gd name="connsiteY2" fmla="*/ 187330 h 242494"/>
              <a:gd name="connsiteX3" fmla="*/ 6393 w 213002"/>
              <a:gd name="connsiteY3" fmla="*/ 241305 h 242494"/>
              <a:gd name="connsiteX4" fmla="*/ 44493 w 213002"/>
              <a:gd name="connsiteY4" fmla="*/ 139705 h 242494"/>
              <a:gd name="connsiteX5" fmla="*/ 57193 w 213002"/>
              <a:gd name="connsiteY5" fmla="*/ 6355 h 242494"/>
              <a:gd name="connsiteX6" fmla="*/ 66718 w 213002"/>
              <a:gd name="connsiteY6" fmla="*/ 73030 h 242494"/>
              <a:gd name="connsiteX7" fmla="*/ 212768 w 213002"/>
              <a:gd name="connsiteY7" fmla="*/ 5 h 24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002" h="242494">
                <a:moveTo>
                  <a:pt x="212768" y="5"/>
                </a:moveTo>
                <a:cubicBezTo>
                  <a:pt x="218060" y="-524"/>
                  <a:pt x="132335" y="38634"/>
                  <a:pt x="98468" y="69855"/>
                </a:cubicBezTo>
                <a:cubicBezTo>
                  <a:pt x="64601" y="101076"/>
                  <a:pt x="24914" y="158755"/>
                  <a:pt x="9568" y="187330"/>
                </a:cubicBezTo>
                <a:cubicBezTo>
                  <a:pt x="-5778" y="215905"/>
                  <a:pt x="572" y="249242"/>
                  <a:pt x="6393" y="241305"/>
                </a:cubicBezTo>
                <a:cubicBezTo>
                  <a:pt x="12214" y="233368"/>
                  <a:pt x="36026" y="178863"/>
                  <a:pt x="44493" y="139705"/>
                </a:cubicBezTo>
                <a:cubicBezTo>
                  <a:pt x="52960" y="100547"/>
                  <a:pt x="53489" y="17467"/>
                  <a:pt x="57193" y="6355"/>
                </a:cubicBezTo>
                <a:cubicBezTo>
                  <a:pt x="60897" y="-4757"/>
                  <a:pt x="43964" y="71443"/>
                  <a:pt x="66718" y="73030"/>
                </a:cubicBezTo>
                <a:cubicBezTo>
                  <a:pt x="89472" y="74617"/>
                  <a:pt x="207476" y="534"/>
                  <a:pt x="21276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D78D493A-611C-1921-67F2-92E2C2494D7A}"/>
              </a:ext>
            </a:extLst>
          </p:cNvPr>
          <p:cNvSpPr/>
          <p:nvPr/>
        </p:nvSpPr>
        <p:spPr>
          <a:xfrm>
            <a:off x="4060612" y="4835373"/>
            <a:ext cx="124115" cy="409983"/>
          </a:xfrm>
          <a:custGeom>
            <a:avLst/>
            <a:gdLst>
              <a:gd name="connsiteX0" fmla="*/ 124038 w 124115"/>
              <a:gd name="connsiteY0" fmla="*/ 152 h 409983"/>
              <a:gd name="connsiteX1" fmla="*/ 25613 w 124115"/>
              <a:gd name="connsiteY1" fmla="*/ 85877 h 409983"/>
              <a:gd name="connsiteX2" fmla="*/ 3388 w 124115"/>
              <a:gd name="connsiteY2" fmla="*/ 250977 h 409983"/>
              <a:gd name="connsiteX3" fmla="*/ 12913 w 124115"/>
              <a:gd name="connsiteY3" fmla="*/ 235102 h 409983"/>
              <a:gd name="connsiteX4" fmla="*/ 213 w 124115"/>
              <a:gd name="connsiteY4" fmla="*/ 409727 h 409983"/>
              <a:gd name="connsiteX5" fmla="*/ 25613 w 124115"/>
              <a:gd name="connsiteY5" fmla="*/ 190652 h 409983"/>
              <a:gd name="connsiteX6" fmla="*/ 82763 w 124115"/>
              <a:gd name="connsiteY6" fmla="*/ 200177 h 409983"/>
              <a:gd name="connsiteX7" fmla="*/ 9738 w 124115"/>
              <a:gd name="connsiteY7" fmla="*/ 165252 h 409983"/>
              <a:gd name="connsiteX8" fmla="*/ 41488 w 124115"/>
              <a:gd name="connsiteY8" fmla="*/ 66827 h 409983"/>
              <a:gd name="connsiteX9" fmla="*/ 124038 w 124115"/>
              <a:gd name="connsiteY9" fmla="*/ 152 h 40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115" h="409983">
                <a:moveTo>
                  <a:pt x="124038" y="152"/>
                </a:moveTo>
                <a:cubicBezTo>
                  <a:pt x="121392" y="3327"/>
                  <a:pt x="45721" y="44073"/>
                  <a:pt x="25613" y="85877"/>
                </a:cubicBezTo>
                <a:cubicBezTo>
                  <a:pt x="5505" y="127681"/>
                  <a:pt x="5505" y="226106"/>
                  <a:pt x="3388" y="250977"/>
                </a:cubicBezTo>
                <a:cubicBezTo>
                  <a:pt x="1271" y="275848"/>
                  <a:pt x="13442" y="208644"/>
                  <a:pt x="12913" y="235102"/>
                </a:cubicBezTo>
                <a:cubicBezTo>
                  <a:pt x="12384" y="261560"/>
                  <a:pt x="-1904" y="417135"/>
                  <a:pt x="213" y="409727"/>
                </a:cubicBezTo>
                <a:cubicBezTo>
                  <a:pt x="2330" y="402319"/>
                  <a:pt x="11855" y="225577"/>
                  <a:pt x="25613" y="190652"/>
                </a:cubicBezTo>
                <a:cubicBezTo>
                  <a:pt x="39371" y="155727"/>
                  <a:pt x="85409" y="204410"/>
                  <a:pt x="82763" y="200177"/>
                </a:cubicBezTo>
                <a:cubicBezTo>
                  <a:pt x="80117" y="195944"/>
                  <a:pt x="16617" y="187477"/>
                  <a:pt x="9738" y="165252"/>
                </a:cubicBezTo>
                <a:cubicBezTo>
                  <a:pt x="2859" y="143027"/>
                  <a:pt x="22438" y="89581"/>
                  <a:pt x="41488" y="66827"/>
                </a:cubicBezTo>
                <a:cubicBezTo>
                  <a:pt x="60538" y="44073"/>
                  <a:pt x="126684" y="-3023"/>
                  <a:pt x="124038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5EB0AC42-45C3-58D3-6721-208F3C517DB7}"/>
              </a:ext>
            </a:extLst>
          </p:cNvPr>
          <p:cNvSpPr/>
          <p:nvPr/>
        </p:nvSpPr>
        <p:spPr>
          <a:xfrm>
            <a:off x="4028644" y="4745992"/>
            <a:ext cx="1145860" cy="198423"/>
          </a:xfrm>
          <a:custGeom>
            <a:avLst/>
            <a:gdLst>
              <a:gd name="connsiteX0" fmla="*/ 3606 w 1145860"/>
              <a:gd name="connsiteY0" fmla="*/ 633 h 198423"/>
              <a:gd name="connsiteX1" fmla="*/ 1064056 w 1145860"/>
              <a:gd name="connsiteY1" fmla="*/ 184783 h 198423"/>
              <a:gd name="connsiteX2" fmla="*/ 1073581 w 1145860"/>
              <a:gd name="connsiteY2" fmla="*/ 184783 h 198423"/>
              <a:gd name="connsiteX3" fmla="*/ 733856 w 1145860"/>
              <a:gd name="connsiteY3" fmla="*/ 143508 h 198423"/>
              <a:gd name="connsiteX4" fmla="*/ 537006 w 1145860"/>
              <a:gd name="connsiteY4" fmla="*/ 130808 h 198423"/>
              <a:gd name="connsiteX5" fmla="*/ 711631 w 1145860"/>
              <a:gd name="connsiteY5" fmla="*/ 124458 h 198423"/>
              <a:gd name="connsiteX6" fmla="*/ 3606 w 1145860"/>
              <a:gd name="connsiteY6" fmla="*/ 633 h 19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5860" h="198423">
                <a:moveTo>
                  <a:pt x="3606" y="633"/>
                </a:moveTo>
                <a:lnTo>
                  <a:pt x="1064056" y="184783"/>
                </a:lnTo>
                <a:cubicBezTo>
                  <a:pt x="1242385" y="215475"/>
                  <a:pt x="1073581" y="184783"/>
                  <a:pt x="1073581" y="184783"/>
                </a:cubicBezTo>
                <a:lnTo>
                  <a:pt x="733856" y="143508"/>
                </a:lnTo>
                <a:cubicBezTo>
                  <a:pt x="644427" y="134512"/>
                  <a:pt x="540710" y="133983"/>
                  <a:pt x="537006" y="130808"/>
                </a:cubicBezTo>
                <a:cubicBezTo>
                  <a:pt x="533302" y="127633"/>
                  <a:pt x="801589" y="145625"/>
                  <a:pt x="711631" y="124458"/>
                </a:cubicBezTo>
                <a:cubicBezTo>
                  <a:pt x="621673" y="103291"/>
                  <a:pt x="-55131" y="-9421"/>
                  <a:pt x="3606" y="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F447744F-4121-3A8E-255F-ED4B12F20844}"/>
              </a:ext>
            </a:extLst>
          </p:cNvPr>
          <p:cNvSpPr/>
          <p:nvPr/>
        </p:nvSpPr>
        <p:spPr>
          <a:xfrm>
            <a:off x="4476504" y="4339559"/>
            <a:ext cx="746932" cy="134127"/>
          </a:xfrm>
          <a:custGeom>
            <a:avLst/>
            <a:gdLst>
              <a:gd name="connsiteX0" fmla="*/ 3421 w 746932"/>
              <a:gd name="connsiteY0" fmla="*/ 114966 h 134127"/>
              <a:gd name="connsiteX1" fmla="*/ 660646 w 746932"/>
              <a:gd name="connsiteY1" fmla="*/ 64166 h 134127"/>
              <a:gd name="connsiteX2" fmla="*/ 711446 w 746932"/>
              <a:gd name="connsiteY2" fmla="*/ 666 h 134127"/>
              <a:gd name="connsiteX3" fmla="*/ 733671 w 746932"/>
              <a:gd name="connsiteY3" fmla="*/ 35591 h 134127"/>
              <a:gd name="connsiteX4" fmla="*/ 498721 w 746932"/>
              <a:gd name="connsiteY4" fmla="*/ 108616 h 134127"/>
              <a:gd name="connsiteX5" fmla="*/ 206621 w 746932"/>
              <a:gd name="connsiteY5" fmla="*/ 134016 h 134127"/>
              <a:gd name="connsiteX6" fmla="*/ 393946 w 746932"/>
              <a:gd name="connsiteY6" fmla="*/ 118141 h 134127"/>
              <a:gd name="connsiteX7" fmla="*/ 3421 w 746932"/>
              <a:gd name="connsiteY7" fmla="*/ 114966 h 134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932" h="134127">
                <a:moveTo>
                  <a:pt x="3421" y="114966"/>
                </a:moveTo>
                <a:cubicBezTo>
                  <a:pt x="47871" y="105970"/>
                  <a:pt x="542642" y="83216"/>
                  <a:pt x="660646" y="64166"/>
                </a:cubicBezTo>
                <a:cubicBezTo>
                  <a:pt x="778650" y="45116"/>
                  <a:pt x="699275" y="5428"/>
                  <a:pt x="711446" y="666"/>
                </a:cubicBezTo>
                <a:cubicBezTo>
                  <a:pt x="723617" y="-4096"/>
                  <a:pt x="769125" y="17599"/>
                  <a:pt x="733671" y="35591"/>
                </a:cubicBezTo>
                <a:cubicBezTo>
                  <a:pt x="698217" y="53583"/>
                  <a:pt x="586563" y="92212"/>
                  <a:pt x="498721" y="108616"/>
                </a:cubicBezTo>
                <a:cubicBezTo>
                  <a:pt x="410879" y="125020"/>
                  <a:pt x="206621" y="134016"/>
                  <a:pt x="206621" y="134016"/>
                </a:cubicBezTo>
                <a:cubicBezTo>
                  <a:pt x="189159" y="135603"/>
                  <a:pt x="426225" y="119728"/>
                  <a:pt x="393946" y="118141"/>
                </a:cubicBezTo>
                <a:cubicBezTo>
                  <a:pt x="361667" y="116554"/>
                  <a:pt x="-41029" y="123962"/>
                  <a:pt x="3421" y="114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28A2F157-BB6B-76CF-4BB5-E1674D4CD488}"/>
              </a:ext>
            </a:extLst>
          </p:cNvPr>
          <p:cNvSpPr/>
          <p:nvPr/>
        </p:nvSpPr>
        <p:spPr>
          <a:xfrm>
            <a:off x="4975150" y="4412087"/>
            <a:ext cx="490572" cy="260273"/>
          </a:xfrm>
          <a:custGeom>
            <a:avLst/>
            <a:gdLst>
              <a:gd name="connsiteX0" fmla="*/ 384250 w 490572"/>
              <a:gd name="connsiteY0" fmla="*/ 1163 h 260273"/>
              <a:gd name="connsiteX1" fmla="*/ 365200 w 490572"/>
              <a:gd name="connsiteY1" fmla="*/ 74188 h 260273"/>
              <a:gd name="connsiteX2" fmla="*/ 447750 w 490572"/>
              <a:gd name="connsiteY2" fmla="*/ 153563 h 260273"/>
              <a:gd name="connsiteX3" fmla="*/ 365200 w 490572"/>
              <a:gd name="connsiteY3" fmla="*/ 169438 h 260273"/>
              <a:gd name="connsiteX4" fmla="*/ 485850 w 490572"/>
              <a:gd name="connsiteY4" fmla="*/ 258338 h 260273"/>
              <a:gd name="connsiteX5" fmla="*/ 444575 w 490572"/>
              <a:gd name="connsiteY5" fmla="*/ 226588 h 260273"/>
              <a:gd name="connsiteX6" fmla="*/ 247725 w 490572"/>
              <a:gd name="connsiteY6" fmla="*/ 178963 h 260273"/>
              <a:gd name="connsiteX7" fmla="*/ 3250 w 490572"/>
              <a:gd name="connsiteY7" fmla="*/ 175788 h 260273"/>
              <a:gd name="connsiteX8" fmla="*/ 435050 w 490572"/>
              <a:gd name="connsiteY8" fmla="*/ 169438 h 260273"/>
              <a:gd name="connsiteX9" fmla="*/ 368375 w 490572"/>
              <a:gd name="connsiteY9" fmla="*/ 134513 h 260273"/>
              <a:gd name="connsiteX10" fmla="*/ 384250 w 490572"/>
              <a:gd name="connsiteY10" fmla="*/ 1163 h 260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0572" h="260273">
                <a:moveTo>
                  <a:pt x="384250" y="1163"/>
                </a:moveTo>
                <a:cubicBezTo>
                  <a:pt x="383721" y="-8891"/>
                  <a:pt x="354617" y="48788"/>
                  <a:pt x="365200" y="74188"/>
                </a:cubicBezTo>
                <a:cubicBezTo>
                  <a:pt x="375783" y="99588"/>
                  <a:pt x="447750" y="137688"/>
                  <a:pt x="447750" y="153563"/>
                </a:cubicBezTo>
                <a:cubicBezTo>
                  <a:pt x="447750" y="169438"/>
                  <a:pt x="358850" y="151976"/>
                  <a:pt x="365200" y="169438"/>
                </a:cubicBezTo>
                <a:cubicBezTo>
                  <a:pt x="371550" y="186900"/>
                  <a:pt x="472621" y="248813"/>
                  <a:pt x="485850" y="258338"/>
                </a:cubicBezTo>
                <a:cubicBezTo>
                  <a:pt x="499079" y="267863"/>
                  <a:pt x="484262" y="239817"/>
                  <a:pt x="444575" y="226588"/>
                </a:cubicBezTo>
                <a:cubicBezTo>
                  <a:pt x="404888" y="213359"/>
                  <a:pt x="321279" y="187430"/>
                  <a:pt x="247725" y="178963"/>
                </a:cubicBezTo>
                <a:cubicBezTo>
                  <a:pt x="174171" y="170496"/>
                  <a:pt x="-27971" y="177375"/>
                  <a:pt x="3250" y="175788"/>
                </a:cubicBezTo>
                <a:cubicBezTo>
                  <a:pt x="34471" y="174201"/>
                  <a:pt x="374196" y="176317"/>
                  <a:pt x="435050" y="169438"/>
                </a:cubicBezTo>
                <a:cubicBezTo>
                  <a:pt x="495904" y="162559"/>
                  <a:pt x="375254" y="156738"/>
                  <a:pt x="368375" y="134513"/>
                </a:cubicBezTo>
                <a:cubicBezTo>
                  <a:pt x="361496" y="112288"/>
                  <a:pt x="384779" y="11217"/>
                  <a:pt x="384250" y="1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88CA2DBD-194E-74BA-EEA0-FDC2AA06025C}"/>
              </a:ext>
            </a:extLst>
          </p:cNvPr>
          <p:cNvSpPr/>
          <p:nvPr/>
        </p:nvSpPr>
        <p:spPr>
          <a:xfrm>
            <a:off x="5438970" y="4380880"/>
            <a:ext cx="87999" cy="139083"/>
          </a:xfrm>
          <a:custGeom>
            <a:avLst/>
            <a:gdLst>
              <a:gd name="connsiteX0" fmla="*/ 12505 w 87999"/>
              <a:gd name="connsiteY0" fmla="*/ 620 h 139083"/>
              <a:gd name="connsiteX1" fmla="*/ 9330 w 87999"/>
              <a:gd name="connsiteY1" fmla="*/ 60945 h 139083"/>
              <a:gd name="connsiteX2" fmla="*/ 85530 w 87999"/>
              <a:gd name="connsiteY2" fmla="*/ 137145 h 139083"/>
              <a:gd name="connsiteX3" fmla="*/ 63305 w 87999"/>
              <a:gd name="connsiteY3" fmla="*/ 114920 h 139083"/>
              <a:gd name="connsiteX4" fmla="*/ 2980 w 87999"/>
              <a:gd name="connsiteY4" fmla="*/ 99045 h 139083"/>
              <a:gd name="connsiteX5" fmla="*/ 12505 w 87999"/>
              <a:gd name="connsiteY5" fmla="*/ 620 h 13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999" h="139083">
                <a:moveTo>
                  <a:pt x="12505" y="620"/>
                </a:moveTo>
                <a:cubicBezTo>
                  <a:pt x="13563" y="-5730"/>
                  <a:pt x="-2841" y="38191"/>
                  <a:pt x="9330" y="60945"/>
                </a:cubicBezTo>
                <a:cubicBezTo>
                  <a:pt x="21501" y="83699"/>
                  <a:pt x="85530" y="137145"/>
                  <a:pt x="85530" y="137145"/>
                </a:cubicBezTo>
                <a:cubicBezTo>
                  <a:pt x="94526" y="146141"/>
                  <a:pt x="77063" y="121270"/>
                  <a:pt x="63305" y="114920"/>
                </a:cubicBezTo>
                <a:cubicBezTo>
                  <a:pt x="49547" y="108570"/>
                  <a:pt x="13034" y="115449"/>
                  <a:pt x="2980" y="99045"/>
                </a:cubicBezTo>
                <a:cubicBezTo>
                  <a:pt x="-7074" y="82641"/>
                  <a:pt x="11447" y="6970"/>
                  <a:pt x="12505" y="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7C8650BB-0833-43A0-9ABE-4E94851DE1DE}"/>
              </a:ext>
            </a:extLst>
          </p:cNvPr>
          <p:cNvSpPr/>
          <p:nvPr/>
        </p:nvSpPr>
        <p:spPr>
          <a:xfrm>
            <a:off x="4295038" y="3676644"/>
            <a:ext cx="167274" cy="614802"/>
          </a:xfrm>
          <a:custGeom>
            <a:avLst/>
            <a:gdLst>
              <a:gd name="connsiteX0" fmla="*/ 134087 w 167274"/>
              <a:gd name="connsiteY0" fmla="*/ 6 h 614802"/>
              <a:gd name="connsiteX1" fmla="*/ 137262 w 167274"/>
              <a:gd name="connsiteY1" fmla="*/ 374656 h 614802"/>
              <a:gd name="connsiteX2" fmla="*/ 737 w 167274"/>
              <a:gd name="connsiteY2" fmla="*/ 612781 h 614802"/>
              <a:gd name="connsiteX3" fmla="*/ 86462 w 167274"/>
              <a:gd name="connsiteY3" fmla="*/ 482606 h 614802"/>
              <a:gd name="connsiteX4" fmla="*/ 165837 w 167274"/>
              <a:gd name="connsiteY4" fmla="*/ 365131 h 614802"/>
              <a:gd name="connsiteX5" fmla="*/ 134087 w 167274"/>
              <a:gd name="connsiteY5" fmla="*/ 6 h 61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74" h="614802">
                <a:moveTo>
                  <a:pt x="134087" y="6"/>
                </a:moveTo>
                <a:cubicBezTo>
                  <a:pt x="129325" y="1593"/>
                  <a:pt x="159487" y="272527"/>
                  <a:pt x="137262" y="374656"/>
                </a:cubicBezTo>
                <a:cubicBezTo>
                  <a:pt x="115037" y="476785"/>
                  <a:pt x="9204" y="594789"/>
                  <a:pt x="737" y="612781"/>
                </a:cubicBezTo>
                <a:cubicBezTo>
                  <a:pt x="-7730" y="630773"/>
                  <a:pt x="58945" y="523881"/>
                  <a:pt x="86462" y="482606"/>
                </a:cubicBezTo>
                <a:cubicBezTo>
                  <a:pt x="113979" y="441331"/>
                  <a:pt x="156841" y="440802"/>
                  <a:pt x="165837" y="365131"/>
                </a:cubicBezTo>
                <a:cubicBezTo>
                  <a:pt x="174833" y="289460"/>
                  <a:pt x="138849" y="-1581"/>
                  <a:pt x="13408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41D662F-868B-97D6-677A-4DF39653218D}"/>
              </a:ext>
            </a:extLst>
          </p:cNvPr>
          <p:cNvSpPr/>
          <p:nvPr/>
        </p:nvSpPr>
        <p:spPr>
          <a:xfrm>
            <a:off x="3593573" y="4325897"/>
            <a:ext cx="295585" cy="1362955"/>
          </a:xfrm>
          <a:custGeom>
            <a:avLst/>
            <a:gdLst>
              <a:gd name="connsiteX0" fmla="*/ 527 w 295585"/>
              <a:gd name="connsiteY0" fmla="*/ 1628 h 1362955"/>
              <a:gd name="connsiteX1" fmla="*/ 229127 w 295585"/>
              <a:gd name="connsiteY1" fmla="*/ 525503 h 1362955"/>
              <a:gd name="connsiteX2" fmla="*/ 248177 w 295585"/>
              <a:gd name="connsiteY2" fmla="*/ 484228 h 1362955"/>
              <a:gd name="connsiteX3" fmla="*/ 292627 w 295585"/>
              <a:gd name="connsiteY3" fmla="*/ 1354178 h 1362955"/>
              <a:gd name="connsiteX4" fmla="*/ 273577 w 295585"/>
              <a:gd name="connsiteY4" fmla="*/ 887453 h 1362955"/>
              <a:gd name="connsiteX5" fmla="*/ 130702 w 295585"/>
              <a:gd name="connsiteY5" fmla="*/ 157203 h 1362955"/>
              <a:gd name="connsiteX6" fmla="*/ 165627 w 295585"/>
              <a:gd name="connsiteY6" fmla="*/ 354053 h 1362955"/>
              <a:gd name="connsiteX7" fmla="*/ 527 w 295585"/>
              <a:gd name="connsiteY7" fmla="*/ 1628 h 136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585" h="1362955">
                <a:moveTo>
                  <a:pt x="527" y="1628"/>
                </a:moveTo>
                <a:cubicBezTo>
                  <a:pt x="11110" y="30203"/>
                  <a:pt x="187852" y="445070"/>
                  <a:pt x="229127" y="525503"/>
                </a:cubicBezTo>
                <a:cubicBezTo>
                  <a:pt x="270402" y="605936"/>
                  <a:pt x="237594" y="346116"/>
                  <a:pt x="248177" y="484228"/>
                </a:cubicBezTo>
                <a:cubicBezTo>
                  <a:pt x="258760" y="622341"/>
                  <a:pt x="288394" y="1286974"/>
                  <a:pt x="292627" y="1354178"/>
                </a:cubicBezTo>
                <a:cubicBezTo>
                  <a:pt x="296860" y="1421382"/>
                  <a:pt x="300564" y="1086949"/>
                  <a:pt x="273577" y="887453"/>
                </a:cubicBezTo>
                <a:cubicBezTo>
                  <a:pt x="246590" y="687957"/>
                  <a:pt x="148694" y="246103"/>
                  <a:pt x="130702" y="157203"/>
                </a:cubicBezTo>
                <a:cubicBezTo>
                  <a:pt x="112710" y="68303"/>
                  <a:pt x="189440" y="378395"/>
                  <a:pt x="165627" y="354053"/>
                </a:cubicBezTo>
                <a:cubicBezTo>
                  <a:pt x="141815" y="329711"/>
                  <a:pt x="-10056" y="-26947"/>
                  <a:pt x="527" y="1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28E5F4C0-B5EE-C416-89AD-BB3883E7AC67}"/>
              </a:ext>
            </a:extLst>
          </p:cNvPr>
          <p:cNvSpPr/>
          <p:nvPr/>
        </p:nvSpPr>
        <p:spPr>
          <a:xfrm>
            <a:off x="2795738" y="5358927"/>
            <a:ext cx="1969552" cy="1614332"/>
          </a:xfrm>
          <a:custGeom>
            <a:avLst/>
            <a:gdLst>
              <a:gd name="connsiteX0" fmla="*/ 1437 w 1969552"/>
              <a:gd name="connsiteY0" fmla="*/ 67148 h 1614332"/>
              <a:gd name="connsiteX1" fmla="*/ 480862 w 1969552"/>
              <a:gd name="connsiteY1" fmla="*/ 48098 h 1614332"/>
              <a:gd name="connsiteX2" fmla="*/ 401487 w 1969552"/>
              <a:gd name="connsiteY2" fmla="*/ 22698 h 1614332"/>
              <a:gd name="connsiteX3" fmla="*/ 611037 w 1969552"/>
              <a:gd name="connsiteY3" fmla="*/ 86198 h 1614332"/>
              <a:gd name="connsiteX4" fmla="*/ 852337 w 1969552"/>
              <a:gd name="connsiteY4" fmla="*/ 251298 h 1614332"/>
              <a:gd name="connsiteX5" fmla="*/ 817412 w 1969552"/>
              <a:gd name="connsiteY5" fmla="*/ 210023 h 1614332"/>
              <a:gd name="connsiteX6" fmla="*/ 1395262 w 1969552"/>
              <a:gd name="connsiteY6" fmla="*/ 870423 h 1614332"/>
              <a:gd name="connsiteX7" fmla="*/ 1950887 w 1969552"/>
              <a:gd name="connsiteY7" fmla="*/ 1578448 h 1614332"/>
              <a:gd name="connsiteX8" fmla="*/ 1744512 w 1969552"/>
              <a:gd name="connsiteY8" fmla="*/ 1378423 h 1614332"/>
              <a:gd name="connsiteX9" fmla="*/ 845987 w 1969552"/>
              <a:gd name="connsiteY9" fmla="*/ 257648 h 1614332"/>
              <a:gd name="connsiteX10" fmla="*/ 391962 w 1969552"/>
              <a:gd name="connsiteY10" fmla="*/ 19523 h 1614332"/>
              <a:gd name="connsiteX11" fmla="*/ 220512 w 1969552"/>
              <a:gd name="connsiteY11" fmla="*/ 16348 h 1614332"/>
              <a:gd name="connsiteX12" fmla="*/ 328462 w 1969552"/>
              <a:gd name="connsiteY12" fmla="*/ 38573 h 1614332"/>
              <a:gd name="connsiteX13" fmla="*/ 1437 w 1969552"/>
              <a:gd name="connsiteY13" fmla="*/ 67148 h 161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9552" h="1614332">
                <a:moveTo>
                  <a:pt x="1437" y="67148"/>
                </a:moveTo>
                <a:cubicBezTo>
                  <a:pt x="26837" y="68736"/>
                  <a:pt x="414187" y="55506"/>
                  <a:pt x="480862" y="48098"/>
                </a:cubicBezTo>
                <a:cubicBezTo>
                  <a:pt x="547537" y="40690"/>
                  <a:pt x="379791" y="16348"/>
                  <a:pt x="401487" y="22698"/>
                </a:cubicBezTo>
                <a:cubicBezTo>
                  <a:pt x="423183" y="29048"/>
                  <a:pt x="535895" y="48098"/>
                  <a:pt x="611037" y="86198"/>
                </a:cubicBezTo>
                <a:cubicBezTo>
                  <a:pt x="686179" y="124298"/>
                  <a:pt x="817941" y="230661"/>
                  <a:pt x="852337" y="251298"/>
                </a:cubicBezTo>
                <a:cubicBezTo>
                  <a:pt x="886733" y="271935"/>
                  <a:pt x="817412" y="210023"/>
                  <a:pt x="817412" y="210023"/>
                </a:cubicBezTo>
                <a:cubicBezTo>
                  <a:pt x="907899" y="313210"/>
                  <a:pt x="1206350" y="642352"/>
                  <a:pt x="1395262" y="870423"/>
                </a:cubicBezTo>
                <a:cubicBezTo>
                  <a:pt x="1584175" y="1098494"/>
                  <a:pt x="1892679" y="1493781"/>
                  <a:pt x="1950887" y="1578448"/>
                </a:cubicBezTo>
                <a:cubicBezTo>
                  <a:pt x="2009095" y="1663115"/>
                  <a:pt x="1928662" y="1598556"/>
                  <a:pt x="1744512" y="1378423"/>
                </a:cubicBezTo>
                <a:cubicBezTo>
                  <a:pt x="1560362" y="1158290"/>
                  <a:pt x="1071412" y="484131"/>
                  <a:pt x="845987" y="257648"/>
                </a:cubicBezTo>
                <a:cubicBezTo>
                  <a:pt x="620562" y="31165"/>
                  <a:pt x="496208" y="59740"/>
                  <a:pt x="391962" y="19523"/>
                </a:cubicBezTo>
                <a:cubicBezTo>
                  <a:pt x="287716" y="-20694"/>
                  <a:pt x="231095" y="13173"/>
                  <a:pt x="220512" y="16348"/>
                </a:cubicBezTo>
                <a:cubicBezTo>
                  <a:pt x="209929" y="19523"/>
                  <a:pt x="361799" y="29577"/>
                  <a:pt x="328462" y="38573"/>
                </a:cubicBezTo>
                <a:cubicBezTo>
                  <a:pt x="295125" y="47569"/>
                  <a:pt x="-23963" y="65560"/>
                  <a:pt x="1437" y="67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214DAF04-66B0-3477-DD75-2BAB895F90EC}"/>
              </a:ext>
            </a:extLst>
          </p:cNvPr>
          <p:cNvSpPr/>
          <p:nvPr/>
        </p:nvSpPr>
        <p:spPr>
          <a:xfrm>
            <a:off x="2756774" y="5432012"/>
            <a:ext cx="1001686" cy="298668"/>
          </a:xfrm>
          <a:custGeom>
            <a:avLst/>
            <a:gdLst>
              <a:gd name="connsiteX0" fmla="*/ 113426 w 1001686"/>
              <a:gd name="connsiteY0" fmla="*/ 44863 h 298668"/>
              <a:gd name="connsiteX1" fmla="*/ 576976 w 1001686"/>
              <a:gd name="connsiteY1" fmla="*/ 44863 h 298668"/>
              <a:gd name="connsiteX2" fmla="*/ 999251 w 1001686"/>
              <a:gd name="connsiteY2" fmla="*/ 295688 h 298668"/>
              <a:gd name="connsiteX3" fmla="*/ 742076 w 1001686"/>
              <a:gd name="connsiteY3" fmla="*/ 171863 h 298668"/>
              <a:gd name="connsiteX4" fmla="*/ 570626 w 1001686"/>
              <a:gd name="connsiteY4" fmla="*/ 6763 h 298668"/>
              <a:gd name="connsiteX5" fmla="*/ 30876 w 1001686"/>
              <a:gd name="connsiteY5" fmla="*/ 32163 h 298668"/>
              <a:gd name="connsiteX6" fmla="*/ 113426 w 1001686"/>
              <a:gd name="connsiteY6" fmla="*/ 44863 h 29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686" h="298668">
                <a:moveTo>
                  <a:pt x="113426" y="44863"/>
                </a:moveTo>
                <a:cubicBezTo>
                  <a:pt x="204443" y="46980"/>
                  <a:pt x="429339" y="3059"/>
                  <a:pt x="576976" y="44863"/>
                </a:cubicBezTo>
                <a:cubicBezTo>
                  <a:pt x="724614" y="86667"/>
                  <a:pt x="971734" y="274521"/>
                  <a:pt x="999251" y="295688"/>
                </a:cubicBezTo>
                <a:cubicBezTo>
                  <a:pt x="1026768" y="316855"/>
                  <a:pt x="813514" y="220017"/>
                  <a:pt x="742076" y="171863"/>
                </a:cubicBezTo>
                <a:cubicBezTo>
                  <a:pt x="670639" y="123709"/>
                  <a:pt x="689159" y="30046"/>
                  <a:pt x="570626" y="6763"/>
                </a:cubicBezTo>
                <a:cubicBezTo>
                  <a:pt x="452093" y="-16520"/>
                  <a:pt x="102313" y="27400"/>
                  <a:pt x="30876" y="32163"/>
                </a:cubicBezTo>
                <a:cubicBezTo>
                  <a:pt x="-40562" y="36925"/>
                  <a:pt x="22409" y="42746"/>
                  <a:pt x="113426" y="44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03058F2C-90BA-DFAB-4B03-55D44D637E30}"/>
              </a:ext>
            </a:extLst>
          </p:cNvPr>
          <p:cNvSpPr/>
          <p:nvPr/>
        </p:nvSpPr>
        <p:spPr>
          <a:xfrm>
            <a:off x="3774230" y="5855308"/>
            <a:ext cx="906963" cy="1079946"/>
          </a:xfrm>
          <a:custGeom>
            <a:avLst/>
            <a:gdLst>
              <a:gd name="connsiteX0" fmla="*/ 38945 w 906963"/>
              <a:gd name="connsiteY0" fmla="*/ 53367 h 1079946"/>
              <a:gd name="connsiteX1" fmla="*/ 905720 w 906963"/>
              <a:gd name="connsiteY1" fmla="*/ 1078892 h 1079946"/>
              <a:gd name="connsiteX2" fmla="*/ 226270 w 906963"/>
              <a:gd name="connsiteY2" fmla="*/ 243867 h 1079946"/>
              <a:gd name="connsiteX3" fmla="*/ 38945 w 906963"/>
              <a:gd name="connsiteY3" fmla="*/ 53367 h 107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963" h="1079946">
                <a:moveTo>
                  <a:pt x="38945" y="53367"/>
                </a:moveTo>
                <a:cubicBezTo>
                  <a:pt x="152187" y="192538"/>
                  <a:pt x="874499" y="1047142"/>
                  <a:pt x="905720" y="1078892"/>
                </a:cubicBezTo>
                <a:cubicBezTo>
                  <a:pt x="936941" y="1110642"/>
                  <a:pt x="371262" y="415846"/>
                  <a:pt x="226270" y="243867"/>
                </a:cubicBezTo>
                <a:cubicBezTo>
                  <a:pt x="81278" y="71888"/>
                  <a:pt x="-74297" y="-85804"/>
                  <a:pt x="38945" y="53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EF5EC283-EC8A-871D-4FB2-4BEC9E2C088D}"/>
              </a:ext>
            </a:extLst>
          </p:cNvPr>
          <p:cNvSpPr/>
          <p:nvPr/>
        </p:nvSpPr>
        <p:spPr>
          <a:xfrm>
            <a:off x="4859227" y="5919143"/>
            <a:ext cx="252817" cy="932867"/>
          </a:xfrm>
          <a:custGeom>
            <a:avLst/>
            <a:gdLst>
              <a:gd name="connsiteX0" fmla="*/ 1698 w 252817"/>
              <a:gd name="connsiteY0" fmla="*/ 2232 h 932867"/>
              <a:gd name="connsiteX1" fmla="*/ 220773 w 252817"/>
              <a:gd name="connsiteY1" fmla="*/ 262582 h 932867"/>
              <a:gd name="connsiteX2" fmla="*/ 189023 w 252817"/>
              <a:gd name="connsiteY2" fmla="*/ 529282 h 932867"/>
              <a:gd name="connsiteX3" fmla="*/ 198548 w 252817"/>
              <a:gd name="connsiteY3" fmla="*/ 503882 h 932867"/>
              <a:gd name="connsiteX4" fmla="*/ 1698 w 252817"/>
              <a:gd name="connsiteY4" fmla="*/ 922982 h 932867"/>
              <a:gd name="connsiteX5" fmla="*/ 119173 w 252817"/>
              <a:gd name="connsiteY5" fmla="*/ 764232 h 932867"/>
              <a:gd name="connsiteX6" fmla="*/ 252523 w 252817"/>
              <a:gd name="connsiteY6" fmla="*/ 357832 h 932867"/>
              <a:gd name="connsiteX7" fmla="*/ 81073 w 252817"/>
              <a:gd name="connsiteY7" fmla="*/ 75257 h 932867"/>
              <a:gd name="connsiteX8" fmla="*/ 115998 w 252817"/>
              <a:gd name="connsiteY8" fmla="*/ 132407 h 932867"/>
              <a:gd name="connsiteX9" fmla="*/ 1698 w 252817"/>
              <a:gd name="connsiteY9" fmla="*/ 2232 h 93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817" h="932867">
                <a:moveTo>
                  <a:pt x="1698" y="2232"/>
                </a:moveTo>
                <a:cubicBezTo>
                  <a:pt x="19160" y="23928"/>
                  <a:pt x="189552" y="174740"/>
                  <a:pt x="220773" y="262582"/>
                </a:cubicBezTo>
                <a:cubicBezTo>
                  <a:pt x="251994" y="350424"/>
                  <a:pt x="192727" y="489065"/>
                  <a:pt x="189023" y="529282"/>
                </a:cubicBezTo>
                <a:cubicBezTo>
                  <a:pt x="185319" y="569499"/>
                  <a:pt x="229769" y="438265"/>
                  <a:pt x="198548" y="503882"/>
                </a:cubicBezTo>
                <a:cubicBezTo>
                  <a:pt x="167327" y="569499"/>
                  <a:pt x="14927" y="879590"/>
                  <a:pt x="1698" y="922982"/>
                </a:cubicBezTo>
                <a:cubicBezTo>
                  <a:pt x="-11531" y="966374"/>
                  <a:pt x="77369" y="858424"/>
                  <a:pt x="119173" y="764232"/>
                </a:cubicBezTo>
                <a:cubicBezTo>
                  <a:pt x="160977" y="670040"/>
                  <a:pt x="258873" y="472661"/>
                  <a:pt x="252523" y="357832"/>
                </a:cubicBezTo>
                <a:cubicBezTo>
                  <a:pt x="246173" y="243003"/>
                  <a:pt x="103827" y="112828"/>
                  <a:pt x="81073" y="75257"/>
                </a:cubicBezTo>
                <a:cubicBezTo>
                  <a:pt x="58319" y="37686"/>
                  <a:pt x="124994" y="140874"/>
                  <a:pt x="115998" y="132407"/>
                </a:cubicBezTo>
                <a:cubicBezTo>
                  <a:pt x="107002" y="123940"/>
                  <a:pt x="-15764" y="-19464"/>
                  <a:pt x="1698" y="2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4401490B-6CEA-64B1-2C2B-6259A39DC94F}"/>
              </a:ext>
            </a:extLst>
          </p:cNvPr>
          <p:cNvSpPr/>
          <p:nvPr/>
        </p:nvSpPr>
        <p:spPr>
          <a:xfrm>
            <a:off x="4803456" y="6554102"/>
            <a:ext cx="290465" cy="447479"/>
          </a:xfrm>
          <a:custGeom>
            <a:avLst/>
            <a:gdLst>
              <a:gd name="connsiteX0" fmla="*/ 276544 w 290465"/>
              <a:gd name="connsiteY0" fmla="*/ 18148 h 447479"/>
              <a:gd name="connsiteX1" fmla="*/ 319 w 290465"/>
              <a:gd name="connsiteY1" fmla="*/ 446773 h 447479"/>
              <a:gd name="connsiteX2" fmla="*/ 222569 w 290465"/>
              <a:gd name="connsiteY2" fmla="*/ 116573 h 447479"/>
              <a:gd name="connsiteX3" fmla="*/ 276544 w 290465"/>
              <a:gd name="connsiteY3" fmla="*/ 18148 h 44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465" h="447479">
                <a:moveTo>
                  <a:pt x="276544" y="18148"/>
                </a:moveTo>
                <a:cubicBezTo>
                  <a:pt x="239502" y="73181"/>
                  <a:pt x="9315" y="430369"/>
                  <a:pt x="319" y="446773"/>
                </a:cubicBezTo>
                <a:cubicBezTo>
                  <a:pt x="-8677" y="463177"/>
                  <a:pt x="174944" y="189069"/>
                  <a:pt x="222569" y="116573"/>
                </a:cubicBezTo>
                <a:cubicBezTo>
                  <a:pt x="270194" y="44077"/>
                  <a:pt x="313586" y="-36885"/>
                  <a:pt x="276544" y="18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9552B704-9C6D-C362-2C24-A86FCEEFC1A0}"/>
              </a:ext>
            </a:extLst>
          </p:cNvPr>
          <p:cNvSpPr/>
          <p:nvPr/>
        </p:nvSpPr>
        <p:spPr>
          <a:xfrm>
            <a:off x="4775188" y="5746706"/>
            <a:ext cx="353226" cy="525185"/>
          </a:xfrm>
          <a:custGeom>
            <a:avLst/>
            <a:gdLst>
              <a:gd name="connsiteX0" fmla="*/ 12 w 353226"/>
              <a:gd name="connsiteY0" fmla="*/ 44 h 525185"/>
              <a:gd name="connsiteX1" fmla="*/ 298462 w 353226"/>
              <a:gd name="connsiteY1" fmla="*/ 273094 h 525185"/>
              <a:gd name="connsiteX2" fmla="*/ 339737 w 353226"/>
              <a:gd name="connsiteY2" fmla="*/ 520744 h 525185"/>
              <a:gd name="connsiteX3" fmla="*/ 336562 w 353226"/>
              <a:gd name="connsiteY3" fmla="*/ 412794 h 525185"/>
              <a:gd name="connsiteX4" fmla="*/ 149237 w 353226"/>
              <a:gd name="connsiteY4" fmla="*/ 171494 h 525185"/>
              <a:gd name="connsiteX5" fmla="*/ 285762 w 353226"/>
              <a:gd name="connsiteY5" fmla="*/ 250869 h 525185"/>
              <a:gd name="connsiteX6" fmla="*/ 12 w 353226"/>
              <a:gd name="connsiteY6" fmla="*/ 44 h 52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226" h="525185">
                <a:moveTo>
                  <a:pt x="12" y="44"/>
                </a:moveTo>
                <a:cubicBezTo>
                  <a:pt x="2129" y="3748"/>
                  <a:pt x="241841" y="186311"/>
                  <a:pt x="298462" y="273094"/>
                </a:cubicBezTo>
                <a:cubicBezTo>
                  <a:pt x="355083" y="359877"/>
                  <a:pt x="333387" y="497461"/>
                  <a:pt x="339737" y="520744"/>
                </a:cubicBezTo>
                <a:cubicBezTo>
                  <a:pt x="346087" y="544027"/>
                  <a:pt x="368312" y="471002"/>
                  <a:pt x="336562" y="412794"/>
                </a:cubicBezTo>
                <a:cubicBezTo>
                  <a:pt x="304812" y="354586"/>
                  <a:pt x="157704" y="198482"/>
                  <a:pt x="149237" y="171494"/>
                </a:cubicBezTo>
                <a:cubicBezTo>
                  <a:pt x="140770" y="144506"/>
                  <a:pt x="303225" y="276269"/>
                  <a:pt x="285762" y="250869"/>
                </a:cubicBezTo>
                <a:cubicBezTo>
                  <a:pt x="268299" y="225469"/>
                  <a:pt x="-2105" y="-3660"/>
                  <a:pt x="1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B3BFC4CE-CEF3-2B52-7AA0-22AC4E0435C6}"/>
              </a:ext>
            </a:extLst>
          </p:cNvPr>
          <p:cNvSpPr/>
          <p:nvPr/>
        </p:nvSpPr>
        <p:spPr>
          <a:xfrm>
            <a:off x="4784649" y="5695909"/>
            <a:ext cx="742144" cy="390589"/>
          </a:xfrm>
          <a:custGeom>
            <a:avLst/>
            <a:gdLst>
              <a:gd name="connsiteX0" fmla="*/ 76 w 742144"/>
              <a:gd name="connsiteY0" fmla="*/ 41 h 390589"/>
              <a:gd name="connsiteX1" fmla="*/ 323926 w 742144"/>
              <a:gd name="connsiteY1" fmla="*/ 120691 h 390589"/>
              <a:gd name="connsiteX2" fmla="*/ 727151 w 742144"/>
              <a:gd name="connsiteY2" fmla="*/ 384216 h 390589"/>
              <a:gd name="connsiteX3" fmla="*/ 631901 w 742144"/>
              <a:gd name="connsiteY3" fmla="*/ 292141 h 390589"/>
              <a:gd name="connsiteX4" fmla="*/ 403301 w 742144"/>
              <a:gd name="connsiteY4" fmla="*/ 104816 h 390589"/>
              <a:gd name="connsiteX5" fmla="*/ 485851 w 742144"/>
              <a:gd name="connsiteY5" fmla="*/ 200066 h 390589"/>
              <a:gd name="connsiteX6" fmla="*/ 295351 w 742144"/>
              <a:gd name="connsiteY6" fmla="*/ 107991 h 390589"/>
              <a:gd name="connsiteX7" fmla="*/ 76 w 742144"/>
              <a:gd name="connsiteY7" fmla="*/ 41 h 39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2144" h="390589">
                <a:moveTo>
                  <a:pt x="76" y="41"/>
                </a:moveTo>
                <a:cubicBezTo>
                  <a:pt x="4838" y="2158"/>
                  <a:pt x="202747" y="56662"/>
                  <a:pt x="323926" y="120691"/>
                </a:cubicBezTo>
                <a:cubicBezTo>
                  <a:pt x="445105" y="184720"/>
                  <a:pt x="675822" y="355641"/>
                  <a:pt x="727151" y="384216"/>
                </a:cubicBezTo>
                <a:cubicBezTo>
                  <a:pt x="778480" y="412791"/>
                  <a:pt x="685876" y="338708"/>
                  <a:pt x="631901" y="292141"/>
                </a:cubicBezTo>
                <a:cubicBezTo>
                  <a:pt x="577926" y="245574"/>
                  <a:pt x="427643" y="120162"/>
                  <a:pt x="403301" y="104816"/>
                </a:cubicBezTo>
                <a:cubicBezTo>
                  <a:pt x="378959" y="89470"/>
                  <a:pt x="503843" y="199537"/>
                  <a:pt x="485851" y="200066"/>
                </a:cubicBezTo>
                <a:cubicBezTo>
                  <a:pt x="467859" y="200595"/>
                  <a:pt x="375255" y="138154"/>
                  <a:pt x="295351" y="107991"/>
                </a:cubicBezTo>
                <a:cubicBezTo>
                  <a:pt x="215447" y="77829"/>
                  <a:pt x="-4686" y="-2076"/>
                  <a:pt x="76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EA7B639A-8374-0628-4A8C-288F862B40F6}"/>
              </a:ext>
            </a:extLst>
          </p:cNvPr>
          <p:cNvSpPr/>
          <p:nvPr/>
        </p:nvSpPr>
        <p:spPr>
          <a:xfrm>
            <a:off x="5287084" y="6037072"/>
            <a:ext cx="1023728" cy="323354"/>
          </a:xfrm>
          <a:custGeom>
            <a:avLst/>
            <a:gdLst>
              <a:gd name="connsiteX0" fmla="*/ 15166 w 1023728"/>
              <a:gd name="connsiteY0" fmla="*/ 1778 h 323354"/>
              <a:gd name="connsiteX1" fmla="*/ 316791 w 1023728"/>
              <a:gd name="connsiteY1" fmla="*/ 52578 h 323354"/>
              <a:gd name="connsiteX2" fmla="*/ 478716 w 1023728"/>
              <a:gd name="connsiteY2" fmla="*/ 81153 h 323354"/>
              <a:gd name="connsiteX3" fmla="*/ 399341 w 1023728"/>
              <a:gd name="connsiteY3" fmla="*/ 20828 h 323354"/>
              <a:gd name="connsiteX4" fmla="*/ 656516 w 1023728"/>
              <a:gd name="connsiteY4" fmla="*/ 106553 h 323354"/>
              <a:gd name="connsiteX5" fmla="*/ 624766 w 1023728"/>
              <a:gd name="connsiteY5" fmla="*/ 55753 h 323354"/>
              <a:gd name="connsiteX6" fmla="*/ 1018466 w 1023728"/>
              <a:gd name="connsiteY6" fmla="*/ 319278 h 323354"/>
              <a:gd name="connsiteX7" fmla="*/ 815266 w 1023728"/>
              <a:gd name="connsiteY7" fmla="*/ 201803 h 323354"/>
              <a:gd name="connsiteX8" fmla="*/ 313616 w 1023728"/>
              <a:gd name="connsiteY8" fmla="*/ 11303 h 323354"/>
              <a:gd name="connsiteX9" fmla="*/ 364416 w 1023728"/>
              <a:gd name="connsiteY9" fmla="*/ 49403 h 323354"/>
              <a:gd name="connsiteX10" fmla="*/ 75491 w 1023728"/>
              <a:gd name="connsiteY10" fmla="*/ 14478 h 323354"/>
              <a:gd name="connsiteX11" fmla="*/ 15166 w 1023728"/>
              <a:gd name="connsiteY11" fmla="*/ 1778 h 32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3728" h="323354">
                <a:moveTo>
                  <a:pt x="15166" y="1778"/>
                </a:moveTo>
                <a:cubicBezTo>
                  <a:pt x="55383" y="8128"/>
                  <a:pt x="316791" y="52578"/>
                  <a:pt x="316791" y="52578"/>
                </a:cubicBezTo>
                <a:cubicBezTo>
                  <a:pt x="394049" y="65807"/>
                  <a:pt x="464958" y="86445"/>
                  <a:pt x="478716" y="81153"/>
                </a:cubicBezTo>
                <a:cubicBezTo>
                  <a:pt x="492474" y="75861"/>
                  <a:pt x="369708" y="16595"/>
                  <a:pt x="399341" y="20828"/>
                </a:cubicBezTo>
                <a:cubicBezTo>
                  <a:pt x="428974" y="25061"/>
                  <a:pt x="618945" y="100732"/>
                  <a:pt x="656516" y="106553"/>
                </a:cubicBezTo>
                <a:cubicBezTo>
                  <a:pt x="694087" y="112374"/>
                  <a:pt x="564441" y="20299"/>
                  <a:pt x="624766" y="55753"/>
                </a:cubicBezTo>
                <a:cubicBezTo>
                  <a:pt x="685091" y="91207"/>
                  <a:pt x="986716" y="294936"/>
                  <a:pt x="1018466" y="319278"/>
                </a:cubicBezTo>
                <a:cubicBezTo>
                  <a:pt x="1050216" y="343620"/>
                  <a:pt x="932741" y="253132"/>
                  <a:pt x="815266" y="201803"/>
                </a:cubicBezTo>
                <a:cubicBezTo>
                  <a:pt x="697791" y="150474"/>
                  <a:pt x="388758" y="36703"/>
                  <a:pt x="313616" y="11303"/>
                </a:cubicBezTo>
                <a:cubicBezTo>
                  <a:pt x="238474" y="-14097"/>
                  <a:pt x="404103" y="48874"/>
                  <a:pt x="364416" y="49403"/>
                </a:cubicBezTo>
                <a:cubicBezTo>
                  <a:pt x="324729" y="49932"/>
                  <a:pt x="129466" y="21357"/>
                  <a:pt x="75491" y="14478"/>
                </a:cubicBezTo>
                <a:cubicBezTo>
                  <a:pt x="21516" y="7599"/>
                  <a:pt x="-25051" y="-4572"/>
                  <a:pt x="15166" y="1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F531BE91-DC88-D7BB-0672-AD732F862F0D}"/>
              </a:ext>
            </a:extLst>
          </p:cNvPr>
          <p:cNvSpPr/>
          <p:nvPr/>
        </p:nvSpPr>
        <p:spPr>
          <a:xfrm>
            <a:off x="6187918" y="6299037"/>
            <a:ext cx="256910" cy="1510926"/>
          </a:xfrm>
          <a:custGeom>
            <a:avLst/>
            <a:gdLst>
              <a:gd name="connsiteX0" fmla="*/ 41432 w 256910"/>
              <a:gd name="connsiteY0" fmla="*/ 163 h 1510926"/>
              <a:gd name="connsiteX1" fmla="*/ 35082 w 256910"/>
              <a:gd name="connsiteY1" fmla="*/ 82713 h 1510926"/>
              <a:gd name="connsiteX2" fmla="*/ 146207 w 256910"/>
              <a:gd name="connsiteY2" fmla="*/ 400213 h 1510926"/>
              <a:gd name="connsiteX3" fmla="*/ 133507 w 256910"/>
              <a:gd name="connsiteY3" fmla="*/ 447838 h 1510926"/>
              <a:gd name="connsiteX4" fmla="*/ 203357 w 256910"/>
              <a:gd name="connsiteY4" fmla="*/ 1066963 h 1510926"/>
              <a:gd name="connsiteX5" fmla="*/ 254157 w 256910"/>
              <a:gd name="connsiteY5" fmla="*/ 1489238 h 1510926"/>
              <a:gd name="connsiteX6" fmla="*/ 117632 w 256910"/>
              <a:gd name="connsiteY6" fmla="*/ 384338 h 1510926"/>
              <a:gd name="connsiteX7" fmla="*/ 3332 w 256910"/>
              <a:gd name="connsiteY7" fmla="*/ 95413 h 1510926"/>
              <a:gd name="connsiteX8" fmla="*/ 41432 w 256910"/>
              <a:gd name="connsiteY8" fmla="*/ 163 h 151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910" h="1510926">
                <a:moveTo>
                  <a:pt x="41432" y="163"/>
                </a:moveTo>
                <a:cubicBezTo>
                  <a:pt x="46724" y="-1954"/>
                  <a:pt x="17620" y="16038"/>
                  <a:pt x="35082" y="82713"/>
                </a:cubicBezTo>
                <a:cubicBezTo>
                  <a:pt x="52544" y="149388"/>
                  <a:pt x="129803" y="339359"/>
                  <a:pt x="146207" y="400213"/>
                </a:cubicBezTo>
                <a:cubicBezTo>
                  <a:pt x="162611" y="461067"/>
                  <a:pt x="123982" y="336713"/>
                  <a:pt x="133507" y="447838"/>
                </a:cubicBezTo>
                <a:cubicBezTo>
                  <a:pt x="143032" y="558963"/>
                  <a:pt x="183249" y="893396"/>
                  <a:pt x="203357" y="1066963"/>
                </a:cubicBezTo>
                <a:cubicBezTo>
                  <a:pt x="223465" y="1240530"/>
                  <a:pt x="268445" y="1603009"/>
                  <a:pt x="254157" y="1489238"/>
                </a:cubicBezTo>
                <a:cubicBezTo>
                  <a:pt x="239870" y="1375467"/>
                  <a:pt x="159436" y="616642"/>
                  <a:pt x="117632" y="384338"/>
                </a:cubicBezTo>
                <a:cubicBezTo>
                  <a:pt x="75828" y="152034"/>
                  <a:pt x="19736" y="159971"/>
                  <a:pt x="3332" y="95413"/>
                </a:cubicBezTo>
                <a:cubicBezTo>
                  <a:pt x="-13072" y="30855"/>
                  <a:pt x="36140" y="2280"/>
                  <a:pt x="41432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A6306870-FEAB-EB82-49F4-D351E57558E3}"/>
              </a:ext>
            </a:extLst>
          </p:cNvPr>
          <p:cNvSpPr/>
          <p:nvPr/>
        </p:nvSpPr>
        <p:spPr>
          <a:xfrm>
            <a:off x="6247619" y="6257022"/>
            <a:ext cx="240336" cy="1478250"/>
          </a:xfrm>
          <a:custGeom>
            <a:avLst/>
            <a:gdLst>
              <a:gd name="connsiteX0" fmla="*/ 781 w 240336"/>
              <a:gd name="connsiteY0" fmla="*/ 4078 h 1478250"/>
              <a:gd name="connsiteX1" fmla="*/ 169056 w 240336"/>
              <a:gd name="connsiteY1" fmla="*/ 886728 h 1478250"/>
              <a:gd name="connsiteX2" fmla="*/ 238906 w 240336"/>
              <a:gd name="connsiteY2" fmla="*/ 1474103 h 1478250"/>
              <a:gd name="connsiteX3" fmla="*/ 111906 w 240336"/>
              <a:gd name="connsiteY3" fmla="*/ 594628 h 1478250"/>
              <a:gd name="connsiteX4" fmla="*/ 781 w 240336"/>
              <a:gd name="connsiteY4" fmla="*/ 4078 h 147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6" h="1478250">
                <a:moveTo>
                  <a:pt x="781" y="4078"/>
                </a:moveTo>
                <a:cubicBezTo>
                  <a:pt x="10306" y="52761"/>
                  <a:pt x="129368" y="641724"/>
                  <a:pt x="169056" y="886728"/>
                </a:cubicBezTo>
                <a:cubicBezTo>
                  <a:pt x="208744" y="1131732"/>
                  <a:pt x="248431" y="1522786"/>
                  <a:pt x="238906" y="1474103"/>
                </a:cubicBezTo>
                <a:cubicBezTo>
                  <a:pt x="229381" y="1425420"/>
                  <a:pt x="152652" y="835399"/>
                  <a:pt x="111906" y="594628"/>
                </a:cubicBezTo>
                <a:cubicBezTo>
                  <a:pt x="71160" y="353857"/>
                  <a:pt x="-8744" y="-44605"/>
                  <a:pt x="781" y="4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D3458D33-0EFB-728B-1649-6478B09A066C}"/>
              </a:ext>
            </a:extLst>
          </p:cNvPr>
          <p:cNvSpPr/>
          <p:nvPr/>
        </p:nvSpPr>
        <p:spPr>
          <a:xfrm>
            <a:off x="6473741" y="7766119"/>
            <a:ext cx="73202" cy="803667"/>
          </a:xfrm>
          <a:custGeom>
            <a:avLst/>
            <a:gdLst>
              <a:gd name="connsiteX0" fmla="*/ 73109 w 73202"/>
              <a:gd name="connsiteY0" fmla="*/ 6281 h 803667"/>
              <a:gd name="connsiteX1" fmla="*/ 31834 w 73202"/>
              <a:gd name="connsiteY1" fmla="*/ 539681 h 803667"/>
              <a:gd name="connsiteX2" fmla="*/ 84 w 73202"/>
              <a:gd name="connsiteY2" fmla="*/ 796856 h 803667"/>
              <a:gd name="connsiteX3" fmla="*/ 41359 w 73202"/>
              <a:gd name="connsiteY3" fmla="*/ 282506 h 803667"/>
              <a:gd name="connsiteX4" fmla="*/ 73109 w 73202"/>
              <a:gd name="connsiteY4" fmla="*/ 6281 h 80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02" h="803667">
                <a:moveTo>
                  <a:pt x="73109" y="6281"/>
                </a:moveTo>
                <a:cubicBezTo>
                  <a:pt x="71522" y="49143"/>
                  <a:pt x="44005" y="407919"/>
                  <a:pt x="31834" y="539681"/>
                </a:cubicBezTo>
                <a:cubicBezTo>
                  <a:pt x="19663" y="671444"/>
                  <a:pt x="-1503" y="839718"/>
                  <a:pt x="84" y="796856"/>
                </a:cubicBezTo>
                <a:cubicBezTo>
                  <a:pt x="1671" y="753994"/>
                  <a:pt x="27071" y="415856"/>
                  <a:pt x="41359" y="282506"/>
                </a:cubicBezTo>
                <a:cubicBezTo>
                  <a:pt x="55647" y="149156"/>
                  <a:pt x="74696" y="-36581"/>
                  <a:pt x="73109" y="6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52CF86D-C8B0-3A4A-12C4-A9E0F4F3541D}"/>
              </a:ext>
            </a:extLst>
          </p:cNvPr>
          <p:cNvSpPr/>
          <p:nvPr/>
        </p:nvSpPr>
        <p:spPr>
          <a:xfrm>
            <a:off x="3125738" y="4295691"/>
            <a:ext cx="233638" cy="1071895"/>
          </a:xfrm>
          <a:custGeom>
            <a:avLst/>
            <a:gdLst>
              <a:gd name="connsiteX0" fmla="*/ 7987 w 233638"/>
              <a:gd name="connsiteY0" fmla="*/ 84 h 1071895"/>
              <a:gd name="connsiteX1" fmla="*/ 169912 w 233638"/>
              <a:gd name="connsiteY1" fmla="*/ 365209 h 1071895"/>
              <a:gd name="connsiteX2" fmla="*/ 100062 w 233638"/>
              <a:gd name="connsiteY2" fmla="*/ 387434 h 1071895"/>
              <a:gd name="connsiteX3" fmla="*/ 233412 w 233638"/>
              <a:gd name="connsiteY3" fmla="*/ 546184 h 1071895"/>
              <a:gd name="connsiteX4" fmla="*/ 61962 w 233638"/>
              <a:gd name="connsiteY4" fmla="*/ 523959 h 1071895"/>
              <a:gd name="connsiteX5" fmla="*/ 119112 w 233638"/>
              <a:gd name="connsiteY5" fmla="*/ 590634 h 1071895"/>
              <a:gd name="connsiteX6" fmla="*/ 36562 w 233638"/>
              <a:gd name="connsiteY6" fmla="*/ 650959 h 1071895"/>
              <a:gd name="connsiteX7" fmla="*/ 141337 w 233638"/>
              <a:gd name="connsiteY7" fmla="*/ 749384 h 1071895"/>
              <a:gd name="connsiteX8" fmla="*/ 7987 w 233638"/>
              <a:gd name="connsiteY8" fmla="*/ 870034 h 1071895"/>
              <a:gd name="connsiteX9" fmla="*/ 27037 w 233638"/>
              <a:gd name="connsiteY9" fmla="*/ 1070059 h 1071895"/>
              <a:gd name="connsiteX10" fmla="*/ 125462 w 233638"/>
              <a:gd name="connsiteY10" fmla="*/ 743034 h 1071895"/>
              <a:gd name="connsiteX11" fmla="*/ 84187 w 233638"/>
              <a:gd name="connsiteY11" fmla="*/ 571584 h 1071895"/>
              <a:gd name="connsiteX12" fmla="*/ 100062 w 233638"/>
              <a:gd name="connsiteY12" fmla="*/ 333459 h 1071895"/>
              <a:gd name="connsiteX13" fmla="*/ 7987 w 233638"/>
              <a:gd name="connsiteY13" fmla="*/ 84 h 107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3638" h="1071895">
                <a:moveTo>
                  <a:pt x="7987" y="84"/>
                </a:moveTo>
                <a:cubicBezTo>
                  <a:pt x="19629" y="5376"/>
                  <a:pt x="154566" y="300651"/>
                  <a:pt x="169912" y="365209"/>
                </a:cubicBezTo>
                <a:cubicBezTo>
                  <a:pt x="185258" y="429767"/>
                  <a:pt x="89479" y="357272"/>
                  <a:pt x="100062" y="387434"/>
                </a:cubicBezTo>
                <a:cubicBezTo>
                  <a:pt x="110645" y="417597"/>
                  <a:pt x="239762" y="523430"/>
                  <a:pt x="233412" y="546184"/>
                </a:cubicBezTo>
                <a:cubicBezTo>
                  <a:pt x="227062" y="568938"/>
                  <a:pt x="81012" y="516551"/>
                  <a:pt x="61962" y="523959"/>
                </a:cubicBezTo>
                <a:cubicBezTo>
                  <a:pt x="42912" y="531367"/>
                  <a:pt x="123345" y="569467"/>
                  <a:pt x="119112" y="590634"/>
                </a:cubicBezTo>
                <a:cubicBezTo>
                  <a:pt x="114879" y="611801"/>
                  <a:pt x="32858" y="624501"/>
                  <a:pt x="36562" y="650959"/>
                </a:cubicBezTo>
                <a:cubicBezTo>
                  <a:pt x="40266" y="677417"/>
                  <a:pt x="146100" y="712872"/>
                  <a:pt x="141337" y="749384"/>
                </a:cubicBezTo>
                <a:cubicBezTo>
                  <a:pt x="136575" y="785897"/>
                  <a:pt x="27037" y="816588"/>
                  <a:pt x="7987" y="870034"/>
                </a:cubicBezTo>
                <a:cubicBezTo>
                  <a:pt x="-11063" y="923480"/>
                  <a:pt x="7458" y="1091226"/>
                  <a:pt x="27037" y="1070059"/>
                </a:cubicBezTo>
                <a:cubicBezTo>
                  <a:pt x="46616" y="1048892"/>
                  <a:pt x="115937" y="826113"/>
                  <a:pt x="125462" y="743034"/>
                </a:cubicBezTo>
                <a:cubicBezTo>
                  <a:pt x="134987" y="659955"/>
                  <a:pt x="88420" y="639846"/>
                  <a:pt x="84187" y="571584"/>
                </a:cubicBezTo>
                <a:cubicBezTo>
                  <a:pt x="79954" y="503322"/>
                  <a:pt x="110645" y="428180"/>
                  <a:pt x="100062" y="333459"/>
                </a:cubicBezTo>
                <a:cubicBezTo>
                  <a:pt x="89479" y="238738"/>
                  <a:pt x="-3655" y="-5208"/>
                  <a:pt x="7987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97FDB39C-AD07-D976-CC7B-C6141CE3C9BA}"/>
              </a:ext>
            </a:extLst>
          </p:cNvPr>
          <p:cNvSpPr/>
          <p:nvPr/>
        </p:nvSpPr>
        <p:spPr>
          <a:xfrm>
            <a:off x="2757532" y="4500882"/>
            <a:ext cx="351717" cy="924257"/>
          </a:xfrm>
          <a:custGeom>
            <a:avLst/>
            <a:gdLst>
              <a:gd name="connsiteX0" fmla="*/ 350793 w 351717"/>
              <a:gd name="connsiteY0" fmla="*/ 1268 h 924257"/>
              <a:gd name="connsiteX1" fmla="*/ 99968 w 351717"/>
              <a:gd name="connsiteY1" fmla="*/ 360043 h 924257"/>
              <a:gd name="connsiteX2" fmla="*/ 160293 w 351717"/>
              <a:gd name="connsiteY2" fmla="*/ 544193 h 924257"/>
              <a:gd name="connsiteX3" fmla="*/ 157118 w 351717"/>
              <a:gd name="connsiteY3" fmla="*/ 512443 h 924257"/>
              <a:gd name="connsiteX4" fmla="*/ 131718 w 351717"/>
              <a:gd name="connsiteY4" fmla="*/ 922018 h 924257"/>
              <a:gd name="connsiteX5" fmla="*/ 163468 w 351717"/>
              <a:gd name="connsiteY5" fmla="*/ 674368 h 924257"/>
              <a:gd name="connsiteX6" fmla="*/ 96793 w 351717"/>
              <a:gd name="connsiteY6" fmla="*/ 623568 h 924257"/>
              <a:gd name="connsiteX7" fmla="*/ 1543 w 351717"/>
              <a:gd name="connsiteY7" fmla="*/ 725168 h 924257"/>
              <a:gd name="connsiteX8" fmla="*/ 179343 w 351717"/>
              <a:gd name="connsiteY8" fmla="*/ 258443 h 924257"/>
              <a:gd name="connsiteX9" fmla="*/ 350793 w 351717"/>
              <a:gd name="connsiteY9" fmla="*/ 1268 h 92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717" h="924257">
                <a:moveTo>
                  <a:pt x="350793" y="1268"/>
                </a:moveTo>
                <a:cubicBezTo>
                  <a:pt x="337564" y="18201"/>
                  <a:pt x="131718" y="269556"/>
                  <a:pt x="99968" y="360043"/>
                </a:cubicBezTo>
                <a:cubicBezTo>
                  <a:pt x="68218" y="450530"/>
                  <a:pt x="150768" y="518793"/>
                  <a:pt x="160293" y="544193"/>
                </a:cubicBezTo>
                <a:cubicBezTo>
                  <a:pt x="169818" y="569593"/>
                  <a:pt x="161880" y="449472"/>
                  <a:pt x="157118" y="512443"/>
                </a:cubicBezTo>
                <a:cubicBezTo>
                  <a:pt x="152356" y="575414"/>
                  <a:pt x="130660" y="895031"/>
                  <a:pt x="131718" y="922018"/>
                </a:cubicBezTo>
                <a:cubicBezTo>
                  <a:pt x="132776" y="949005"/>
                  <a:pt x="169289" y="724110"/>
                  <a:pt x="163468" y="674368"/>
                </a:cubicBezTo>
                <a:cubicBezTo>
                  <a:pt x="157647" y="624626"/>
                  <a:pt x="123781" y="615101"/>
                  <a:pt x="96793" y="623568"/>
                </a:cubicBezTo>
                <a:cubicBezTo>
                  <a:pt x="69805" y="632035"/>
                  <a:pt x="-12215" y="786022"/>
                  <a:pt x="1543" y="725168"/>
                </a:cubicBezTo>
                <a:cubicBezTo>
                  <a:pt x="15301" y="664314"/>
                  <a:pt x="126955" y="376447"/>
                  <a:pt x="179343" y="258443"/>
                </a:cubicBezTo>
                <a:cubicBezTo>
                  <a:pt x="231730" y="140439"/>
                  <a:pt x="364022" y="-15665"/>
                  <a:pt x="350793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CBBBC871-94E7-B3E5-C39B-3926447313B0}"/>
              </a:ext>
            </a:extLst>
          </p:cNvPr>
          <p:cNvSpPr/>
          <p:nvPr/>
        </p:nvSpPr>
        <p:spPr>
          <a:xfrm>
            <a:off x="2901945" y="4422718"/>
            <a:ext cx="289054" cy="922188"/>
          </a:xfrm>
          <a:custGeom>
            <a:avLst/>
            <a:gdLst>
              <a:gd name="connsiteX0" fmla="*/ 215905 w 289054"/>
              <a:gd name="connsiteY0" fmla="*/ 57 h 922188"/>
              <a:gd name="connsiteX1" fmla="*/ 85730 w 289054"/>
              <a:gd name="connsiteY1" fmla="*/ 400107 h 922188"/>
              <a:gd name="connsiteX2" fmla="*/ 257180 w 289054"/>
              <a:gd name="connsiteY2" fmla="*/ 479482 h 922188"/>
              <a:gd name="connsiteX3" fmla="*/ 88905 w 289054"/>
              <a:gd name="connsiteY3" fmla="*/ 539807 h 922188"/>
              <a:gd name="connsiteX4" fmla="*/ 288930 w 289054"/>
              <a:gd name="connsiteY4" fmla="*/ 596957 h 922188"/>
              <a:gd name="connsiteX5" fmla="*/ 53980 w 289054"/>
              <a:gd name="connsiteY5" fmla="*/ 701732 h 922188"/>
              <a:gd name="connsiteX6" fmla="*/ 149230 w 289054"/>
              <a:gd name="connsiteY6" fmla="*/ 790632 h 922188"/>
              <a:gd name="connsiteX7" fmla="*/ 5 w 289054"/>
              <a:gd name="connsiteY7" fmla="*/ 920807 h 922188"/>
              <a:gd name="connsiteX8" fmla="*/ 155580 w 289054"/>
              <a:gd name="connsiteY8" fmla="*/ 701732 h 922188"/>
              <a:gd name="connsiteX9" fmla="*/ 209555 w 289054"/>
              <a:gd name="connsiteY9" fmla="*/ 501707 h 922188"/>
              <a:gd name="connsiteX10" fmla="*/ 82555 w 289054"/>
              <a:gd name="connsiteY10" fmla="*/ 371532 h 922188"/>
              <a:gd name="connsiteX11" fmla="*/ 215905 w 289054"/>
              <a:gd name="connsiteY11" fmla="*/ 57 h 92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9054" h="922188">
                <a:moveTo>
                  <a:pt x="215905" y="57"/>
                </a:moveTo>
                <a:cubicBezTo>
                  <a:pt x="216434" y="4820"/>
                  <a:pt x="78851" y="320203"/>
                  <a:pt x="85730" y="400107"/>
                </a:cubicBezTo>
                <a:cubicBezTo>
                  <a:pt x="92609" y="480011"/>
                  <a:pt x="256651" y="456199"/>
                  <a:pt x="257180" y="479482"/>
                </a:cubicBezTo>
                <a:cubicBezTo>
                  <a:pt x="257709" y="502765"/>
                  <a:pt x="83613" y="520228"/>
                  <a:pt x="88905" y="539807"/>
                </a:cubicBezTo>
                <a:cubicBezTo>
                  <a:pt x="94197" y="559386"/>
                  <a:pt x="294751" y="569969"/>
                  <a:pt x="288930" y="596957"/>
                </a:cubicBezTo>
                <a:cubicBezTo>
                  <a:pt x="283109" y="623945"/>
                  <a:pt x="77263" y="669453"/>
                  <a:pt x="53980" y="701732"/>
                </a:cubicBezTo>
                <a:cubicBezTo>
                  <a:pt x="30697" y="734011"/>
                  <a:pt x="158226" y="754120"/>
                  <a:pt x="149230" y="790632"/>
                </a:cubicBezTo>
                <a:cubicBezTo>
                  <a:pt x="140234" y="827144"/>
                  <a:pt x="-1053" y="935624"/>
                  <a:pt x="5" y="920807"/>
                </a:cubicBezTo>
                <a:cubicBezTo>
                  <a:pt x="1063" y="905990"/>
                  <a:pt x="120655" y="771582"/>
                  <a:pt x="155580" y="701732"/>
                </a:cubicBezTo>
                <a:cubicBezTo>
                  <a:pt x="190505" y="631882"/>
                  <a:pt x="221726" y="556740"/>
                  <a:pt x="209555" y="501707"/>
                </a:cubicBezTo>
                <a:cubicBezTo>
                  <a:pt x="197384" y="446674"/>
                  <a:pt x="77263" y="453553"/>
                  <a:pt x="82555" y="371532"/>
                </a:cubicBezTo>
                <a:cubicBezTo>
                  <a:pt x="87847" y="289511"/>
                  <a:pt x="215376" y="-4706"/>
                  <a:pt x="21590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8FF7992F-75DA-8D8A-47B1-DFF7274B8156}"/>
              </a:ext>
            </a:extLst>
          </p:cNvPr>
          <p:cNvSpPr/>
          <p:nvPr/>
        </p:nvSpPr>
        <p:spPr>
          <a:xfrm>
            <a:off x="6247170" y="6334015"/>
            <a:ext cx="1080731" cy="1009770"/>
          </a:xfrm>
          <a:custGeom>
            <a:avLst/>
            <a:gdLst>
              <a:gd name="connsiteX0" fmla="*/ 1230 w 1080731"/>
              <a:gd name="connsiteY0" fmla="*/ 110 h 1009770"/>
              <a:gd name="connsiteX1" fmla="*/ 480655 w 1080731"/>
              <a:gd name="connsiteY1" fmla="*/ 228710 h 1009770"/>
              <a:gd name="connsiteX2" fmla="*/ 477480 w 1080731"/>
              <a:gd name="connsiteY2" fmla="*/ 260460 h 1009770"/>
              <a:gd name="connsiteX3" fmla="*/ 664805 w 1080731"/>
              <a:gd name="connsiteY3" fmla="*/ 362060 h 1009770"/>
              <a:gd name="connsiteX4" fmla="*/ 833080 w 1080731"/>
              <a:gd name="connsiteY4" fmla="*/ 568435 h 1009770"/>
              <a:gd name="connsiteX5" fmla="*/ 1080730 w 1080731"/>
              <a:gd name="connsiteY5" fmla="*/ 1009760 h 1009770"/>
              <a:gd name="connsiteX6" fmla="*/ 836255 w 1080731"/>
              <a:gd name="connsiteY6" fmla="*/ 581135 h 1009770"/>
              <a:gd name="connsiteX7" fmla="*/ 471130 w 1080731"/>
              <a:gd name="connsiteY7" fmla="*/ 289035 h 1009770"/>
              <a:gd name="connsiteX8" fmla="*/ 366355 w 1080731"/>
              <a:gd name="connsiteY8" fmla="*/ 377935 h 1009770"/>
              <a:gd name="connsiteX9" fmla="*/ 290155 w 1080731"/>
              <a:gd name="connsiteY9" fmla="*/ 200135 h 1009770"/>
              <a:gd name="connsiteX10" fmla="*/ 461605 w 1080731"/>
              <a:gd name="connsiteY10" fmla="*/ 327135 h 1009770"/>
              <a:gd name="connsiteX11" fmla="*/ 347305 w 1080731"/>
              <a:gd name="connsiteY11" fmla="*/ 200135 h 1009770"/>
              <a:gd name="connsiteX12" fmla="*/ 1230 w 1080731"/>
              <a:gd name="connsiteY12" fmla="*/ 110 h 100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0731" h="1009770">
                <a:moveTo>
                  <a:pt x="1230" y="110"/>
                </a:moveTo>
                <a:cubicBezTo>
                  <a:pt x="23455" y="4873"/>
                  <a:pt x="401280" y="185318"/>
                  <a:pt x="480655" y="228710"/>
                </a:cubicBezTo>
                <a:cubicBezTo>
                  <a:pt x="560030" y="272102"/>
                  <a:pt x="446788" y="238235"/>
                  <a:pt x="477480" y="260460"/>
                </a:cubicBezTo>
                <a:cubicBezTo>
                  <a:pt x="508172" y="282685"/>
                  <a:pt x="605538" y="310731"/>
                  <a:pt x="664805" y="362060"/>
                </a:cubicBezTo>
                <a:cubicBezTo>
                  <a:pt x="724072" y="413389"/>
                  <a:pt x="763759" y="460485"/>
                  <a:pt x="833080" y="568435"/>
                </a:cubicBezTo>
                <a:cubicBezTo>
                  <a:pt x="902401" y="676385"/>
                  <a:pt x="1080201" y="1007643"/>
                  <a:pt x="1080730" y="1009760"/>
                </a:cubicBezTo>
                <a:cubicBezTo>
                  <a:pt x="1081259" y="1011877"/>
                  <a:pt x="937855" y="701256"/>
                  <a:pt x="836255" y="581135"/>
                </a:cubicBezTo>
                <a:cubicBezTo>
                  <a:pt x="734655" y="461014"/>
                  <a:pt x="549447" y="322902"/>
                  <a:pt x="471130" y="289035"/>
                </a:cubicBezTo>
                <a:cubicBezTo>
                  <a:pt x="392813" y="255168"/>
                  <a:pt x="396517" y="392752"/>
                  <a:pt x="366355" y="377935"/>
                </a:cubicBezTo>
                <a:cubicBezTo>
                  <a:pt x="336193" y="363118"/>
                  <a:pt x="274280" y="208602"/>
                  <a:pt x="290155" y="200135"/>
                </a:cubicBezTo>
                <a:cubicBezTo>
                  <a:pt x="306030" y="191668"/>
                  <a:pt x="452080" y="327135"/>
                  <a:pt x="461605" y="327135"/>
                </a:cubicBezTo>
                <a:cubicBezTo>
                  <a:pt x="471130" y="327135"/>
                  <a:pt x="430384" y="254639"/>
                  <a:pt x="347305" y="200135"/>
                </a:cubicBezTo>
                <a:cubicBezTo>
                  <a:pt x="264226" y="145631"/>
                  <a:pt x="-20995" y="-4653"/>
                  <a:pt x="1230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33727971-AD18-A761-392C-E3BBA3DA7326}"/>
              </a:ext>
            </a:extLst>
          </p:cNvPr>
          <p:cNvSpPr/>
          <p:nvPr/>
        </p:nvSpPr>
        <p:spPr>
          <a:xfrm>
            <a:off x="6476919" y="7106690"/>
            <a:ext cx="114552" cy="1178284"/>
          </a:xfrm>
          <a:custGeom>
            <a:avLst/>
            <a:gdLst>
              <a:gd name="connsiteX0" fmla="*/ 81 w 114552"/>
              <a:gd name="connsiteY0" fmla="*/ 65635 h 1178284"/>
              <a:gd name="connsiteX1" fmla="*/ 28656 w 114552"/>
              <a:gd name="connsiteY1" fmla="*/ 113260 h 1178284"/>
              <a:gd name="connsiteX2" fmla="*/ 79456 w 114552"/>
              <a:gd name="connsiteY2" fmla="*/ 748260 h 1178284"/>
              <a:gd name="connsiteX3" fmla="*/ 114381 w 114552"/>
              <a:gd name="connsiteY3" fmla="*/ 1176885 h 1178284"/>
              <a:gd name="connsiteX4" fmla="*/ 88981 w 114552"/>
              <a:gd name="connsiteY4" fmla="*/ 865735 h 1178284"/>
              <a:gd name="connsiteX5" fmla="*/ 9606 w 114552"/>
              <a:gd name="connsiteY5" fmla="*/ 332335 h 1178284"/>
              <a:gd name="connsiteX6" fmla="*/ 19131 w 114552"/>
              <a:gd name="connsiteY6" fmla="*/ 11660 h 1178284"/>
              <a:gd name="connsiteX7" fmla="*/ 81 w 114552"/>
              <a:gd name="connsiteY7" fmla="*/ 65635 h 11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552" h="1178284">
                <a:moveTo>
                  <a:pt x="81" y="65635"/>
                </a:moveTo>
                <a:cubicBezTo>
                  <a:pt x="1669" y="82568"/>
                  <a:pt x="15427" y="-511"/>
                  <a:pt x="28656" y="113260"/>
                </a:cubicBezTo>
                <a:cubicBezTo>
                  <a:pt x="41885" y="227031"/>
                  <a:pt x="65169" y="570989"/>
                  <a:pt x="79456" y="748260"/>
                </a:cubicBezTo>
                <a:cubicBezTo>
                  <a:pt x="93743" y="925531"/>
                  <a:pt x="112794" y="1157306"/>
                  <a:pt x="114381" y="1176885"/>
                </a:cubicBezTo>
                <a:cubicBezTo>
                  <a:pt x="115968" y="1196464"/>
                  <a:pt x="106443" y="1006493"/>
                  <a:pt x="88981" y="865735"/>
                </a:cubicBezTo>
                <a:cubicBezTo>
                  <a:pt x="71519" y="724977"/>
                  <a:pt x="21248" y="474681"/>
                  <a:pt x="9606" y="332335"/>
                </a:cubicBezTo>
                <a:cubicBezTo>
                  <a:pt x="-2036" y="189989"/>
                  <a:pt x="17544" y="52406"/>
                  <a:pt x="19131" y="11660"/>
                </a:cubicBezTo>
                <a:cubicBezTo>
                  <a:pt x="20718" y="-29086"/>
                  <a:pt x="-1507" y="48702"/>
                  <a:pt x="81" y="65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0346A66-29DA-2535-D9BE-81FB9CD2F5DB}"/>
              </a:ext>
            </a:extLst>
          </p:cNvPr>
          <p:cNvSpPr/>
          <p:nvPr/>
        </p:nvSpPr>
        <p:spPr>
          <a:xfrm>
            <a:off x="6554443" y="8221822"/>
            <a:ext cx="759530" cy="835903"/>
          </a:xfrm>
          <a:custGeom>
            <a:avLst/>
            <a:gdLst>
              <a:gd name="connsiteX0" fmla="*/ 1932 w 759530"/>
              <a:gd name="connsiteY0" fmla="*/ 1428 h 835903"/>
              <a:gd name="connsiteX1" fmla="*/ 430557 w 759530"/>
              <a:gd name="connsiteY1" fmla="*/ 477678 h 835903"/>
              <a:gd name="connsiteX2" fmla="*/ 741707 w 759530"/>
              <a:gd name="connsiteY2" fmla="*/ 826928 h 835903"/>
              <a:gd name="connsiteX3" fmla="*/ 643282 w 759530"/>
              <a:gd name="connsiteY3" fmla="*/ 668178 h 835903"/>
              <a:gd name="connsiteX4" fmla="*/ 1932 w 759530"/>
              <a:gd name="connsiteY4" fmla="*/ 1428 h 83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530" h="835903">
                <a:moveTo>
                  <a:pt x="1932" y="1428"/>
                </a:moveTo>
                <a:cubicBezTo>
                  <a:pt x="-33522" y="-30322"/>
                  <a:pt x="430557" y="477678"/>
                  <a:pt x="430557" y="477678"/>
                </a:cubicBezTo>
                <a:cubicBezTo>
                  <a:pt x="553853" y="615261"/>
                  <a:pt x="706253" y="795178"/>
                  <a:pt x="741707" y="826928"/>
                </a:cubicBezTo>
                <a:cubicBezTo>
                  <a:pt x="777161" y="858678"/>
                  <a:pt x="767107" y="806291"/>
                  <a:pt x="643282" y="668178"/>
                </a:cubicBezTo>
                <a:cubicBezTo>
                  <a:pt x="519457" y="530065"/>
                  <a:pt x="37386" y="33178"/>
                  <a:pt x="1932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8CE82CAA-B68A-18AF-547D-403C180D9028}"/>
              </a:ext>
            </a:extLst>
          </p:cNvPr>
          <p:cNvSpPr/>
          <p:nvPr/>
        </p:nvSpPr>
        <p:spPr>
          <a:xfrm>
            <a:off x="7269534" y="7397332"/>
            <a:ext cx="573889" cy="739064"/>
          </a:xfrm>
          <a:custGeom>
            <a:avLst/>
            <a:gdLst>
              <a:gd name="connsiteX0" fmla="*/ 1216 w 573889"/>
              <a:gd name="connsiteY0" fmla="*/ 3593 h 739064"/>
              <a:gd name="connsiteX1" fmla="*/ 334591 w 573889"/>
              <a:gd name="connsiteY1" fmla="*/ 463968 h 739064"/>
              <a:gd name="connsiteX2" fmla="*/ 518741 w 573889"/>
              <a:gd name="connsiteY2" fmla="*/ 679868 h 739064"/>
              <a:gd name="connsiteX3" fmla="*/ 563191 w 573889"/>
              <a:gd name="connsiteY3" fmla="*/ 724318 h 739064"/>
              <a:gd name="connsiteX4" fmla="*/ 344116 w 573889"/>
              <a:gd name="connsiteY4" fmla="*/ 460793 h 739064"/>
              <a:gd name="connsiteX5" fmla="*/ 166316 w 573889"/>
              <a:gd name="connsiteY5" fmla="*/ 48043 h 739064"/>
              <a:gd name="connsiteX6" fmla="*/ 220291 w 573889"/>
              <a:gd name="connsiteY6" fmla="*/ 238543 h 739064"/>
              <a:gd name="connsiteX7" fmla="*/ 1216 w 573889"/>
              <a:gd name="connsiteY7" fmla="*/ 3593 h 73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889" h="739064">
                <a:moveTo>
                  <a:pt x="1216" y="3593"/>
                </a:moveTo>
                <a:cubicBezTo>
                  <a:pt x="20266" y="41164"/>
                  <a:pt x="248337" y="351256"/>
                  <a:pt x="334591" y="463968"/>
                </a:cubicBezTo>
                <a:cubicBezTo>
                  <a:pt x="420845" y="576680"/>
                  <a:pt x="480641" y="636476"/>
                  <a:pt x="518741" y="679868"/>
                </a:cubicBezTo>
                <a:cubicBezTo>
                  <a:pt x="556841" y="723260"/>
                  <a:pt x="592295" y="760830"/>
                  <a:pt x="563191" y="724318"/>
                </a:cubicBezTo>
                <a:cubicBezTo>
                  <a:pt x="534087" y="687806"/>
                  <a:pt x="410262" y="573505"/>
                  <a:pt x="344116" y="460793"/>
                </a:cubicBezTo>
                <a:cubicBezTo>
                  <a:pt x="277970" y="348081"/>
                  <a:pt x="186954" y="85085"/>
                  <a:pt x="166316" y="48043"/>
                </a:cubicBezTo>
                <a:cubicBezTo>
                  <a:pt x="145678" y="11001"/>
                  <a:pt x="247808" y="241718"/>
                  <a:pt x="220291" y="238543"/>
                </a:cubicBezTo>
                <a:cubicBezTo>
                  <a:pt x="192774" y="235368"/>
                  <a:pt x="-17834" y="-33978"/>
                  <a:pt x="1216" y="3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1747BBB-8828-0FD8-D82A-31B464C309BA}"/>
              </a:ext>
            </a:extLst>
          </p:cNvPr>
          <p:cNvSpPr/>
          <p:nvPr/>
        </p:nvSpPr>
        <p:spPr>
          <a:xfrm>
            <a:off x="7861241" y="8201294"/>
            <a:ext cx="730059" cy="1163461"/>
          </a:xfrm>
          <a:custGeom>
            <a:avLst/>
            <a:gdLst>
              <a:gd name="connsiteX0" fmla="*/ 9584 w 730059"/>
              <a:gd name="connsiteY0" fmla="*/ 12431 h 1163461"/>
              <a:gd name="connsiteX1" fmla="*/ 606484 w 730059"/>
              <a:gd name="connsiteY1" fmla="*/ 904606 h 1163461"/>
              <a:gd name="connsiteX2" fmla="*/ 704909 w 730059"/>
              <a:gd name="connsiteY2" fmla="*/ 1139556 h 1163461"/>
              <a:gd name="connsiteX3" fmla="*/ 273109 w 730059"/>
              <a:gd name="connsiteY3" fmla="*/ 431531 h 1163461"/>
              <a:gd name="connsiteX4" fmla="*/ 9584 w 730059"/>
              <a:gd name="connsiteY4" fmla="*/ 12431 h 116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0059" h="1163461">
                <a:moveTo>
                  <a:pt x="9584" y="12431"/>
                </a:moveTo>
                <a:cubicBezTo>
                  <a:pt x="65146" y="91277"/>
                  <a:pt x="490597" y="716752"/>
                  <a:pt x="606484" y="904606"/>
                </a:cubicBezTo>
                <a:cubicBezTo>
                  <a:pt x="722371" y="1092460"/>
                  <a:pt x="760471" y="1218402"/>
                  <a:pt x="704909" y="1139556"/>
                </a:cubicBezTo>
                <a:cubicBezTo>
                  <a:pt x="649347" y="1060710"/>
                  <a:pt x="393230" y="614623"/>
                  <a:pt x="273109" y="431531"/>
                </a:cubicBezTo>
                <a:cubicBezTo>
                  <a:pt x="152988" y="248439"/>
                  <a:pt x="-45978" y="-66415"/>
                  <a:pt x="9584" y="12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35EBADD1-1D9C-4397-3AAD-5D8DEF974233}"/>
              </a:ext>
            </a:extLst>
          </p:cNvPr>
          <p:cNvSpPr/>
          <p:nvPr/>
        </p:nvSpPr>
        <p:spPr>
          <a:xfrm>
            <a:off x="7375525" y="9121775"/>
            <a:ext cx="465186" cy="640193"/>
          </a:xfrm>
          <a:custGeom>
            <a:avLst/>
            <a:gdLst>
              <a:gd name="connsiteX0" fmla="*/ 0 w 465186"/>
              <a:gd name="connsiteY0" fmla="*/ 0 h 640193"/>
              <a:gd name="connsiteX1" fmla="*/ 454025 w 465186"/>
              <a:gd name="connsiteY1" fmla="*/ 625475 h 640193"/>
              <a:gd name="connsiteX2" fmla="*/ 336550 w 465186"/>
              <a:gd name="connsiteY2" fmla="*/ 457200 h 640193"/>
              <a:gd name="connsiteX3" fmla="*/ 0 w 465186"/>
              <a:gd name="connsiteY3" fmla="*/ 0 h 64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186" h="640193">
                <a:moveTo>
                  <a:pt x="0" y="0"/>
                </a:moveTo>
                <a:lnTo>
                  <a:pt x="454025" y="625475"/>
                </a:lnTo>
                <a:cubicBezTo>
                  <a:pt x="510117" y="701675"/>
                  <a:pt x="336550" y="457200"/>
                  <a:pt x="336550" y="4572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6CAA8381-74BF-EE8C-767A-9881A4303F09}"/>
              </a:ext>
            </a:extLst>
          </p:cNvPr>
          <p:cNvSpPr/>
          <p:nvPr/>
        </p:nvSpPr>
        <p:spPr>
          <a:xfrm>
            <a:off x="7736932" y="9509099"/>
            <a:ext cx="585539" cy="342024"/>
          </a:xfrm>
          <a:custGeom>
            <a:avLst/>
            <a:gdLst>
              <a:gd name="connsiteX0" fmla="*/ 543 w 585539"/>
              <a:gd name="connsiteY0" fmla="*/ 339751 h 342024"/>
              <a:gd name="connsiteX1" fmla="*/ 270418 w 585539"/>
              <a:gd name="connsiteY1" fmla="*/ 155601 h 342024"/>
              <a:gd name="connsiteX2" fmla="*/ 448218 w 585539"/>
              <a:gd name="connsiteY2" fmla="*/ 26 h 342024"/>
              <a:gd name="connsiteX3" fmla="*/ 419643 w 585539"/>
              <a:gd name="connsiteY3" fmla="*/ 142901 h 342024"/>
              <a:gd name="connsiteX4" fmla="*/ 584743 w 585539"/>
              <a:gd name="connsiteY4" fmla="*/ 130201 h 342024"/>
              <a:gd name="connsiteX5" fmla="*/ 340268 w 585539"/>
              <a:gd name="connsiteY5" fmla="*/ 196876 h 342024"/>
              <a:gd name="connsiteX6" fmla="*/ 168818 w 585539"/>
              <a:gd name="connsiteY6" fmla="*/ 330226 h 342024"/>
              <a:gd name="connsiteX7" fmla="*/ 200568 w 585539"/>
              <a:gd name="connsiteY7" fmla="*/ 263551 h 342024"/>
              <a:gd name="connsiteX8" fmla="*/ 543 w 585539"/>
              <a:gd name="connsiteY8" fmla="*/ 339751 h 34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539" h="342024">
                <a:moveTo>
                  <a:pt x="543" y="339751"/>
                </a:moveTo>
                <a:cubicBezTo>
                  <a:pt x="12185" y="321759"/>
                  <a:pt x="195806" y="212222"/>
                  <a:pt x="270418" y="155601"/>
                </a:cubicBezTo>
                <a:cubicBezTo>
                  <a:pt x="345031" y="98980"/>
                  <a:pt x="423347" y="2143"/>
                  <a:pt x="448218" y="26"/>
                </a:cubicBezTo>
                <a:cubicBezTo>
                  <a:pt x="473089" y="-2091"/>
                  <a:pt x="396889" y="121205"/>
                  <a:pt x="419643" y="142901"/>
                </a:cubicBezTo>
                <a:cubicBezTo>
                  <a:pt x="442397" y="164597"/>
                  <a:pt x="597972" y="121205"/>
                  <a:pt x="584743" y="130201"/>
                </a:cubicBezTo>
                <a:cubicBezTo>
                  <a:pt x="571514" y="139197"/>
                  <a:pt x="409589" y="163539"/>
                  <a:pt x="340268" y="196876"/>
                </a:cubicBezTo>
                <a:cubicBezTo>
                  <a:pt x="270947" y="230213"/>
                  <a:pt x="192101" y="319114"/>
                  <a:pt x="168818" y="330226"/>
                </a:cubicBezTo>
                <a:cubicBezTo>
                  <a:pt x="145535" y="341338"/>
                  <a:pt x="233376" y="264080"/>
                  <a:pt x="200568" y="263551"/>
                </a:cubicBezTo>
                <a:cubicBezTo>
                  <a:pt x="167760" y="263022"/>
                  <a:pt x="-11099" y="357743"/>
                  <a:pt x="543" y="339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23F519F1-DBC8-6F24-2C94-31E75A2D2FB6}"/>
              </a:ext>
            </a:extLst>
          </p:cNvPr>
          <p:cNvSpPr/>
          <p:nvPr/>
        </p:nvSpPr>
        <p:spPr>
          <a:xfrm>
            <a:off x="8509578" y="9369401"/>
            <a:ext cx="336163" cy="1152563"/>
          </a:xfrm>
          <a:custGeom>
            <a:avLst/>
            <a:gdLst>
              <a:gd name="connsiteX0" fmla="*/ 2597 w 336163"/>
              <a:gd name="connsiteY0" fmla="*/ 41299 h 1152563"/>
              <a:gd name="connsiteX1" fmla="*/ 262947 w 336163"/>
              <a:gd name="connsiteY1" fmla="*/ 377849 h 1152563"/>
              <a:gd name="connsiteX2" fmla="*/ 304222 w 336163"/>
              <a:gd name="connsiteY2" fmla="*/ 568349 h 1152563"/>
              <a:gd name="connsiteX3" fmla="*/ 266122 w 336163"/>
              <a:gd name="connsiteY3" fmla="*/ 939824 h 1152563"/>
              <a:gd name="connsiteX4" fmla="*/ 313747 w 336163"/>
              <a:gd name="connsiteY4" fmla="*/ 803299 h 1152563"/>
              <a:gd name="connsiteX5" fmla="*/ 170872 w 336163"/>
              <a:gd name="connsiteY5" fmla="*/ 1152549 h 1152563"/>
              <a:gd name="connsiteX6" fmla="*/ 320097 w 336163"/>
              <a:gd name="connsiteY6" fmla="*/ 815999 h 1152563"/>
              <a:gd name="connsiteX7" fmla="*/ 310572 w 336163"/>
              <a:gd name="connsiteY7" fmla="*/ 520724 h 1152563"/>
              <a:gd name="connsiteX8" fmla="*/ 129597 w 336163"/>
              <a:gd name="connsiteY8" fmla="*/ 152424 h 1152563"/>
              <a:gd name="connsiteX9" fmla="*/ 75622 w 336163"/>
              <a:gd name="connsiteY9" fmla="*/ 24 h 1152563"/>
              <a:gd name="connsiteX10" fmla="*/ 126422 w 336163"/>
              <a:gd name="connsiteY10" fmla="*/ 139724 h 1152563"/>
              <a:gd name="connsiteX11" fmla="*/ 2597 w 336163"/>
              <a:gd name="connsiteY11" fmla="*/ 41299 h 11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163" h="1152563">
                <a:moveTo>
                  <a:pt x="2597" y="41299"/>
                </a:moveTo>
                <a:cubicBezTo>
                  <a:pt x="25351" y="80986"/>
                  <a:pt x="212676" y="290007"/>
                  <a:pt x="262947" y="377849"/>
                </a:cubicBezTo>
                <a:cubicBezTo>
                  <a:pt x="313218" y="465691"/>
                  <a:pt x="303693" y="474687"/>
                  <a:pt x="304222" y="568349"/>
                </a:cubicBezTo>
                <a:cubicBezTo>
                  <a:pt x="304751" y="662011"/>
                  <a:pt x="264535" y="900666"/>
                  <a:pt x="266122" y="939824"/>
                </a:cubicBezTo>
                <a:cubicBezTo>
                  <a:pt x="267709" y="978982"/>
                  <a:pt x="329622" y="767845"/>
                  <a:pt x="313747" y="803299"/>
                </a:cubicBezTo>
                <a:cubicBezTo>
                  <a:pt x="297872" y="838753"/>
                  <a:pt x="169814" y="1150432"/>
                  <a:pt x="170872" y="1152549"/>
                </a:cubicBezTo>
                <a:cubicBezTo>
                  <a:pt x="171930" y="1154666"/>
                  <a:pt x="296814" y="921303"/>
                  <a:pt x="320097" y="815999"/>
                </a:cubicBezTo>
                <a:cubicBezTo>
                  <a:pt x="343380" y="710695"/>
                  <a:pt x="342322" y="631320"/>
                  <a:pt x="310572" y="520724"/>
                </a:cubicBezTo>
                <a:cubicBezTo>
                  <a:pt x="278822" y="410128"/>
                  <a:pt x="168755" y="239207"/>
                  <a:pt x="129597" y="152424"/>
                </a:cubicBezTo>
                <a:cubicBezTo>
                  <a:pt x="90439" y="65641"/>
                  <a:pt x="76151" y="2141"/>
                  <a:pt x="75622" y="24"/>
                </a:cubicBezTo>
                <a:cubicBezTo>
                  <a:pt x="75093" y="-2093"/>
                  <a:pt x="139122" y="131787"/>
                  <a:pt x="126422" y="139724"/>
                </a:cubicBezTo>
                <a:cubicBezTo>
                  <a:pt x="113722" y="147661"/>
                  <a:pt x="-20157" y="1612"/>
                  <a:pt x="2597" y="41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68C0E6FF-7E53-2F12-B363-23B1B8C61474}"/>
              </a:ext>
            </a:extLst>
          </p:cNvPr>
          <p:cNvSpPr/>
          <p:nvPr/>
        </p:nvSpPr>
        <p:spPr>
          <a:xfrm>
            <a:off x="7632693" y="9988550"/>
            <a:ext cx="238132" cy="765213"/>
          </a:xfrm>
          <a:custGeom>
            <a:avLst/>
            <a:gdLst>
              <a:gd name="connsiteX0" fmla="*/ 238132 w 238132"/>
              <a:gd name="connsiteY0" fmla="*/ 0 h 765213"/>
              <a:gd name="connsiteX1" fmla="*/ 7 w 238132"/>
              <a:gd name="connsiteY1" fmla="*/ 765175 h 765213"/>
              <a:gd name="connsiteX2" fmla="*/ 238132 w 238132"/>
              <a:gd name="connsiteY2" fmla="*/ 0 h 76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132" h="765213">
                <a:moveTo>
                  <a:pt x="238132" y="0"/>
                </a:moveTo>
                <a:cubicBezTo>
                  <a:pt x="238132" y="0"/>
                  <a:pt x="-1581" y="758825"/>
                  <a:pt x="7" y="765175"/>
                </a:cubicBezTo>
                <a:cubicBezTo>
                  <a:pt x="1594" y="771525"/>
                  <a:pt x="238132" y="0"/>
                  <a:pt x="2381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9C89B01A-0DFD-C369-5887-797659835F9D}"/>
              </a:ext>
            </a:extLst>
          </p:cNvPr>
          <p:cNvSpPr/>
          <p:nvPr/>
        </p:nvSpPr>
        <p:spPr>
          <a:xfrm>
            <a:off x="7821369" y="10535118"/>
            <a:ext cx="657274" cy="1048152"/>
          </a:xfrm>
          <a:custGeom>
            <a:avLst/>
            <a:gdLst>
              <a:gd name="connsiteX0" fmla="*/ 652706 w 657274"/>
              <a:gd name="connsiteY0" fmla="*/ 5882 h 1048152"/>
              <a:gd name="connsiteX1" fmla="*/ 284406 w 657274"/>
              <a:gd name="connsiteY1" fmla="*/ 628182 h 1048152"/>
              <a:gd name="connsiteX2" fmla="*/ 11356 w 657274"/>
              <a:gd name="connsiteY2" fmla="*/ 1028232 h 1048152"/>
              <a:gd name="connsiteX3" fmla="*/ 652706 w 657274"/>
              <a:gd name="connsiteY3" fmla="*/ 5882 h 104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274" h="1048152">
                <a:moveTo>
                  <a:pt x="652706" y="5882"/>
                </a:moveTo>
                <a:cubicBezTo>
                  <a:pt x="698214" y="-60793"/>
                  <a:pt x="391298" y="457790"/>
                  <a:pt x="284406" y="628182"/>
                </a:cubicBezTo>
                <a:cubicBezTo>
                  <a:pt x="177514" y="798574"/>
                  <a:pt x="-53731" y="1133007"/>
                  <a:pt x="11356" y="1028232"/>
                </a:cubicBezTo>
                <a:cubicBezTo>
                  <a:pt x="76443" y="923457"/>
                  <a:pt x="607198" y="72557"/>
                  <a:pt x="652706" y="5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A8D7017A-3F3D-11AC-125E-34427F932F02}"/>
              </a:ext>
            </a:extLst>
          </p:cNvPr>
          <p:cNvSpPr/>
          <p:nvPr/>
        </p:nvSpPr>
        <p:spPr>
          <a:xfrm>
            <a:off x="6699237" y="10585432"/>
            <a:ext cx="917819" cy="1120798"/>
          </a:xfrm>
          <a:custGeom>
            <a:avLst/>
            <a:gdLst>
              <a:gd name="connsiteX0" fmla="*/ 13 w 917819"/>
              <a:gd name="connsiteY0" fmla="*/ 1120793 h 1120798"/>
              <a:gd name="connsiteX1" fmla="*/ 739788 w 917819"/>
              <a:gd name="connsiteY1" fmla="*/ 361968 h 1120798"/>
              <a:gd name="connsiteX2" fmla="*/ 917588 w 917819"/>
              <a:gd name="connsiteY2" fmla="*/ 18 h 1120798"/>
              <a:gd name="connsiteX3" fmla="*/ 720738 w 917819"/>
              <a:gd name="connsiteY3" fmla="*/ 374668 h 1120798"/>
              <a:gd name="connsiteX4" fmla="*/ 13 w 917819"/>
              <a:gd name="connsiteY4" fmla="*/ 1120793 h 112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819" h="1120798">
                <a:moveTo>
                  <a:pt x="13" y="1120793"/>
                </a:moveTo>
                <a:cubicBezTo>
                  <a:pt x="3188" y="1118676"/>
                  <a:pt x="586859" y="548764"/>
                  <a:pt x="739788" y="361968"/>
                </a:cubicBezTo>
                <a:cubicBezTo>
                  <a:pt x="892717" y="175172"/>
                  <a:pt x="920763" y="-2099"/>
                  <a:pt x="917588" y="18"/>
                </a:cubicBezTo>
                <a:cubicBezTo>
                  <a:pt x="914413" y="2135"/>
                  <a:pt x="873667" y="189460"/>
                  <a:pt x="720738" y="374668"/>
                </a:cubicBezTo>
                <a:cubicBezTo>
                  <a:pt x="567809" y="559876"/>
                  <a:pt x="-3162" y="1122910"/>
                  <a:pt x="13" y="1120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B5FA2E4D-B203-B70B-0416-E1BE63DCDE7A}"/>
              </a:ext>
            </a:extLst>
          </p:cNvPr>
          <p:cNvSpPr/>
          <p:nvPr/>
        </p:nvSpPr>
        <p:spPr>
          <a:xfrm>
            <a:off x="7860716" y="10449603"/>
            <a:ext cx="850752" cy="1394011"/>
          </a:xfrm>
          <a:custGeom>
            <a:avLst/>
            <a:gdLst>
              <a:gd name="connsiteX0" fmla="*/ 841959 w 850752"/>
              <a:gd name="connsiteY0" fmla="*/ 18372 h 1394011"/>
              <a:gd name="connsiteX1" fmla="*/ 194259 w 850752"/>
              <a:gd name="connsiteY1" fmla="*/ 989922 h 1394011"/>
              <a:gd name="connsiteX2" fmla="*/ 16459 w 850752"/>
              <a:gd name="connsiteY2" fmla="*/ 1374097 h 1394011"/>
              <a:gd name="connsiteX3" fmla="*/ 533984 w 850752"/>
              <a:gd name="connsiteY3" fmla="*/ 431122 h 1394011"/>
              <a:gd name="connsiteX4" fmla="*/ 841959 w 850752"/>
              <a:gd name="connsiteY4" fmla="*/ 18372 h 139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752" h="1394011">
                <a:moveTo>
                  <a:pt x="841959" y="18372"/>
                </a:moveTo>
                <a:cubicBezTo>
                  <a:pt x="785338" y="111505"/>
                  <a:pt x="331842" y="763968"/>
                  <a:pt x="194259" y="989922"/>
                </a:cubicBezTo>
                <a:cubicBezTo>
                  <a:pt x="56676" y="1215876"/>
                  <a:pt x="-40162" y="1467230"/>
                  <a:pt x="16459" y="1374097"/>
                </a:cubicBezTo>
                <a:cubicBezTo>
                  <a:pt x="73080" y="1280964"/>
                  <a:pt x="399576" y="657076"/>
                  <a:pt x="533984" y="431122"/>
                </a:cubicBezTo>
                <a:cubicBezTo>
                  <a:pt x="668392" y="205168"/>
                  <a:pt x="898580" y="-74761"/>
                  <a:pt x="841959" y="18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EA9BA754-3B4C-BB2C-F624-3A8FBD2336E8}"/>
              </a:ext>
            </a:extLst>
          </p:cNvPr>
          <p:cNvSpPr/>
          <p:nvPr/>
        </p:nvSpPr>
        <p:spPr>
          <a:xfrm>
            <a:off x="7200900" y="11776075"/>
            <a:ext cx="654050" cy="727075"/>
          </a:xfrm>
          <a:custGeom>
            <a:avLst/>
            <a:gdLst>
              <a:gd name="connsiteX0" fmla="*/ 654050 w 654050"/>
              <a:gd name="connsiteY0" fmla="*/ 0 h 727075"/>
              <a:gd name="connsiteX1" fmla="*/ 0 w 654050"/>
              <a:gd name="connsiteY1" fmla="*/ 727075 h 727075"/>
              <a:gd name="connsiteX2" fmla="*/ 654050 w 654050"/>
              <a:gd name="connsiteY2" fmla="*/ 0 h 72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050" h="727075">
                <a:moveTo>
                  <a:pt x="654050" y="0"/>
                </a:moveTo>
                <a:lnTo>
                  <a:pt x="0" y="727075"/>
                </a:lnTo>
                <a:cubicBezTo>
                  <a:pt x="0" y="724958"/>
                  <a:pt x="654050" y="0"/>
                  <a:pt x="6540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FB8551B2-D2DF-766D-B879-FE40E9CAA43B}"/>
              </a:ext>
            </a:extLst>
          </p:cNvPr>
          <p:cNvSpPr/>
          <p:nvPr/>
        </p:nvSpPr>
        <p:spPr>
          <a:xfrm>
            <a:off x="7158566" y="11745760"/>
            <a:ext cx="726387" cy="830813"/>
          </a:xfrm>
          <a:custGeom>
            <a:avLst/>
            <a:gdLst>
              <a:gd name="connsiteX0" fmla="*/ 718609 w 726387"/>
              <a:gd name="connsiteY0" fmla="*/ 11265 h 830813"/>
              <a:gd name="connsiteX1" fmla="*/ 7409 w 726387"/>
              <a:gd name="connsiteY1" fmla="*/ 824065 h 830813"/>
              <a:gd name="connsiteX2" fmla="*/ 366184 w 726387"/>
              <a:gd name="connsiteY2" fmla="*/ 379565 h 830813"/>
              <a:gd name="connsiteX3" fmla="*/ 718609 w 726387"/>
              <a:gd name="connsiteY3" fmla="*/ 11265 h 83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87" h="830813">
                <a:moveTo>
                  <a:pt x="718609" y="11265"/>
                </a:moveTo>
                <a:cubicBezTo>
                  <a:pt x="658813" y="85348"/>
                  <a:pt x="66146" y="762682"/>
                  <a:pt x="7409" y="824065"/>
                </a:cubicBezTo>
                <a:cubicBezTo>
                  <a:pt x="-51328" y="885448"/>
                  <a:pt x="255059" y="511327"/>
                  <a:pt x="366184" y="379565"/>
                </a:cubicBezTo>
                <a:cubicBezTo>
                  <a:pt x="477309" y="247803"/>
                  <a:pt x="778405" y="-62818"/>
                  <a:pt x="718609" y="11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EB3F3B75-5436-5EEF-E4B5-244C959733EA}"/>
              </a:ext>
            </a:extLst>
          </p:cNvPr>
          <p:cNvSpPr/>
          <p:nvPr/>
        </p:nvSpPr>
        <p:spPr>
          <a:xfrm>
            <a:off x="6237336" y="11212434"/>
            <a:ext cx="1069228" cy="753606"/>
          </a:xfrm>
          <a:custGeom>
            <a:avLst/>
            <a:gdLst>
              <a:gd name="connsiteX0" fmla="*/ 1058814 w 1069228"/>
              <a:gd name="connsiteY0" fmla="*/ 14366 h 753606"/>
              <a:gd name="connsiteX1" fmla="*/ 246014 w 1069228"/>
              <a:gd name="connsiteY1" fmla="*/ 684291 h 753606"/>
              <a:gd name="connsiteX2" fmla="*/ 201564 w 1069228"/>
              <a:gd name="connsiteY2" fmla="*/ 652541 h 753606"/>
              <a:gd name="connsiteX3" fmla="*/ 1539 w 1069228"/>
              <a:gd name="connsiteY3" fmla="*/ 433466 h 753606"/>
              <a:gd name="connsiteX4" fmla="*/ 112664 w 1069228"/>
              <a:gd name="connsiteY4" fmla="*/ 598566 h 753606"/>
              <a:gd name="connsiteX5" fmla="*/ 179339 w 1069228"/>
              <a:gd name="connsiteY5" fmla="*/ 741441 h 753606"/>
              <a:gd name="connsiteX6" fmla="*/ 671464 w 1069228"/>
              <a:gd name="connsiteY6" fmla="*/ 268366 h 753606"/>
              <a:gd name="connsiteX7" fmla="*/ 1058814 w 1069228"/>
              <a:gd name="connsiteY7" fmla="*/ 14366 h 75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228" h="753606">
                <a:moveTo>
                  <a:pt x="1058814" y="14366"/>
                </a:moveTo>
                <a:cubicBezTo>
                  <a:pt x="987906" y="83687"/>
                  <a:pt x="388889" y="577929"/>
                  <a:pt x="246014" y="684291"/>
                </a:cubicBezTo>
                <a:cubicBezTo>
                  <a:pt x="103139" y="790653"/>
                  <a:pt x="242310" y="694345"/>
                  <a:pt x="201564" y="652541"/>
                </a:cubicBezTo>
                <a:cubicBezTo>
                  <a:pt x="160818" y="610737"/>
                  <a:pt x="16356" y="442462"/>
                  <a:pt x="1539" y="433466"/>
                </a:cubicBezTo>
                <a:cubicBezTo>
                  <a:pt x="-13278" y="424470"/>
                  <a:pt x="83031" y="547237"/>
                  <a:pt x="112664" y="598566"/>
                </a:cubicBezTo>
                <a:cubicBezTo>
                  <a:pt x="142297" y="649895"/>
                  <a:pt x="86206" y="796474"/>
                  <a:pt x="179339" y="741441"/>
                </a:cubicBezTo>
                <a:cubicBezTo>
                  <a:pt x="272472" y="686408"/>
                  <a:pt x="522239" y="394308"/>
                  <a:pt x="671464" y="268366"/>
                </a:cubicBezTo>
                <a:cubicBezTo>
                  <a:pt x="820689" y="142424"/>
                  <a:pt x="1129722" y="-54955"/>
                  <a:pt x="1058814" y="1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9679946D-A5F8-39E9-F75F-548B545572B4}"/>
              </a:ext>
            </a:extLst>
          </p:cNvPr>
          <p:cNvSpPr/>
          <p:nvPr/>
        </p:nvSpPr>
        <p:spPr>
          <a:xfrm>
            <a:off x="2691897" y="5397418"/>
            <a:ext cx="283143" cy="1090228"/>
          </a:xfrm>
          <a:custGeom>
            <a:avLst/>
            <a:gdLst>
              <a:gd name="connsiteX0" fmla="*/ 127503 w 283143"/>
              <a:gd name="connsiteY0" fmla="*/ 82 h 1090228"/>
              <a:gd name="connsiteX1" fmla="*/ 257678 w 283143"/>
              <a:gd name="connsiteY1" fmla="*/ 304882 h 1090228"/>
              <a:gd name="connsiteX2" fmla="*/ 171953 w 283143"/>
              <a:gd name="connsiteY2" fmla="*/ 635082 h 1090228"/>
              <a:gd name="connsiteX3" fmla="*/ 175128 w 283143"/>
              <a:gd name="connsiteY3" fmla="*/ 600157 h 1090228"/>
              <a:gd name="connsiteX4" fmla="*/ 503 w 283143"/>
              <a:gd name="connsiteY4" fmla="*/ 1085932 h 1090228"/>
              <a:gd name="connsiteX5" fmla="*/ 127503 w 283143"/>
              <a:gd name="connsiteY5" fmla="*/ 809707 h 1090228"/>
              <a:gd name="connsiteX6" fmla="*/ 283078 w 283143"/>
              <a:gd name="connsiteY6" fmla="*/ 333457 h 1090228"/>
              <a:gd name="connsiteX7" fmla="*/ 127503 w 283143"/>
              <a:gd name="connsiteY7" fmla="*/ 82 h 109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143" h="1090228">
                <a:moveTo>
                  <a:pt x="127503" y="82"/>
                </a:moveTo>
                <a:cubicBezTo>
                  <a:pt x="123270" y="-4680"/>
                  <a:pt x="250270" y="199049"/>
                  <a:pt x="257678" y="304882"/>
                </a:cubicBezTo>
                <a:cubicBezTo>
                  <a:pt x="265086" y="410715"/>
                  <a:pt x="185711" y="585870"/>
                  <a:pt x="171953" y="635082"/>
                </a:cubicBezTo>
                <a:cubicBezTo>
                  <a:pt x="158195" y="684294"/>
                  <a:pt x="203703" y="525015"/>
                  <a:pt x="175128" y="600157"/>
                </a:cubicBezTo>
                <a:cubicBezTo>
                  <a:pt x="146553" y="675299"/>
                  <a:pt x="8440" y="1051007"/>
                  <a:pt x="503" y="1085932"/>
                </a:cubicBezTo>
                <a:cubicBezTo>
                  <a:pt x="-7434" y="1120857"/>
                  <a:pt x="80407" y="935119"/>
                  <a:pt x="127503" y="809707"/>
                </a:cubicBezTo>
                <a:cubicBezTo>
                  <a:pt x="174599" y="684295"/>
                  <a:pt x="279374" y="463632"/>
                  <a:pt x="283078" y="333457"/>
                </a:cubicBezTo>
                <a:cubicBezTo>
                  <a:pt x="286782" y="203282"/>
                  <a:pt x="131736" y="4844"/>
                  <a:pt x="127503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301A56C8-74FF-DBEE-0851-A2A6530066C5}"/>
              </a:ext>
            </a:extLst>
          </p:cNvPr>
          <p:cNvSpPr/>
          <p:nvPr/>
        </p:nvSpPr>
        <p:spPr>
          <a:xfrm>
            <a:off x="2654295" y="5290212"/>
            <a:ext cx="233814" cy="1196773"/>
          </a:xfrm>
          <a:custGeom>
            <a:avLst/>
            <a:gdLst>
              <a:gd name="connsiteX0" fmla="*/ 123830 w 233814"/>
              <a:gd name="connsiteY0" fmla="*/ 72363 h 1196773"/>
              <a:gd name="connsiteX1" fmla="*/ 222255 w 233814"/>
              <a:gd name="connsiteY1" fmla="*/ 393038 h 1196773"/>
              <a:gd name="connsiteX2" fmla="*/ 184155 w 233814"/>
              <a:gd name="connsiteY2" fmla="*/ 754988 h 1196773"/>
              <a:gd name="connsiteX3" fmla="*/ 5 w 233814"/>
              <a:gd name="connsiteY3" fmla="*/ 1196313 h 1196773"/>
              <a:gd name="connsiteX4" fmla="*/ 190505 w 233814"/>
              <a:gd name="connsiteY4" fmla="*/ 669263 h 1196773"/>
              <a:gd name="connsiteX5" fmla="*/ 228605 w 233814"/>
              <a:gd name="connsiteY5" fmla="*/ 345413 h 1196773"/>
              <a:gd name="connsiteX6" fmla="*/ 107955 w 233814"/>
              <a:gd name="connsiteY6" fmla="*/ 21563 h 1196773"/>
              <a:gd name="connsiteX7" fmla="*/ 123830 w 233814"/>
              <a:gd name="connsiteY7" fmla="*/ 72363 h 119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814" h="1196773">
                <a:moveTo>
                  <a:pt x="123830" y="72363"/>
                </a:moveTo>
                <a:cubicBezTo>
                  <a:pt x="142880" y="134276"/>
                  <a:pt x="212201" y="279267"/>
                  <a:pt x="222255" y="393038"/>
                </a:cubicBezTo>
                <a:cubicBezTo>
                  <a:pt x="232309" y="506809"/>
                  <a:pt x="221197" y="621109"/>
                  <a:pt x="184155" y="754988"/>
                </a:cubicBezTo>
                <a:cubicBezTo>
                  <a:pt x="147113" y="888867"/>
                  <a:pt x="-1053" y="1210600"/>
                  <a:pt x="5" y="1196313"/>
                </a:cubicBezTo>
                <a:cubicBezTo>
                  <a:pt x="1063" y="1182026"/>
                  <a:pt x="152405" y="811080"/>
                  <a:pt x="190505" y="669263"/>
                </a:cubicBezTo>
                <a:cubicBezTo>
                  <a:pt x="228605" y="527446"/>
                  <a:pt x="242363" y="453363"/>
                  <a:pt x="228605" y="345413"/>
                </a:cubicBezTo>
                <a:cubicBezTo>
                  <a:pt x="214847" y="237463"/>
                  <a:pt x="123301" y="68659"/>
                  <a:pt x="107955" y="21563"/>
                </a:cubicBezTo>
                <a:cubicBezTo>
                  <a:pt x="92609" y="-25533"/>
                  <a:pt x="104780" y="10450"/>
                  <a:pt x="123830" y="72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03642597-881E-D8FB-92D5-11C34A0DD2D8}"/>
              </a:ext>
            </a:extLst>
          </p:cNvPr>
          <p:cNvSpPr/>
          <p:nvPr/>
        </p:nvSpPr>
        <p:spPr>
          <a:xfrm>
            <a:off x="2057996" y="6510097"/>
            <a:ext cx="563804" cy="882564"/>
          </a:xfrm>
          <a:custGeom>
            <a:avLst/>
            <a:gdLst>
              <a:gd name="connsiteX0" fmla="*/ 558204 w 563804"/>
              <a:gd name="connsiteY0" fmla="*/ 8178 h 882564"/>
              <a:gd name="connsiteX1" fmla="*/ 259754 w 563804"/>
              <a:gd name="connsiteY1" fmla="*/ 579678 h 882564"/>
              <a:gd name="connsiteX2" fmla="*/ 2579 w 563804"/>
              <a:gd name="connsiteY2" fmla="*/ 874953 h 882564"/>
              <a:gd name="connsiteX3" fmla="*/ 421679 w 563804"/>
              <a:gd name="connsiteY3" fmla="*/ 284403 h 882564"/>
              <a:gd name="connsiteX4" fmla="*/ 558204 w 563804"/>
              <a:gd name="connsiteY4" fmla="*/ 8178 h 88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804" h="882564">
                <a:moveTo>
                  <a:pt x="558204" y="8178"/>
                </a:moveTo>
                <a:cubicBezTo>
                  <a:pt x="531217" y="57390"/>
                  <a:pt x="352358" y="435216"/>
                  <a:pt x="259754" y="579678"/>
                </a:cubicBezTo>
                <a:cubicBezTo>
                  <a:pt x="167150" y="724140"/>
                  <a:pt x="-24408" y="924165"/>
                  <a:pt x="2579" y="874953"/>
                </a:cubicBezTo>
                <a:cubicBezTo>
                  <a:pt x="29566" y="825741"/>
                  <a:pt x="332779" y="426749"/>
                  <a:pt x="421679" y="284403"/>
                </a:cubicBezTo>
                <a:cubicBezTo>
                  <a:pt x="510579" y="142057"/>
                  <a:pt x="585191" y="-41034"/>
                  <a:pt x="558204" y="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B3BE2EC9-CA2A-AEB6-E2AE-567B691E2655}"/>
              </a:ext>
            </a:extLst>
          </p:cNvPr>
          <p:cNvSpPr/>
          <p:nvPr/>
        </p:nvSpPr>
        <p:spPr>
          <a:xfrm>
            <a:off x="1314694" y="6696527"/>
            <a:ext cx="182983" cy="1031311"/>
          </a:xfrm>
          <a:custGeom>
            <a:avLst/>
            <a:gdLst>
              <a:gd name="connsiteX0" fmla="*/ 155331 w 182983"/>
              <a:gd name="connsiteY0" fmla="*/ 82098 h 1031311"/>
              <a:gd name="connsiteX1" fmla="*/ 60081 w 182983"/>
              <a:gd name="connsiteY1" fmla="*/ 463098 h 1031311"/>
              <a:gd name="connsiteX2" fmla="*/ 95006 w 182983"/>
              <a:gd name="connsiteY2" fmla="*/ 1018723 h 1031311"/>
              <a:gd name="connsiteX3" fmla="*/ 66431 w 182983"/>
              <a:gd name="connsiteY3" fmla="*/ 818698 h 1031311"/>
              <a:gd name="connsiteX4" fmla="*/ 2931 w 182983"/>
              <a:gd name="connsiteY4" fmla="*/ 447223 h 1031311"/>
              <a:gd name="connsiteX5" fmla="*/ 171206 w 182983"/>
              <a:gd name="connsiteY5" fmla="*/ 31298 h 1031311"/>
              <a:gd name="connsiteX6" fmla="*/ 155331 w 182983"/>
              <a:gd name="connsiteY6" fmla="*/ 82098 h 103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983" h="1031311">
                <a:moveTo>
                  <a:pt x="155331" y="82098"/>
                </a:moveTo>
                <a:cubicBezTo>
                  <a:pt x="136810" y="154065"/>
                  <a:pt x="70135" y="306994"/>
                  <a:pt x="60081" y="463098"/>
                </a:cubicBezTo>
                <a:cubicBezTo>
                  <a:pt x="50027" y="619202"/>
                  <a:pt x="93948" y="959456"/>
                  <a:pt x="95006" y="1018723"/>
                </a:cubicBezTo>
                <a:cubicBezTo>
                  <a:pt x="96064" y="1077990"/>
                  <a:pt x="81777" y="913948"/>
                  <a:pt x="66431" y="818698"/>
                </a:cubicBezTo>
                <a:cubicBezTo>
                  <a:pt x="51085" y="723448"/>
                  <a:pt x="-14531" y="578456"/>
                  <a:pt x="2931" y="447223"/>
                </a:cubicBezTo>
                <a:cubicBezTo>
                  <a:pt x="20393" y="315990"/>
                  <a:pt x="144748" y="95327"/>
                  <a:pt x="171206" y="31298"/>
                </a:cubicBezTo>
                <a:cubicBezTo>
                  <a:pt x="197664" y="-32731"/>
                  <a:pt x="173852" y="10131"/>
                  <a:pt x="155331" y="82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26748CC3-706E-DF45-907E-5994DAA86CEB}"/>
              </a:ext>
            </a:extLst>
          </p:cNvPr>
          <p:cNvSpPr/>
          <p:nvPr/>
        </p:nvSpPr>
        <p:spPr>
          <a:xfrm>
            <a:off x="1413958" y="7295703"/>
            <a:ext cx="672726" cy="372338"/>
          </a:xfrm>
          <a:custGeom>
            <a:avLst/>
            <a:gdLst>
              <a:gd name="connsiteX0" fmla="*/ 14792 w 672726"/>
              <a:gd name="connsiteY0" fmla="*/ 447 h 372338"/>
              <a:gd name="connsiteX1" fmla="*/ 24317 w 672726"/>
              <a:gd name="connsiteY1" fmla="*/ 289372 h 372338"/>
              <a:gd name="connsiteX2" fmla="*/ 141792 w 672726"/>
              <a:gd name="connsiteY2" fmla="*/ 308422 h 372338"/>
              <a:gd name="connsiteX3" fmla="*/ 62417 w 672726"/>
              <a:gd name="connsiteY3" fmla="*/ 362397 h 372338"/>
              <a:gd name="connsiteX4" fmla="*/ 662492 w 672726"/>
              <a:gd name="connsiteY4" fmla="*/ 92522 h 372338"/>
              <a:gd name="connsiteX5" fmla="*/ 414842 w 672726"/>
              <a:gd name="connsiteY5" fmla="*/ 263972 h 372338"/>
              <a:gd name="connsiteX6" fmla="*/ 78292 w 672726"/>
              <a:gd name="connsiteY6" fmla="*/ 371922 h 372338"/>
              <a:gd name="connsiteX7" fmla="*/ 2092 w 672726"/>
              <a:gd name="connsiteY7" fmla="*/ 225872 h 372338"/>
              <a:gd name="connsiteX8" fmla="*/ 14792 w 672726"/>
              <a:gd name="connsiteY8" fmla="*/ 447 h 37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726" h="372338">
                <a:moveTo>
                  <a:pt x="14792" y="447"/>
                </a:moveTo>
                <a:cubicBezTo>
                  <a:pt x="18496" y="11030"/>
                  <a:pt x="3150" y="238043"/>
                  <a:pt x="24317" y="289372"/>
                </a:cubicBezTo>
                <a:cubicBezTo>
                  <a:pt x="45484" y="340701"/>
                  <a:pt x="135442" y="296251"/>
                  <a:pt x="141792" y="308422"/>
                </a:cubicBezTo>
                <a:cubicBezTo>
                  <a:pt x="148142" y="320593"/>
                  <a:pt x="-24366" y="398380"/>
                  <a:pt x="62417" y="362397"/>
                </a:cubicBezTo>
                <a:cubicBezTo>
                  <a:pt x="149200" y="326414"/>
                  <a:pt x="603755" y="108926"/>
                  <a:pt x="662492" y="92522"/>
                </a:cubicBezTo>
                <a:cubicBezTo>
                  <a:pt x="721230" y="76118"/>
                  <a:pt x="512209" y="217405"/>
                  <a:pt x="414842" y="263972"/>
                </a:cubicBezTo>
                <a:cubicBezTo>
                  <a:pt x="317475" y="310539"/>
                  <a:pt x="147084" y="378272"/>
                  <a:pt x="78292" y="371922"/>
                </a:cubicBezTo>
                <a:cubicBezTo>
                  <a:pt x="9500" y="365572"/>
                  <a:pt x="10029" y="281964"/>
                  <a:pt x="2092" y="225872"/>
                </a:cubicBezTo>
                <a:cubicBezTo>
                  <a:pt x="-5845" y="169780"/>
                  <a:pt x="11088" y="-10136"/>
                  <a:pt x="14792" y="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A459EAB8-4D2B-2E0F-8E68-924DEAE2A927}"/>
              </a:ext>
            </a:extLst>
          </p:cNvPr>
          <p:cNvSpPr/>
          <p:nvPr/>
        </p:nvSpPr>
        <p:spPr>
          <a:xfrm>
            <a:off x="1263618" y="7397141"/>
            <a:ext cx="847878" cy="392929"/>
          </a:xfrm>
          <a:custGeom>
            <a:avLst/>
            <a:gdLst>
              <a:gd name="connsiteX0" fmla="*/ 63532 w 847878"/>
              <a:gd name="connsiteY0" fmla="*/ 6959 h 392929"/>
              <a:gd name="connsiteX1" fmla="*/ 50832 w 847878"/>
              <a:gd name="connsiteY1" fmla="*/ 168884 h 392929"/>
              <a:gd name="connsiteX2" fmla="*/ 92107 w 847878"/>
              <a:gd name="connsiteY2" fmla="*/ 213334 h 392929"/>
              <a:gd name="connsiteX3" fmla="*/ 104807 w 847878"/>
              <a:gd name="connsiteY3" fmla="*/ 283184 h 392929"/>
              <a:gd name="connsiteX4" fmla="*/ 73057 w 847878"/>
              <a:gd name="connsiteY4" fmla="*/ 391134 h 392929"/>
              <a:gd name="connsiteX5" fmla="*/ 203232 w 847878"/>
              <a:gd name="connsiteY5" fmla="*/ 343509 h 392929"/>
              <a:gd name="connsiteX6" fmla="*/ 415957 w 847878"/>
              <a:gd name="connsiteY6" fmla="*/ 251434 h 392929"/>
              <a:gd name="connsiteX7" fmla="*/ 396907 w 847878"/>
              <a:gd name="connsiteY7" fmla="*/ 286359 h 392929"/>
              <a:gd name="connsiteX8" fmla="*/ 847757 w 847878"/>
              <a:gd name="connsiteY8" fmla="*/ 609 h 392929"/>
              <a:gd name="connsiteX9" fmla="*/ 438182 w 847878"/>
              <a:gd name="connsiteY9" fmla="*/ 213334 h 392929"/>
              <a:gd name="connsiteX10" fmla="*/ 76232 w 847878"/>
              <a:gd name="connsiteY10" fmla="*/ 308584 h 392929"/>
              <a:gd name="connsiteX11" fmla="*/ 85757 w 847878"/>
              <a:gd name="connsiteY11" fmla="*/ 216509 h 392929"/>
              <a:gd name="connsiteX12" fmla="*/ 32 w 847878"/>
              <a:gd name="connsiteY12" fmla="*/ 118084 h 392929"/>
              <a:gd name="connsiteX13" fmla="*/ 63532 w 847878"/>
              <a:gd name="connsiteY13" fmla="*/ 6959 h 39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7878" h="392929">
                <a:moveTo>
                  <a:pt x="63532" y="6959"/>
                </a:moveTo>
                <a:cubicBezTo>
                  <a:pt x="71999" y="15426"/>
                  <a:pt x="46070" y="134488"/>
                  <a:pt x="50832" y="168884"/>
                </a:cubicBezTo>
                <a:cubicBezTo>
                  <a:pt x="55594" y="203280"/>
                  <a:pt x="83111" y="194284"/>
                  <a:pt x="92107" y="213334"/>
                </a:cubicBezTo>
                <a:cubicBezTo>
                  <a:pt x="101103" y="232384"/>
                  <a:pt x="107982" y="253551"/>
                  <a:pt x="104807" y="283184"/>
                </a:cubicBezTo>
                <a:cubicBezTo>
                  <a:pt x="101632" y="312817"/>
                  <a:pt x="56653" y="381080"/>
                  <a:pt x="73057" y="391134"/>
                </a:cubicBezTo>
                <a:cubicBezTo>
                  <a:pt x="89461" y="401188"/>
                  <a:pt x="146082" y="366792"/>
                  <a:pt x="203232" y="343509"/>
                </a:cubicBezTo>
                <a:cubicBezTo>
                  <a:pt x="260382" y="320226"/>
                  <a:pt x="383678" y="260959"/>
                  <a:pt x="415957" y="251434"/>
                </a:cubicBezTo>
                <a:cubicBezTo>
                  <a:pt x="448236" y="241909"/>
                  <a:pt x="324940" y="328163"/>
                  <a:pt x="396907" y="286359"/>
                </a:cubicBezTo>
                <a:cubicBezTo>
                  <a:pt x="468874" y="244555"/>
                  <a:pt x="840878" y="12780"/>
                  <a:pt x="847757" y="609"/>
                </a:cubicBezTo>
                <a:cubicBezTo>
                  <a:pt x="854636" y="-11562"/>
                  <a:pt x="566769" y="162005"/>
                  <a:pt x="438182" y="213334"/>
                </a:cubicBezTo>
                <a:cubicBezTo>
                  <a:pt x="309595" y="264663"/>
                  <a:pt x="134969" y="308055"/>
                  <a:pt x="76232" y="308584"/>
                </a:cubicBezTo>
                <a:cubicBezTo>
                  <a:pt x="17495" y="309113"/>
                  <a:pt x="98457" y="248259"/>
                  <a:pt x="85757" y="216509"/>
                </a:cubicBezTo>
                <a:cubicBezTo>
                  <a:pt x="73057" y="184759"/>
                  <a:pt x="1619" y="150892"/>
                  <a:pt x="32" y="118084"/>
                </a:cubicBezTo>
                <a:cubicBezTo>
                  <a:pt x="-1556" y="85276"/>
                  <a:pt x="55065" y="-1508"/>
                  <a:pt x="63532" y="6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4328640E-2E14-ACD6-2BF0-E2F2B9720C06}"/>
              </a:ext>
            </a:extLst>
          </p:cNvPr>
          <p:cNvSpPr/>
          <p:nvPr/>
        </p:nvSpPr>
        <p:spPr>
          <a:xfrm>
            <a:off x="1292477" y="5818722"/>
            <a:ext cx="230142" cy="770123"/>
          </a:xfrm>
          <a:custGeom>
            <a:avLst/>
            <a:gdLst>
              <a:gd name="connsiteX0" fmla="*/ 145798 w 230142"/>
              <a:gd name="connsiteY0" fmla="*/ 1053 h 770123"/>
              <a:gd name="connsiteX1" fmla="*/ 180723 w 230142"/>
              <a:gd name="connsiteY1" fmla="*/ 229653 h 770123"/>
              <a:gd name="connsiteX2" fmla="*/ 120398 w 230142"/>
              <a:gd name="connsiteY2" fmla="*/ 366178 h 770123"/>
              <a:gd name="connsiteX3" fmla="*/ 225173 w 230142"/>
              <a:gd name="connsiteY3" fmla="*/ 604303 h 770123"/>
              <a:gd name="connsiteX4" fmla="*/ 209298 w 230142"/>
              <a:gd name="connsiteY4" fmla="*/ 769403 h 770123"/>
              <a:gd name="connsiteX5" fmla="*/ 174373 w 230142"/>
              <a:gd name="connsiteY5" fmla="*/ 540803 h 770123"/>
              <a:gd name="connsiteX6" fmla="*/ 41023 w 230142"/>
              <a:gd name="connsiteY6" fmla="*/ 261403 h 770123"/>
              <a:gd name="connsiteX7" fmla="*/ 6098 w 230142"/>
              <a:gd name="connsiteY7" fmla="*/ 216953 h 770123"/>
              <a:gd name="connsiteX8" fmla="*/ 148973 w 230142"/>
              <a:gd name="connsiteY8" fmla="*/ 213778 h 770123"/>
              <a:gd name="connsiteX9" fmla="*/ 155323 w 230142"/>
              <a:gd name="connsiteY9" fmla="*/ 147103 h 770123"/>
              <a:gd name="connsiteX10" fmla="*/ 145798 w 230142"/>
              <a:gd name="connsiteY10" fmla="*/ 1053 h 77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142" h="770123">
                <a:moveTo>
                  <a:pt x="145798" y="1053"/>
                </a:moveTo>
                <a:cubicBezTo>
                  <a:pt x="150031" y="14811"/>
                  <a:pt x="184956" y="168799"/>
                  <a:pt x="180723" y="229653"/>
                </a:cubicBezTo>
                <a:cubicBezTo>
                  <a:pt x="176490" y="290507"/>
                  <a:pt x="112990" y="303737"/>
                  <a:pt x="120398" y="366178"/>
                </a:cubicBezTo>
                <a:cubicBezTo>
                  <a:pt x="127806" y="428619"/>
                  <a:pt x="210356" y="537099"/>
                  <a:pt x="225173" y="604303"/>
                </a:cubicBezTo>
                <a:cubicBezTo>
                  <a:pt x="239990" y="671507"/>
                  <a:pt x="217765" y="779986"/>
                  <a:pt x="209298" y="769403"/>
                </a:cubicBezTo>
                <a:cubicBezTo>
                  <a:pt x="200831" y="758820"/>
                  <a:pt x="202419" y="625470"/>
                  <a:pt x="174373" y="540803"/>
                </a:cubicBezTo>
                <a:cubicBezTo>
                  <a:pt x="146327" y="456136"/>
                  <a:pt x="69069" y="315378"/>
                  <a:pt x="41023" y="261403"/>
                </a:cubicBezTo>
                <a:cubicBezTo>
                  <a:pt x="12977" y="207428"/>
                  <a:pt x="-11894" y="224891"/>
                  <a:pt x="6098" y="216953"/>
                </a:cubicBezTo>
                <a:cubicBezTo>
                  <a:pt x="24090" y="209016"/>
                  <a:pt x="124102" y="225420"/>
                  <a:pt x="148973" y="213778"/>
                </a:cubicBezTo>
                <a:cubicBezTo>
                  <a:pt x="173844" y="202136"/>
                  <a:pt x="159027" y="182028"/>
                  <a:pt x="155323" y="147103"/>
                </a:cubicBezTo>
                <a:cubicBezTo>
                  <a:pt x="151619" y="112178"/>
                  <a:pt x="141565" y="-12705"/>
                  <a:pt x="145798" y="1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603378F9-13BF-889B-EC83-1D07B9034E34}"/>
              </a:ext>
            </a:extLst>
          </p:cNvPr>
          <p:cNvSpPr/>
          <p:nvPr/>
        </p:nvSpPr>
        <p:spPr>
          <a:xfrm>
            <a:off x="1612931" y="5946497"/>
            <a:ext cx="295976" cy="849963"/>
          </a:xfrm>
          <a:custGeom>
            <a:avLst/>
            <a:gdLst>
              <a:gd name="connsiteX0" fmla="*/ 266669 w 295976"/>
              <a:gd name="connsiteY0" fmla="*/ 6628 h 849963"/>
              <a:gd name="connsiteX1" fmla="*/ 279369 w 295976"/>
              <a:gd name="connsiteY1" fmla="*/ 324128 h 849963"/>
              <a:gd name="connsiteX2" fmla="*/ 3144 w 295976"/>
              <a:gd name="connsiteY2" fmla="*/ 841653 h 849963"/>
              <a:gd name="connsiteX3" fmla="*/ 130144 w 295976"/>
              <a:gd name="connsiteY3" fmla="*/ 609878 h 849963"/>
              <a:gd name="connsiteX4" fmla="*/ 133319 w 295976"/>
              <a:gd name="connsiteY4" fmla="*/ 171728 h 849963"/>
              <a:gd name="connsiteX5" fmla="*/ 155544 w 295976"/>
              <a:gd name="connsiteY5" fmla="*/ 517803 h 849963"/>
              <a:gd name="connsiteX6" fmla="*/ 253969 w 295976"/>
              <a:gd name="connsiteY6" fmla="*/ 292378 h 849963"/>
              <a:gd name="connsiteX7" fmla="*/ 282544 w 295976"/>
              <a:gd name="connsiteY7" fmla="*/ 120928 h 849963"/>
              <a:gd name="connsiteX8" fmla="*/ 266669 w 295976"/>
              <a:gd name="connsiteY8" fmla="*/ 6628 h 84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976" h="849963">
                <a:moveTo>
                  <a:pt x="266669" y="6628"/>
                </a:moveTo>
                <a:cubicBezTo>
                  <a:pt x="266140" y="40495"/>
                  <a:pt x="323290" y="184957"/>
                  <a:pt x="279369" y="324128"/>
                </a:cubicBezTo>
                <a:cubicBezTo>
                  <a:pt x="235448" y="463299"/>
                  <a:pt x="28015" y="794028"/>
                  <a:pt x="3144" y="841653"/>
                </a:cubicBezTo>
                <a:cubicBezTo>
                  <a:pt x="-21727" y="889278"/>
                  <a:pt x="108448" y="721532"/>
                  <a:pt x="130144" y="609878"/>
                </a:cubicBezTo>
                <a:cubicBezTo>
                  <a:pt x="151840" y="498224"/>
                  <a:pt x="129086" y="187074"/>
                  <a:pt x="133319" y="171728"/>
                </a:cubicBezTo>
                <a:cubicBezTo>
                  <a:pt x="137552" y="156382"/>
                  <a:pt x="135436" y="497695"/>
                  <a:pt x="155544" y="517803"/>
                </a:cubicBezTo>
                <a:cubicBezTo>
                  <a:pt x="175652" y="537911"/>
                  <a:pt x="232802" y="358524"/>
                  <a:pt x="253969" y="292378"/>
                </a:cubicBezTo>
                <a:cubicBezTo>
                  <a:pt x="275136" y="226232"/>
                  <a:pt x="281486" y="164320"/>
                  <a:pt x="282544" y="120928"/>
                </a:cubicBezTo>
                <a:cubicBezTo>
                  <a:pt x="283602" y="77536"/>
                  <a:pt x="267198" y="-27239"/>
                  <a:pt x="266669" y="6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A7C7A5BD-E489-684E-0B2A-C3B783ACEC57}"/>
              </a:ext>
            </a:extLst>
          </p:cNvPr>
          <p:cNvSpPr/>
          <p:nvPr/>
        </p:nvSpPr>
        <p:spPr>
          <a:xfrm>
            <a:off x="1555696" y="7035248"/>
            <a:ext cx="244876" cy="503570"/>
          </a:xfrm>
          <a:custGeom>
            <a:avLst/>
            <a:gdLst>
              <a:gd name="connsiteX0" fmla="*/ 54 w 244876"/>
              <a:gd name="connsiteY0" fmla="*/ 552 h 503570"/>
              <a:gd name="connsiteX1" fmla="*/ 149279 w 244876"/>
              <a:gd name="connsiteY1" fmla="*/ 206927 h 503570"/>
              <a:gd name="connsiteX2" fmla="*/ 88954 w 244876"/>
              <a:gd name="connsiteY2" fmla="*/ 502202 h 503570"/>
              <a:gd name="connsiteX3" fmla="*/ 142929 w 244876"/>
              <a:gd name="connsiteY3" fmla="*/ 305352 h 503570"/>
              <a:gd name="connsiteX4" fmla="*/ 244529 w 244876"/>
              <a:gd name="connsiteY4" fmla="*/ 32302 h 503570"/>
              <a:gd name="connsiteX5" fmla="*/ 168329 w 244876"/>
              <a:gd name="connsiteY5" fmla="*/ 143427 h 503570"/>
              <a:gd name="connsiteX6" fmla="*/ 54 w 244876"/>
              <a:gd name="connsiteY6" fmla="*/ 552 h 50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876" h="503570">
                <a:moveTo>
                  <a:pt x="54" y="552"/>
                </a:moveTo>
                <a:cubicBezTo>
                  <a:pt x="-3121" y="11135"/>
                  <a:pt x="134462" y="123319"/>
                  <a:pt x="149279" y="206927"/>
                </a:cubicBezTo>
                <a:cubicBezTo>
                  <a:pt x="164096" y="290535"/>
                  <a:pt x="90012" y="485798"/>
                  <a:pt x="88954" y="502202"/>
                </a:cubicBezTo>
                <a:cubicBezTo>
                  <a:pt x="87896" y="518606"/>
                  <a:pt x="117000" y="383669"/>
                  <a:pt x="142929" y="305352"/>
                </a:cubicBezTo>
                <a:cubicBezTo>
                  <a:pt x="168858" y="227035"/>
                  <a:pt x="240296" y="59290"/>
                  <a:pt x="244529" y="32302"/>
                </a:cubicBezTo>
                <a:cubicBezTo>
                  <a:pt x="248762" y="5315"/>
                  <a:pt x="213837" y="151894"/>
                  <a:pt x="168329" y="143427"/>
                </a:cubicBezTo>
                <a:cubicBezTo>
                  <a:pt x="122821" y="134960"/>
                  <a:pt x="3229" y="-10031"/>
                  <a:pt x="54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BD12BDC-303C-824F-13A2-EDB3FA173F4C}"/>
              </a:ext>
            </a:extLst>
          </p:cNvPr>
          <p:cNvSpPr/>
          <p:nvPr/>
        </p:nvSpPr>
        <p:spPr>
          <a:xfrm>
            <a:off x="4872803" y="5768207"/>
            <a:ext cx="519388" cy="318313"/>
          </a:xfrm>
          <a:custGeom>
            <a:avLst/>
            <a:gdLst>
              <a:gd name="connsiteX0" fmla="*/ 822 w 519388"/>
              <a:gd name="connsiteY0" fmla="*/ 768 h 318313"/>
              <a:gd name="connsiteX1" fmla="*/ 378647 w 519388"/>
              <a:gd name="connsiteY1" fmla="*/ 226193 h 318313"/>
              <a:gd name="connsiteX2" fmla="*/ 296097 w 519388"/>
              <a:gd name="connsiteY2" fmla="*/ 191268 h 318313"/>
              <a:gd name="connsiteX3" fmla="*/ 518347 w 519388"/>
              <a:gd name="connsiteY3" fmla="*/ 318268 h 318313"/>
              <a:gd name="connsiteX4" fmla="*/ 384997 w 519388"/>
              <a:gd name="connsiteY4" fmla="*/ 207143 h 318313"/>
              <a:gd name="connsiteX5" fmla="*/ 264347 w 519388"/>
              <a:gd name="connsiteY5" fmla="*/ 105543 h 318313"/>
              <a:gd name="connsiteX6" fmla="*/ 277047 w 519388"/>
              <a:gd name="connsiteY6" fmla="*/ 149993 h 318313"/>
              <a:gd name="connsiteX7" fmla="*/ 822 w 519388"/>
              <a:gd name="connsiteY7" fmla="*/ 768 h 31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388" h="318313">
                <a:moveTo>
                  <a:pt x="822" y="768"/>
                </a:moveTo>
                <a:cubicBezTo>
                  <a:pt x="17755" y="13468"/>
                  <a:pt x="329435" y="194443"/>
                  <a:pt x="378647" y="226193"/>
                </a:cubicBezTo>
                <a:cubicBezTo>
                  <a:pt x="427860" y="257943"/>
                  <a:pt x="272814" y="175922"/>
                  <a:pt x="296097" y="191268"/>
                </a:cubicBezTo>
                <a:cubicBezTo>
                  <a:pt x="319380" y="206614"/>
                  <a:pt x="503530" y="315622"/>
                  <a:pt x="518347" y="318268"/>
                </a:cubicBezTo>
                <a:cubicBezTo>
                  <a:pt x="533164" y="320914"/>
                  <a:pt x="384997" y="207143"/>
                  <a:pt x="384997" y="207143"/>
                </a:cubicBezTo>
                <a:cubicBezTo>
                  <a:pt x="342664" y="171689"/>
                  <a:pt x="282339" y="115068"/>
                  <a:pt x="264347" y="105543"/>
                </a:cubicBezTo>
                <a:cubicBezTo>
                  <a:pt x="246355" y="96018"/>
                  <a:pt x="320439" y="163222"/>
                  <a:pt x="277047" y="149993"/>
                </a:cubicBezTo>
                <a:cubicBezTo>
                  <a:pt x="233655" y="136764"/>
                  <a:pt x="-16111" y="-11932"/>
                  <a:pt x="822" y="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5A2C21AA-C990-6924-577A-56BAF7B8956C}"/>
              </a:ext>
            </a:extLst>
          </p:cNvPr>
          <p:cNvSpPr/>
          <p:nvPr/>
        </p:nvSpPr>
        <p:spPr>
          <a:xfrm>
            <a:off x="2608481" y="6453933"/>
            <a:ext cx="1258003" cy="1066883"/>
          </a:xfrm>
          <a:custGeom>
            <a:avLst/>
            <a:gdLst>
              <a:gd name="connsiteX0" fmla="*/ 14069 w 1258003"/>
              <a:gd name="connsiteY0" fmla="*/ 19892 h 1066883"/>
              <a:gd name="connsiteX1" fmla="*/ 601444 w 1258003"/>
              <a:gd name="connsiteY1" fmla="*/ 499317 h 1066883"/>
              <a:gd name="connsiteX2" fmla="*/ 645894 w 1258003"/>
              <a:gd name="connsiteY2" fmla="*/ 480267 h 1066883"/>
              <a:gd name="connsiteX3" fmla="*/ 1230094 w 1258003"/>
              <a:gd name="connsiteY3" fmla="*/ 1054942 h 1066883"/>
              <a:gd name="connsiteX4" fmla="*/ 1071344 w 1258003"/>
              <a:gd name="connsiteY4" fmla="*/ 813642 h 1066883"/>
              <a:gd name="connsiteX5" fmla="*/ 261719 w 1258003"/>
              <a:gd name="connsiteY5" fmla="*/ 162767 h 1066883"/>
              <a:gd name="connsiteX6" fmla="*/ 14069 w 1258003"/>
              <a:gd name="connsiteY6" fmla="*/ 19892 h 106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8003" h="1066883">
                <a:moveTo>
                  <a:pt x="14069" y="19892"/>
                </a:moveTo>
                <a:cubicBezTo>
                  <a:pt x="70690" y="75983"/>
                  <a:pt x="496140" y="422588"/>
                  <a:pt x="601444" y="499317"/>
                </a:cubicBezTo>
                <a:cubicBezTo>
                  <a:pt x="706748" y="576046"/>
                  <a:pt x="541119" y="387663"/>
                  <a:pt x="645894" y="480267"/>
                </a:cubicBezTo>
                <a:cubicBezTo>
                  <a:pt x="750669" y="572871"/>
                  <a:pt x="1159186" y="999380"/>
                  <a:pt x="1230094" y="1054942"/>
                </a:cubicBezTo>
                <a:cubicBezTo>
                  <a:pt x="1301002" y="1110504"/>
                  <a:pt x="1232740" y="962338"/>
                  <a:pt x="1071344" y="813642"/>
                </a:cubicBezTo>
                <a:cubicBezTo>
                  <a:pt x="909948" y="664946"/>
                  <a:pt x="445340" y="294530"/>
                  <a:pt x="261719" y="162767"/>
                </a:cubicBezTo>
                <a:cubicBezTo>
                  <a:pt x="78098" y="31005"/>
                  <a:pt x="-42552" y="-36199"/>
                  <a:pt x="14069" y="19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0D523DD2-09AD-8BC0-6722-09FBFA7C4607}"/>
              </a:ext>
            </a:extLst>
          </p:cNvPr>
          <p:cNvSpPr/>
          <p:nvPr/>
        </p:nvSpPr>
        <p:spPr>
          <a:xfrm>
            <a:off x="2558530" y="6686539"/>
            <a:ext cx="1229517" cy="889309"/>
          </a:xfrm>
          <a:custGeom>
            <a:avLst/>
            <a:gdLst>
              <a:gd name="connsiteX0" fmla="*/ 520 w 1229517"/>
              <a:gd name="connsiteY0" fmla="*/ 11 h 889309"/>
              <a:gd name="connsiteX1" fmla="*/ 664095 w 1229517"/>
              <a:gd name="connsiteY1" fmla="*/ 412761 h 889309"/>
              <a:gd name="connsiteX2" fmla="*/ 1006995 w 1229517"/>
              <a:gd name="connsiteY2" fmla="*/ 746136 h 889309"/>
              <a:gd name="connsiteX3" fmla="*/ 1073670 w 1229517"/>
              <a:gd name="connsiteY3" fmla="*/ 774711 h 889309"/>
              <a:gd name="connsiteX4" fmla="*/ 1229245 w 1229517"/>
              <a:gd name="connsiteY4" fmla="*/ 889011 h 889309"/>
              <a:gd name="connsiteX5" fmla="*/ 1032395 w 1229517"/>
              <a:gd name="connsiteY5" fmla="*/ 736611 h 889309"/>
              <a:gd name="connsiteX6" fmla="*/ 562495 w 1229517"/>
              <a:gd name="connsiteY6" fmla="*/ 400061 h 889309"/>
              <a:gd name="connsiteX7" fmla="*/ 520 w 1229517"/>
              <a:gd name="connsiteY7" fmla="*/ 11 h 88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9517" h="889309">
                <a:moveTo>
                  <a:pt x="520" y="11"/>
                </a:moveTo>
                <a:cubicBezTo>
                  <a:pt x="17453" y="2128"/>
                  <a:pt x="496349" y="288407"/>
                  <a:pt x="664095" y="412761"/>
                </a:cubicBezTo>
                <a:cubicBezTo>
                  <a:pt x="831841" y="537115"/>
                  <a:pt x="938733" y="685811"/>
                  <a:pt x="1006995" y="746136"/>
                </a:cubicBezTo>
                <a:cubicBezTo>
                  <a:pt x="1075257" y="806461"/>
                  <a:pt x="1036628" y="750899"/>
                  <a:pt x="1073670" y="774711"/>
                </a:cubicBezTo>
                <a:cubicBezTo>
                  <a:pt x="1110712" y="798523"/>
                  <a:pt x="1236124" y="895361"/>
                  <a:pt x="1229245" y="889011"/>
                </a:cubicBezTo>
                <a:cubicBezTo>
                  <a:pt x="1222366" y="882661"/>
                  <a:pt x="1143520" y="818103"/>
                  <a:pt x="1032395" y="736611"/>
                </a:cubicBezTo>
                <a:cubicBezTo>
                  <a:pt x="921270" y="655119"/>
                  <a:pt x="740824" y="521240"/>
                  <a:pt x="562495" y="400061"/>
                </a:cubicBezTo>
                <a:cubicBezTo>
                  <a:pt x="384166" y="278882"/>
                  <a:pt x="-16413" y="-2106"/>
                  <a:pt x="52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0086179E-A9BC-EACB-B38C-4DB7199BC404}"/>
              </a:ext>
            </a:extLst>
          </p:cNvPr>
          <p:cNvSpPr/>
          <p:nvPr/>
        </p:nvSpPr>
        <p:spPr>
          <a:xfrm>
            <a:off x="2466638" y="6835685"/>
            <a:ext cx="982892" cy="797427"/>
          </a:xfrm>
          <a:custGeom>
            <a:avLst/>
            <a:gdLst>
              <a:gd name="connsiteX0" fmla="*/ 337 w 982892"/>
              <a:gd name="connsiteY0" fmla="*/ 90 h 797427"/>
              <a:gd name="connsiteX1" fmla="*/ 495637 w 982892"/>
              <a:gd name="connsiteY1" fmla="*/ 308065 h 797427"/>
              <a:gd name="connsiteX2" fmla="*/ 952837 w 982892"/>
              <a:gd name="connsiteY2" fmla="*/ 771615 h 797427"/>
              <a:gd name="connsiteX3" fmla="*/ 898862 w 982892"/>
              <a:gd name="connsiteY3" fmla="*/ 695415 h 797427"/>
              <a:gd name="connsiteX4" fmla="*/ 571837 w 982892"/>
              <a:gd name="connsiteY4" fmla="*/ 336640 h 797427"/>
              <a:gd name="connsiteX5" fmla="*/ 337 w 982892"/>
              <a:gd name="connsiteY5" fmla="*/ 90 h 79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92" h="797427">
                <a:moveTo>
                  <a:pt x="337" y="90"/>
                </a:moveTo>
                <a:cubicBezTo>
                  <a:pt x="-12363" y="-4673"/>
                  <a:pt x="336887" y="179478"/>
                  <a:pt x="495637" y="308065"/>
                </a:cubicBezTo>
                <a:cubicBezTo>
                  <a:pt x="654387" y="436652"/>
                  <a:pt x="885633" y="707057"/>
                  <a:pt x="952837" y="771615"/>
                </a:cubicBezTo>
                <a:cubicBezTo>
                  <a:pt x="1020041" y="836173"/>
                  <a:pt x="962362" y="767911"/>
                  <a:pt x="898862" y="695415"/>
                </a:cubicBezTo>
                <a:cubicBezTo>
                  <a:pt x="835362" y="622919"/>
                  <a:pt x="717358" y="454115"/>
                  <a:pt x="571837" y="336640"/>
                </a:cubicBezTo>
                <a:cubicBezTo>
                  <a:pt x="426316" y="219165"/>
                  <a:pt x="13037" y="4853"/>
                  <a:pt x="337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BF34F1A-1380-D1D6-0593-186CF4763D74}"/>
              </a:ext>
            </a:extLst>
          </p:cNvPr>
          <p:cNvSpPr/>
          <p:nvPr/>
        </p:nvSpPr>
        <p:spPr>
          <a:xfrm>
            <a:off x="2339928" y="6749858"/>
            <a:ext cx="1050060" cy="1087033"/>
          </a:xfrm>
          <a:custGeom>
            <a:avLst/>
            <a:gdLst>
              <a:gd name="connsiteX0" fmla="*/ 222297 w 1050060"/>
              <a:gd name="connsiteY0" fmla="*/ 192 h 1087033"/>
              <a:gd name="connsiteX1" fmla="*/ 66722 w 1050060"/>
              <a:gd name="connsiteY1" fmla="*/ 228792 h 1087033"/>
              <a:gd name="connsiteX2" fmla="*/ 133397 w 1050060"/>
              <a:gd name="connsiteY2" fmla="*/ 336742 h 1087033"/>
              <a:gd name="connsiteX3" fmla="*/ 60372 w 1050060"/>
              <a:gd name="connsiteY3" fmla="*/ 285942 h 1087033"/>
              <a:gd name="connsiteX4" fmla="*/ 390572 w 1050060"/>
              <a:gd name="connsiteY4" fmla="*/ 489142 h 1087033"/>
              <a:gd name="connsiteX5" fmla="*/ 1022397 w 1050060"/>
              <a:gd name="connsiteY5" fmla="*/ 1066992 h 1087033"/>
              <a:gd name="connsiteX6" fmla="*/ 866822 w 1050060"/>
              <a:gd name="connsiteY6" fmla="*/ 905067 h 1087033"/>
              <a:gd name="connsiteX7" fmla="*/ 234997 w 1050060"/>
              <a:gd name="connsiteY7" fmla="*/ 425642 h 1087033"/>
              <a:gd name="connsiteX8" fmla="*/ 47 w 1050060"/>
              <a:gd name="connsiteY8" fmla="*/ 270067 h 1087033"/>
              <a:gd name="connsiteX9" fmla="*/ 222297 w 1050060"/>
              <a:gd name="connsiteY9" fmla="*/ 192 h 108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0060" h="1087033">
                <a:moveTo>
                  <a:pt x="222297" y="192"/>
                </a:moveTo>
                <a:cubicBezTo>
                  <a:pt x="233409" y="-6687"/>
                  <a:pt x="81539" y="172700"/>
                  <a:pt x="66722" y="228792"/>
                </a:cubicBezTo>
                <a:cubicBezTo>
                  <a:pt x="51905" y="284884"/>
                  <a:pt x="134455" y="327217"/>
                  <a:pt x="133397" y="336742"/>
                </a:cubicBezTo>
                <a:cubicBezTo>
                  <a:pt x="132339" y="346267"/>
                  <a:pt x="17510" y="260542"/>
                  <a:pt x="60372" y="285942"/>
                </a:cubicBezTo>
                <a:cubicBezTo>
                  <a:pt x="103234" y="311342"/>
                  <a:pt x="230235" y="358967"/>
                  <a:pt x="390572" y="489142"/>
                </a:cubicBezTo>
                <a:cubicBezTo>
                  <a:pt x="550909" y="619317"/>
                  <a:pt x="943022" y="997671"/>
                  <a:pt x="1022397" y="1066992"/>
                </a:cubicBezTo>
                <a:cubicBezTo>
                  <a:pt x="1101772" y="1136313"/>
                  <a:pt x="998055" y="1011959"/>
                  <a:pt x="866822" y="905067"/>
                </a:cubicBezTo>
                <a:cubicBezTo>
                  <a:pt x="735589" y="798175"/>
                  <a:pt x="379460" y="531475"/>
                  <a:pt x="234997" y="425642"/>
                </a:cubicBezTo>
                <a:cubicBezTo>
                  <a:pt x="90534" y="319809"/>
                  <a:pt x="3751" y="338329"/>
                  <a:pt x="47" y="270067"/>
                </a:cubicBezTo>
                <a:cubicBezTo>
                  <a:pt x="-3657" y="201805"/>
                  <a:pt x="211185" y="7071"/>
                  <a:pt x="222297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132BBCF0-B2B8-43D3-88E7-B552D559B8F9}"/>
              </a:ext>
            </a:extLst>
          </p:cNvPr>
          <p:cNvSpPr/>
          <p:nvPr/>
        </p:nvSpPr>
        <p:spPr>
          <a:xfrm>
            <a:off x="2114733" y="7213516"/>
            <a:ext cx="1310774" cy="914067"/>
          </a:xfrm>
          <a:custGeom>
            <a:avLst/>
            <a:gdLst>
              <a:gd name="connsiteX0" fmla="*/ 2992 w 1310774"/>
              <a:gd name="connsiteY0" fmla="*/ 209634 h 914067"/>
              <a:gd name="connsiteX1" fmla="*/ 88717 w 1310774"/>
              <a:gd name="connsiteY1" fmla="*/ 98509 h 914067"/>
              <a:gd name="connsiteX2" fmla="*/ 142692 w 1310774"/>
              <a:gd name="connsiteY2" fmla="*/ 41359 h 914067"/>
              <a:gd name="connsiteX3" fmla="*/ 336367 w 1310774"/>
              <a:gd name="connsiteY3" fmla="*/ 104859 h 914067"/>
              <a:gd name="connsiteX4" fmla="*/ 345892 w 1310774"/>
              <a:gd name="connsiteY4" fmla="*/ 82634 h 914067"/>
              <a:gd name="connsiteX5" fmla="*/ 901517 w 1310774"/>
              <a:gd name="connsiteY5" fmla="*/ 463634 h 914067"/>
              <a:gd name="connsiteX6" fmla="*/ 1307917 w 1310774"/>
              <a:gd name="connsiteY6" fmla="*/ 908134 h 914067"/>
              <a:gd name="connsiteX7" fmla="*/ 1050742 w 1310774"/>
              <a:gd name="connsiteY7" fmla="*/ 685884 h 914067"/>
              <a:gd name="connsiteX8" fmla="*/ 466542 w 1310774"/>
              <a:gd name="connsiteY8" fmla="*/ 215984 h 914067"/>
              <a:gd name="connsiteX9" fmla="*/ 206192 w 1310774"/>
              <a:gd name="connsiteY9" fmla="*/ 84 h 914067"/>
              <a:gd name="connsiteX10" fmla="*/ 2992 w 1310774"/>
              <a:gd name="connsiteY10" fmla="*/ 209634 h 91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0774" h="914067">
                <a:moveTo>
                  <a:pt x="2992" y="209634"/>
                </a:moveTo>
                <a:cubicBezTo>
                  <a:pt x="-16587" y="226038"/>
                  <a:pt x="65434" y="126555"/>
                  <a:pt x="88717" y="98509"/>
                </a:cubicBezTo>
                <a:cubicBezTo>
                  <a:pt x="112000" y="70463"/>
                  <a:pt x="101417" y="40301"/>
                  <a:pt x="142692" y="41359"/>
                </a:cubicBezTo>
                <a:cubicBezTo>
                  <a:pt x="183967" y="42417"/>
                  <a:pt x="302500" y="97980"/>
                  <a:pt x="336367" y="104859"/>
                </a:cubicBezTo>
                <a:cubicBezTo>
                  <a:pt x="370234" y="111738"/>
                  <a:pt x="251700" y="22838"/>
                  <a:pt x="345892" y="82634"/>
                </a:cubicBezTo>
                <a:cubicBezTo>
                  <a:pt x="440084" y="142430"/>
                  <a:pt x="741180" y="326051"/>
                  <a:pt x="901517" y="463634"/>
                </a:cubicBezTo>
                <a:cubicBezTo>
                  <a:pt x="1061854" y="601217"/>
                  <a:pt x="1283046" y="871092"/>
                  <a:pt x="1307917" y="908134"/>
                </a:cubicBezTo>
                <a:cubicBezTo>
                  <a:pt x="1332788" y="945176"/>
                  <a:pt x="1190971" y="801242"/>
                  <a:pt x="1050742" y="685884"/>
                </a:cubicBezTo>
                <a:cubicBezTo>
                  <a:pt x="910513" y="570526"/>
                  <a:pt x="607300" y="330284"/>
                  <a:pt x="466542" y="215984"/>
                </a:cubicBezTo>
                <a:cubicBezTo>
                  <a:pt x="325784" y="101684"/>
                  <a:pt x="281334" y="4846"/>
                  <a:pt x="206192" y="84"/>
                </a:cubicBezTo>
                <a:cubicBezTo>
                  <a:pt x="131050" y="-4678"/>
                  <a:pt x="22571" y="193230"/>
                  <a:pt x="2992" y="209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71C522A-F348-E52C-CF19-EFDC60554977}"/>
              </a:ext>
            </a:extLst>
          </p:cNvPr>
          <p:cNvSpPr/>
          <p:nvPr/>
        </p:nvSpPr>
        <p:spPr>
          <a:xfrm>
            <a:off x="2266925" y="7387115"/>
            <a:ext cx="988323" cy="939917"/>
          </a:xfrm>
          <a:custGeom>
            <a:avLst/>
            <a:gdLst>
              <a:gd name="connsiteX0" fmla="*/ 25 w 988323"/>
              <a:gd name="connsiteY0" fmla="*/ 1110 h 939917"/>
              <a:gd name="connsiteX1" fmla="*/ 282600 w 988323"/>
              <a:gd name="connsiteY1" fmla="*/ 236060 h 939917"/>
              <a:gd name="connsiteX2" fmla="*/ 441350 w 988323"/>
              <a:gd name="connsiteY2" fmla="*/ 350360 h 939917"/>
              <a:gd name="connsiteX3" fmla="*/ 381025 w 988323"/>
              <a:gd name="connsiteY3" fmla="*/ 321785 h 939917"/>
              <a:gd name="connsiteX4" fmla="*/ 644550 w 988323"/>
              <a:gd name="connsiteY4" fmla="*/ 585310 h 939917"/>
              <a:gd name="connsiteX5" fmla="*/ 971575 w 988323"/>
              <a:gd name="connsiteY5" fmla="*/ 928210 h 939917"/>
              <a:gd name="connsiteX6" fmla="*/ 869975 w 988323"/>
              <a:gd name="connsiteY6" fmla="*/ 794860 h 939917"/>
              <a:gd name="connsiteX7" fmla="*/ 269900 w 988323"/>
              <a:gd name="connsiteY7" fmla="*/ 175735 h 939917"/>
              <a:gd name="connsiteX8" fmla="*/ 25 w 988323"/>
              <a:gd name="connsiteY8" fmla="*/ 1110 h 93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8323" h="939917">
                <a:moveTo>
                  <a:pt x="25" y="1110"/>
                </a:moveTo>
                <a:cubicBezTo>
                  <a:pt x="2142" y="11164"/>
                  <a:pt x="209046" y="177852"/>
                  <a:pt x="282600" y="236060"/>
                </a:cubicBezTo>
                <a:cubicBezTo>
                  <a:pt x="356154" y="294268"/>
                  <a:pt x="424946" y="336072"/>
                  <a:pt x="441350" y="350360"/>
                </a:cubicBezTo>
                <a:cubicBezTo>
                  <a:pt x="457754" y="364648"/>
                  <a:pt x="347158" y="282627"/>
                  <a:pt x="381025" y="321785"/>
                </a:cubicBezTo>
                <a:cubicBezTo>
                  <a:pt x="414892" y="360943"/>
                  <a:pt x="546125" y="484239"/>
                  <a:pt x="644550" y="585310"/>
                </a:cubicBezTo>
                <a:cubicBezTo>
                  <a:pt x="742975" y="686381"/>
                  <a:pt x="934004" y="893285"/>
                  <a:pt x="971575" y="928210"/>
                </a:cubicBezTo>
                <a:cubicBezTo>
                  <a:pt x="1009146" y="963135"/>
                  <a:pt x="986921" y="920273"/>
                  <a:pt x="869975" y="794860"/>
                </a:cubicBezTo>
                <a:cubicBezTo>
                  <a:pt x="753029" y="669447"/>
                  <a:pt x="413833" y="302206"/>
                  <a:pt x="269900" y="175735"/>
                </a:cubicBezTo>
                <a:cubicBezTo>
                  <a:pt x="125967" y="49264"/>
                  <a:pt x="-2092" y="-8944"/>
                  <a:pt x="25" y="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2D8493D0-33F5-FAC4-362E-53ECD70BE0B6}"/>
              </a:ext>
            </a:extLst>
          </p:cNvPr>
          <p:cNvSpPr/>
          <p:nvPr/>
        </p:nvSpPr>
        <p:spPr>
          <a:xfrm>
            <a:off x="2227266" y="7388771"/>
            <a:ext cx="291393" cy="1604815"/>
          </a:xfrm>
          <a:custGeom>
            <a:avLst/>
            <a:gdLst>
              <a:gd name="connsiteX0" fmla="*/ 1584 w 291393"/>
              <a:gd name="connsiteY0" fmla="*/ 5804 h 1604815"/>
              <a:gd name="connsiteX1" fmla="*/ 157159 w 291393"/>
              <a:gd name="connsiteY1" fmla="*/ 701129 h 1604815"/>
              <a:gd name="connsiteX2" fmla="*/ 290509 w 291393"/>
              <a:gd name="connsiteY2" fmla="*/ 1602829 h 1604815"/>
              <a:gd name="connsiteX3" fmla="*/ 90484 w 291393"/>
              <a:gd name="connsiteY3" fmla="*/ 440779 h 1604815"/>
              <a:gd name="connsiteX4" fmla="*/ 1584 w 291393"/>
              <a:gd name="connsiteY4" fmla="*/ 5804 h 160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393" h="1604815">
                <a:moveTo>
                  <a:pt x="1584" y="5804"/>
                </a:moveTo>
                <a:cubicBezTo>
                  <a:pt x="12696" y="49196"/>
                  <a:pt x="109005" y="434958"/>
                  <a:pt x="157159" y="701129"/>
                </a:cubicBezTo>
                <a:cubicBezTo>
                  <a:pt x="205313" y="967300"/>
                  <a:pt x="301621" y="1646221"/>
                  <a:pt x="290509" y="1602829"/>
                </a:cubicBezTo>
                <a:cubicBezTo>
                  <a:pt x="279397" y="1559437"/>
                  <a:pt x="141284" y="713829"/>
                  <a:pt x="90484" y="440779"/>
                </a:cubicBezTo>
                <a:cubicBezTo>
                  <a:pt x="39684" y="167729"/>
                  <a:pt x="-9528" y="-37588"/>
                  <a:pt x="1584" y="5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D381891C-8ED8-3C74-2DDC-B78B0E98E9A1}"/>
              </a:ext>
            </a:extLst>
          </p:cNvPr>
          <p:cNvSpPr/>
          <p:nvPr/>
        </p:nvSpPr>
        <p:spPr>
          <a:xfrm>
            <a:off x="2026167" y="7289652"/>
            <a:ext cx="296470" cy="1262860"/>
          </a:xfrm>
          <a:custGeom>
            <a:avLst/>
            <a:gdLst>
              <a:gd name="connsiteX0" fmla="*/ 253483 w 296470"/>
              <a:gd name="connsiteY0" fmla="*/ 148 h 1262860"/>
              <a:gd name="connsiteX1" fmla="*/ 43933 w 296470"/>
              <a:gd name="connsiteY1" fmla="*/ 162073 h 1262860"/>
              <a:gd name="connsiteX2" fmla="*/ 136008 w 296470"/>
              <a:gd name="connsiteY2" fmla="*/ 336698 h 1262860"/>
              <a:gd name="connsiteX3" fmla="*/ 72508 w 296470"/>
              <a:gd name="connsiteY3" fmla="*/ 377973 h 1262860"/>
              <a:gd name="connsiteX4" fmla="*/ 291583 w 296470"/>
              <a:gd name="connsiteY4" fmla="*/ 1241573 h 1262860"/>
              <a:gd name="connsiteX5" fmla="*/ 215383 w 296470"/>
              <a:gd name="connsiteY5" fmla="*/ 949473 h 1262860"/>
              <a:gd name="connsiteX6" fmla="*/ 107433 w 296470"/>
              <a:gd name="connsiteY6" fmla="*/ 400198 h 1262860"/>
              <a:gd name="connsiteX7" fmla="*/ 2658 w 296470"/>
              <a:gd name="connsiteY7" fmla="*/ 190648 h 1262860"/>
              <a:gd name="connsiteX8" fmla="*/ 253483 w 296470"/>
              <a:gd name="connsiteY8" fmla="*/ 148 h 126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470" h="1262860">
                <a:moveTo>
                  <a:pt x="253483" y="148"/>
                </a:moveTo>
                <a:cubicBezTo>
                  <a:pt x="260362" y="-4614"/>
                  <a:pt x="63512" y="105981"/>
                  <a:pt x="43933" y="162073"/>
                </a:cubicBezTo>
                <a:cubicBezTo>
                  <a:pt x="24354" y="218165"/>
                  <a:pt x="131246" y="300715"/>
                  <a:pt x="136008" y="336698"/>
                </a:cubicBezTo>
                <a:cubicBezTo>
                  <a:pt x="140770" y="372681"/>
                  <a:pt x="46579" y="227161"/>
                  <a:pt x="72508" y="377973"/>
                </a:cubicBezTo>
                <a:cubicBezTo>
                  <a:pt x="98437" y="528785"/>
                  <a:pt x="267771" y="1146323"/>
                  <a:pt x="291583" y="1241573"/>
                </a:cubicBezTo>
                <a:cubicBezTo>
                  <a:pt x="315396" y="1336823"/>
                  <a:pt x="246075" y="1089702"/>
                  <a:pt x="215383" y="949473"/>
                </a:cubicBezTo>
                <a:cubicBezTo>
                  <a:pt x="184691" y="809244"/>
                  <a:pt x="142887" y="526669"/>
                  <a:pt x="107433" y="400198"/>
                </a:cubicBezTo>
                <a:cubicBezTo>
                  <a:pt x="71979" y="273727"/>
                  <a:pt x="-16392" y="254148"/>
                  <a:pt x="2658" y="190648"/>
                </a:cubicBezTo>
                <a:cubicBezTo>
                  <a:pt x="21708" y="127148"/>
                  <a:pt x="246604" y="4910"/>
                  <a:pt x="253483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8BE0A890-2EF6-1D93-B1F3-FCE529EE8EFC}"/>
              </a:ext>
            </a:extLst>
          </p:cNvPr>
          <p:cNvSpPr/>
          <p:nvPr/>
        </p:nvSpPr>
        <p:spPr>
          <a:xfrm>
            <a:off x="2159670" y="7999843"/>
            <a:ext cx="285497" cy="1661053"/>
          </a:xfrm>
          <a:custGeom>
            <a:avLst/>
            <a:gdLst>
              <a:gd name="connsiteX0" fmla="*/ 24730 w 285497"/>
              <a:gd name="connsiteY0" fmla="*/ 74182 h 1661053"/>
              <a:gd name="connsiteX1" fmla="*/ 259680 w 285497"/>
              <a:gd name="connsiteY1" fmla="*/ 1106057 h 1661053"/>
              <a:gd name="connsiteX2" fmla="*/ 278730 w 285497"/>
              <a:gd name="connsiteY2" fmla="*/ 1642632 h 1661053"/>
              <a:gd name="connsiteX3" fmla="*/ 253330 w 285497"/>
              <a:gd name="connsiteY3" fmla="*/ 1410857 h 1661053"/>
              <a:gd name="connsiteX4" fmla="*/ 34255 w 285497"/>
              <a:gd name="connsiteY4" fmla="*/ 229757 h 1661053"/>
              <a:gd name="connsiteX5" fmla="*/ 24730 w 285497"/>
              <a:gd name="connsiteY5" fmla="*/ 74182 h 166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497" h="1661053">
                <a:moveTo>
                  <a:pt x="24730" y="74182"/>
                </a:moveTo>
                <a:cubicBezTo>
                  <a:pt x="62301" y="220232"/>
                  <a:pt x="217347" y="844649"/>
                  <a:pt x="259680" y="1106057"/>
                </a:cubicBezTo>
                <a:cubicBezTo>
                  <a:pt x="302013" y="1367465"/>
                  <a:pt x="279788" y="1591832"/>
                  <a:pt x="278730" y="1642632"/>
                </a:cubicBezTo>
                <a:cubicBezTo>
                  <a:pt x="277672" y="1693432"/>
                  <a:pt x="294076" y="1646336"/>
                  <a:pt x="253330" y="1410857"/>
                </a:cubicBezTo>
                <a:cubicBezTo>
                  <a:pt x="212584" y="1175378"/>
                  <a:pt x="74472" y="452536"/>
                  <a:pt x="34255" y="229757"/>
                </a:cubicBezTo>
                <a:cubicBezTo>
                  <a:pt x="-5962" y="6978"/>
                  <a:pt x="-12841" y="-71868"/>
                  <a:pt x="24730" y="74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97E89395-29AA-03D0-8371-5E9214166074}"/>
              </a:ext>
            </a:extLst>
          </p:cNvPr>
          <p:cNvSpPr/>
          <p:nvPr/>
        </p:nvSpPr>
        <p:spPr>
          <a:xfrm>
            <a:off x="1838138" y="7538828"/>
            <a:ext cx="351230" cy="1426230"/>
          </a:xfrm>
          <a:custGeom>
            <a:avLst/>
            <a:gdLst>
              <a:gd name="connsiteX0" fmla="*/ 187 w 351230"/>
              <a:gd name="connsiteY0" fmla="*/ 33547 h 1426230"/>
              <a:gd name="connsiteX1" fmla="*/ 95437 w 351230"/>
              <a:gd name="connsiteY1" fmla="*/ 243097 h 1426230"/>
              <a:gd name="connsiteX2" fmla="*/ 184337 w 351230"/>
              <a:gd name="connsiteY2" fmla="*/ 786022 h 1426230"/>
              <a:gd name="connsiteX3" fmla="*/ 177987 w 351230"/>
              <a:gd name="connsiteY3" fmla="*/ 690772 h 1426230"/>
              <a:gd name="connsiteX4" fmla="*/ 346262 w 351230"/>
              <a:gd name="connsiteY4" fmla="*/ 1417847 h 1426230"/>
              <a:gd name="connsiteX5" fmla="*/ 285937 w 351230"/>
              <a:gd name="connsiteY5" fmla="*/ 1024147 h 1426230"/>
              <a:gd name="connsiteX6" fmla="*/ 76387 w 351230"/>
              <a:gd name="connsiteY6" fmla="*/ 106572 h 1426230"/>
              <a:gd name="connsiteX7" fmla="*/ 187 w 351230"/>
              <a:gd name="connsiteY7" fmla="*/ 33547 h 142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230" h="1426230">
                <a:moveTo>
                  <a:pt x="187" y="33547"/>
                </a:moveTo>
                <a:cubicBezTo>
                  <a:pt x="3362" y="56301"/>
                  <a:pt x="64745" y="117685"/>
                  <a:pt x="95437" y="243097"/>
                </a:cubicBezTo>
                <a:cubicBezTo>
                  <a:pt x="126129" y="368509"/>
                  <a:pt x="170579" y="711410"/>
                  <a:pt x="184337" y="786022"/>
                </a:cubicBezTo>
                <a:cubicBezTo>
                  <a:pt x="198095" y="860635"/>
                  <a:pt x="151000" y="585468"/>
                  <a:pt x="177987" y="690772"/>
                </a:cubicBezTo>
                <a:cubicBezTo>
                  <a:pt x="204974" y="796076"/>
                  <a:pt x="328270" y="1362285"/>
                  <a:pt x="346262" y="1417847"/>
                </a:cubicBezTo>
                <a:cubicBezTo>
                  <a:pt x="364254" y="1473409"/>
                  <a:pt x="330916" y="1242693"/>
                  <a:pt x="285937" y="1024147"/>
                </a:cubicBezTo>
                <a:cubicBezTo>
                  <a:pt x="240958" y="805601"/>
                  <a:pt x="118191" y="270614"/>
                  <a:pt x="76387" y="106572"/>
                </a:cubicBezTo>
                <a:cubicBezTo>
                  <a:pt x="34583" y="-57470"/>
                  <a:pt x="-2988" y="10793"/>
                  <a:pt x="187" y="33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A5FAF794-3433-7ECE-EDBF-BBC52DDB8753}"/>
              </a:ext>
            </a:extLst>
          </p:cNvPr>
          <p:cNvSpPr/>
          <p:nvPr/>
        </p:nvSpPr>
        <p:spPr>
          <a:xfrm>
            <a:off x="2178049" y="9029598"/>
            <a:ext cx="236294" cy="1254907"/>
          </a:xfrm>
          <a:custGeom>
            <a:avLst/>
            <a:gdLst>
              <a:gd name="connsiteX0" fmla="*/ 22226 w 236294"/>
              <a:gd name="connsiteY0" fmla="*/ 102 h 1254907"/>
              <a:gd name="connsiteX1" fmla="*/ 1 w 236294"/>
              <a:gd name="connsiteY1" fmla="*/ 400152 h 1254907"/>
              <a:gd name="connsiteX2" fmla="*/ 22226 w 236294"/>
              <a:gd name="connsiteY2" fmla="*/ 393802 h 1254907"/>
              <a:gd name="connsiteX3" fmla="*/ 136526 w 236294"/>
              <a:gd name="connsiteY3" fmla="*/ 920852 h 1254907"/>
              <a:gd name="connsiteX4" fmla="*/ 234951 w 236294"/>
              <a:gd name="connsiteY4" fmla="*/ 1254227 h 1254907"/>
              <a:gd name="connsiteX5" fmla="*/ 184151 w 236294"/>
              <a:gd name="connsiteY5" fmla="*/ 990702 h 1254907"/>
              <a:gd name="connsiteX6" fmla="*/ 53976 w 236294"/>
              <a:gd name="connsiteY6" fmla="*/ 441427 h 1254907"/>
              <a:gd name="connsiteX7" fmla="*/ 22226 w 236294"/>
              <a:gd name="connsiteY7" fmla="*/ 102 h 125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294" h="1254907">
                <a:moveTo>
                  <a:pt x="22226" y="102"/>
                </a:moveTo>
                <a:cubicBezTo>
                  <a:pt x="13230" y="-6777"/>
                  <a:pt x="1" y="334535"/>
                  <a:pt x="1" y="400152"/>
                </a:cubicBezTo>
                <a:cubicBezTo>
                  <a:pt x="1" y="465769"/>
                  <a:pt x="-528" y="307019"/>
                  <a:pt x="22226" y="393802"/>
                </a:cubicBezTo>
                <a:cubicBezTo>
                  <a:pt x="44980" y="480585"/>
                  <a:pt x="101072" y="777448"/>
                  <a:pt x="136526" y="920852"/>
                </a:cubicBezTo>
                <a:cubicBezTo>
                  <a:pt x="171980" y="1064256"/>
                  <a:pt x="227014" y="1242585"/>
                  <a:pt x="234951" y="1254227"/>
                </a:cubicBezTo>
                <a:cubicBezTo>
                  <a:pt x="242889" y="1265869"/>
                  <a:pt x="214313" y="1126169"/>
                  <a:pt x="184151" y="990702"/>
                </a:cubicBezTo>
                <a:cubicBezTo>
                  <a:pt x="153989" y="855235"/>
                  <a:pt x="86255" y="611819"/>
                  <a:pt x="53976" y="441427"/>
                </a:cubicBezTo>
                <a:cubicBezTo>
                  <a:pt x="21697" y="271035"/>
                  <a:pt x="31222" y="6981"/>
                  <a:pt x="22226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43A72E9D-9C10-522A-3895-0607D444F4AC}"/>
              </a:ext>
            </a:extLst>
          </p:cNvPr>
          <p:cNvSpPr/>
          <p:nvPr/>
        </p:nvSpPr>
        <p:spPr>
          <a:xfrm>
            <a:off x="1727119" y="7584745"/>
            <a:ext cx="169010" cy="587225"/>
          </a:xfrm>
          <a:custGeom>
            <a:avLst/>
            <a:gdLst>
              <a:gd name="connsiteX0" fmla="*/ 168356 w 169010"/>
              <a:gd name="connsiteY0" fmla="*/ 330 h 587225"/>
              <a:gd name="connsiteX1" fmla="*/ 60406 w 169010"/>
              <a:gd name="connsiteY1" fmla="*/ 79705 h 587225"/>
              <a:gd name="connsiteX2" fmla="*/ 114381 w 169010"/>
              <a:gd name="connsiteY2" fmla="*/ 333705 h 587225"/>
              <a:gd name="connsiteX3" fmla="*/ 85806 w 169010"/>
              <a:gd name="connsiteY3" fmla="*/ 298780 h 587225"/>
              <a:gd name="connsiteX4" fmla="*/ 149306 w 169010"/>
              <a:gd name="connsiteY4" fmla="*/ 584530 h 587225"/>
              <a:gd name="connsiteX5" fmla="*/ 81 w 169010"/>
              <a:gd name="connsiteY5" fmla="*/ 101930 h 587225"/>
              <a:gd name="connsiteX6" fmla="*/ 168356 w 169010"/>
              <a:gd name="connsiteY6" fmla="*/ 330 h 58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010" h="587225">
                <a:moveTo>
                  <a:pt x="168356" y="330"/>
                </a:moveTo>
                <a:cubicBezTo>
                  <a:pt x="178410" y="-3374"/>
                  <a:pt x="69402" y="24143"/>
                  <a:pt x="60406" y="79705"/>
                </a:cubicBezTo>
                <a:cubicBezTo>
                  <a:pt x="51410" y="135267"/>
                  <a:pt x="110148" y="297193"/>
                  <a:pt x="114381" y="333705"/>
                </a:cubicBezTo>
                <a:cubicBezTo>
                  <a:pt x="118614" y="370218"/>
                  <a:pt x="79985" y="256976"/>
                  <a:pt x="85806" y="298780"/>
                </a:cubicBezTo>
                <a:cubicBezTo>
                  <a:pt x="91627" y="340584"/>
                  <a:pt x="163593" y="617338"/>
                  <a:pt x="149306" y="584530"/>
                </a:cubicBezTo>
                <a:cubicBezTo>
                  <a:pt x="135018" y="551722"/>
                  <a:pt x="4314" y="199826"/>
                  <a:pt x="81" y="101930"/>
                </a:cubicBezTo>
                <a:cubicBezTo>
                  <a:pt x="-4152" y="4034"/>
                  <a:pt x="158302" y="4034"/>
                  <a:pt x="168356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E0FC16ED-35FD-4CDE-F213-CD80FD92D2E3}"/>
              </a:ext>
            </a:extLst>
          </p:cNvPr>
          <p:cNvSpPr/>
          <p:nvPr/>
        </p:nvSpPr>
        <p:spPr>
          <a:xfrm>
            <a:off x="1874443" y="8099208"/>
            <a:ext cx="275471" cy="1341206"/>
          </a:xfrm>
          <a:custGeom>
            <a:avLst/>
            <a:gdLst>
              <a:gd name="connsiteX0" fmla="*/ 1982 w 275471"/>
              <a:gd name="connsiteY0" fmla="*/ 217 h 1341206"/>
              <a:gd name="connsiteX1" fmla="*/ 24207 w 275471"/>
              <a:gd name="connsiteY1" fmla="*/ 314542 h 1341206"/>
              <a:gd name="connsiteX2" fmla="*/ 157557 w 275471"/>
              <a:gd name="connsiteY2" fmla="*/ 828892 h 1341206"/>
              <a:gd name="connsiteX3" fmla="*/ 141682 w 275471"/>
              <a:gd name="connsiteY3" fmla="*/ 752692 h 1341206"/>
              <a:gd name="connsiteX4" fmla="*/ 275032 w 275471"/>
              <a:gd name="connsiteY4" fmla="*/ 1340067 h 1341206"/>
              <a:gd name="connsiteX5" fmla="*/ 179782 w 275471"/>
              <a:gd name="connsiteY5" fmla="*/ 882867 h 1341206"/>
              <a:gd name="connsiteX6" fmla="*/ 49607 w 275471"/>
              <a:gd name="connsiteY6" fmla="*/ 225642 h 1341206"/>
              <a:gd name="connsiteX7" fmla="*/ 49607 w 275471"/>
              <a:gd name="connsiteY7" fmla="*/ 358992 h 1341206"/>
              <a:gd name="connsiteX8" fmla="*/ 1982 w 275471"/>
              <a:gd name="connsiteY8" fmla="*/ 217 h 134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471" h="1341206">
                <a:moveTo>
                  <a:pt x="1982" y="217"/>
                </a:moveTo>
                <a:cubicBezTo>
                  <a:pt x="-2251" y="-7191"/>
                  <a:pt x="-1722" y="176430"/>
                  <a:pt x="24207" y="314542"/>
                </a:cubicBezTo>
                <a:cubicBezTo>
                  <a:pt x="50136" y="452655"/>
                  <a:pt x="137978" y="755867"/>
                  <a:pt x="157557" y="828892"/>
                </a:cubicBezTo>
                <a:cubicBezTo>
                  <a:pt x="177136" y="901917"/>
                  <a:pt x="122103" y="667496"/>
                  <a:pt x="141682" y="752692"/>
                </a:cubicBezTo>
                <a:cubicBezTo>
                  <a:pt x="161261" y="837888"/>
                  <a:pt x="268682" y="1318371"/>
                  <a:pt x="275032" y="1340067"/>
                </a:cubicBezTo>
                <a:cubicBezTo>
                  <a:pt x="281382" y="1361763"/>
                  <a:pt x="217353" y="1068605"/>
                  <a:pt x="179782" y="882867"/>
                </a:cubicBezTo>
                <a:cubicBezTo>
                  <a:pt x="142211" y="697130"/>
                  <a:pt x="71303" y="312954"/>
                  <a:pt x="49607" y="225642"/>
                </a:cubicBezTo>
                <a:cubicBezTo>
                  <a:pt x="27911" y="138330"/>
                  <a:pt x="53840" y="390213"/>
                  <a:pt x="49607" y="358992"/>
                </a:cubicBezTo>
                <a:cubicBezTo>
                  <a:pt x="45374" y="327771"/>
                  <a:pt x="6215" y="7625"/>
                  <a:pt x="1982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78F61FC3-5301-2231-5216-98D17C05531F}"/>
              </a:ext>
            </a:extLst>
          </p:cNvPr>
          <p:cNvSpPr/>
          <p:nvPr/>
        </p:nvSpPr>
        <p:spPr>
          <a:xfrm>
            <a:off x="2111053" y="9238146"/>
            <a:ext cx="160146" cy="1170236"/>
          </a:xfrm>
          <a:custGeom>
            <a:avLst/>
            <a:gdLst>
              <a:gd name="connsiteX0" fmla="*/ 28897 w 160146"/>
              <a:gd name="connsiteY0" fmla="*/ 80479 h 1170236"/>
              <a:gd name="connsiteX1" fmla="*/ 54297 w 160146"/>
              <a:gd name="connsiteY1" fmla="*/ 515454 h 1170236"/>
              <a:gd name="connsiteX2" fmla="*/ 155897 w 160146"/>
              <a:gd name="connsiteY2" fmla="*/ 1159979 h 1170236"/>
              <a:gd name="connsiteX3" fmla="*/ 127322 w 160146"/>
              <a:gd name="connsiteY3" fmla="*/ 867879 h 1170236"/>
              <a:gd name="connsiteX4" fmla="*/ 3497 w 160146"/>
              <a:gd name="connsiteY4" fmla="*/ 293204 h 1170236"/>
              <a:gd name="connsiteX5" fmla="*/ 35247 w 160146"/>
              <a:gd name="connsiteY5" fmla="*/ 13804 h 1170236"/>
              <a:gd name="connsiteX6" fmla="*/ 28897 w 160146"/>
              <a:gd name="connsiteY6" fmla="*/ 80479 h 117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146" h="1170236">
                <a:moveTo>
                  <a:pt x="28897" y="80479"/>
                </a:moveTo>
                <a:cubicBezTo>
                  <a:pt x="32072" y="164087"/>
                  <a:pt x="33130" y="335537"/>
                  <a:pt x="54297" y="515454"/>
                </a:cubicBezTo>
                <a:cubicBezTo>
                  <a:pt x="75464" y="695371"/>
                  <a:pt x="143726" y="1101242"/>
                  <a:pt x="155897" y="1159979"/>
                </a:cubicBezTo>
                <a:cubicBezTo>
                  <a:pt x="168068" y="1218716"/>
                  <a:pt x="152722" y="1012342"/>
                  <a:pt x="127322" y="867879"/>
                </a:cubicBezTo>
                <a:cubicBezTo>
                  <a:pt x="101922" y="723416"/>
                  <a:pt x="18843" y="435550"/>
                  <a:pt x="3497" y="293204"/>
                </a:cubicBezTo>
                <a:cubicBezTo>
                  <a:pt x="-11849" y="150858"/>
                  <a:pt x="27839" y="41850"/>
                  <a:pt x="35247" y="13804"/>
                </a:cubicBezTo>
                <a:cubicBezTo>
                  <a:pt x="42655" y="-14242"/>
                  <a:pt x="25722" y="-3129"/>
                  <a:pt x="28897" y="80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2DD4227E-45F4-80B3-6F35-60F1EC62699C}"/>
              </a:ext>
            </a:extLst>
          </p:cNvPr>
          <p:cNvSpPr/>
          <p:nvPr/>
        </p:nvSpPr>
        <p:spPr>
          <a:xfrm>
            <a:off x="2069635" y="10277465"/>
            <a:ext cx="302263" cy="1343956"/>
          </a:xfrm>
          <a:custGeom>
            <a:avLst/>
            <a:gdLst>
              <a:gd name="connsiteX0" fmla="*/ 232240 w 302263"/>
              <a:gd name="connsiteY0" fmla="*/ 10 h 1343956"/>
              <a:gd name="connsiteX1" fmla="*/ 232240 w 302263"/>
              <a:gd name="connsiteY1" fmla="*/ 469910 h 1343956"/>
              <a:gd name="connsiteX2" fmla="*/ 130640 w 302263"/>
              <a:gd name="connsiteY2" fmla="*/ 920760 h 1343956"/>
              <a:gd name="connsiteX3" fmla="*/ 219540 w 302263"/>
              <a:gd name="connsiteY3" fmla="*/ 771535 h 1343956"/>
              <a:gd name="connsiteX4" fmla="*/ 465 w 302263"/>
              <a:gd name="connsiteY4" fmla="*/ 1339860 h 1343956"/>
              <a:gd name="connsiteX5" fmla="*/ 165565 w 302263"/>
              <a:gd name="connsiteY5" fmla="*/ 1003310 h 1343956"/>
              <a:gd name="connsiteX6" fmla="*/ 302090 w 302263"/>
              <a:gd name="connsiteY6" fmla="*/ 552460 h 1343956"/>
              <a:gd name="connsiteX7" fmla="*/ 194140 w 302263"/>
              <a:gd name="connsiteY7" fmla="*/ 695335 h 1343956"/>
              <a:gd name="connsiteX8" fmla="*/ 194140 w 302263"/>
              <a:gd name="connsiteY8" fmla="*/ 196860 h 1343956"/>
              <a:gd name="connsiteX9" fmla="*/ 203665 w 302263"/>
              <a:gd name="connsiteY9" fmla="*/ 482610 h 1343956"/>
              <a:gd name="connsiteX10" fmla="*/ 232240 w 302263"/>
              <a:gd name="connsiteY10" fmla="*/ 10 h 134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2263" h="1343956">
                <a:moveTo>
                  <a:pt x="232240" y="10"/>
                </a:moveTo>
                <a:cubicBezTo>
                  <a:pt x="237002" y="-2107"/>
                  <a:pt x="249173" y="316452"/>
                  <a:pt x="232240" y="469910"/>
                </a:cubicBezTo>
                <a:cubicBezTo>
                  <a:pt x="215307" y="623368"/>
                  <a:pt x="132757" y="870489"/>
                  <a:pt x="130640" y="920760"/>
                </a:cubicBezTo>
                <a:cubicBezTo>
                  <a:pt x="128523" y="971031"/>
                  <a:pt x="241236" y="701685"/>
                  <a:pt x="219540" y="771535"/>
                </a:cubicBezTo>
                <a:cubicBezTo>
                  <a:pt x="197844" y="841385"/>
                  <a:pt x="9461" y="1301231"/>
                  <a:pt x="465" y="1339860"/>
                </a:cubicBezTo>
                <a:cubicBezTo>
                  <a:pt x="-8531" y="1378489"/>
                  <a:pt x="115294" y="1134543"/>
                  <a:pt x="165565" y="1003310"/>
                </a:cubicBezTo>
                <a:cubicBezTo>
                  <a:pt x="215836" y="872077"/>
                  <a:pt x="297328" y="603789"/>
                  <a:pt x="302090" y="552460"/>
                </a:cubicBezTo>
                <a:cubicBezTo>
                  <a:pt x="306852" y="501131"/>
                  <a:pt x="212132" y="754602"/>
                  <a:pt x="194140" y="695335"/>
                </a:cubicBezTo>
                <a:cubicBezTo>
                  <a:pt x="176148" y="636068"/>
                  <a:pt x="192553" y="232314"/>
                  <a:pt x="194140" y="196860"/>
                </a:cubicBezTo>
                <a:cubicBezTo>
                  <a:pt x="195727" y="161406"/>
                  <a:pt x="200490" y="509068"/>
                  <a:pt x="203665" y="482610"/>
                </a:cubicBezTo>
                <a:cubicBezTo>
                  <a:pt x="206840" y="456152"/>
                  <a:pt x="227478" y="2127"/>
                  <a:pt x="23224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85DDFF45-2BEF-1EF2-03DB-9E504CF8FA2E}"/>
              </a:ext>
            </a:extLst>
          </p:cNvPr>
          <p:cNvSpPr/>
          <p:nvPr/>
        </p:nvSpPr>
        <p:spPr>
          <a:xfrm>
            <a:off x="1727077" y="11594827"/>
            <a:ext cx="357498" cy="517545"/>
          </a:xfrm>
          <a:custGeom>
            <a:avLst/>
            <a:gdLst>
              <a:gd name="connsiteX0" fmla="*/ 355723 w 357498"/>
              <a:gd name="connsiteY0" fmla="*/ 273 h 517545"/>
              <a:gd name="connsiteX1" fmla="*/ 146173 w 357498"/>
              <a:gd name="connsiteY1" fmla="*/ 222523 h 517545"/>
              <a:gd name="connsiteX2" fmla="*/ 3298 w 357498"/>
              <a:gd name="connsiteY2" fmla="*/ 514623 h 517545"/>
              <a:gd name="connsiteX3" fmla="*/ 69973 w 357498"/>
              <a:gd name="connsiteY3" fmla="*/ 355873 h 517545"/>
              <a:gd name="connsiteX4" fmla="*/ 333498 w 357498"/>
              <a:gd name="connsiteY4" fmla="*/ 85998 h 517545"/>
              <a:gd name="connsiteX5" fmla="*/ 250948 w 357498"/>
              <a:gd name="connsiteY5" fmla="*/ 174898 h 517545"/>
              <a:gd name="connsiteX6" fmla="*/ 355723 w 357498"/>
              <a:gd name="connsiteY6" fmla="*/ 273 h 51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498" h="517545">
                <a:moveTo>
                  <a:pt x="355723" y="273"/>
                </a:moveTo>
                <a:cubicBezTo>
                  <a:pt x="338261" y="8210"/>
                  <a:pt x="204910" y="136798"/>
                  <a:pt x="146173" y="222523"/>
                </a:cubicBezTo>
                <a:cubicBezTo>
                  <a:pt x="87436" y="308248"/>
                  <a:pt x="15998" y="492398"/>
                  <a:pt x="3298" y="514623"/>
                </a:cubicBezTo>
                <a:cubicBezTo>
                  <a:pt x="-9402" y="536848"/>
                  <a:pt x="14940" y="427310"/>
                  <a:pt x="69973" y="355873"/>
                </a:cubicBezTo>
                <a:cubicBezTo>
                  <a:pt x="125006" y="284436"/>
                  <a:pt x="303336" y="116160"/>
                  <a:pt x="333498" y="85998"/>
                </a:cubicBezTo>
                <a:cubicBezTo>
                  <a:pt x="363660" y="55836"/>
                  <a:pt x="245656" y="190244"/>
                  <a:pt x="250948" y="174898"/>
                </a:cubicBezTo>
                <a:cubicBezTo>
                  <a:pt x="256240" y="159552"/>
                  <a:pt x="373185" y="-7664"/>
                  <a:pt x="355723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8072E875-B787-B276-DBD4-0310F0E7B1E4}"/>
              </a:ext>
            </a:extLst>
          </p:cNvPr>
          <p:cNvSpPr/>
          <p:nvPr/>
        </p:nvSpPr>
        <p:spPr>
          <a:xfrm>
            <a:off x="1598070" y="11984140"/>
            <a:ext cx="1000994" cy="182460"/>
          </a:xfrm>
          <a:custGeom>
            <a:avLst/>
            <a:gdLst>
              <a:gd name="connsiteX0" fmla="*/ 24355 w 1000994"/>
              <a:gd name="connsiteY0" fmla="*/ 182460 h 182460"/>
              <a:gd name="connsiteX1" fmla="*/ 259305 w 1000994"/>
              <a:gd name="connsiteY1" fmla="*/ 64985 h 182460"/>
              <a:gd name="connsiteX2" fmla="*/ 957805 w 1000994"/>
              <a:gd name="connsiteY2" fmla="*/ 118960 h 182460"/>
              <a:gd name="connsiteX3" fmla="*/ 865730 w 1000994"/>
              <a:gd name="connsiteY3" fmla="*/ 118960 h 182460"/>
              <a:gd name="connsiteX4" fmla="*/ 370430 w 1000994"/>
              <a:gd name="connsiteY4" fmla="*/ 4660 h 182460"/>
              <a:gd name="connsiteX5" fmla="*/ 456155 w 1000994"/>
              <a:gd name="connsiteY5" fmla="*/ 30060 h 182460"/>
              <a:gd name="connsiteX6" fmla="*/ 56105 w 1000994"/>
              <a:gd name="connsiteY6" fmla="*/ 103085 h 182460"/>
              <a:gd name="connsiteX7" fmla="*/ 24355 w 1000994"/>
              <a:gd name="connsiteY7" fmla="*/ 182460 h 18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994" h="182460">
                <a:moveTo>
                  <a:pt x="24355" y="182460"/>
                </a:moveTo>
                <a:cubicBezTo>
                  <a:pt x="64042" y="129014"/>
                  <a:pt x="103730" y="75568"/>
                  <a:pt x="259305" y="64985"/>
                </a:cubicBezTo>
                <a:lnTo>
                  <a:pt x="957805" y="118960"/>
                </a:lnTo>
                <a:cubicBezTo>
                  <a:pt x="1058876" y="127956"/>
                  <a:pt x="963626" y="138010"/>
                  <a:pt x="865730" y="118960"/>
                </a:cubicBezTo>
                <a:cubicBezTo>
                  <a:pt x="767834" y="99910"/>
                  <a:pt x="438693" y="19477"/>
                  <a:pt x="370430" y="4660"/>
                </a:cubicBezTo>
                <a:cubicBezTo>
                  <a:pt x="302168" y="-10157"/>
                  <a:pt x="508543" y="13656"/>
                  <a:pt x="456155" y="30060"/>
                </a:cubicBezTo>
                <a:cubicBezTo>
                  <a:pt x="403767" y="46464"/>
                  <a:pt x="131247" y="76097"/>
                  <a:pt x="56105" y="103085"/>
                </a:cubicBezTo>
                <a:cubicBezTo>
                  <a:pt x="-19037" y="130072"/>
                  <a:pt x="-6866" y="161028"/>
                  <a:pt x="24355" y="182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639B7F27-3505-949F-0734-94700F025659}"/>
              </a:ext>
            </a:extLst>
          </p:cNvPr>
          <p:cNvSpPr/>
          <p:nvPr/>
        </p:nvSpPr>
        <p:spPr>
          <a:xfrm>
            <a:off x="1617491" y="12056446"/>
            <a:ext cx="1633709" cy="291129"/>
          </a:xfrm>
          <a:custGeom>
            <a:avLst/>
            <a:gdLst>
              <a:gd name="connsiteX0" fmla="*/ 109709 w 1633709"/>
              <a:gd name="connsiteY0" fmla="*/ 103804 h 291129"/>
              <a:gd name="connsiteX1" fmla="*/ 624059 w 1633709"/>
              <a:gd name="connsiteY1" fmla="*/ 106979 h 291129"/>
              <a:gd name="connsiteX2" fmla="*/ 1052684 w 1633709"/>
              <a:gd name="connsiteY2" fmla="*/ 160954 h 291129"/>
              <a:gd name="connsiteX3" fmla="*/ 912984 w 1633709"/>
              <a:gd name="connsiteY3" fmla="*/ 100629 h 291129"/>
              <a:gd name="connsiteX4" fmla="*/ 1633709 w 1633709"/>
              <a:gd name="connsiteY4" fmla="*/ 291129 h 291129"/>
              <a:gd name="connsiteX5" fmla="*/ 1268584 w 1633709"/>
              <a:gd name="connsiteY5" fmla="*/ 195879 h 291129"/>
              <a:gd name="connsiteX6" fmla="*/ 544684 w 1633709"/>
              <a:gd name="connsiteY6" fmla="*/ 2204 h 291129"/>
              <a:gd name="connsiteX7" fmla="*/ 757409 w 1633709"/>
              <a:gd name="connsiteY7" fmla="*/ 91104 h 291129"/>
              <a:gd name="connsiteX8" fmla="*/ 433559 w 1633709"/>
              <a:gd name="connsiteY8" fmla="*/ 91104 h 291129"/>
              <a:gd name="connsiteX9" fmla="*/ 20809 w 1633709"/>
              <a:gd name="connsiteY9" fmla="*/ 106979 h 291129"/>
              <a:gd name="connsiteX10" fmla="*/ 109709 w 1633709"/>
              <a:gd name="connsiteY10" fmla="*/ 103804 h 29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3709" h="291129">
                <a:moveTo>
                  <a:pt x="109709" y="103804"/>
                </a:moveTo>
                <a:cubicBezTo>
                  <a:pt x="210251" y="103804"/>
                  <a:pt x="466897" y="97454"/>
                  <a:pt x="624059" y="106979"/>
                </a:cubicBezTo>
                <a:cubicBezTo>
                  <a:pt x="781221" y="116504"/>
                  <a:pt x="1004530" y="162012"/>
                  <a:pt x="1052684" y="160954"/>
                </a:cubicBezTo>
                <a:cubicBezTo>
                  <a:pt x="1100838" y="159896"/>
                  <a:pt x="816147" y="78933"/>
                  <a:pt x="912984" y="100629"/>
                </a:cubicBezTo>
                <a:cubicBezTo>
                  <a:pt x="1009821" y="122325"/>
                  <a:pt x="1633709" y="291129"/>
                  <a:pt x="1633709" y="291129"/>
                </a:cubicBezTo>
                <a:lnTo>
                  <a:pt x="1268584" y="195879"/>
                </a:lnTo>
                <a:lnTo>
                  <a:pt x="544684" y="2204"/>
                </a:lnTo>
                <a:cubicBezTo>
                  <a:pt x="459488" y="-15259"/>
                  <a:pt x="775930" y="76287"/>
                  <a:pt x="757409" y="91104"/>
                </a:cubicBezTo>
                <a:cubicBezTo>
                  <a:pt x="738888" y="105921"/>
                  <a:pt x="556326" y="88458"/>
                  <a:pt x="433559" y="91104"/>
                </a:cubicBezTo>
                <a:cubicBezTo>
                  <a:pt x="310792" y="93750"/>
                  <a:pt x="68434" y="103275"/>
                  <a:pt x="20809" y="106979"/>
                </a:cubicBezTo>
                <a:cubicBezTo>
                  <a:pt x="-26816" y="110683"/>
                  <a:pt x="9167" y="103804"/>
                  <a:pt x="109709" y="103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2459ECC6-CC5E-4CAB-5489-17FACF2B83E2}"/>
              </a:ext>
            </a:extLst>
          </p:cNvPr>
          <p:cNvSpPr/>
          <p:nvPr/>
        </p:nvSpPr>
        <p:spPr>
          <a:xfrm>
            <a:off x="1460211" y="7702087"/>
            <a:ext cx="435372" cy="1198304"/>
          </a:xfrm>
          <a:custGeom>
            <a:avLst/>
            <a:gdLst>
              <a:gd name="connsiteX0" fmla="*/ 289 w 435372"/>
              <a:gd name="connsiteY0" fmla="*/ 463 h 1198304"/>
              <a:gd name="connsiteX1" fmla="*/ 181264 w 435372"/>
              <a:gd name="connsiteY1" fmla="*/ 102063 h 1198304"/>
              <a:gd name="connsiteX2" fmla="*/ 187614 w 435372"/>
              <a:gd name="connsiteY2" fmla="*/ 229063 h 1198304"/>
              <a:gd name="connsiteX3" fmla="*/ 263814 w 435372"/>
              <a:gd name="connsiteY3" fmla="*/ 327488 h 1198304"/>
              <a:gd name="connsiteX4" fmla="*/ 343189 w 435372"/>
              <a:gd name="connsiteY4" fmla="*/ 460838 h 1198304"/>
              <a:gd name="connsiteX5" fmla="*/ 324139 w 435372"/>
              <a:gd name="connsiteY5" fmla="*/ 622763 h 1198304"/>
              <a:gd name="connsiteX6" fmla="*/ 368589 w 435372"/>
              <a:gd name="connsiteY6" fmla="*/ 898988 h 1198304"/>
              <a:gd name="connsiteX7" fmla="*/ 435264 w 435372"/>
              <a:gd name="connsiteY7" fmla="*/ 1197438 h 1198304"/>
              <a:gd name="connsiteX8" fmla="*/ 381289 w 435372"/>
              <a:gd name="connsiteY8" fmla="*/ 981538 h 1198304"/>
              <a:gd name="connsiteX9" fmla="*/ 273339 w 435372"/>
              <a:gd name="connsiteY9" fmla="*/ 740238 h 1198304"/>
              <a:gd name="connsiteX10" fmla="*/ 295564 w 435372"/>
              <a:gd name="connsiteY10" fmla="*/ 438613 h 1198304"/>
              <a:gd name="connsiteX11" fmla="*/ 228889 w 435372"/>
              <a:gd name="connsiteY11" fmla="*/ 83013 h 1198304"/>
              <a:gd name="connsiteX12" fmla="*/ 289 w 435372"/>
              <a:gd name="connsiteY12" fmla="*/ 463 h 119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5372" h="1198304">
                <a:moveTo>
                  <a:pt x="289" y="463"/>
                </a:moveTo>
                <a:cubicBezTo>
                  <a:pt x="-7649" y="3638"/>
                  <a:pt x="150043" y="63963"/>
                  <a:pt x="181264" y="102063"/>
                </a:cubicBezTo>
                <a:cubicBezTo>
                  <a:pt x="212485" y="140163"/>
                  <a:pt x="173856" y="191492"/>
                  <a:pt x="187614" y="229063"/>
                </a:cubicBezTo>
                <a:cubicBezTo>
                  <a:pt x="201372" y="266634"/>
                  <a:pt x="237885" y="288859"/>
                  <a:pt x="263814" y="327488"/>
                </a:cubicBezTo>
                <a:cubicBezTo>
                  <a:pt x="289743" y="366117"/>
                  <a:pt x="333135" y="411626"/>
                  <a:pt x="343189" y="460838"/>
                </a:cubicBezTo>
                <a:cubicBezTo>
                  <a:pt x="353243" y="510051"/>
                  <a:pt x="319906" y="549738"/>
                  <a:pt x="324139" y="622763"/>
                </a:cubicBezTo>
                <a:cubicBezTo>
                  <a:pt x="328372" y="695788"/>
                  <a:pt x="350068" y="803209"/>
                  <a:pt x="368589" y="898988"/>
                </a:cubicBezTo>
                <a:cubicBezTo>
                  <a:pt x="387110" y="994767"/>
                  <a:pt x="433147" y="1183680"/>
                  <a:pt x="435264" y="1197438"/>
                </a:cubicBezTo>
                <a:cubicBezTo>
                  <a:pt x="437381" y="1211196"/>
                  <a:pt x="408277" y="1057738"/>
                  <a:pt x="381289" y="981538"/>
                </a:cubicBezTo>
                <a:cubicBezTo>
                  <a:pt x="354302" y="905338"/>
                  <a:pt x="287626" y="830725"/>
                  <a:pt x="273339" y="740238"/>
                </a:cubicBezTo>
                <a:cubicBezTo>
                  <a:pt x="259052" y="649751"/>
                  <a:pt x="302972" y="548150"/>
                  <a:pt x="295564" y="438613"/>
                </a:cubicBezTo>
                <a:cubicBezTo>
                  <a:pt x="288156" y="329076"/>
                  <a:pt x="272810" y="157096"/>
                  <a:pt x="228889" y="83013"/>
                </a:cubicBezTo>
                <a:cubicBezTo>
                  <a:pt x="184968" y="8930"/>
                  <a:pt x="8227" y="-2712"/>
                  <a:pt x="289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6648B611-F246-467E-E241-48FCF8396009}"/>
              </a:ext>
            </a:extLst>
          </p:cNvPr>
          <p:cNvSpPr/>
          <p:nvPr/>
        </p:nvSpPr>
        <p:spPr>
          <a:xfrm>
            <a:off x="1822861" y="8687604"/>
            <a:ext cx="219706" cy="1286750"/>
          </a:xfrm>
          <a:custGeom>
            <a:avLst/>
            <a:gdLst>
              <a:gd name="connsiteX0" fmla="*/ 37689 w 219706"/>
              <a:gd name="connsiteY0" fmla="*/ 91271 h 1286750"/>
              <a:gd name="connsiteX1" fmla="*/ 202789 w 219706"/>
              <a:gd name="connsiteY1" fmla="*/ 678646 h 1286750"/>
              <a:gd name="connsiteX2" fmla="*/ 193264 w 219706"/>
              <a:gd name="connsiteY2" fmla="*/ 932646 h 1286750"/>
              <a:gd name="connsiteX3" fmla="*/ 218664 w 219706"/>
              <a:gd name="connsiteY3" fmla="*/ 1285071 h 1286750"/>
              <a:gd name="connsiteX4" fmla="*/ 209139 w 219706"/>
              <a:gd name="connsiteY4" fmla="*/ 1037421 h 1286750"/>
              <a:gd name="connsiteX5" fmla="*/ 158339 w 219706"/>
              <a:gd name="connsiteY5" fmla="*/ 421471 h 1286750"/>
              <a:gd name="connsiteX6" fmla="*/ 113889 w 219706"/>
              <a:gd name="connsiteY6" fmla="*/ 205571 h 1286750"/>
              <a:gd name="connsiteX7" fmla="*/ 5939 w 219706"/>
              <a:gd name="connsiteY7" fmla="*/ 15071 h 1286750"/>
              <a:gd name="connsiteX8" fmla="*/ 37689 w 219706"/>
              <a:gd name="connsiteY8" fmla="*/ 91271 h 128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706" h="1286750">
                <a:moveTo>
                  <a:pt x="37689" y="91271"/>
                </a:moveTo>
                <a:cubicBezTo>
                  <a:pt x="70497" y="201867"/>
                  <a:pt x="176860" y="538417"/>
                  <a:pt x="202789" y="678646"/>
                </a:cubicBezTo>
                <a:cubicBezTo>
                  <a:pt x="228718" y="818875"/>
                  <a:pt x="190618" y="831575"/>
                  <a:pt x="193264" y="932646"/>
                </a:cubicBezTo>
                <a:cubicBezTo>
                  <a:pt x="195910" y="1033717"/>
                  <a:pt x="216018" y="1267608"/>
                  <a:pt x="218664" y="1285071"/>
                </a:cubicBezTo>
                <a:cubicBezTo>
                  <a:pt x="221310" y="1302534"/>
                  <a:pt x="219193" y="1181354"/>
                  <a:pt x="209139" y="1037421"/>
                </a:cubicBezTo>
                <a:cubicBezTo>
                  <a:pt x="199085" y="893488"/>
                  <a:pt x="174214" y="560113"/>
                  <a:pt x="158339" y="421471"/>
                </a:cubicBezTo>
                <a:cubicBezTo>
                  <a:pt x="142464" y="282829"/>
                  <a:pt x="139289" y="273304"/>
                  <a:pt x="113889" y="205571"/>
                </a:cubicBezTo>
                <a:cubicBezTo>
                  <a:pt x="88489" y="137838"/>
                  <a:pt x="20756" y="37825"/>
                  <a:pt x="5939" y="15071"/>
                </a:cubicBezTo>
                <a:cubicBezTo>
                  <a:pt x="-8878" y="-7683"/>
                  <a:pt x="4881" y="-19325"/>
                  <a:pt x="37689" y="91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C9D3FC87-091D-BBEC-A41D-E5112FBFF004}"/>
              </a:ext>
            </a:extLst>
          </p:cNvPr>
          <p:cNvSpPr/>
          <p:nvPr/>
        </p:nvSpPr>
        <p:spPr>
          <a:xfrm>
            <a:off x="2022220" y="9994864"/>
            <a:ext cx="185604" cy="1257691"/>
          </a:xfrm>
          <a:custGeom>
            <a:avLst/>
            <a:gdLst>
              <a:gd name="connsiteX0" fmla="*/ 255 w 185604"/>
              <a:gd name="connsiteY0" fmla="*/ 36 h 1257691"/>
              <a:gd name="connsiteX1" fmla="*/ 149480 w 185604"/>
              <a:gd name="connsiteY1" fmla="*/ 323886 h 1257691"/>
              <a:gd name="connsiteX2" fmla="*/ 181230 w 185604"/>
              <a:gd name="connsiteY2" fmla="*/ 758861 h 1257691"/>
              <a:gd name="connsiteX3" fmla="*/ 181230 w 185604"/>
              <a:gd name="connsiteY3" fmla="*/ 714411 h 1257691"/>
              <a:gd name="connsiteX4" fmla="*/ 143130 w 185604"/>
              <a:gd name="connsiteY4" fmla="*/ 933486 h 1257691"/>
              <a:gd name="connsiteX5" fmla="*/ 143130 w 185604"/>
              <a:gd name="connsiteY5" fmla="*/ 1257336 h 1257691"/>
              <a:gd name="connsiteX6" fmla="*/ 184405 w 185604"/>
              <a:gd name="connsiteY6" fmla="*/ 981111 h 1257691"/>
              <a:gd name="connsiteX7" fmla="*/ 114555 w 185604"/>
              <a:gd name="connsiteY7" fmla="*/ 308011 h 1257691"/>
              <a:gd name="connsiteX8" fmla="*/ 255 w 185604"/>
              <a:gd name="connsiteY8" fmla="*/ 36 h 125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604" h="1257691">
                <a:moveTo>
                  <a:pt x="255" y="36"/>
                </a:moveTo>
                <a:cubicBezTo>
                  <a:pt x="6076" y="2682"/>
                  <a:pt x="119318" y="197415"/>
                  <a:pt x="149480" y="323886"/>
                </a:cubicBezTo>
                <a:cubicBezTo>
                  <a:pt x="179643" y="450357"/>
                  <a:pt x="175938" y="693774"/>
                  <a:pt x="181230" y="758861"/>
                </a:cubicBezTo>
                <a:cubicBezTo>
                  <a:pt x="186522" y="823948"/>
                  <a:pt x="187580" y="685307"/>
                  <a:pt x="181230" y="714411"/>
                </a:cubicBezTo>
                <a:cubicBezTo>
                  <a:pt x="174880" y="743515"/>
                  <a:pt x="149480" y="842999"/>
                  <a:pt x="143130" y="933486"/>
                </a:cubicBezTo>
                <a:cubicBezTo>
                  <a:pt x="136780" y="1023973"/>
                  <a:pt x="136251" y="1249398"/>
                  <a:pt x="143130" y="1257336"/>
                </a:cubicBezTo>
                <a:cubicBezTo>
                  <a:pt x="150009" y="1265274"/>
                  <a:pt x="189167" y="1139332"/>
                  <a:pt x="184405" y="981111"/>
                </a:cubicBezTo>
                <a:cubicBezTo>
                  <a:pt x="179643" y="822890"/>
                  <a:pt x="139426" y="475757"/>
                  <a:pt x="114555" y="308011"/>
                </a:cubicBezTo>
                <a:cubicBezTo>
                  <a:pt x="89684" y="140265"/>
                  <a:pt x="-5566" y="-2610"/>
                  <a:pt x="255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C41036A6-D644-D21A-9896-DA77049FC3AA}"/>
              </a:ext>
            </a:extLst>
          </p:cNvPr>
          <p:cNvSpPr/>
          <p:nvPr/>
        </p:nvSpPr>
        <p:spPr>
          <a:xfrm>
            <a:off x="1585377" y="11176953"/>
            <a:ext cx="511939" cy="961102"/>
          </a:xfrm>
          <a:custGeom>
            <a:avLst/>
            <a:gdLst>
              <a:gd name="connsiteX0" fmla="*/ 510123 w 511939"/>
              <a:gd name="connsiteY0" fmla="*/ 5397 h 961102"/>
              <a:gd name="connsiteX1" fmla="*/ 252948 w 511939"/>
              <a:gd name="connsiteY1" fmla="*/ 484822 h 961102"/>
              <a:gd name="connsiteX2" fmla="*/ 144998 w 511939"/>
              <a:gd name="connsiteY2" fmla="*/ 678497 h 961102"/>
              <a:gd name="connsiteX3" fmla="*/ 243423 w 511939"/>
              <a:gd name="connsiteY3" fmla="*/ 608647 h 961102"/>
              <a:gd name="connsiteX4" fmla="*/ 5298 w 511939"/>
              <a:gd name="connsiteY4" fmla="*/ 811847 h 961102"/>
              <a:gd name="connsiteX5" fmla="*/ 84673 w 511939"/>
              <a:gd name="connsiteY5" fmla="*/ 862647 h 961102"/>
              <a:gd name="connsiteX6" fmla="*/ 160873 w 511939"/>
              <a:gd name="connsiteY6" fmla="*/ 961072 h 961102"/>
              <a:gd name="connsiteX7" fmla="*/ 78323 w 511939"/>
              <a:gd name="connsiteY7" fmla="*/ 872172 h 961102"/>
              <a:gd name="connsiteX8" fmla="*/ 33873 w 511939"/>
              <a:gd name="connsiteY8" fmla="*/ 783272 h 961102"/>
              <a:gd name="connsiteX9" fmla="*/ 338673 w 511939"/>
              <a:gd name="connsiteY9" fmla="*/ 427672 h 961102"/>
              <a:gd name="connsiteX10" fmla="*/ 367248 w 511939"/>
              <a:gd name="connsiteY10" fmla="*/ 237172 h 961102"/>
              <a:gd name="connsiteX11" fmla="*/ 510123 w 511939"/>
              <a:gd name="connsiteY11" fmla="*/ 5397 h 96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1939" h="961102">
                <a:moveTo>
                  <a:pt x="510123" y="5397"/>
                </a:moveTo>
                <a:cubicBezTo>
                  <a:pt x="491073" y="46672"/>
                  <a:pt x="313802" y="372639"/>
                  <a:pt x="252948" y="484822"/>
                </a:cubicBezTo>
                <a:cubicBezTo>
                  <a:pt x="192094" y="597005"/>
                  <a:pt x="146585" y="657860"/>
                  <a:pt x="144998" y="678497"/>
                </a:cubicBezTo>
                <a:cubicBezTo>
                  <a:pt x="143411" y="699134"/>
                  <a:pt x="266706" y="586422"/>
                  <a:pt x="243423" y="608647"/>
                </a:cubicBezTo>
                <a:cubicBezTo>
                  <a:pt x="220140" y="630872"/>
                  <a:pt x="31756" y="769514"/>
                  <a:pt x="5298" y="811847"/>
                </a:cubicBezTo>
                <a:cubicBezTo>
                  <a:pt x="-21160" y="854180"/>
                  <a:pt x="58744" y="837776"/>
                  <a:pt x="84673" y="862647"/>
                </a:cubicBezTo>
                <a:cubicBezTo>
                  <a:pt x="110602" y="887518"/>
                  <a:pt x="161931" y="959484"/>
                  <a:pt x="160873" y="961072"/>
                </a:cubicBezTo>
                <a:cubicBezTo>
                  <a:pt x="159815" y="962660"/>
                  <a:pt x="99490" y="901805"/>
                  <a:pt x="78323" y="872172"/>
                </a:cubicBezTo>
                <a:cubicBezTo>
                  <a:pt x="57156" y="842539"/>
                  <a:pt x="-9519" y="857355"/>
                  <a:pt x="33873" y="783272"/>
                </a:cubicBezTo>
                <a:cubicBezTo>
                  <a:pt x="77265" y="709189"/>
                  <a:pt x="283110" y="518689"/>
                  <a:pt x="338673" y="427672"/>
                </a:cubicBezTo>
                <a:cubicBezTo>
                  <a:pt x="394235" y="336655"/>
                  <a:pt x="341848" y="303318"/>
                  <a:pt x="367248" y="237172"/>
                </a:cubicBezTo>
                <a:cubicBezTo>
                  <a:pt x="392648" y="171026"/>
                  <a:pt x="529173" y="-35878"/>
                  <a:pt x="510123" y="5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72910925-80C5-A4C2-656F-CA5235E82AD3}"/>
              </a:ext>
            </a:extLst>
          </p:cNvPr>
          <p:cNvSpPr/>
          <p:nvPr/>
        </p:nvSpPr>
        <p:spPr>
          <a:xfrm>
            <a:off x="1584297" y="11712575"/>
            <a:ext cx="333403" cy="355621"/>
          </a:xfrm>
          <a:custGeom>
            <a:avLst/>
            <a:gdLst>
              <a:gd name="connsiteX0" fmla="*/ 333403 w 333403"/>
              <a:gd name="connsiteY0" fmla="*/ 0 h 355621"/>
              <a:gd name="connsiteX1" fmla="*/ 117503 w 333403"/>
              <a:gd name="connsiteY1" fmla="*/ 196850 h 355621"/>
              <a:gd name="connsiteX2" fmla="*/ 98453 w 333403"/>
              <a:gd name="connsiteY2" fmla="*/ 292100 h 355621"/>
              <a:gd name="connsiteX3" fmla="*/ 146078 w 333403"/>
              <a:gd name="connsiteY3" fmla="*/ 355600 h 355621"/>
              <a:gd name="connsiteX4" fmla="*/ 88928 w 333403"/>
              <a:gd name="connsiteY4" fmla="*/ 285750 h 355621"/>
              <a:gd name="connsiteX5" fmla="*/ 28 w 333403"/>
              <a:gd name="connsiteY5" fmla="*/ 349250 h 355621"/>
              <a:gd name="connsiteX6" fmla="*/ 98453 w 333403"/>
              <a:gd name="connsiteY6" fmla="*/ 190500 h 355621"/>
              <a:gd name="connsiteX7" fmla="*/ 247678 w 333403"/>
              <a:gd name="connsiteY7" fmla="*/ 88900 h 355621"/>
              <a:gd name="connsiteX8" fmla="*/ 333403 w 333403"/>
              <a:gd name="connsiteY8" fmla="*/ 0 h 35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403" h="355621">
                <a:moveTo>
                  <a:pt x="333403" y="0"/>
                </a:moveTo>
                <a:cubicBezTo>
                  <a:pt x="245032" y="74083"/>
                  <a:pt x="156661" y="148167"/>
                  <a:pt x="117503" y="196850"/>
                </a:cubicBezTo>
                <a:cubicBezTo>
                  <a:pt x="78345" y="245533"/>
                  <a:pt x="93691" y="265642"/>
                  <a:pt x="98453" y="292100"/>
                </a:cubicBezTo>
                <a:cubicBezTo>
                  <a:pt x="103215" y="318558"/>
                  <a:pt x="147666" y="356658"/>
                  <a:pt x="146078" y="355600"/>
                </a:cubicBezTo>
                <a:cubicBezTo>
                  <a:pt x="144490" y="354542"/>
                  <a:pt x="113270" y="286808"/>
                  <a:pt x="88928" y="285750"/>
                </a:cubicBezTo>
                <a:cubicBezTo>
                  <a:pt x="64586" y="284692"/>
                  <a:pt x="-1560" y="365125"/>
                  <a:pt x="28" y="349250"/>
                </a:cubicBezTo>
                <a:cubicBezTo>
                  <a:pt x="1615" y="333375"/>
                  <a:pt x="57178" y="233892"/>
                  <a:pt x="98453" y="190500"/>
                </a:cubicBezTo>
                <a:cubicBezTo>
                  <a:pt x="139728" y="147108"/>
                  <a:pt x="247678" y="88900"/>
                  <a:pt x="247678" y="88900"/>
                </a:cubicBezTo>
                <a:lnTo>
                  <a:pt x="33340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E43CB504-4F19-419F-53E2-8A2C9B89A6B8}"/>
              </a:ext>
            </a:extLst>
          </p:cNvPr>
          <p:cNvSpPr/>
          <p:nvPr/>
        </p:nvSpPr>
        <p:spPr>
          <a:xfrm>
            <a:off x="1409674" y="7750110"/>
            <a:ext cx="240525" cy="1417908"/>
          </a:xfrm>
          <a:custGeom>
            <a:avLst/>
            <a:gdLst>
              <a:gd name="connsiteX0" fmla="*/ 26 w 240525"/>
              <a:gd name="connsiteY0" fmla="*/ 65 h 1417908"/>
              <a:gd name="connsiteX1" fmla="*/ 142901 w 240525"/>
              <a:gd name="connsiteY1" fmla="*/ 368365 h 1417908"/>
              <a:gd name="connsiteX2" fmla="*/ 123851 w 240525"/>
              <a:gd name="connsiteY2" fmla="*/ 692215 h 1417908"/>
              <a:gd name="connsiteX3" fmla="*/ 161951 w 240525"/>
              <a:gd name="connsiteY3" fmla="*/ 650940 h 1417908"/>
              <a:gd name="connsiteX4" fmla="*/ 168301 w 240525"/>
              <a:gd name="connsiteY4" fmla="*/ 1035115 h 1417908"/>
              <a:gd name="connsiteX5" fmla="*/ 238151 w 240525"/>
              <a:gd name="connsiteY5" fmla="*/ 1416115 h 1417908"/>
              <a:gd name="connsiteX6" fmla="*/ 222276 w 240525"/>
              <a:gd name="connsiteY6" fmla="*/ 1133540 h 1417908"/>
              <a:gd name="connsiteX7" fmla="*/ 203226 w 240525"/>
              <a:gd name="connsiteY7" fmla="*/ 200090 h 1417908"/>
              <a:gd name="connsiteX8" fmla="*/ 155601 w 240525"/>
              <a:gd name="connsiteY8" fmla="*/ 396940 h 1417908"/>
              <a:gd name="connsiteX9" fmla="*/ 26 w 240525"/>
              <a:gd name="connsiteY9" fmla="*/ 65 h 141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525" h="1417908">
                <a:moveTo>
                  <a:pt x="26" y="65"/>
                </a:moveTo>
                <a:cubicBezTo>
                  <a:pt x="-2091" y="-4697"/>
                  <a:pt x="122264" y="253007"/>
                  <a:pt x="142901" y="368365"/>
                </a:cubicBezTo>
                <a:cubicBezTo>
                  <a:pt x="163538" y="483723"/>
                  <a:pt x="120676" y="645119"/>
                  <a:pt x="123851" y="692215"/>
                </a:cubicBezTo>
                <a:cubicBezTo>
                  <a:pt x="127026" y="739311"/>
                  <a:pt x="154543" y="593790"/>
                  <a:pt x="161951" y="650940"/>
                </a:cubicBezTo>
                <a:cubicBezTo>
                  <a:pt x="169359" y="708090"/>
                  <a:pt x="155601" y="907586"/>
                  <a:pt x="168301" y="1035115"/>
                </a:cubicBezTo>
                <a:cubicBezTo>
                  <a:pt x="181001" y="1162644"/>
                  <a:pt x="229155" y="1399711"/>
                  <a:pt x="238151" y="1416115"/>
                </a:cubicBezTo>
                <a:cubicBezTo>
                  <a:pt x="247147" y="1432519"/>
                  <a:pt x="228097" y="1336211"/>
                  <a:pt x="222276" y="1133540"/>
                </a:cubicBezTo>
                <a:cubicBezTo>
                  <a:pt x="216455" y="930869"/>
                  <a:pt x="214338" y="322857"/>
                  <a:pt x="203226" y="200090"/>
                </a:cubicBezTo>
                <a:cubicBezTo>
                  <a:pt x="192114" y="77323"/>
                  <a:pt x="188409" y="424457"/>
                  <a:pt x="155601" y="396940"/>
                </a:cubicBezTo>
                <a:cubicBezTo>
                  <a:pt x="122793" y="369423"/>
                  <a:pt x="2143" y="4827"/>
                  <a:pt x="26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D2843E89-1806-BE73-65CE-44CB625FCFE7}"/>
              </a:ext>
            </a:extLst>
          </p:cNvPr>
          <p:cNvSpPr/>
          <p:nvPr/>
        </p:nvSpPr>
        <p:spPr>
          <a:xfrm>
            <a:off x="1621854" y="9096855"/>
            <a:ext cx="225978" cy="1276906"/>
          </a:xfrm>
          <a:custGeom>
            <a:avLst/>
            <a:gdLst>
              <a:gd name="connsiteX0" fmla="*/ 105346 w 225978"/>
              <a:gd name="connsiteY0" fmla="*/ 21745 h 1276906"/>
              <a:gd name="connsiteX1" fmla="*/ 45021 w 225978"/>
              <a:gd name="connsiteY1" fmla="*/ 599595 h 1276906"/>
              <a:gd name="connsiteX2" fmla="*/ 222821 w 225978"/>
              <a:gd name="connsiteY2" fmla="*/ 825020 h 1276906"/>
              <a:gd name="connsiteX3" fmla="*/ 162496 w 225978"/>
              <a:gd name="connsiteY3" fmla="*/ 780570 h 1276906"/>
              <a:gd name="connsiteX4" fmla="*/ 210121 w 225978"/>
              <a:gd name="connsiteY4" fmla="*/ 1266345 h 1276906"/>
              <a:gd name="connsiteX5" fmla="*/ 168846 w 225978"/>
              <a:gd name="connsiteY5" fmla="*/ 1126645 h 1276906"/>
              <a:gd name="connsiteX6" fmla="*/ 3746 w 225978"/>
              <a:gd name="connsiteY6" fmla="*/ 571020 h 1276906"/>
              <a:gd name="connsiteX7" fmla="*/ 54546 w 225978"/>
              <a:gd name="connsiteY7" fmla="*/ 640870 h 1276906"/>
              <a:gd name="connsiteX8" fmla="*/ 67246 w 225978"/>
              <a:gd name="connsiteY8" fmla="*/ 167795 h 1276906"/>
              <a:gd name="connsiteX9" fmla="*/ 105346 w 225978"/>
              <a:gd name="connsiteY9" fmla="*/ 21745 h 127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78" h="1276906">
                <a:moveTo>
                  <a:pt x="105346" y="21745"/>
                </a:moveTo>
                <a:cubicBezTo>
                  <a:pt x="101642" y="93712"/>
                  <a:pt x="25442" y="465716"/>
                  <a:pt x="45021" y="599595"/>
                </a:cubicBezTo>
                <a:cubicBezTo>
                  <a:pt x="64600" y="733474"/>
                  <a:pt x="203242" y="794858"/>
                  <a:pt x="222821" y="825020"/>
                </a:cubicBezTo>
                <a:cubicBezTo>
                  <a:pt x="242400" y="855183"/>
                  <a:pt x="164613" y="707016"/>
                  <a:pt x="162496" y="780570"/>
                </a:cubicBezTo>
                <a:cubicBezTo>
                  <a:pt x="160379" y="854124"/>
                  <a:pt x="209063" y="1208666"/>
                  <a:pt x="210121" y="1266345"/>
                </a:cubicBezTo>
                <a:cubicBezTo>
                  <a:pt x="211179" y="1324024"/>
                  <a:pt x="168846" y="1126645"/>
                  <a:pt x="168846" y="1126645"/>
                </a:cubicBezTo>
                <a:cubicBezTo>
                  <a:pt x="134450" y="1010757"/>
                  <a:pt x="22796" y="651982"/>
                  <a:pt x="3746" y="571020"/>
                </a:cubicBezTo>
                <a:cubicBezTo>
                  <a:pt x="-15304" y="490058"/>
                  <a:pt x="43963" y="708074"/>
                  <a:pt x="54546" y="640870"/>
                </a:cubicBezTo>
                <a:cubicBezTo>
                  <a:pt x="65129" y="573666"/>
                  <a:pt x="59838" y="264103"/>
                  <a:pt x="67246" y="167795"/>
                </a:cubicBezTo>
                <a:cubicBezTo>
                  <a:pt x="74654" y="71487"/>
                  <a:pt x="109050" y="-50222"/>
                  <a:pt x="105346" y="21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A3C1B92E-F6FE-3D7A-BB4D-7B4F6029C29B}"/>
              </a:ext>
            </a:extLst>
          </p:cNvPr>
          <p:cNvSpPr/>
          <p:nvPr/>
        </p:nvSpPr>
        <p:spPr>
          <a:xfrm>
            <a:off x="1837234" y="10174448"/>
            <a:ext cx="87992" cy="1302205"/>
          </a:xfrm>
          <a:custGeom>
            <a:avLst/>
            <a:gdLst>
              <a:gd name="connsiteX0" fmla="*/ 83641 w 87992"/>
              <a:gd name="connsiteY0" fmla="*/ 1427 h 1302205"/>
              <a:gd name="connsiteX1" fmla="*/ 45541 w 87992"/>
              <a:gd name="connsiteY1" fmla="*/ 366552 h 1302205"/>
              <a:gd name="connsiteX2" fmla="*/ 36016 w 87992"/>
              <a:gd name="connsiteY2" fmla="*/ 874552 h 1302205"/>
              <a:gd name="connsiteX3" fmla="*/ 26491 w 87992"/>
              <a:gd name="connsiteY3" fmla="*/ 807877 h 1302205"/>
              <a:gd name="connsiteX4" fmla="*/ 86816 w 87992"/>
              <a:gd name="connsiteY4" fmla="*/ 1287302 h 1302205"/>
              <a:gd name="connsiteX5" fmla="*/ 61416 w 87992"/>
              <a:gd name="connsiteY5" fmla="*/ 1096802 h 1302205"/>
              <a:gd name="connsiteX6" fmla="*/ 1091 w 87992"/>
              <a:gd name="connsiteY6" fmla="*/ 274477 h 1302205"/>
              <a:gd name="connsiteX7" fmla="*/ 83641 w 87992"/>
              <a:gd name="connsiteY7" fmla="*/ 1427 h 1302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92" h="1302205">
                <a:moveTo>
                  <a:pt x="83641" y="1427"/>
                </a:moveTo>
                <a:cubicBezTo>
                  <a:pt x="91049" y="16773"/>
                  <a:pt x="53478" y="221031"/>
                  <a:pt x="45541" y="366552"/>
                </a:cubicBezTo>
                <a:cubicBezTo>
                  <a:pt x="37604" y="512073"/>
                  <a:pt x="39191" y="800998"/>
                  <a:pt x="36016" y="874552"/>
                </a:cubicBezTo>
                <a:cubicBezTo>
                  <a:pt x="32841" y="948106"/>
                  <a:pt x="18024" y="739085"/>
                  <a:pt x="26491" y="807877"/>
                </a:cubicBezTo>
                <a:cubicBezTo>
                  <a:pt x="34958" y="876669"/>
                  <a:pt x="80995" y="1239148"/>
                  <a:pt x="86816" y="1287302"/>
                </a:cubicBezTo>
                <a:cubicBezTo>
                  <a:pt x="92637" y="1335456"/>
                  <a:pt x="75703" y="1265606"/>
                  <a:pt x="61416" y="1096802"/>
                </a:cubicBezTo>
                <a:cubicBezTo>
                  <a:pt x="47128" y="927998"/>
                  <a:pt x="-8434" y="453335"/>
                  <a:pt x="1091" y="274477"/>
                </a:cubicBezTo>
                <a:cubicBezTo>
                  <a:pt x="10616" y="95619"/>
                  <a:pt x="76233" y="-13919"/>
                  <a:pt x="83641" y="1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8EA8E04C-E322-57D3-C348-DB82AAABB34C}"/>
              </a:ext>
            </a:extLst>
          </p:cNvPr>
          <p:cNvSpPr/>
          <p:nvPr/>
        </p:nvSpPr>
        <p:spPr>
          <a:xfrm>
            <a:off x="2536687" y="7617465"/>
            <a:ext cx="47763" cy="1341498"/>
          </a:xfrm>
          <a:custGeom>
            <a:avLst/>
            <a:gdLst>
              <a:gd name="connsiteX0" fmla="*/ 16013 w 47763"/>
              <a:gd name="connsiteY0" fmla="*/ 18410 h 1341498"/>
              <a:gd name="connsiteX1" fmla="*/ 41413 w 47763"/>
              <a:gd name="connsiteY1" fmla="*/ 602610 h 1341498"/>
              <a:gd name="connsiteX2" fmla="*/ 138 w 47763"/>
              <a:gd name="connsiteY2" fmla="*/ 1339210 h 1341498"/>
              <a:gd name="connsiteX3" fmla="*/ 28713 w 47763"/>
              <a:gd name="connsiteY3" fmla="*/ 812160 h 1341498"/>
              <a:gd name="connsiteX4" fmla="*/ 47763 w 47763"/>
              <a:gd name="connsiteY4" fmla="*/ 208910 h 1341498"/>
              <a:gd name="connsiteX5" fmla="*/ 16013 w 47763"/>
              <a:gd name="connsiteY5" fmla="*/ 18410 h 1341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63" h="1341498">
                <a:moveTo>
                  <a:pt x="16013" y="18410"/>
                </a:moveTo>
                <a:cubicBezTo>
                  <a:pt x="14955" y="84027"/>
                  <a:pt x="44059" y="382477"/>
                  <a:pt x="41413" y="602610"/>
                </a:cubicBezTo>
                <a:cubicBezTo>
                  <a:pt x="38767" y="822743"/>
                  <a:pt x="2255" y="1304285"/>
                  <a:pt x="138" y="1339210"/>
                </a:cubicBezTo>
                <a:cubicBezTo>
                  <a:pt x="-1979" y="1374135"/>
                  <a:pt x="20776" y="1000543"/>
                  <a:pt x="28713" y="812160"/>
                </a:cubicBezTo>
                <a:cubicBezTo>
                  <a:pt x="36650" y="623777"/>
                  <a:pt x="47763" y="344377"/>
                  <a:pt x="47763" y="208910"/>
                </a:cubicBezTo>
                <a:cubicBezTo>
                  <a:pt x="47763" y="73443"/>
                  <a:pt x="17071" y="-47207"/>
                  <a:pt x="16013" y="18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F228842-FD16-D3E7-F858-E29168745EF6}"/>
              </a:ext>
            </a:extLst>
          </p:cNvPr>
          <p:cNvSpPr/>
          <p:nvPr/>
        </p:nvSpPr>
        <p:spPr>
          <a:xfrm>
            <a:off x="2434966" y="9106559"/>
            <a:ext cx="153134" cy="1141532"/>
          </a:xfrm>
          <a:custGeom>
            <a:avLst/>
            <a:gdLst>
              <a:gd name="connsiteX0" fmla="*/ 152659 w 153134"/>
              <a:gd name="connsiteY0" fmla="*/ 46966 h 1141532"/>
              <a:gd name="connsiteX1" fmla="*/ 25659 w 153134"/>
              <a:gd name="connsiteY1" fmla="*/ 834366 h 1141532"/>
              <a:gd name="connsiteX2" fmla="*/ 259 w 153134"/>
              <a:gd name="connsiteY2" fmla="*/ 1139166 h 1141532"/>
              <a:gd name="connsiteX3" fmla="*/ 32009 w 153134"/>
              <a:gd name="connsiteY3" fmla="*/ 920091 h 1141532"/>
              <a:gd name="connsiteX4" fmla="*/ 92334 w 153134"/>
              <a:gd name="connsiteY4" fmla="*/ 24741 h 1141532"/>
              <a:gd name="connsiteX5" fmla="*/ 70109 w 153134"/>
              <a:gd name="connsiteY5" fmla="*/ 237466 h 1141532"/>
              <a:gd name="connsiteX6" fmla="*/ 152659 w 153134"/>
              <a:gd name="connsiteY6" fmla="*/ 46966 h 114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134" h="1141532">
                <a:moveTo>
                  <a:pt x="152659" y="46966"/>
                </a:moveTo>
                <a:cubicBezTo>
                  <a:pt x="145251" y="146449"/>
                  <a:pt x="51059" y="652333"/>
                  <a:pt x="25659" y="834366"/>
                </a:cubicBezTo>
                <a:cubicBezTo>
                  <a:pt x="259" y="1016399"/>
                  <a:pt x="-799" y="1124879"/>
                  <a:pt x="259" y="1139166"/>
                </a:cubicBezTo>
                <a:cubicBezTo>
                  <a:pt x="1317" y="1153453"/>
                  <a:pt x="16663" y="1105828"/>
                  <a:pt x="32009" y="920091"/>
                </a:cubicBezTo>
                <a:cubicBezTo>
                  <a:pt x="47355" y="734354"/>
                  <a:pt x="85984" y="138512"/>
                  <a:pt x="92334" y="24741"/>
                </a:cubicBezTo>
                <a:cubicBezTo>
                  <a:pt x="98684" y="-89030"/>
                  <a:pt x="61642" y="225824"/>
                  <a:pt x="70109" y="237466"/>
                </a:cubicBezTo>
                <a:cubicBezTo>
                  <a:pt x="78576" y="249108"/>
                  <a:pt x="160067" y="-52517"/>
                  <a:pt x="152659" y="46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AE57C214-FFBD-4B67-94D8-E3290EA94B6C}"/>
              </a:ext>
            </a:extLst>
          </p:cNvPr>
          <p:cNvSpPr/>
          <p:nvPr/>
        </p:nvSpPr>
        <p:spPr>
          <a:xfrm>
            <a:off x="6272479" y="8559893"/>
            <a:ext cx="214156" cy="1609769"/>
          </a:xfrm>
          <a:custGeom>
            <a:avLst/>
            <a:gdLst>
              <a:gd name="connsiteX0" fmla="*/ 214046 w 214156"/>
              <a:gd name="connsiteY0" fmla="*/ 18957 h 1609769"/>
              <a:gd name="connsiteX1" fmla="*/ 80696 w 214156"/>
              <a:gd name="connsiteY1" fmla="*/ 946057 h 1609769"/>
              <a:gd name="connsiteX2" fmla="*/ 1321 w 214156"/>
              <a:gd name="connsiteY2" fmla="*/ 1590582 h 1609769"/>
              <a:gd name="connsiteX3" fmla="*/ 36246 w 214156"/>
              <a:gd name="connsiteY3" fmla="*/ 1346107 h 1609769"/>
              <a:gd name="connsiteX4" fmla="*/ 102921 w 214156"/>
              <a:gd name="connsiteY4" fmla="*/ 403132 h 1609769"/>
              <a:gd name="connsiteX5" fmla="*/ 214046 w 214156"/>
              <a:gd name="connsiteY5" fmla="*/ 18957 h 160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156" h="1609769">
                <a:moveTo>
                  <a:pt x="214046" y="18957"/>
                </a:moveTo>
                <a:cubicBezTo>
                  <a:pt x="210342" y="109444"/>
                  <a:pt x="116150" y="684119"/>
                  <a:pt x="80696" y="946057"/>
                </a:cubicBezTo>
                <a:cubicBezTo>
                  <a:pt x="45242" y="1207995"/>
                  <a:pt x="8729" y="1523907"/>
                  <a:pt x="1321" y="1590582"/>
                </a:cubicBezTo>
                <a:cubicBezTo>
                  <a:pt x="-6087" y="1657257"/>
                  <a:pt x="19313" y="1544015"/>
                  <a:pt x="36246" y="1346107"/>
                </a:cubicBezTo>
                <a:cubicBezTo>
                  <a:pt x="53179" y="1148199"/>
                  <a:pt x="78579" y="626969"/>
                  <a:pt x="102921" y="403132"/>
                </a:cubicBezTo>
                <a:cubicBezTo>
                  <a:pt x="127263" y="179295"/>
                  <a:pt x="217750" y="-71530"/>
                  <a:pt x="214046" y="18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4BB478F0-8684-9616-6CFA-B1FAE613733D}"/>
              </a:ext>
            </a:extLst>
          </p:cNvPr>
          <p:cNvSpPr/>
          <p:nvPr/>
        </p:nvSpPr>
        <p:spPr>
          <a:xfrm>
            <a:off x="6144243" y="10151403"/>
            <a:ext cx="159402" cy="1218120"/>
          </a:xfrm>
          <a:custGeom>
            <a:avLst/>
            <a:gdLst>
              <a:gd name="connsiteX0" fmla="*/ 91457 w 159402"/>
              <a:gd name="connsiteY0" fmla="*/ 59397 h 1218120"/>
              <a:gd name="connsiteX1" fmla="*/ 2557 w 159402"/>
              <a:gd name="connsiteY1" fmla="*/ 837272 h 1218120"/>
              <a:gd name="connsiteX2" fmla="*/ 31132 w 159402"/>
              <a:gd name="connsiteY2" fmla="*/ 1215097 h 1218120"/>
              <a:gd name="connsiteX3" fmla="*/ 104157 w 159402"/>
              <a:gd name="connsiteY3" fmla="*/ 649947 h 1218120"/>
              <a:gd name="connsiteX4" fmla="*/ 154957 w 159402"/>
              <a:gd name="connsiteY4" fmla="*/ 14947 h 1218120"/>
              <a:gd name="connsiteX5" fmla="*/ 151782 w 159402"/>
              <a:gd name="connsiteY5" fmla="*/ 192747 h 1218120"/>
              <a:gd name="connsiteX6" fmla="*/ 91457 w 159402"/>
              <a:gd name="connsiteY6" fmla="*/ 59397 h 121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402" h="1218120">
                <a:moveTo>
                  <a:pt x="91457" y="59397"/>
                </a:moveTo>
                <a:cubicBezTo>
                  <a:pt x="66586" y="166818"/>
                  <a:pt x="12611" y="644655"/>
                  <a:pt x="2557" y="837272"/>
                </a:cubicBezTo>
                <a:cubicBezTo>
                  <a:pt x="-7497" y="1029889"/>
                  <a:pt x="14199" y="1246318"/>
                  <a:pt x="31132" y="1215097"/>
                </a:cubicBezTo>
                <a:cubicBezTo>
                  <a:pt x="48065" y="1183876"/>
                  <a:pt x="83519" y="849972"/>
                  <a:pt x="104157" y="649947"/>
                </a:cubicBezTo>
                <a:cubicBezTo>
                  <a:pt x="124795" y="449922"/>
                  <a:pt x="147020" y="91147"/>
                  <a:pt x="154957" y="14947"/>
                </a:cubicBezTo>
                <a:cubicBezTo>
                  <a:pt x="162894" y="-61253"/>
                  <a:pt x="159190" y="177930"/>
                  <a:pt x="151782" y="192747"/>
                </a:cubicBezTo>
                <a:cubicBezTo>
                  <a:pt x="144374" y="207564"/>
                  <a:pt x="116328" y="-48024"/>
                  <a:pt x="91457" y="59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E6CFA4FF-A37E-E8DA-E4A2-11FA473C2C98}"/>
              </a:ext>
            </a:extLst>
          </p:cNvPr>
          <p:cNvSpPr/>
          <p:nvPr/>
        </p:nvSpPr>
        <p:spPr>
          <a:xfrm>
            <a:off x="6136951" y="11364451"/>
            <a:ext cx="118420" cy="1255131"/>
          </a:xfrm>
          <a:custGeom>
            <a:avLst/>
            <a:gdLst>
              <a:gd name="connsiteX0" fmla="*/ 13024 w 118420"/>
              <a:gd name="connsiteY0" fmla="*/ 24274 h 1255131"/>
              <a:gd name="connsiteX1" fmla="*/ 324 w 118420"/>
              <a:gd name="connsiteY1" fmla="*/ 1173624 h 1255131"/>
              <a:gd name="connsiteX2" fmla="*/ 22549 w 118420"/>
              <a:gd name="connsiteY2" fmla="*/ 1037099 h 1255131"/>
              <a:gd name="connsiteX3" fmla="*/ 117799 w 118420"/>
              <a:gd name="connsiteY3" fmla="*/ 43324 h 1255131"/>
              <a:gd name="connsiteX4" fmla="*/ 60649 w 118420"/>
              <a:gd name="connsiteY4" fmla="*/ 363999 h 1255131"/>
              <a:gd name="connsiteX5" fmla="*/ 13024 w 118420"/>
              <a:gd name="connsiteY5" fmla="*/ 24274 h 125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20" h="1255131">
                <a:moveTo>
                  <a:pt x="13024" y="24274"/>
                </a:moveTo>
                <a:cubicBezTo>
                  <a:pt x="2970" y="159211"/>
                  <a:pt x="-1264" y="1004820"/>
                  <a:pt x="324" y="1173624"/>
                </a:cubicBezTo>
                <a:cubicBezTo>
                  <a:pt x="1911" y="1342428"/>
                  <a:pt x="2970" y="1225482"/>
                  <a:pt x="22549" y="1037099"/>
                </a:cubicBezTo>
                <a:cubicBezTo>
                  <a:pt x="42128" y="848716"/>
                  <a:pt x="111449" y="155507"/>
                  <a:pt x="117799" y="43324"/>
                </a:cubicBezTo>
                <a:cubicBezTo>
                  <a:pt x="124149" y="-68859"/>
                  <a:pt x="80228" y="367174"/>
                  <a:pt x="60649" y="363999"/>
                </a:cubicBezTo>
                <a:cubicBezTo>
                  <a:pt x="41070" y="360824"/>
                  <a:pt x="23078" y="-110663"/>
                  <a:pt x="13024" y="24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79A338E1-A3C9-F0F7-3941-5D471548ADE0}"/>
              </a:ext>
            </a:extLst>
          </p:cNvPr>
          <p:cNvSpPr/>
          <p:nvPr/>
        </p:nvSpPr>
        <p:spPr>
          <a:xfrm>
            <a:off x="3339390" y="8769902"/>
            <a:ext cx="1204614" cy="1484968"/>
          </a:xfrm>
          <a:custGeom>
            <a:avLst/>
            <a:gdLst>
              <a:gd name="connsiteX0" fmla="*/ 7060 w 1204614"/>
              <a:gd name="connsiteY0" fmla="*/ 31198 h 1484968"/>
              <a:gd name="connsiteX1" fmla="*/ 159460 w 1204614"/>
              <a:gd name="connsiteY1" fmla="*/ 18498 h 1484968"/>
              <a:gd name="connsiteX2" fmla="*/ 375360 w 1204614"/>
              <a:gd name="connsiteY2" fmla="*/ 237573 h 1484968"/>
              <a:gd name="connsiteX3" fmla="*/ 337260 w 1204614"/>
              <a:gd name="connsiteY3" fmla="*/ 177248 h 1484968"/>
              <a:gd name="connsiteX4" fmla="*/ 730960 w 1204614"/>
              <a:gd name="connsiteY4" fmla="*/ 818598 h 1484968"/>
              <a:gd name="connsiteX5" fmla="*/ 1200860 w 1204614"/>
              <a:gd name="connsiteY5" fmla="*/ 1475823 h 1484968"/>
              <a:gd name="connsiteX6" fmla="*/ 921460 w 1204614"/>
              <a:gd name="connsiteY6" fmla="*/ 1132923 h 1484968"/>
              <a:gd name="connsiteX7" fmla="*/ 391235 w 1204614"/>
              <a:gd name="connsiteY7" fmla="*/ 186773 h 1484968"/>
              <a:gd name="connsiteX8" fmla="*/ 7060 w 1204614"/>
              <a:gd name="connsiteY8" fmla="*/ 31198 h 148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4614" h="1484968">
                <a:moveTo>
                  <a:pt x="7060" y="31198"/>
                </a:moveTo>
                <a:cubicBezTo>
                  <a:pt x="-31569" y="3152"/>
                  <a:pt x="98077" y="-15898"/>
                  <a:pt x="159460" y="18498"/>
                </a:cubicBezTo>
                <a:cubicBezTo>
                  <a:pt x="220843" y="52894"/>
                  <a:pt x="345727" y="211115"/>
                  <a:pt x="375360" y="237573"/>
                </a:cubicBezTo>
                <a:cubicBezTo>
                  <a:pt x="404993" y="264031"/>
                  <a:pt x="337260" y="177248"/>
                  <a:pt x="337260" y="177248"/>
                </a:cubicBezTo>
                <a:cubicBezTo>
                  <a:pt x="396527" y="274086"/>
                  <a:pt x="587027" y="602169"/>
                  <a:pt x="730960" y="818598"/>
                </a:cubicBezTo>
                <a:cubicBezTo>
                  <a:pt x="874893" y="1035027"/>
                  <a:pt x="1169110" y="1423436"/>
                  <a:pt x="1200860" y="1475823"/>
                </a:cubicBezTo>
                <a:cubicBezTo>
                  <a:pt x="1232610" y="1528210"/>
                  <a:pt x="1056397" y="1347765"/>
                  <a:pt x="921460" y="1132923"/>
                </a:cubicBezTo>
                <a:cubicBezTo>
                  <a:pt x="786523" y="918081"/>
                  <a:pt x="545222" y="371981"/>
                  <a:pt x="391235" y="186773"/>
                </a:cubicBezTo>
                <a:cubicBezTo>
                  <a:pt x="237248" y="1565"/>
                  <a:pt x="45689" y="59244"/>
                  <a:pt x="7060" y="31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4480B8DB-919D-D500-AD2A-F365E08B988C}"/>
              </a:ext>
            </a:extLst>
          </p:cNvPr>
          <p:cNvSpPr/>
          <p:nvPr/>
        </p:nvSpPr>
        <p:spPr>
          <a:xfrm>
            <a:off x="4584700" y="9162146"/>
            <a:ext cx="1788449" cy="1147079"/>
          </a:xfrm>
          <a:custGeom>
            <a:avLst/>
            <a:gdLst>
              <a:gd name="connsiteX0" fmla="*/ 0 w 1788449"/>
              <a:gd name="connsiteY0" fmla="*/ 1147079 h 1147079"/>
              <a:gd name="connsiteX1" fmla="*/ 1012825 w 1788449"/>
              <a:gd name="connsiteY1" fmla="*/ 569229 h 1147079"/>
              <a:gd name="connsiteX2" fmla="*/ 1231900 w 1788449"/>
              <a:gd name="connsiteY2" fmla="*/ 454929 h 1147079"/>
              <a:gd name="connsiteX3" fmla="*/ 1190625 w 1788449"/>
              <a:gd name="connsiteY3" fmla="*/ 534304 h 1147079"/>
              <a:gd name="connsiteX4" fmla="*/ 1524000 w 1788449"/>
              <a:gd name="connsiteY4" fmla="*/ 200929 h 1147079"/>
              <a:gd name="connsiteX5" fmla="*/ 1787525 w 1788449"/>
              <a:gd name="connsiteY5" fmla="*/ 904 h 1147079"/>
              <a:gd name="connsiteX6" fmla="*/ 1431925 w 1788449"/>
              <a:gd name="connsiteY6" fmla="*/ 277129 h 1147079"/>
              <a:gd name="connsiteX7" fmla="*/ 930275 w 1788449"/>
              <a:gd name="connsiteY7" fmla="*/ 575579 h 1147079"/>
              <a:gd name="connsiteX8" fmla="*/ 0 w 1788449"/>
              <a:gd name="connsiteY8" fmla="*/ 1147079 h 114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449" h="1147079">
                <a:moveTo>
                  <a:pt x="0" y="1147079"/>
                </a:moveTo>
                <a:lnTo>
                  <a:pt x="1012825" y="569229"/>
                </a:lnTo>
                <a:cubicBezTo>
                  <a:pt x="1218142" y="453871"/>
                  <a:pt x="1202267" y="460750"/>
                  <a:pt x="1231900" y="454929"/>
                </a:cubicBezTo>
                <a:cubicBezTo>
                  <a:pt x="1261533" y="449108"/>
                  <a:pt x="1141942" y="576637"/>
                  <a:pt x="1190625" y="534304"/>
                </a:cubicBezTo>
                <a:cubicBezTo>
                  <a:pt x="1239308" y="491971"/>
                  <a:pt x="1424517" y="289829"/>
                  <a:pt x="1524000" y="200929"/>
                </a:cubicBezTo>
                <a:cubicBezTo>
                  <a:pt x="1623483" y="112029"/>
                  <a:pt x="1802871" y="-11796"/>
                  <a:pt x="1787525" y="904"/>
                </a:cubicBezTo>
                <a:cubicBezTo>
                  <a:pt x="1772179" y="13604"/>
                  <a:pt x="1574800" y="181350"/>
                  <a:pt x="1431925" y="277129"/>
                </a:cubicBezTo>
                <a:cubicBezTo>
                  <a:pt x="1289050" y="372908"/>
                  <a:pt x="930275" y="575579"/>
                  <a:pt x="930275" y="575579"/>
                </a:cubicBezTo>
                <a:lnTo>
                  <a:pt x="0" y="11470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5366576B-D351-F2B0-402F-0782661397E5}"/>
              </a:ext>
            </a:extLst>
          </p:cNvPr>
          <p:cNvSpPr/>
          <p:nvPr/>
        </p:nvSpPr>
        <p:spPr>
          <a:xfrm>
            <a:off x="4604409" y="8886825"/>
            <a:ext cx="1831316" cy="1170916"/>
          </a:xfrm>
          <a:custGeom>
            <a:avLst/>
            <a:gdLst>
              <a:gd name="connsiteX0" fmla="*/ 1831316 w 1831316"/>
              <a:gd name="connsiteY0" fmla="*/ 0 h 1170916"/>
              <a:gd name="connsiteX1" fmla="*/ 1180441 w 1831316"/>
              <a:gd name="connsiteY1" fmla="*/ 492125 h 1170916"/>
              <a:gd name="connsiteX2" fmla="*/ 1228066 w 1831316"/>
              <a:gd name="connsiteY2" fmla="*/ 454025 h 1170916"/>
              <a:gd name="connsiteX3" fmla="*/ 294616 w 1831316"/>
              <a:gd name="connsiteY3" fmla="*/ 1009650 h 1170916"/>
              <a:gd name="connsiteX4" fmla="*/ 18391 w 1831316"/>
              <a:gd name="connsiteY4" fmla="*/ 1162050 h 1170916"/>
              <a:gd name="connsiteX5" fmla="*/ 723241 w 1831316"/>
              <a:gd name="connsiteY5" fmla="*/ 803275 h 1170916"/>
              <a:gd name="connsiteX6" fmla="*/ 1320141 w 1831316"/>
              <a:gd name="connsiteY6" fmla="*/ 387350 h 1170916"/>
              <a:gd name="connsiteX7" fmla="*/ 1240766 w 1831316"/>
              <a:gd name="connsiteY7" fmla="*/ 428625 h 1170916"/>
              <a:gd name="connsiteX8" fmla="*/ 1831316 w 1831316"/>
              <a:gd name="connsiteY8" fmla="*/ 0 h 117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1316" h="1170916">
                <a:moveTo>
                  <a:pt x="1831316" y="0"/>
                </a:moveTo>
                <a:cubicBezTo>
                  <a:pt x="1821262" y="10583"/>
                  <a:pt x="1280983" y="416454"/>
                  <a:pt x="1180441" y="492125"/>
                </a:cubicBezTo>
                <a:cubicBezTo>
                  <a:pt x="1079899" y="567796"/>
                  <a:pt x="1375704" y="367771"/>
                  <a:pt x="1228066" y="454025"/>
                </a:cubicBezTo>
                <a:cubicBezTo>
                  <a:pt x="1080428" y="540279"/>
                  <a:pt x="496228" y="891646"/>
                  <a:pt x="294616" y="1009650"/>
                </a:cubicBezTo>
                <a:cubicBezTo>
                  <a:pt x="93003" y="1127654"/>
                  <a:pt x="-53046" y="1196446"/>
                  <a:pt x="18391" y="1162050"/>
                </a:cubicBezTo>
                <a:cubicBezTo>
                  <a:pt x="89828" y="1127654"/>
                  <a:pt x="506283" y="932392"/>
                  <a:pt x="723241" y="803275"/>
                </a:cubicBezTo>
                <a:cubicBezTo>
                  <a:pt x="940199" y="674158"/>
                  <a:pt x="1233887" y="449792"/>
                  <a:pt x="1320141" y="387350"/>
                </a:cubicBezTo>
                <a:cubicBezTo>
                  <a:pt x="1406395" y="324908"/>
                  <a:pt x="1152395" y="492654"/>
                  <a:pt x="1240766" y="428625"/>
                </a:cubicBezTo>
                <a:lnTo>
                  <a:pt x="183131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2C617007-6471-EEB3-F79A-802EF239971C}"/>
              </a:ext>
            </a:extLst>
          </p:cNvPr>
          <p:cNvSpPr/>
          <p:nvPr/>
        </p:nvSpPr>
        <p:spPr>
          <a:xfrm>
            <a:off x="3311310" y="8627109"/>
            <a:ext cx="1365322" cy="1489958"/>
          </a:xfrm>
          <a:custGeom>
            <a:avLst/>
            <a:gdLst>
              <a:gd name="connsiteX0" fmla="*/ 6565 w 1365322"/>
              <a:gd name="connsiteY0" fmla="*/ 142241 h 1489958"/>
              <a:gd name="connsiteX1" fmla="*/ 549490 w 1365322"/>
              <a:gd name="connsiteY1" fmla="*/ 56516 h 1489958"/>
              <a:gd name="connsiteX2" fmla="*/ 505040 w 1365322"/>
              <a:gd name="connsiteY2" fmla="*/ 107316 h 1489958"/>
              <a:gd name="connsiteX3" fmla="*/ 663790 w 1365322"/>
              <a:gd name="connsiteY3" fmla="*/ 326391 h 1489958"/>
              <a:gd name="connsiteX4" fmla="*/ 647915 w 1365322"/>
              <a:gd name="connsiteY4" fmla="*/ 326391 h 1489958"/>
              <a:gd name="connsiteX5" fmla="*/ 879690 w 1365322"/>
              <a:gd name="connsiteY5" fmla="*/ 745491 h 1489958"/>
              <a:gd name="connsiteX6" fmla="*/ 1362290 w 1365322"/>
              <a:gd name="connsiteY6" fmla="*/ 1472566 h 1489958"/>
              <a:gd name="connsiteX7" fmla="*/ 1054315 w 1365322"/>
              <a:gd name="connsiteY7" fmla="*/ 1164591 h 1489958"/>
              <a:gd name="connsiteX8" fmla="*/ 457415 w 1365322"/>
              <a:gd name="connsiteY8" fmla="*/ 94616 h 1489958"/>
              <a:gd name="connsiteX9" fmla="*/ 263740 w 1365322"/>
              <a:gd name="connsiteY9" fmla="*/ 59691 h 1489958"/>
              <a:gd name="connsiteX10" fmla="*/ 6565 w 1365322"/>
              <a:gd name="connsiteY10" fmla="*/ 142241 h 148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5322" h="1489958">
                <a:moveTo>
                  <a:pt x="6565" y="142241"/>
                </a:moveTo>
                <a:cubicBezTo>
                  <a:pt x="54190" y="141712"/>
                  <a:pt x="466411" y="62337"/>
                  <a:pt x="549490" y="56516"/>
                </a:cubicBezTo>
                <a:cubicBezTo>
                  <a:pt x="632569" y="50695"/>
                  <a:pt x="485990" y="62337"/>
                  <a:pt x="505040" y="107316"/>
                </a:cubicBezTo>
                <a:cubicBezTo>
                  <a:pt x="524090" y="152295"/>
                  <a:pt x="663790" y="326391"/>
                  <a:pt x="663790" y="326391"/>
                </a:cubicBezTo>
                <a:cubicBezTo>
                  <a:pt x="687602" y="362903"/>
                  <a:pt x="611932" y="256541"/>
                  <a:pt x="647915" y="326391"/>
                </a:cubicBezTo>
                <a:cubicBezTo>
                  <a:pt x="683898" y="396241"/>
                  <a:pt x="760627" y="554462"/>
                  <a:pt x="879690" y="745491"/>
                </a:cubicBezTo>
                <a:cubicBezTo>
                  <a:pt x="998753" y="936520"/>
                  <a:pt x="1333186" y="1402716"/>
                  <a:pt x="1362290" y="1472566"/>
                </a:cubicBezTo>
                <a:cubicBezTo>
                  <a:pt x="1391394" y="1542416"/>
                  <a:pt x="1205127" y="1394249"/>
                  <a:pt x="1054315" y="1164591"/>
                </a:cubicBezTo>
                <a:cubicBezTo>
                  <a:pt x="903503" y="934933"/>
                  <a:pt x="589177" y="278766"/>
                  <a:pt x="457415" y="94616"/>
                </a:cubicBezTo>
                <a:cubicBezTo>
                  <a:pt x="325653" y="-89534"/>
                  <a:pt x="344173" y="50166"/>
                  <a:pt x="263740" y="59691"/>
                </a:cubicBezTo>
                <a:cubicBezTo>
                  <a:pt x="183307" y="69216"/>
                  <a:pt x="-41060" y="142770"/>
                  <a:pt x="6565" y="142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EF8B56CF-3797-E114-B379-40FF19C2CC57}"/>
              </a:ext>
            </a:extLst>
          </p:cNvPr>
          <p:cNvSpPr/>
          <p:nvPr/>
        </p:nvSpPr>
        <p:spPr>
          <a:xfrm>
            <a:off x="3947527" y="8667605"/>
            <a:ext cx="739015" cy="1114836"/>
          </a:xfrm>
          <a:custGeom>
            <a:avLst/>
            <a:gdLst>
              <a:gd name="connsiteX0" fmla="*/ 14873 w 739015"/>
              <a:gd name="connsiteY0" fmla="*/ 16020 h 1114836"/>
              <a:gd name="connsiteX1" fmla="*/ 719723 w 739015"/>
              <a:gd name="connsiteY1" fmla="*/ 1082820 h 1114836"/>
              <a:gd name="connsiteX2" fmla="*/ 516523 w 739015"/>
              <a:gd name="connsiteY2" fmla="*/ 803420 h 1114836"/>
              <a:gd name="connsiteX3" fmla="*/ 262523 w 739015"/>
              <a:gd name="connsiteY3" fmla="*/ 466870 h 1114836"/>
              <a:gd name="connsiteX4" fmla="*/ 14873 w 739015"/>
              <a:gd name="connsiteY4" fmla="*/ 16020 h 111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015" h="1114836">
                <a:moveTo>
                  <a:pt x="14873" y="16020"/>
                </a:moveTo>
                <a:cubicBezTo>
                  <a:pt x="91073" y="118678"/>
                  <a:pt x="636115" y="951587"/>
                  <a:pt x="719723" y="1082820"/>
                </a:cubicBezTo>
                <a:cubicBezTo>
                  <a:pt x="803331" y="1214053"/>
                  <a:pt x="592723" y="906078"/>
                  <a:pt x="516523" y="803420"/>
                </a:cubicBezTo>
                <a:cubicBezTo>
                  <a:pt x="440323" y="700762"/>
                  <a:pt x="349306" y="601278"/>
                  <a:pt x="262523" y="466870"/>
                </a:cubicBezTo>
                <a:cubicBezTo>
                  <a:pt x="175740" y="332462"/>
                  <a:pt x="-61327" y="-86638"/>
                  <a:pt x="14873" y="16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E2711953-5A5D-E8FB-A4B7-7C1E495BE1D2}"/>
              </a:ext>
            </a:extLst>
          </p:cNvPr>
          <p:cNvSpPr/>
          <p:nvPr/>
        </p:nvSpPr>
        <p:spPr>
          <a:xfrm>
            <a:off x="4681462" y="8556625"/>
            <a:ext cx="1789799" cy="1223566"/>
          </a:xfrm>
          <a:custGeom>
            <a:avLst/>
            <a:gdLst>
              <a:gd name="connsiteX0" fmla="*/ 1789188 w 1789799"/>
              <a:gd name="connsiteY0" fmla="*/ 0 h 1223566"/>
              <a:gd name="connsiteX1" fmla="*/ 1630438 w 1789799"/>
              <a:gd name="connsiteY1" fmla="*/ 228600 h 1223566"/>
              <a:gd name="connsiteX2" fmla="*/ 1335163 w 1789799"/>
              <a:gd name="connsiteY2" fmla="*/ 450850 h 1223566"/>
              <a:gd name="connsiteX3" fmla="*/ 4838 w 1789799"/>
              <a:gd name="connsiteY3" fmla="*/ 1219200 h 1223566"/>
              <a:gd name="connsiteX4" fmla="*/ 912888 w 1789799"/>
              <a:gd name="connsiteY4" fmla="*/ 739775 h 1223566"/>
              <a:gd name="connsiteX5" fmla="*/ 1576463 w 1789799"/>
              <a:gd name="connsiteY5" fmla="*/ 228600 h 1223566"/>
              <a:gd name="connsiteX6" fmla="*/ 1789188 w 1789799"/>
              <a:gd name="connsiteY6" fmla="*/ 0 h 122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9799" h="1223566">
                <a:moveTo>
                  <a:pt x="1789188" y="0"/>
                </a:moveTo>
                <a:cubicBezTo>
                  <a:pt x="1798184" y="0"/>
                  <a:pt x="1706109" y="153458"/>
                  <a:pt x="1630438" y="228600"/>
                </a:cubicBezTo>
                <a:cubicBezTo>
                  <a:pt x="1554767" y="303742"/>
                  <a:pt x="1606096" y="285750"/>
                  <a:pt x="1335163" y="450850"/>
                </a:cubicBezTo>
                <a:cubicBezTo>
                  <a:pt x="1064230" y="615950"/>
                  <a:pt x="75217" y="1171046"/>
                  <a:pt x="4838" y="1219200"/>
                </a:cubicBezTo>
                <a:cubicBezTo>
                  <a:pt x="-65541" y="1267354"/>
                  <a:pt x="650951" y="904875"/>
                  <a:pt x="912888" y="739775"/>
                </a:cubicBezTo>
                <a:cubicBezTo>
                  <a:pt x="1174825" y="574675"/>
                  <a:pt x="1430942" y="347662"/>
                  <a:pt x="1576463" y="228600"/>
                </a:cubicBezTo>
                <a:cubicBezTo>
                  <a:pt x="1721984" y="109538"/>
                  <a:pt x="1780192" y="0"/>
                  <a:pt x="17891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8359F907-F116-8411-529E-F76DA951E5EF}"/>
              </a:ext>
            </a:extLst>
          </p:cNvPr>
          <p:cNvSpPr/>
          <p:nvPr/>
        </p:nvSpPr>
        <p:spPr>
          <a:xfrm>
            <a:off x="4190947" y="8711978"/>
            <a:ext cx="590275" cy="784039"/>
          </a:xfrm>
          <a:custGeom>
            <a:avLst/>
            <a:gdLst>
              <a:gd name="connsiteX0" fmla="*/ 53 w 590275"/>
              <a:gd name="connsiteY0" fmla="*/ 222 h 784039"/>
              <a:gd name="connsiteX1" fmla="*/ 342953 w 590275"/>
              <a:gd name="connsiteY1" fmla="*/ 489172 h 784039"/>
              <a:gd name="connsiteX2" fmla="*/ 584253 w 590275"/>
              <a:gd name="connsiteY2" fmla="*/ 774922 h 784039"/>
              <a:gd name="connsiteX3" fmla="*/ 504878 w 590275"/>
              <a:gd name="connsiteY3" fmla="*/ 698722 h 784039"/>
              <a:gd name="connsiteX4" fmla="*/ 368353 w 590275"/>
              <a:gd name="connsiteY4" fmla="*/ 552672 h 784039"/>
              <a:gd name="connsiteX5" fmla="*/ 53 w 590275"/>
              <a:gd name="connsiteY5" fmla="*/ 222 h 78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275" h="784039">
                <a:moveTo>
                  <a:pt x="53" y="222"/>
                </a:moveTo>
                <a:cubicBezTo>
                  <a:pt x="-4180" y="-10361"/>
                  <a:pt x="245586" y="360055"/>
                  <a:pt x="342953" y="489172"/>
                </a:cubicBezTo>
                <a:cubicBezTo>
                  <a:pt x="440320" y="618289"/>
                  <a:pt x="557266" y="739997"/>
                  <a:pt x="584253" y="774922"/>
                </a:cubicBezTo>
                <a:cubicBezTo>
                  <a:pt x="611241" y="809847"/>
                  <a:pt x="540861" y="735764"/>
                  <a:pt x="504878" y="698722"/>
                </a:cubicBezTo>
                <a:cubicBezTo>
                  <a:pt x="468895" y="661680"/>
                  <a:pt x="453549" y="668030"/>
                  <a:pt x="368353" y="552672"/>
                </a:cubicBezTo>
                <a:cubicBezTo>
                  <a:pt x="283157" y="437314"/>
                  <a:pt x="4286" y="10805"/>
                  <a:pt x="53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6DEAF3B2-27C8-DA69-9324-F17CF3206AC1}"/>
              </a:ext>
            </a:extLst>
          </p:cNvPr>
          <p:cNvSpPr/>
          <p:nvPr/>
        </p:nvSpPr>
        <p:spPr>
          <a:xfrm>
            <a:off x="4628418" y="8430307"/>
            <a:ext cx="1858850" cy="1145180"/>
          </a:xfrm>
          <a:custGeom>
            <a:avLst/>
            <a:gdLst>
              <a:gd name="connsiteX0" fmla="*/ 1845407 w 1858850"/>
              <a:gd name="connsiteY0" fmla="*/ 8843 h 1145180"/>
              <a:gd name="connsiteX1" fmla="*/ 1258032 w 1858850"/>
              <a:gd name="connsiteY1" fmla="*/ 462868 h 1145180"/>
              <a:gd name="connsiteX2" fmla="*/ 1232632 w 1858850"/>
              <a:gd name="connsiteY2" fmla="*/ 500968 h 1145180"/>
              <a:gd name="connsiteX3" fmla="*/ 254732 w 1858850"/>
              <a:gd name="connsiteY3" fmla="*/ 1047068 h 1145180"/>
              <a:gd name="connsiteX4" fmla="*/ 19782 w 1858850"/>
              <a:gd name="connsiteY4" fmla="*/ 1129618 h 1145180"/>
              <a:gd name="connsiteX5" fmla="*/ 642082 w 1858850"/>
              <a:gd name="connsiteY5" fmla="*/ 862918 h 1145180"/>
              <a:gd name="connsiteX6" fmla="*/ 1581882 w 1858850"/>
              <a:gd name="connsiteY6" fmla="*/ 215218 h 1145180"/>
              <a:gd name="connsiteX7" fmla="*/ 1845407 w 1858850"/>
              <a:gd name="connsiteY7" fmla="*/ 8843 h 114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850" h="1145180">
                <a:moveTo>
                  <a:pt x="1845407" y="8843"/>
                </a:moveTo>
                <a:lnTo>
                  <a:pt x="1258032" y="462868"/>
                </a:lnTo>
                <a:cubicBezTo>
                  <a:pt x="1155903" y="544889"/>
                  <a:pt x="1399849" y="403601"/>
                  <a:pt x="1232632" y="500968"/>
                </a:cubicBezTo>
                <a:cubicBezTo>
                  <a:pt x="1065415" y="598335"/>
                  <a:pt x="456874" y="942293"/>
                  <a:pt x="254732" y="1047068"/>
                </a:cubicBezTo>
                <a:cubicBezTo>
                  <a:pt x="52590" y="1151843"/>
                  <a:pt x="-44776" y="1160310"/>
                  <a:pt x="19782" y="1129618"/>
                </a:cubicBezTo>
                <a:cubicBezTo>
                  <a:pt x="84340" y="1098926"/>
                  <a:pt x="381732" y="1015318"/>
                  <a:pt x="642082" y="862918"/>
                </a:cubicBezTo>
                <a:cubicBezTo>
                  <a:pt x="902432" y="710518"/>
                  <a:pt x="1377094" y="353860"/>
                  <a:pt x="1581882" y="215218"/>
                </a:cubicBezTo>
                <a:cubicBezTo>
                  <a:pt x="1786669" y="76576"/>
                  <a:pt x="1899382" y="-32432"/>
                  <a:pt x="1845407" y="8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E342547-6D5C-1E47-1193-E4D1A5950514}"/>
              </a:ext>
            </a:extLst>
          </p:cNvPr>
          <p:cNvSpPr/>
          <p:nvPr/>
        </p:nvSpPr>
        <p:spPr>
          <a:xfrm>
            <a:off x="4434225" y="8703570"/>
            <a:ext cx="347638" cy="573754"/>
          </a:xfrm>
          <a:custGeom>
            <a:avLst/>
            <a:gdLst>
              <a:gd name="connsiteX0" fmla="*/ 17125 w 347638"/>
              <a:gd name="connsiteY0" fmla="*/ 8630 h 573754"/>
              <a:gd name="connsiteX1" fmla="*/ 334625 w 347638"/>
              <a:gd name="connsiteY1" fmla="*/ 561080 h 573754"/>
              <a:gd name="connsiteX2" fmla="*/ 264775 w 347638"/>
              <a:gd name="connsiteY2" fmla="*/ 383280 h 573754"/>
              <a:gd name="connsiteX3" fmla="*/ 64750 w 347638"/>
              <a:gd name="connsiteY3" fmla="*/ 234055 h 573754"/>
              <a:gd name="connsiteX4" fmla="*/ 17125 w 347638"/>
              <a:gd name="connsiteY4" fmla="*/ 8630 h 57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638" h="573754">
                <a:moveTo>
                  <a:pt x="17125" y="8630"/>
                </a:moveTo>
                <a:cubicBezTo>
                  <a:pt x="62104" y="63134"/>
                  <a:pt x="293350" y="498638"/>
                  <a:pt x="334625" y="561080"/>
                </a:cubicBezTo>
                <a:cubicBezTo>
                  <a:pt x="375900" y="623522"/>
                  <a:pt x="309754" y="437784"/>
                  <a:pt x="264775" y="383280"/>
                </a:cubicBezTo>
                <a:cubicBezTo>
                  <a:pt x="219796" y="328776"/>
                  <a:pt x="103908" y="294909"/>
                  <a:pt x="64750" y="234055"/>
                </a:cubicBezTo>
                <a:cubicBezTo>
                  <a:pt x="25592" y="173201"/>
                  <a:pt x="-27854" y="-45874"/>
                  <a:pt x="17125" y="8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8CD88187-4690-DE37-2EAB-30788C124AC1}"/>
              </a:ext>
            </a:extLst>
          </p:cNvPr>
          <p:cNvSpPr/>
          <p:nvPr/>
        </p:nvSpPr>
        <p:spPr>
          <a:xfrm>
            <a:off x="4755206" y="8755459"/>
            <a:ext cx="1008380" cy="604683"/>
          </a:xfrm>
          <a:custGeom>
            <a:avLst/>
            <a:gdLst>
              <a:gd name="connsiteX0" fmla="*/ 966144 w 1008380"/>
              <a:gd name="connsiteY0" fmla="*/ 42466 h 604683"/>
              <a:gd name="connsiteX1" fmla="*/ 369244 w 1008380"/>
              <a:gd name="connsiteY1" fmla="*/ 382191 h 604683"/>
              <a:gd name="connsiteX2" fmla="*/ 944 w 1008380"/>
              <a:gd name="connsiteY2" fmla="*/ 604441 h 604683"/>
              <a:gd name="connsiteX3" fmla="*/ 283519 w 1008380"/>
              <a:gd name="connsiteY3" fmla="*/ 417116 h 604683"/>
              <a:gd name="connsiteX4" fmla="*/ 880419 w 1008380"/>
              <a:gd name="connsiteY4" fmla="*/ 45641 h 604683"/>
              <a:gd name="connsiteX5" fmla="*/ 966144 w 1008380"/>
              <a:gd name="connsiteY5" fmla="*/ 42466 h 60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8380" h="604683">
                <a:moveTo>
                  <a:pt x="966144" y="42466"/>
                </a:moveTo>
                <a:cubicBezTo>
                  <a:pt x="880948" y="98558"/>
                  <a:pt x="530111" y="288529"/>
                  <a:pt x="369244" y="382191"/>
                </a:cubicBezTo>
                <a:cubicBezTo>
                  <a:pt x="208377" y="475853"/>
                  <a:pt x="15231" y="598620"/>
                  <a:pt x="944" y="604441"/>
                </a:cubicBezTo>
                <a:cubicBezTo>
                  <a:pt x="-13343" y="610262"/>
                  <a:pt x="136940" y="510249"/>
                  <a:pt x="283519" y="417116"/>
                </a:cubicBezTo>
                <a:cubicBezTo>
                  <a:pt x="430098" y="323983"/>
                  <a:pt x="760827" y="107024"/>
                  <a:pt x="880419" y="45641"/>
                </a:cubicBezTo>
                <a:cubicBezTo>
                  <a:pt x="1000011" y="-15742"/>
                  <a:pt x="1051340" y="-13626"/>
                  <a:pt x="966144" y="42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2D798717-0491-9AFB-688E-ABF4B52CFA89}"/>
              </a:ext>
            </a:extLst>
          </p:cNvPr>
          <p:cNvSpPr/>
          <p:nvPr/>
        </p:nvSpPr>
        <p:spPr>
          <a:xfrm>
            <a:off x="4643982" y="8693317"/>
            <a:ext cx="674343" cy="425305"/>
          </a:xfrm>
          <a:custGeom>
            <a:avLst/>
            <a:gdLst>
              <a:gd name="connsiteX0" fmla="*/ 4218 w 674343"/>
              <a:gd name="connsiteY0" fmla="*/ 6183 h 425305"/>
              <a:gd name="connsiteX1" fmla="*/ 182018 w 674343"/>
              <a:gd name="connsiteY1" fmla="*/ 320508 h 425305"/>
              <a:gd name="connsiteX2" fmla="*/ 169318 w 674343"/>
              <a:gd name="connsiteY2" fmla="*/ 425283 h 425305"/>
              <a:gd name="connsiteX3" fmla="*/ 397918 w 674343"/>
              <a:gd name="connsiteY3" fmla="*/ 314158 h 425305"/>
              <a:gd name="connsiteX4" fmla="*/ 674143 w 674343"/>
              <a:gd name="connsiteY4" fmla="*/ 117308 h 425305"/>
              <a:gd name="connsiteX5" fmla="*/ 353468 w 674343"/>
              <a:gd name="connsiteY5" fmla="*/ 349083 h 425305"/>
              <a:gd name="connsiteX6" fmla="*/ 223293 w 674343"/>
              <a:gd name="connsiteY6" fmla="*/ 368133 h 425305"/>
              <a:gd name="connsiteX7" fmla="*/ 162968 w 674343"/>
              <a:gd name="connsiteY7" fmla="*/ 244308 h 425305"/>
              <a:gd name="connsiteX8" fmla="*/ 64543 w 674343"/>
              <a:gd name="connsiteY8" fmla="*/ 120483 h 425305"/>
              <a:gd name="connsiteX9" fmla="*/ 4218 w 674343"/>
              <a:gd name="connsiteY9" fmla="*/ 6183 h 42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343" h="425305">
                <a:moveTo>
                  <a:pt x="4218" y="6183"/>
                </a:moveTo>
                <a:cubicBezTo>
                  <a:pt x="23797" y="39521"/>
                  <a:pt x="154501" y="250658"/>
                  <a:pt x="182018" y="320508"/>
                </a:cubicBezTo>
                <a:cubicBezTo>
                  <a:pt x="209535" y="390358"/>
                  <a:pt x="133335" y="426341"/>
                  <a:pt x="169318" y="425283"/>
                </a:cubicBezTo>
                <a:cubicBezTo>
                  <a:pt x="205301" y="424225"/>
                  <a:pt x="313781" y="365487"/>
                  <a:pt x="397918" y="314158"/>
                </a:cubicBezTo>
                <a:cubicBezTo>
                  <a:pt x="482055" y="262829"/>
                  <a:pt x="681551" y="111487"/>
                  <a:pt x="674143" y="117308"/>
                </a:cubicBezTo>
                <a:cubicBezTo>
                  <a:pt x="666735" y="123129"/>
                  <a:pt x="428610" y="307279"/>
                  <a:pt x="353468" y="349083"/>
                </a:cubicBezTo>
                <a:cubicBezTo>
                  <a:pt x="278326" y="390887"/>
                  <a:pt x="255043" y="385595"/>
                  <a:pt x="223293" y="368133"/>
                </a:cubicBezTo>
                <a:cubicBezTo>
                  <a:pt x="191543" y="350671"/>
                  <a:pt x="189426" y="285583"/>
                  <a:pt x="162968" y="244308"/>
                </a:cubicBezTo>
                <a:cubicBezTo>
                  <a:pt x="136510" y="203033"/>
                  <a:pt x="91001" y="157525"/>
                  <a:pt x="64543" y="120483"/>
                </a:cubicBezTo>
                <a:cubicBezTo>
                  <a:pt x="38085" y="83441"/>
                  <a:pt x="-15361" y="-27155"/>
                  <a:pt x="4218" y="6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6D9E2B5E-5063-4EBF-56AF-DECC68BBB16D}"/>
              </a:ext>
            </a:extLst>
          </p:cNvPr>
          <p:cNvSpPr/>
          <p:nvPr/>
        </p:nvSpPr>
        <p:spPr>
          <a:xfrm>
            <a:off x="4613274" y="8753167"/>
            <a:ext cx="747469" cy="175161"/>
          </a:xfrm>
          <a:custGeom>
            <a:avLst/>
            <a:gdLst>
              <a:gd name="connsiteX0" fmla="*/ 1 w 747469"/>
              <a:gd name="connsiteY0" fmla="*/ 308 h 175161"/>
              <a:gd name="connsiteX1" fmla="*/ 609601 w 747469"/>
              <a:gd name="connsiteY1" fmla="*/ 25708 h 175161"/>
              <a:gd name="connsiteX2" fmla="*/ 742951 w 747469"/>
              <a:gd name="connsiteY2" fmla="*/ 38408 h 175161"/>
              <a:gd name="connsiteX3" fmla="*/ 520701 w 747469"/>
              <a:gd name="connsiteY3" fmla="*/ 174933 h 175161"/>
              <a:gd name="connsiteX4" fmla="*/ 742951 w 747469"/>
              <a:gd name="connsiteY4" fmla="*/ 70158 h 175161"/>
              <a:gd name="connsiteX5" fmla="*/ 615951 w 747469"/>
              <a:gd name="connsiteY5" fmla="*/ 44758 h 175161"/>
              <a:gd name="connsiteX6" fmla="*/ 1 w 747469"/>
              <a:gd name="connsiteY6" fmla="*/ 308 h 1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469" h="175161">
                <a:moveTo>
                  <a:pt x="1" y="308"/>
                </a:moveTo>
                <a:cubicBezTo>
                  <a:pt x="-1057" y="-2867"/>
                  <a:pt x="485776" y="19358"/>
                  <a:pt x="609601" y="25708"/>
                </a:cubicBezTo>
                <a:cubicBezTo>
                  <a:pt x="733426" y="32058"/>
                  <a:pt x="757768" y="13537"/>
                  <a:pt x="742951" y="38408"/>
                </a:cubicBezTo>
                <a:cubicBezTo>
                  <a:pt x="728134" y="63279"/>
                  <a:pt x="520701" y="169641"/>
                  <a:pt x="520701" y="174933"/>
                </a:cubicBezTo>
                <a:cubicBezTo>
                  <a:pt x="520701" y="180225"/>
                  <a:pt x="727076" y="91854"/>
                  <a:pt x="742951" y="70158"/>
                </a:cubicBezTo>
                <a:cubicBezTo>
                  <a:pt x="758826" y="48462"/>
                  <a:pt x="736601" y="55341"/>
                  <a:pt x="615951" y="44758"/>
                </a:cubicBezTo>
                <a:cubicBezTo>
                  <a:pt x="495301" y="34175"/>
                  <a:pt x="1059" y="3483"/>
                  <a:pt x="1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A523F587-AD28-C779-D3CD-AF44DCB43428}"/>
              </a:ext>
            </a:extLst>
          </p:cNvPr>
          <p:cNvSpPr/>
          <p:nvPr/>
        </p:nvSpPr>
        <p:spPr>
          <a:xfrm>
            <a:off x="6326602" y="7724593"/>
            <a:ext cx="104104" cy="399991"/>
          </a:xfrm>
          <a:custGeom>
            <a:avLst/>
            <a:gdLst>
              <a:gd name="connsiteX0" fmla="*/ 96423 w 104104"/>
              <a:gd name="connsiteY0" fmla="*/ 182 h 399991"/>
              <a:gd name="connsiteX1" fmla="*/ 96423 w 104104"/>
              <a:gd name="connsiteY1" fmla="*/ 216082 h 399991"/>
              <a:gd name="connsiteX2" fmla="*/ 1173 w 104104"/>
              <a:gd name="connsiteY2" fmla="*/ 397057 h 399991"/>
              <a:gd name="connsiteX3" fmla="*/ 45623 w 104104"/>
              <a:gd name="connsiteY3" fmla="*/ 317682 h 399991"/>
              <a:gd name="connsiteX4" fmla="*/ 80548 w 104104"/>
              <a:gd name="connsiteY4" fmla="*/ 181157 h 399991"/>
              <a:gd name="connsiteX5" fmla="*/ 96423 w 104104"/>
              <a:gd name="connsiteY5" fmla="*/ 182 h 39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04" h="399991">
                <a:moveTo>
                  <a:pt x="96423" y="182"/>
                </a:moveTo>
                <a:cubicBezTo>
                  <a:pt x="99069" y="6003"/>
                  <a:pt x="112298" y="149936"/>
                  <a:pt x="96423" y="216082"/>
                </a:cubicBezTo>
                <a:cubicBezTo>
                  <a:pt x="80548" y="282228"/>
                  <a:pt x="9640" y="380124"/>
                  <a:pt x="1173" y="397057"/>
                </a:cubicBezTo>
                <a:cubicBezTo>
                  <a:pt x="-7294" y="413990"/>
                  <a:pt x="32394" y="353665"/>
                  <a:pt x="45623" y="317682"/>
                </a:cubicBezTo>
                <a:cubicBezTo>
                  <a:pt x="58852" y="281699"/>
                  <a:pt x="70494" y="233015"/>
                  <a:pt x="80548" y="181157"/>
                </a:cubicBezTo>
                <a:cubicBezTo>
                  <a:pt x="90602" y="129299"/>
                  <a:pt x="93777" y="-5639"/>
                  <a:pt x="96423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A9504A6-2393-0C7A-83AC-AB2BDF871871}"/>
              </a:ext>
            </a:extLst>
          </p:cNvPr>
          <p:cNvSpPr/>
          <p:nvPr/>
        </p:nvSpPr>
        <p:spPr>
          <a:xfrm>
            <a:off x="6305229" y="7662492"/>
            <a:ext cx="195509" cy="849791"/>
          </a:xfrm>
          <a:custGeom>
            <a:avLst/>
            <a:gdLst>
              <a:gd name="connsiteX0" fmla="*/ 190821 w 195509"/>
              <a:gd name="connsiteY0" fmla="*/ 14658 h 849791"/>
              <a:gd name="connsiteX1" fmla="*/ 114621 w 195509"/>
              <a:gd name="connsiteY1" fmla="*/ 411533 h 849791"/>
              <a:gd name="connsiteX2" fmla="*/ 143196 w 195509"/>
              <a:gd name="connsiteY2" fmla="*/ 452808 h 849791"/>
              <a:gd name="connsiteX3" fmla="*/ 178121 w 195509"/>
              <a:gd name="connsiteY3" fmla="*/ 487733 h 849791"/>
              <a:gd name="connsiteX4" fmla="*/ 86046 w 195509"/>
              <a:gd name="connsiteY4" fmla="*/ 605208 h 849791"/>
              <a:gd name="connsiteX5" fmla="*/ 321 w 195509"/>
              <a:gd name="connsiteY5" fmla="*/ 849683 h 849791"/>
              <a:gd name="connsiteX6" fmla="*/ 117796 w 195509"/>
              <a:gd name="connsiteY6" fmla="*/ 573458 h 849791"/>
              <a:gd name="connsiteX7" fmla="*/ 193996 w 195509"/>
              <a:gd name="connsiteY7" fmla="*/ 313108 h 849791"/>
              <a:gd name="connsiteX8" fmla="*/ 168596 w 195509"/>
              <a:gd name="connsiteY8" fmla="*/ 367083 h 849791"/>
              <a:gd name="connsiteX9" fmla="*/ 168596 w 195509"/>
              <a:gd name="connsiteY9" fmla="*/ 119433 h 849791"/>
              <a:gd name="connsiteX10" fmla="*/ 168596 w 195509"/>
              <a:gd name="connsiteY10" fmla="*/ 84508 h 849791"/>
              <a:gd name="connsiteX11" fmla="*/ 190821 w 195509"/>
              <a:gd name="connsiteY11" fmla="*/ 14658 h 84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5509" h="849791">
                <a:moveTo>
                  <a:pt x="190821" y="14658"/>
                </a:moveTo>
                <a:cubicBezTo>
                  <a:pt x="181825" y="69162"/>
                  <a:pt x="122558" y="338508"/>
                  <a:pt x="114621" y="411533"/>
                </a:cubicBezTo>
                <a:cubicBezTo>
                  <a:pt x="106684" y="484558"/>
                  <a:pt x="132613" y="440108"/>
                  <a:pt x="143196" y="452808"/>
                </a:cubicBezTo>
                <a:cubicBezTo>
                  <a:pt x="153779" y="465508"/>
                  <a:pt x="187646" y="462333"/>
                  <a:pt x="178121" y="487733"/>
                </a:cubicBezTo>
                <a:cubicBezTo>
                  <a:pt x="168596" y="513133"/>
                  <a:pt x="115679" y="544883"/>
                  <a:pt x="86046" y="605208"/>
                </a:cubicBezTo>
                <a:cubicBezTo>
                  <a:pt x="56413" y="665533"/>
                  <a:pt x="-4971" y="854975"/>
                  <a:pt x="321" y="849683"/>
                </a:cubicBezTo>
                <a:cubicBezTo>
                  <a:pt x="5613" y="844391"/>
                  <a:pt x="85517" y="662887"/>
                  <a:pt x="117796" y="573458"/>
                </a:cubicBezTo>
                <a:cubicBezTo>
                  <a:pt x="150075" y="484029"/>
                  <a:pt x="185529" y="347504"/>
                  <a:pt x="193996" y="313108"/>
                </a:cubicBezTo>
                <a:cubicBezTo>
                  <a:pt x="202463" y="278712"/>
                  <a:pt x="172829" y="399362"/>
                  <a:pt x="168596" y="367083"/>
                </a:cubicBezTo>
                <a:cubicBezTo>
                  <a:pt x="164363" y="334804"/>
                  <a:pt x="168596" y="119433"/>
                  <a:pt x="168596" y="119433"/>
                </a:cubicBezTo>
                <a:cubicBezTo>
                  <a:pt x="168596" y="72337"/>
                  <a:pt x="167538" y="94562"/>
                  <a:pt x="168596" y="84508"/>
                </a:cubicBezTo>
                <a:cubicBezTo>
                  <a:pt x="169654" y="74454"/>
                  <a:pt x="199817" y="-39846"/>
                  <a:pt x="190821" y="1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5D8460D5-DA6C-6918-D895-D0BD19E34D3A}"/>
              </a:ext>
            </a:extLst>
          </p:cNvPr>
          <p:cNvSpPr/>
          <p:nvPr/>
        </p:nvSpPr>
        <p:spPr>
          <a:xfrm>
            <a:off x="3626292" y="6651158"/>
            <a:ext cx="719138" cy="558631"/>
          </a:xfrm>
          <a:custGeom>
            <a:avLst/>
            <a:gdLst>
              <a:gd name="connsiteX0" fmla="*/ 56708 w 719138"/>
              <a:gd name="connsiteY0" fmla="*/ 467 h 558631"/>
              <a:gd name="connsiteX1" fmla="*/ 224983 w 719138"/>
              <a:gd name="connsiteY1" fmla="*/ 133817 h 558631"/>
              <a:gd name="connsiteX2" fmla="*/ 428183 w 719138"/>
              <a:gd name="connsiteY2" fmla="*/ 152867 h 558631"/>
              <a:gd name="connsiteX3" fmla="*/ 466283 w 719138"/>
              <a:gd name="connsiteY3" fmla="*/ 159217 h 558631"/>
              <a:gd name="connsiteX4" fmla="*/ 574233 w 719138"/>
              <a:gd name="connsiteY4" fmla="*/ 232242 h 558631"/>
              <a:gd name="connsiteX5" fmla="*/ 717108 w 719138"/>
              <a:gd name="connsiteY5" fmla="*/ 552917 h 558631"/>
              <a:gd name="connsiteX6" fmla="*/ 647258 w 719138"/>
              <a:gd name="connsiteY6" fmla="*/ 422742 h 558631"/>
              <a:gd name="connsiteX7" fmla="*/ 494858 w 719138"/>
              <a:gd name="connsiteY7" fmla="*/ 232242 h 558631"/>
              <a:gd name="connsiteX8" fmla="*/ 253558 w 719138"/>
              <a:gd name="connsiteY8" fmla="*/ 222717 h 558631"/>
              <a:gd name="connsiteX9" fmla="*/ 2733 w 719138"/>
              <a:gd name="connsiteY9" fmla="*/ 3642 h 558631"/>
              <a:gd name="connsiteX10" fmla="*/ 117033 w 719138"/>
              <a:gd name="connsiteY10" fmla="*/ 86192 h 558631"/>
              <a:gd name="connsiteX11" fmla="*/ 56708 w 719138"/>
              <a:gd name="connsiteY11" fmla="*/ 467 h 55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9138" h="558631">
                <a:moveTo>
                  <a:pt x="56708" y="467"/>
                </a:moveTo>
                <a:cubicBezTo>
                  <a:pt x="74700" y="8405"/>
                  <a:pt x="163071" y="108417"/>
                  <a:pt x="224983" y="133817"/>
                </a:cubicBezTo>
                <a:cubicBezTo>
                  <a:pt x="286895" y="159217"/>
                  <a:pt x="387966" y="148634"/>
                  <a:pt x="428183" y="152867"/>
                </a:cubicBezTo>
                <a:cubicBezTo>
                  <a:pt x="468400" y="157100"/>
                  <a:pt x="441941" y="145988"/>
                  <a:pt x="466283" y="159217"/>
                </a:cubicBezTo>
                <a:cubicBezTo>
                  <a:pt x="490625" y="172446"/>
                  <a:pt x="532429" y="166625"/>
                  <a:pt x="574233" y="232242"/>
                </a:cubicBezTo>
                <a:cubicBezTo>
                  <a:pt x="616037" y="297859"/>
                  <a:pt x="704937" y="521167"/>
                  <a:pt x="717108" y="552917"/>
                </a:cubicBezTo>
                <a:cubicBezTo>
                  <a:pt x="729279" y="584667"/>
                  <a:pt x="684300" y="476188"/>
                  <a:pt x="647258" y="422742"/>
                </a:cubicBezTo>
                <a:cubicBezTo>
                  <a:pt x="610216" y="369296"/>
                  <a:pt x="560475" y="265580"/>
                  <a:pt x="494858" y="232242"/>
                </a:cubicBezTo>
                <a:cubicBezTo>
                  <a:pt x="429241" y="198905"/>
                  <a:pt x="335579" y="260817"/>
                  <a:pt x="253558" y="222717"/>
                </a:cubicBezTo>
                <a:cubicBezTo>
                  <a:pt x="171537" y="184617"/>
                  <a:pt x="25487" y="26396"/>
                  <a:pt x="2733" y="3642"/>
                </a:cubicBezTo>
                <a:cubicBezTo>
                  <a:pt x="-20021" y="-19112"/>
                  <a:pt x="106450" y="84075"/>
                  <a:pt x="117033" y="86192"/>
                </a:cubicBezTo>
                <a:cubicBezTo>
                  <a:pt x="127616" y="88309"/>
                  <a:pt x="38716" y="-7471"/>
                  <a:pt x="56708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EC532CF6-69A6-65E0-5D2A-9B5311B2CDDA}"/>
              </a:ext>
            </a:extLst>
          </p:cNvPr>
          <p:cNvSpPr/>
          <p:nvPr/>
        </p:nvSpPr>
        <p:spPr>
          <a:xfrm>
            <a:off x="3678365" y="6647291"/>
            <a:ext cx="424236" cy="522214"/>
          </a:xfrm>
          <a:custGeom>
            <a:avLst/>
            <a:gdLst>
              <a:gd name="connsiteX0" fmla="*/ 87185 w 424236"/>
              <a:gd name="connsiteY0" fmla="*/ 1159 h 522214"/>
              <a:gd name="connsiteX1" fmla="*/ 42735 w 424236"/>
              <a:gd name="connsiteY1" fmla="*/ 121809 h 522214"/>
              <a:gd name="connsiteX2" fmla="*/ 157035 w 424236"/>
              <a:gd name="connsiteY2" fmla="*/ 366284 h 522214"/>
              <a:gd name="connsiteX3" fmla="*/ 157035 w 424236"/>
              <a:gd name="connsiteY3" fmla="*/ 385334 h 522214"/>
              <a:gd name="connsiteX4" fmla="*/ 236410 w 424236"/>
              <a:gd name="connsiteY4" fmla="*/ 483759 h 522214"/>
              <a:gd name="connsiteX5" fmla="*/ 45910 w 424236"/>
              <a:gd name="connsiteY5" fmla="*/ 521859 h 522214"/>
              <a:gd name="connsiteX6" fmla="*/ 420560 w 424236"/>
              <a:gd name="connsiteY6" fmla="*/ 464709 h 522214"/>
              <a:gd name="connsiteX7" fmla="*/ 223710 w 424236"/>
              <a:gd name="connsiteY7" fmla="*/ 464709 h 522214"/>
              <a:gd name="connsiteX8" fmla="*/ 4635 w 424236"/>
              <a:gd name="connsiteY8" fmla="*/ 188484 h 522214"/>
              <a:gd name="connsiteX9" fmla="*/ 87185 w 424236"/>
              <a:gd name="connsiteY9" fmla="*/ 1159 h 52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4236" h="522214">
                <a:moveTo>
                  <a:pt x="87185" y="1159"/>
                </a:moveTo>
                <a:cubicBezTo>
                  <a:pt x="93535" y="-9953"/>
                  <a:pt x="31093" y="60955"/>
                  <a:pt x="42735" y="121809"/>
                </a:cubicBezTo>
                <a:cubicBezTo>
                  <a:pt x="54377" y="182663"/>
                  <a:pt x="157035" y="366284"/>
                  <a:pt x="157035" y="366284"/>
                </a:cubicBezTo>
                <a:cubicBezTo>
                  <a:pt x="176085" y="410205"/>
                  <a:pt x="143806" y="365755"/>
                  <a:pt x="157035" y="385334"/>
                </a:cubicBezTo>
                <a:cubicBezTo>
                  <a:pt x="170264" y="404913"/>
                  <a:pt x="254931" y="461005"/>
                  <a:pt x="236410" y="483759"/>
                </a:cubicBezTo>
                <a:cubicBezTo>
                  <a:pt x="217889" y="506513"/>
                  <a:pt x="15218" y="525034"/>
                  <a:pt x="45910" y="521859"/>
                </a:cubicBezTo>
                <a:cubicBezTo>
                  <a:pt x="76602" y="518684"/>
                  <a:pt x="390927" y="474234"/>
                  <a:pt x="420560" y="464709"/>
                </a:cubicBezTo>
                <a:cubicBezTo>
                  <a:pt x="450193" y="455184"/>
                  <a:pt x="293031" y="510746"/>
                  <a:pt x="223710" y="464709"/>
                </a:cubicBezTo>
                <a:cubicBezTo>
                  <a:pt x="154389" y="418672"/>
                  <a:pt x="32152" y="260980"/>
                  <a:pt x="4635" y="188484"/>
                </a:cubicBezTo>
                <a:cubicBezTo>
                  <a:pt x="-22882" y="115988"/>
                  <a:pt x="80835" y="12271"/>
                  <a:pt x="87185" y="1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4122F09F-C25D-C649-0CFF-7F982FEB3AEB}"/>
              </a:ext>
            </a:extLst>
          </p:cNvPr>
          <p:cNvSpPr/>
          <p:nvPr/>
        </p:nvSpPr>
        <p:spPr>
          <a:xfrm>
            <a:off x="3657305" y="7076987"/>
            <a:ext cx="439737" cy="859562"/>
          </a:xfrm>
          <a:custGeom>
            <a:avLst/>
            <a:gdLst>
              <a:gd name="connsiteX0" fmla="*/ 101895 w 439737"/>
              <a:gd name="connsiteY0" fmla="*/ 60413 h 859562"/>
              <a:gd name="connsiteX1" fmla="*/ 422570 w 439737"/>
              <a:gd name="connsiteY1" fmla="*/ 88 h 859562"/>
              <a:gd name="connsiteX2" fmla="*/ 397170 w 439737"/>
              <a:gd name="connsiteY2" fmla="*/ 76288 h 859562"/>
              <a:gd name="connsiteX3" fmla="*/ 406695 w 439737"/>
              <a:gd name="connsiteY3" fmla="*/ 149313 h 859562"/>
              <a:gd name="connsiteX4" fmla="*/ 174920 w 439737"/>
              <a:gd name="connsiteY4" fmla="*/ 517613 h 859562"/>
              <a:gd name="connsiteX5" fmla="*/ 6645 w 439737"/>
              <a:gd name="connsiteY5" fmla="*/ 850988 h 859562"/>
              <a:gd name="connsiteX6" fmla="*/ 41570 w 439737"/>
              <a:gd name="connsiteY6" fmla="*/ 739863 h 859562"/>
              <a:gd name="connsiteX7" fmla="*/ 114595 w 439737"/>
              <a:gd name="connsiteY7" fmla="*/ 511263 h 859562"/>
              <a:gd name="connsiteX8" fmla="*/ 349545 w 439737"/>
              <a:gd name="connsiteY8" fmla="*/ 66763 h 859562"/>
              <a:gd name="connsiteX9" fmla="*/ 149520 w 439737"/>
              <a:gd name="connsiteY9" fmla="*/ 31838 h 859562"/>
              <a:gd name="connsiteX10" fmla="*/ 101895 w 439737"/>
              <a:gd name="connsiteY10" fmla="*/ 60413 h 85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9737" h="859562">
                <a:moveTo>
                  <a:pt x="101895" y="60413"/>
                </a:moveTo>
                <a:cubicBezTo>
                  <a:pt x="147403" y="55121"/>
                  <a:pt x="373358" y="-2558"/>
                  <a:pt x="422570" y="88"/>
                </a:cubicBezTo>
                <a:cubicBezTo>
                  <a:pt x="471783" y="2734"/>
                  <a:pt x="399816" y="51417"/>
                  <a:pt x="397170" y="76288"/>
                </a:cubicBezTo>
                <a:cubicBezTo>
                  <a:pt x="394524" y="101159"/>
                  <a:pt x="443737" y="75759"/>
                  <a:pt x="406695" y="149313"/>
                </a:cubicBezTo>
                <a:cubicBezTo>
                  <a:pt x="369653" y="222867"/>
                  <a:pt x="241595" y="400667"/>
                  <a:pt x="174920" y="517613"/>
                </a:cubicBezTo>
                <a:cubicBezTo>
                  <a:pt x="108245" y="634559"/>
                  <a:pt x="28870" y="813947"/>
                  <a:pt x="6645" y="850988"/>
                </a:cubicBezTo>
                <a:cubicBezTo>
                  <a:pt x="-15580" y="888029"/>
                  <a:pt x="23578" y="796484"/>
                  <a:pt x="41570" y="739863"/>
                </a:cubicBezTo>
                <a:cubicBezTo>
                  <a:pt x="59562" y="683242"/>
                  <a:pt x="63266" y="623446"/>
                  <a:pt x="114595" y="511263"/>
                </a:cubicBezTo>
                <a:cubicBezTo>
                  <a:pt x="165924" y="399080"/>
                  <a:pt x="343724" y="146667"/>
                  <a:pt x="349545" y="66763"/>
                </a:cubicBezTo>
                <a:cubicBezTo>
                  <a:pt x="355366" y="-13141"/>
                  <a:pt x="186562" y="28663"/>
                  <a:pt x="149520" y="31838"/>
                </a:cubicBezTo>
                <a:cubicBezTo>
                  <a:pt x="112478" y="35013"/>
                  <a:pt x="56387" y="65705"/>
                  <a:pt x="101895" y="60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DA378DDE-C2EE-94B3-B7E1-AD00AE948E1E}"/>
              </a:ext>
            </a:extLst>
          </p:cNvPr>
          <p:cNvSpPr/>
          <p:nvPr/>
        </p:nvSpPr>
        <p:spPr>
          <a:xfrm>
            <a:off x="3444265" y="7417651"/>
            <a:ext cx="377731" cy="211319"/>
          </a:xfrm>
          <a:custGeom>
            <a:avLst/>
            <a:gdLst>
              <a:gd name="connsiteX0" fmla="*/ 610 w 377731"/>
              <a:gd name="connsiteY0" fmla="*/ 2324 h 211319"/>
              <a:gd name="connsiteX1" fmla="*/ 343510 w 377731"/>
              <a:gd name="connsiteY1" fmla="*/ 192824 h 211319"/>
              <a:gd name="connsiteX2" fmla="*/ 356210 w 377731"/>
              <a:gd name="connsiteY2" fmla="*/ 192824 h 211319"/>
              <a:gd name="connsiteX3" fmla="*/ 260960 w 377731"/>
              <a:gd name="connsiteY3" fmla="*/ 94399 h 211319"/>
              <a:gd name="connsiteX4" fmla="*/ 610 w 377731"/>
              <a:gd name="connsiteY4" fmla="*/ 2324 h 2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731" h="211319">
                <a:moveTo>
                  <a:pt x="610" y="2324"/>
                </a:moveTo>
                <a:cubicBezTo>
                  <a:pt x="14368" y="18728"/>
                  <a:pt x="284243" y="161074"/>
                  <a:pt x="343510" y="192824"/>
                </a:cubicBezTo>
                <a:cubicBezTo>
                  <a:pt x="402777" y="224574"/>
                  <a:pt x="369968" y="209228"/>
                  <a:pt x="356210" y="192824"/>
                </a:cubicBezTo>
                <a:cubicBezTo>
                  <a:pt x="342452" y="176420"/>
                  <a:pt x="312289" y="128266"/>
                  <a:pt x="260960" y="94399"/>
                </a:cubicBezTo>
                <a:cubicBezTo>
                  <a:pt x="209631" y="60532"/>
                  <a:pt x="-13148" y="-14080"/>
                  <a:pt x="610" y="2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7D3D89E-A56C-E7C8-BFA1-F78CEEA82A4A}"/>
              </a:ext>
            </a:extLst>
          </p:cNvPr>
          <p:cNvSpPr/>
          <p:nvPr/>
        </p:nvSpPr>
        <p:spPr>
          <a:xfrm>
            <a:off x="3301692" y="7421576"/>
            <a:ext cx="285716" cy="644133"/>
          </a:xfrm>
          <a:custGeom>
            <a:avLst/>
            <a:gdLst>
              <a:gd name="connsiteX0" fmla="*/ 282883 w 285716"/>
              <a:gd name="connsiteY0" fmla="*/ 1574 h 644133"/>
              <a:gd name="connsiteX1" fmla="*/ 149533 w 285716"/>
              <a:gd name="connsiteY1" fmla="*/ 192074 h 644133"/>
              <a:gd name="connsiteX2" fmla="*/ 105083 w 285716"/>
              <a:gd name="connsiteY2" fmla="*/ 407974 h 644133"/>
              <a:gd name="connsiteX3" fmla="*/ 70158 w 285716"/>
              <a:gd name="connsiteY3" fmla="*/ 630224 h 644133"/>
              <a:gd name="connsiteX4" fmla="*/ 63808 w 285716"/>
              <a:gd name="connsiteY4" fmla="*/ 585774 h 644133"/>
              <a:gd name="connsiteX5" fmla="*/ 9833 w 285716"/>
              <a:gd name="connsiteY5" fmla="*/ 300024 h 644133"/>
              <a:gd name="connsiteX6" fmla="*/ 282883 w 285716"/>
              <a:gd name="connsiteY6" fmla="*/ 1574 h 64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16" h="644133">
                <a:moveTo>
                  <a:pt x="282883" y="1574"/>
                </a:moveTo>
                <a:cubicBezTo>
                  <a:pt x="306166" y="-16418"/>
                  <a:pt x="179166" y="124341"/>
                  <a:pt x="149533" y="192074"/>
                </a:cubicBezTo>
                <a:cubicBezTo>
                  <a:pt x="119900" y="259807"/>
                  <a:pt x="118312" y="334949"/>
                  <a:pt x="105083" y="407974"/>
                </a:cubicBezTo>
                <a:cubicBezTo>
                  <a:pt x="91854" y="480999"/>
                  <a:pt x="77037" y="600591"/>
                  <a:pt x="70158" y="630224"/>
                </a:cubicBezTo>
                <a:cubicBezTo>
                  <a:pt x="63279" y="659857"/>
                  <a:pt x="73862" y="640807"/>
                  <a:pt x="63808" y="585774"/>
                </a:cubicBezTo>
                <a:cubicBezTo>
                  <a:pt x="53754" y="530741"/>
                  <a:pt x="-27738" y="396332"/>
                  <a:pt x="9833" y="300024"/>
                </a:cubicBezTo>
                <a:cubicBezTo>
                  <a:pt x="47404" y="203716"/>
                  <a:pt x="259600" y="19566"/>
                  <a:pt x="282883" y="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DD7C50E-A9F8-191D-9229-8A504F59ECEC}"/>
              </a:ext>
            </a:extLst>
          </p:cNvPr>
          <p:cNvSpPr/>
          <p:nvPr/>
        </p:nvSpPr>
        <p:spPr>
          <a:xfrm>
            <a:off x="4163747" y="6888962"/>
            <a:ext cx="773396" cy="381951"/>
          </a:xfrm>
          <a:custGeom>
            <a:avLst/>
            <a:gdLst>
              <a:gd name="connsiteX0" fmla="*/ 8203 w 773396"/>
              <a:gd name="connsiteY0" fmla="*/ 343688 h 381951"/>
              <a:gd name="connsiteX1" fmla="*/ 278078 w 773396"/>
              <a:gd name="connsiteY1" fmla="*/ 153188 h 381951"/>
              <a:gd name="connsiteX2" fmla="*/ 427303 w 773396"/>
              <a:gd name="connsiteY2" fmla="*/ 86513 h 381951"/>
              <a:gd name="connsiteX3" fmla="*/ 360628 w 773396"/>
              <a:gd name="connsiteY3" fmla="*/ 48413 h 381951"/>
              <a:gd name="connsiteX4" fmla="*/ 560653 w 773396"/>
              <a:gd name="connsiteY4" fmla="*/ 86513 h 381951"/>
              <a:gd name="connsiteX5" fmla="*/ 509853 w 773396"/>
              <a:gd name="connsiteY5" fmla="*/ 3963 h 381951"/>
              <a:gd name="connsiteX6" fmla="*/ 694003 w 773396"/>
              <a:gd name="connsiteY6" fmla="*/ 235738 h 381951"/>
              <a:gd name="connsiteX7" fmla="*/ 773378 w 773396"/>
              <a:gd name="connsiteY7" fmla="*/ 381788 h 381951"/>
              <a:gd name="connsiteX8" fmla="*/ 700353 w 773396"/>
              <a:gd name="connsiteY8" fmla="*/ 261138 h 381951"/>
              <a:gd name="connsiteX9" fmla="*/ 595578 w 773396"/>
              <a:gd name="connsiteY9" fmla="*/ 105563 h 381951"/>
              <a:gd name="connsiteX10" fmla="*/ 376503 w 773396"/>
              <a:gd name="connsiteY10" fmla="*/ 175413 h 381951"/>
              <a:gd name="connsiteX11" fmla="*/ 93928 w 773396"/>
              <a:gd name="connsiteY11" fmla="*/ 308763 h 381951"/>
              <a:gd name="connsiteX12" fmla="*/ 8203 w 773396"/>
              <a:gd name="connsiteY12" fmla="*/ 343688 h 38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3396" h="381951">
                <a:moveTo>
                  <a:pt x="8203" y="343688"/>
                </a:moveTo>
                <a:cubicBezTo>
                  <a:pt x="38895" y="317759"/>
                  <a:pt x="208228" y="196051"/>
                  <a:pt x="278078" y="153188"/>
                </a:cubicBezTo>
                <a:cubicBezTo>
                  <a:pt x="347928" y="110325"/>
                  <a:pt x="413545" y="103975"/>
                  <a:pt x="427303" y="86513"/>
                </a:cubicBezTo>
                <a:cubicBezTo>
                  <a:pt x="441061" y="69051"/>
                  <a:pt x="338403" y="48413"/>
                  <a:pt x="360628" y="48413"/>
                </a:cubicBezTo>
                <a:cubicBezTo>
                  <a:pt x="382853" y="48413"/>
                  <a:pt x="535782" y="93921"/>
                  <a:pt x="560653" y="86513"/>
                </a:cubicBezTo>
                <a:cubicBezTo>
                  <a:pt x="585524" y="79105"/>
                  <a:pt x="487628" y="-20908"/>
                  <a:pt x="509853" y="3963"/>
                </a:cubicBezTo>
                <a:cubicBezTo>
                  <a:pt x="532078" y="28834"/>
                  <a:pt x="650082" y="172767"/>
                  <a:pt x="694003" y="235738"/>
                </a:cubicBezTo>
                <a:cubicBezTo>
                  <a:pt x="737924" y="298709"/>
                  <a:pt x="772320" y="377555"/>
                  <a:pt x="773378" y="381788"/>
                </a:cubicBezTo>
                <a:cubicBezTo>
                  <a:pt x="774436" y="386021"/>
                  <a:pt x="729986" y="307175"/>
                  <a:pt x="700353" y="261138"/>
                </a:cubicBezTo>
                <a:cubicBezTo>
                  <a:pt x="670720" y="215101"/>
                  <a:pt x="649553" y="119850"/>
                  <a:pt x="595578" y="105563"/>
                </a:cubicBezTo>
                <a:cubicBezTo>
                  <a:pt x="541603" y="91275"/>
                  <a:pt x="460111" y="141546"/>
                  <a:pt x="376503" y="175413"/>
                </a:cubicBezTo>
                <a:cubicBezTo>
                  <a:pt x="292895" y="209280"/>
                  <a:pt x="148961" y="284421"/>
                  <a:pt x="93928" y="308763"/>
                </a:cubicBezTo>
                <a:cubicBezTo>
                  <a:pt x="38895" y="333105"/>
                  <a:pt x="-22489" y="369617"/>
                  <a:pt x="8203" y="343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F5667BFC-3E14-D45A-4F24-D5628F628267}"/>
              </a:ext>
            </a:extLst>
          </p:cNvPr>
          <p:cNvSpPr/>
          <p:nvPr/>
        </p:nvSpPr>
        <p:spPr>
          <a:xfrm>
            <a:off x="3243215" y="7606753"/>
            <a:ext cx="896851" cy="585517"/>
          </a:xfrm>
          <a:custGeom>
            <a:avLst/>
            <a:gdLst>
              <a:gd name="connsiteX0" fmla="*/ 890635 w 896851"/>
              <a:gd name="connsiteY0" fmla="*/ 547 h 585517"/>
              <a:gd name="connsiteX1" fmla="*/ 738235 w 896851"/>
              <a:gd name="connsiteY1" fmla="*/ 229147 h 585517"/>
              <a:gd name="connsiteX2" fmla="*/ 490585 w 896851"/>
              <a:gd name="connsiteY2" fmla="*/ 473622 h 585517"/>
              <a:gd name="connsiteX3" fmla="*/ 328660 w 896851"/>
              <a:gd name="connsiteY3" fmla="*/ 568872 h 585517"/>
              <a:gd name="connsiteX4" fmla="*/ 268335 w 896851"/>
              <a:gd name="connsiteY4" fmla="*/ 562522 h 585517"/>
              <a:gd name="connsiteX5" fmla="*/ 1635 w 896851"/>
              <a:gd name="connsiteY5" fmla="*/ 343447 h 585517"/>
              <a:gd name="connsiteX6" fmla="*/ 163560 w 896851"/>
              <a:gd name="connsiteY6" fmla="*/ 422822 h 585517"/>
              <a:gd name="connsiteX7" fmla="*/ 315960 w 896851"/>
              <a:gd name="connsiteY7" fmla="*/ 527597 h 585517"/>
              <a:gd name="connsiteX8" fmla="*/ 566785 w 896851"/>
              <a:gd name="connsiteY8" fmla="*/ 384722 h 585517"/>
              <a:gd name="connsiteX9" fmla="*/ 585835 w 896851"/>
              <a:gd name="connsiteY9" fmla="*/ 305347 h 585517"/>
              <a:gd name="connsiteX10" fmla="*/ 528685 w 896851"/>
              <a:gd name="connsiteY10" fmla="*/ 295822 h 585517"/>
              <a:gd name="connsiteX11" fmla="*/ 890635 w 896851"/>
              <a:gd name="connsiteY11" fmla="*/ 547 h 5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6851" h="585517">
                <a:moveTo>
                  <a:pt x="890635" y="547"/>
                </a:moveTo>
                <a:cubicBezTo>
                  <a:pt x="925560" y="-10566"/>
                  <a:pt x="804910" y="150301"/>
                  <a:pt x="738235" y="229147"/>
                </a:cubicBezTo>
                <a:cubicBezTo>
                  <a:pt x="671560" y="307993"/>
                  <a:pt x="558847" y="417001"/>
                  <a:pt x="490585" y="473622"/>
                </a:cubicBezTo>
                <a:cubicBezTo>
                  <a:pt x="422322" y="530243"/>
                  <a:pt x="365702" y="554055"/>
                  <a:pt x="328660" y="568872"/>
                </a:cubicBezTo>
                <a:cubicBezTo>
                  <a:pt x="291618" y="583689"/>
                  <a:pt x="322839" y="600093"/>
                  <a:pt x="268335" y="562522"/>
                </a:cubicBezTo>
                <a:cubicBezTo>
                  <a:pt x="213831" y="524951"/>
                  <a:pt x="19097" y="366730"/>
                  <a:pt x="1635" y="343447"/>
                </a:cubicBezTo>
                <a:cubicBezTo>
                  <a:pt x="-15828" y="320164"/>
                  <a:pt x="111173" y="392130"/>
                  <a:pt x="163560" y="422822"/>
                </a:cubicBezTo>
                <a:cubicBezTo>
                  <a:pt x="215947" y="453514"/>
                  <a:pt x="248756" y="533947"/>
                  <a:pt x="315960" y="527597"/>
                </a:cubicBezTo>
                <a:cubicBezTo>
                  <a:pt x="383164" y="521247"/>
                  <a:pt x="521806" y="421764"/>
                  <a:pt x="566785" y="384722"/>
                </a:cubicBezTo>
                <a:cubicBezTo>
                  <a:pt x="611764" y="347680"/>
                  <a:pt x="592185" y="320164"/>
                  <a:pt x="585835" y="305347"/>
                </a:cubicBezTo>
                <a:cubicBezTo>
                  <a:pt x="579485" y="290530"/>
                  <a:pt x="474181" y="342918"/>
                  <a:pt x="528685" y="295822"/>
                </a:cubicBezTo>
                <a:cubicBezTo>
                  <a:pt x="583189" y="248726"/>
                  <a:pt x="855710" y="11660"/>
                  <a:pt x="890635" y="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AC0A63A8-50C2-CE50-48B7-7C31C77679E9}"/>
              </a:ext>
            </a:extLst>
          </p:cNvPr>
          <p:cNvSpPr/>
          <p:nvPr/>
        </p:nvSpPr>
        <p:spPr>
          <a:xfrm>
            <a:off x="4294110" y="6964428"/>
            <a:ext cx="626251" cy="586562"/>
          </a:xfrm>
          <a:custGeom>
            <a:avLst/>
            <a:gdLst>
              <a:gd name="connsiteX0" fmla="*/ 411240 w 626251"/>
              <a:gd name="connsiteY0" fmla="*/ 11047 h 586562"/>
              <a:gd name="connsiteX1" fmla="*/ 528715 w 626251"/>
              <a:gd name="connsiteY1" fmla="*/ 245997 h 586562"/>
              <a:gd name="connsiteX2" fmla="*/ 554115 w 626251"/>
              <a:gd name="connsiteY2" fmla="*/ 271397 h 586562"/>
              <a:gd name="connsiteX3" fmla="*/ 395365 w 626251"/>
              <a:gd name="connsiteY3" fmla="*/ 338072 h 586562"/>
              <a:gd name="connsiteX4" fmla="*/ 474740 w 626251"/>
              <a:gd name="connsiteY4" fmla="*/ 322197 h 586562"/>
              <a:gd name="connsiteX5" fmla="*/ 11190 w 626251"/>
              <a:gd name="connsiteY5" fmla="*/ 573022 h 586562"/>
              <a:gd name="connsiteX6" fmla="*/ 157240 w 626251"/>
              <a:gd name="connsiteY6" fmla="*/ 534922 h 586562"/>
              <a:gd name="connsiteX7" fmla="*/ 309640 w 626251"/>
              <a:gd name="connsiteY7" fmla="*/ 382522 h 586562"/>
              <a:gd name="connsiteX8" fmla="*/ 611265 w 626251"/>
              <a:gd name="connsiteY8" fmla="*/ 357122 h 586562"/>
              <a:gd name="connsiteX9" fmla="*/ 582690 w 626251"/>
              <a:gd name="connsiteY9" fmla="*/ 293622 h 586562"/>
              <a:gd name="connsiteX10" fmla="*/ 601740 w 626251"/>
              <a:gd name="connsiteY10" fmla="*/ 188847 h 586562"/>
              <a:gd name="connsiteX11" fmla="*/ 439815 w 626251"/>
              <a:gd name="connsiteY11" fmla="*/ 52322 h 586562"/>
              <a:gd name="connsiteX12" fmla="*/ 411240 w 626251"/>
              <a:gd name="connsiteY12" fmla="*/ 11047 h 58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6251" h="586562">
                <a:moveTo>
                  <a:pt x="411240" y="11047"/>
                </a:moveTo>
                <a:cubicBezTo>
                  <a:pt x="426057" y="43326"/>
                  <a:pt x="504902" y="202605"/>
                  <a:pt x="528715" y="245997"/>
                </a:cubicBezTo>
                <a:cubicBezTo>
                  <a:pt x="552528" y="289389"/>
                  <a:pt x="576340" y="256051"/>
                  <a:pt x="554115" y="271397"/>
                </a:cubicBezTo>
                <a:cubicBezTo>
                  <a:pt x="531890" y="286743"/>
                  <a:pt x="408594" y="329605"/>
                  <a:pt x="395365" y="338072"/>
                </a:cubicBezTo>
                <a:cubicBezTo>
                  <a:pt x="382136" y="346539"/>
                  <a:pt x="538769" y="283039"/>
                  <a:pt x="474740" y="322197"/>
                </a:cubicBezTo>
                <a:cubicBezTo>
                  <a:pt x="410711" y="361355"/>
                  <a:pt x="64107" y="537568"/>
                  <a:pt x="11190" y="573022"/>
                </a:cubicBezTo>
                <a:cubicBezTo>
                  <a:pt x="-41727" y="608476"/>
                  <a:pt x="107498" y="566672"/>
                  <a:pt x="157240" y="534922"/>
                </a:cubicBezTo>
                <a:cubicBezTo>
                  <a:pt x="206982" y="503172"/>
                  <a:pt x="233969" y="412155"/>
                  <a:pt x="309640" y="382522"/>
                </a:cubicBezTo>
                <a:cubicBezTo>
                  <a:pt x="385311" y="352889"/>
                  <a:pt x="565757" y="371939"/>
                  <a:pt x="611265" y="357122"/>
                </a:cubicBezTo>
                <a:cubicBezTo>
                  <a:pt x="656773" y="342305"/>
                  <a:pt x="584277" y="321668"/>
                  <a:pt x="582690" y="293622"/>
                </a:cubicBezTo>
                <a:cubicBezTo>
                  <a:pt x="581103" y="265576"/>
                  <a:pt x="625553" y="229064"/>
                  <a:pt x="601740" y="188847"/>
                </a:cubicBezTo>
                <a:cubicBezTo>
                  <a:pt x="577927" y="148630"/>
                  <a:pt x="473153" y="79839"/>
                  <a:pt x="439815" y="52322"/>
                </a:cubicBezTo>
                <a:cubicBezTo>
                  <a:pt x="406477" y="24805"/>
                  <a:pt x="396423" y="-21232"/>
                  <a:pt x="411240" y="11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E72EDE27-18ED-114F-28C1-C4F52F19B80E}"/>
              </a:ext>
            </a:extLst>
          </p:cNvPr>
          <p:cNvSpPr/>
          <p:nvPr/>
        </p:nvSpPr>
        <p:spPr>
          <a:xfrm>
            <a:off x="4081007" y="7565887"/>
            <a:ext cx="542137" cy="669279"/>
          </a:xfrm>
          <a:custGeom>
            <a:avLst/>
            <a:gdLst>
              <a:gd name="connsiteX0" fmla="*/ 56018 w 542137"/>
              <a:gd name="connsiteY0" fmla="*/ 138 h 669279"/>
              <a:gd name="connsiteX1" fmla="*/ 40143 w 542137"/>
              <a:gd name="connsiteY1" fmla="*/ 241438 h 669279"/>
              <a:gd name="connsiteX2" fmla="*/ 59193 w 542137"/>
              <a:gd name="connsiteY2" fmla="*/ 431938 h 669279"/>
              <a:gd name="connsiteX3" fmla="*/ 2043 w 542137"/>
              <a:gd name="connsiteY3" fmla="*/ 470038 h 669279"/>
              <a:gd name="connsiteX4" fmla="*/ 144918 w 542137"/>
              <a:gd name="connsiteY4" fmla="*/ 574813 h 669279"/>
              <a:gd name="connsiteX5" fmla="*/ 119518 w 542137"/>
              <a:gd name="connsiteY5" fmla="*/ 597038 h 669279"/>
              <a:gd name="connsiteX6" fmla="*/ 348118 w 542137"/>
              <a:gd name="connsiteY6" fmla="*/ 644663 h 669279"/>
              <a:gd name="connsiteX7" fmla="*/ 541793 w 542137"/>
              <a:gd name="connsiteY7" fmla="*/ 619263 h 669279"/>
              <a:gd name="connsiteX8" fmla="*/ 300493 w 542137"/>
              <a:gd name="connsiteY8" fmla="*/ 666888 h 669279"/>
              <a:gd name="connsiteX9" fmla="*/ 160793 w 542137"/>
              <a:gd name="connsiteY9" fmla="*/ 530363 h 669279"/>
              <a:gd name="connsiteX10" fmla="*/ 40143 w 542137"/>
              <a:gd name="connsiteY10" fmla="*/ 390663 h 669279"/>
              <a:gd name="connsiteX11" fmla="*/ 87768 w 542137"/>
              <a:gd name="connsiteY11" fmla="*/ 209688 h 669279"/>
              <a:gd name="connsiteX12" fmla="*/ 56018 w 542137"/>
              <a:gd name="connsiteY12" fmla="*/ 138 h 66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2137" h="669279">
                <a:moveTo>
                  <a:pt x="56018" y="138"/>
                </a:moveTo>
                <a:cubicBezTo>
                  <a:pt x="48081" y="5430"/>
                  <a:pt x="39614" y="169471"/>
                  <a:pt x="40143" y="241438"/>
                </a:cubicBezTo>
                <a:cubicBezTo>
                  <a:pt x="40672" y="313405"/>
                  <a:pt x="65543" y="393838"/>
                  <a:pt x="59193" y="431938"/>
                </a:cubicBezTo>
                <a:cubicBezTo>
                  <a:pt x="52843" y="470038"/>
                  <a:pt x="-12244" y="446226"/>
                  <a:pt x="2043" y="470038"/>
                </a:cubicBezTo>
                <a:cubicBezTo>
                  <a:pt x="16330" y="493850"/>
                  <a:pt x="125339" y="553646"/>
                  <a:pt x="144918" y="574813"/>
                </a:cubicBezTo>
                <a:cubicBezTo>
                  <a:pt x="164497" y="595980"/>
                  <a:pt x="85651" y="585396"/>
                  <a:pt x="119518" y="597038"/>
                </a:cubicBezTo>
                <a:cubicBezTo>
                  <a:pt x="153385" y="608680"/>
                  <a:pt x="277739" y="640959"/>
                  <a:pt x="348118" y="644663"/>
                </a:cubicBezTo>
                <a:cubicBezTo>
                  <a:pt x="418497" y="648367"/>
                  <a:pt x="549730" y="615559"/>
                  <a:pt x="541793" y="619263"/>
                </a:cubicBezTo>
                <a:cubicBezTo>
                  <a:pt x="533856" y="622967"/>
                  <a:pt x="363993" y="681705"/>
                  <a:pt x="300493" y="666888"/>
                </a:cubicBezTo>
                <a:cubicBezTo>
                  <a:pt x="236993" y="652071"/>
                  <a:pt x="204185" y="576400"/>
                  <a:pt x="160793" y="530363"/>
                </a:cubicBezTo>
                <a:cubicBezTo>
                  <a:pt x="117401" y="484326"/>
                  <a:pt x="52314" y="444109"/>
                  <a:pt x="40143" y="390663"/>
                </a:cubicBezTo>
                <a:cubicBezTo>
                  <a:pt x="27972" y="337217"/>
                  <a:pt x="82476" y="276363"/>
                  <a:pt x="87768" y="209688"/>
                </a:cubicBezTo>
                <a:cubicBezTo>
                  <a:pt x="93060" y="143013"/>
                  <a:pt x="63955" y="-5154"/>
                  <a:pt x="56018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AFF43FB5-A61D-1ECB-852E-228E86B64F75}"/>
              </a:ext>
            </a:extLst>
          </p:cNvPr>
          <p:cNvSpPr/>
          <p:nvPr/>
        </p:nvSpPr>
        <p:spPr>
          <a:xfrm>
            <a:off x="4270345" y="7413613"/>
            <a:ext cx="528047" cy="666621"/>
          </a:xfrm>
          <a:custGeom>
            <a:avLst/>
            <a:gdLst>
              <a:gd name="connsiteX0" fmla="*/ 30 w 528047"/>
              <a:gd name="connsiteY0" fmla="*/ 12 h 666621"/>
              <a:gd name="connsiteX1" fmla="*/ 123855 w 528047"/>
              <a:gd name="connsiteY1" fmla="*/ 231787 h 666621"/>
              <a:gd name="connsiteX2" fmla="*/ 98455 w 528047"/>
              <a:gd name="connsiteY2" fmla="*/ 517537 h 666621"/>
              <a:gd name="connsiteX3" fmla="*/ 184180 w 528047"/>
              <a:gd name="connsiteY3" fmla="*/ 533412 h 666621"/>
              <a:gd name="connsiteX4" fmla="*/ 247680 w 528047"/>
              <a:gd name="connsiteY4" fmla="*/ 434987 h 666621"/>
              <a:gd name="connsiteX5" fmla="*/ 288955 w 528047"/>
              <a:gd name="connsiteY5" fmla="*/ 282587 h 666621"/>
              <a:gd name="connsiteX6" fmla="*/ 419130 w 528047"/>
              <a:gd name="connsiteY6" fmla="*/ 231787 h 666621"/>
              <a:gd name="connsiteX7" fmla="*/ 527080 w 528047"/>
              <a:gd name="connsiteY7" fmla="*/ 225437 h 666621"/>
              <a:gd name="connsiteX8" fmla="*/ 355630 w 528047"/>
              <a:gd name="connsiteY8" fmla="*/ 365137 h 666621"/>
              <a:gd name="connsiteX9" fmla="*/ 196880 w 528047"/>
              <a:gd name="connsiteY9" fmla="*/ 587387 h 666621"/>
              <a:gd name="connsiteX10" fmla="*/ 57180 w 528047"/>
              <a:gd name="connsiteY10" fmla="*/ 644537 h 666621"/>
              <a:gd name="connsiteX11" fmla="*/ 111155 w 528047"/>
              <a:gd name="connsiteY11" fmla="*/ 241312 h 666621"/>
              <a:gd name="connsiteX12" fmla="*/ 30 w 528047"/>
              <a:gd name="connsiteY12" fmla="*/ 12 h 66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8047" h="666621">
                <a:moveTo>
                  <a:pt x="30" y="12"/>
                </a:moveTo>
                <a:cubicBezTo>
                  <a:pt x="2147" y="-1576"/>
                  <a:pt x="107451" y="145533"/>
                  <a:pt x="123855" y="231787"/>
                </a:cubicBezTo>
                <a:cubicBezTo>
                  <a:pt x="140259" y="318041"/>
                  <a:pt x="88401" y="467266"/>
                  <a:pt x="98455" y="517537"/>
                </a:cubicBezTo>
                <a:cubicBezTo>
                  <a:pt x="108509" y="567808"/>
                  <a:pt x="159309" y="547170"/>
                  <a:pt x="184180" y="533412"/>
                </a:cubicBezTo>
                <a:cubicBezTo>
                  <a:pt x="209051" y="519654"/>
                  <a:pt x="230218" y="476791"/>
                  <a:pt x="247680" y="434987"/>
                </a:cubicBezTo>
                <a:cubicBezTo>
                  <a:pt x="265142" y="393183"/>
                  <a:pt x="260380" y="316454"/>
                  <a:pt x="288955" y="282587"/>
                </a:cubicBezTo>
                <a:cubicBezTo>
                  <a:pt x="317530" y="248720"/>
                  <a:pt x="379443" y="241312"/>
                  <a:pt x="419130" y="231787"/>
                </a:cubicBezTo>
                <a:cubicBezTo>
                  <a:pt x="458818" y="222262"/>
                  <a:pt x="537663" y="203212"/>
                  <a:pt x="527080" y="225437"/>
                </a:cubicBezTo>
                <a:cubicBezTo>
                  <a:pt x="516497" y="247662"/>
                  <a:pt x="410663" y="304812"/>
                  <a:pt x="355630" y="365137"/>
                </a:cubicBezTo>
                <a:cubicBezTo>
                  <a:pt x="300597" y="425462"/>
                  <a:pt x="246621" y="540821"/>
                  <a:pt x="196880" y="587387"/>
                </a:cubicBezTo>
                <a:cubicBezTo>
                  <a:pt x="147139" y="633953"/>
                  <a:pt x="71467" y="702216"/>
                  <a:pt x="57180" y="644537"/>
                </a:cubicBezTo>
                <a:cubicBezTo>
                  <a:pt x="42893" y="586858"/>
                  <a:pt x="114859" y="346087"/>
                  <a:pt x="111155" y="241312"/>
                </a:cubicBezTo>
                <a:cubicBezTo>
                  <a:pt x="107451" y="136537"/>
                  <a:pt x="-2087" y="1600"/>
                  <a:pt x="3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F1E1DB02-977B-8ADE-72BF-F607150FB96D}"/>
              </a:ext>
            </a:extLst>
          </p:cNvPr>
          <p:cNvSpPr/>
          <p:nvPr/>
        </p:nvSpPr>
        <p:spPr>
          <a:xfrm>
            <a:off x="4793481" y="7619465"/>
            <a:ext cx="265967" cy="549788"/>
          </a:xfrm>
          <a:custGeom>
            <a:avLst/>
            <a:gdLst>
              <a:gd name="connsiteX0" fmla="*/ 7119 w 265967"/>
              <a:gd name="connsiteY0" fmla="*/ 535 h 549788"/>
              <a:gd name="connsiteX1" fmla="*/ 175394 w 265967"/>
              <a:gd name="connsiteY1" fmla="*/ 127535 h 549788"/>
              <a:gd name="connsiteX2" fmla="*/ 235719 w 265967"/>
              <a:gd name="connsiteY2" fmla="*/ 187860 h 549788"/>
              <a:gd name="connsiteX3" fmla="*/ 251594 w 265967"/>
              <a:gd name="connsiteY3" fmla="*/ 327560 h 549788"/>
              <a:gd name="connsiteX4" fmla="*/ 26169 w 265967"/>
              <a:gd name="connsiteY4" fmla="*/ 546635 h 549788"/>
              <a:gd name="connsiteX5" fmla="*/ 89669 w 265967"/>
              <a:gd name="connsiteY5" fmla="*/ 445035 h 549788"/>
              <a:gd name="connsiteX6" fmla="*/ 175394 w 265967"/>
              <a:gd name="connsiteY6" fmla="*/ 276760 h 549788"/>
              <a:gd name="connsiteX7" fmla="*/ 45219 w 265967"/>
              <a:gd name="connsiteY7" fmla="*/ 89435 h 549788"/>
              <a:gd name="connsiteX8" fmla="*/ 7119 w 265967"/>
              <a:gd name="connsiteY8" fmla="*/ 535 h 54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967" h="549788">
                <a:moveTo>
                  <a:pt x="7119" y="535"/>
                </a:moveTo>
                <a:cubicBezTo>
                  <a:pt x="28815" y="6885"/>
                  <a:pt x="137294" y="96314"/>
                  <a:pt x="175394" y="127535"/>
                </a:cubicBezTo>
                <a:cubicBezTo>
                  <a:pt x="213494" y="158756"/>
                  <a:pt x="223019" y="154523"/>
                  <a:pt x="235719" y="187860"/>
                </a:cubicBezTo>
                <a:cubicBezTo>
                  <a:pt x="248419" y="221198"/>
                  <a:pt x="286519" y="267764"/>
                  <a:pt x="251594" y="327560"/>
                </a:cubicBezTo>
                <a:cubicBezTo>
                  <a:pt x="216669" y="387356"/>
                  <a:pt x="53156" y="527056"/>
                  <a:pt x="26169" y="546635"/>
                </a:cubicBezTo>
                <a:cubicBezTo>
                  <a:pt x="-818" y="566214"/>
                  <a:pt x="64798" y="490014"/>
                  <a:pt x="89669" y="445035"/>
                </a:cubicBezTo>
                <a:cubicBezTo>
                  <a:pt x="114540" y="400056"/>
                  <a:pt x="182802" y="336027"/>
                  <a:pt x="175394" y="276760"/>
                </a:cubicBezTo>
                <a:cubicBezTo>
                  <a:pt x="167986" y="217493"/>
                  <a:pt x="72736" y="133356"/>
                  <a:pt x="45219" y="89435"/>
                </a:cubicBezTo>
                <a:cubicBezTo>
                  <a:pt x="17702" y="45514"/>
                  <a:pt x="-14577" y="-5815"/>
                  <a:pt x="7119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9FBB9536-F6A2-980E-54FF-C36AF8BAFFC1}"/>
              </a:ext>
            </a:extLst>
          </p:cNvPr>
          <p:cNvSpPr/>
          <p:nvPr/>
        </p:nvSpPr>
        <p:spPr>
          <a:xfrm>
            <a:off x="4660898" y="7790903"/>
            <a:ext cx="162664" cy="200463"/>
          </a:xfrm>
          <a:custGeom>
            <a:avLst/>
            <a:gdLst>
              <a:gd name="connsiteX0" fmla="*/ 2 w 162664"/>
              <a:gd name="connsiteY0" fmla="*/ 191047 h 200463"/>
              <a:gd name="connsiteX1" fmla="*/ 98427 w 162664"/>
              <a:gd name="connsiteY1" fmla="*/ 54522 h 200463"/>
              <a:gd name="connsiteX2" fmla="*/ 60327 w 162664"/>
              <a:gd name="connsiteY2" fmla="*/ 547 h 200463"/>
              <a:gd name="connsiteX3" fmla="*/ 161927 w 162664"/>
              <a:gd name="connsiteY3" fmla="*/ 83097 h 200463"/>
              <a:gd name="connsiteX4" fmla="*/ 101602 w 162664"/>
              <a:gd name="connsiteY4" fmla="*/ 181522 h 200463"/>
              <a:gd name="connsiteX5" fmla="*/ 2 w 162664"/>
              <a:gd name="connsiteY5" fmla="*/ 191047 h 20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64" h="200463">
                <a:moveTo>
                  <a:pt x="2" y="191047"/>
                </a:moveTo>
                <a:cubicBezTo>
                  <a:pt x="-527" y="169880"/>
                  <a:pt x="88373" y="86272"/>
                  <a:pt x="98427" y="54522"/>
                </a:cubicBezTo>
                <a:cubicBezTo>
                  <a:pt x="108481" y="22772"/>
                  <a:pt x="49744" y="-4216"/>
                  <a:pt x="60327" y="547"/>
                </a:cubicBezTo>
                <a:cubicBezTo>
                  <a:pt x="70910" y="5309"/>
                  <a:pt x="155048" y="52935"/>
                  <a:pt x="161927" y="83097"/>
                </a:cubicBezTo>
                <a:cubicBezTo>
                  <a:pt x="168806" y="113259"/>
                  <a:pt x="125944" y="170410"/>
                  <a:pt x="101602" y="181522"/>
                </a:cubicBezTo>
                <a:cubicBezTo>
                  <a:pt x="77260" y="192634"/>
                  <a:pt x="531" y="212214"/>
                  <a:pt x="2" y="191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E12B32F9-A43C-948D-1CAA-6A550A043AA0}"/>
              </a:ext>
            </a:extLst>
          </p:cNvPr>
          <p:cNvSpPr/>
          <p:nvPr/>
        </p:nvSpPr>
        <p:spPr>
          <a:xfrm>
            <a:off x="4583140" y="8146217"/>
            <a:ext cx="568288" cy="185456"/>
          </a:xfrm>
          <a:custGeom>
            <a:avLst/>
            <a:gdLst>
              <a:gd name="connsiteX0" fmla="*/ 4735 w 568288"/>
              <a:gd name="connsiteY0" fmla="*/ 833 h 185456"/>
              <a:gd name="connsiteX1" fmla="*/ 36485 w 568288"/>
              <a:gd name="connsiteY1" fmla="*/ 42108 h 185456"/>
              <a:gd name="connsiteX2" fmla="*/ 188885 w 568288"/>
              <a:gd name="connsiteY2" fmla="*/ 156408 h 185456"/>
              <a:gd name="connsiteX3" fmla="*/ 293660 w 568288"/>
              <a:gd name="connsiteY3" fmla="*/ 156408 h 185456"/>
              <a:gd name="connsiteX4" fmla="*/ 560360 w 568288"/>
              <a:gd name="connsiteY4" fmla="*/ 64333 h 185456"/>
              <a:gd name="connsiteX5" fmla="*/ 484160 w 568288"/>
              <a:gd name="connsiteY5" fmla="*/ 111958 h 185456"/>
              <a:gd name="connsiteX6" fmla="*/ 341285 w 568288"/>
              <a:gd name="connsiteY6" fmla="*/ 184983 h 185456"/>
              <a:gd name="connsiteX7" fmla="*/ 39660 w 568288"/>
              <a:gd name="connsiteY7" fmla="*/ 73858 h 185456"/>
              <a:gd name="connsiteX8" fmla="*/ 4735 w 568288"/>
              <a:gd name="connsiteY8" fmla="*/ 833 h 18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288" h="185456">
                <a:moveTo>
                  <a:pt x="4735" y="833"/>
                </a:moveTo>
                <a:cubicBezTo>
                  <a:pt x="4206" y="-4459"/>
                  <a:pt x="5793" y="16179"/>
                  <a:pt x="36485" y="42108"/>
                </a:cubicBezTo>
                <a:cubicBezTo>
                  <a:pt x="67177" y="68037"/>
                  <a:pt x="146023" y="137358"/>
                  <a:pt x="188885" y="156408"/>
                </a:cubicBezTo>
                <a:cubicBezTo>
                  <a:pt x="231748" y="175458"/>
                  <a:pt x="231748" y="171754"/>
                  <a:pt x="293660" y="156408"/>
                </a:cubicBezTo>
                <a:cubicBezTo>
                  <a:pt x="355572" y="141062"/>
                  <a:pt x="528610" y="71741"/>
                  <a:pt x="560360" y="64333"/>
                </a:cubicBezTo>
                <a:cubicBezTo>
                  <a:pt x="592110" y="56925"/>
                  <a:pt x="520673" y="91850"/>
                  <a:pt x="484160" y="111958"/>
                </a:cubicBezTo>
                <a:cubicBezTo>
                  <a:pt x="447647" y="132066"/>
                  <a:pt x="415368" y="191333"/>
                  <a:pt x="341285" y="184983"/>
                </a:cubicBezTo>
                <a:cubicBezTo>
                  <a:pt x="267202" y="178633"/>
                  <a:pt x="98927" y="99787"/>
                  <a:pt x="39660" y="73858"/>
                </a:cubicBezTo>
                <a:cubicBezTo>
                  <a:pt x="-19607" y="47929"/>
                  <a:pt x="5264" y="6125"/>
                  <a:pt x="4735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7172A897-4F7B-6AA7-3D53-0735F8D8AF17}"/>
              </a:ext>
            </a:extLst>
          </p:cNvPr>
          <p:cNvSpPr/>
          <p:nvPr/>
        </p:nvSpPr>
        <p:spPr>
          <a:xfrm>
            <a:off x="4952077" y="7403989"/>
            <a:ext cx="350475" cy="357853"/>
          </a:xfrm>
          <a:custGeom>
            <a:avLst/>
            <a:gdLst>
              <a:gd name="connsiteX0" fmla="*/ 350173 w 350475"/>
              <a:gd name="connsiteY0" fmla="*/ 79486 h 357853"/>
              <a:gd name="connsiteX1" fmla="*/ 134273 w 350475"/>
              <a:gd name="connsiteY1" fmla="*/ 76311 h 357853"/>
              <a:gd name="connsiteX2" fmla="*/ 99348 w 350475"/>
              <a:gd name="connsiteY2" fmla="*/ 222361 h 357853"/>
              <a:gd name="connsiteX3" fmla="*/ 159673 w 350475"/>
              <a:gd name="connsiteY3" fmla="*/ 355711 h 357853"/>
              <a:gd name="connsiteX4" fmla="*/ 23148 w 350475"/>
              <a:gd name="connsiteY4" fmla="*/ 295386 h 357853"/>
              <a:gd name="connsiteX5" fmla="*/ 923 w 350475"/>
              <a:gd name="connsiteY5" fmla="*/ 174736 h 357853"/>
              <a:gd name="connsiteX6" fmla="*/ 32673 w 350475"/>
              <a:gd name="connsiteY6" fmla="*/ 89011 h 357853"/>
              <a:gd name="connsiteX7" fmla="*/ 29498 w 350475"/>
              <a:gd name="connsiteY7" fmla="*/ 57261 h 357853"/>
              <a:gd name="connsiteX8" fmla="*/ 178723 w 350475"/>
              <a:gd name="connsiteY8" fmla="*/ 111 h 357853"/>
              <a:gd name="connsiteX9" fmla="*/ 350173 w 350475"/>
              <a:gd name="connsiteY9" fmla="*/ 79486 h 35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475" h="357853">
                <a:moveTo>
                  <a:pt x="350173" y="79486"/>
                </a:moveTo>
                <a:cubicBezTo>
                  <a:pt x="342765" y="92186"/>
                  <a:pt x="176077" y="52498"/>
                  <a:pt x="134273" y="76311"/>
                </a:cubicBezTo>
                <a:cubicBezTo>
                  <a:pt x="92469" y="100124"/>
                  <a:pt x="95115" y="175794"/>
                  <a:pt x="99348" y="222361"/>
                </a:cubicBezTo>
                <a:cubicBezTo>
                  <a:pt x="103581" y="268928"/>
                  <a:pt x="172373" y="343540"/>
                  <a:pt x="159673" y="355711"/>
                </a:cubicBezTo>
                <a:cubicBezTo>
                  <a:pt x="146973" y="367882"/>
                  <a:pt x="49606" y="325548"/>
                  <a:pt x="23148" y="295386"/>
                </a:cubicBezTo>
                <a:cubicBezTo>
                  <a:pt x="-3310" y="265224"/>
                  <a:pt x="-665" y="209132"/>
                  <a:pt x="923" y="174736"/>
                </a:cubicBezTo>
                <a:cubicBezTo>
                  <a:pt x="2510" y="140340"/>
                  <a:pt x="27911" y="108590"/>
                  <a:pt x="32673" y="89011"/>
                </a:cubicBezTo>
                <a:cubicBezTo>
                  <a:pt x="37435" y="69432"/>
                  <a:pt x="5156" y="72078"/>
                  <a:pt x="29498" y="57261"/>
                </a:cubicBezTo>
                <a:cubicBezTo>
                  <a:pt x="53840" y="42444"/>
                  <a:pt x="130569" y="-2535"/>
                  <a:pt x="178723" y="111"/>
                </a:cubicBezTo>
                <a:cubicBezTo>
                  <a:pt x="226877" y="2757"/>
                  <a:pt x="357581" y="66786"/>
                  <a:pt x="350173" y="79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8DE626B7-CD9B-4F58-0D2A-E39F8520DED7}"/>
              </a:ext>
            </a:extLst>
          </p:cNvPr>
          <p:cNvSpPr/>
          <p:nvPr/>
        </p:nvSpPr>
        <p:spPr>
          <a:xfrm>
            <a:off x="5279334" y="7419538"/>
            <a:ext cx="131806" cy="422188"/>
          </a:xfrm>
          <a:custGeom>
            <a:avLst/>
            <a:gdLst>
              <a:gd name="connsiteX0" fmla="*/ 691 w 131806"/>
              <a:gd name="connsiteY0" fmla="*/ 437 h 422188"/>
              <a:gd name="connsiteX1" fmla="*/ 92766 w 131806"/>
              <a:gd name="connsiteY1" fmla="*/ 133787 h 422188"/>
              <a:gd name="connsiteX2" fmla="*/ 130866 w 131806"/>
              <a:gd name="connsiteY2" fmla="*/ 235387 h 422188"/>
              <a:gd name="connsiteX3" fmla="*/ 57841 w 131806"/>
              <a:gd name="connsiteY3" fmla="*/ 381437 h 422188"/>
              <a:gd name="connsiteX4" fmla="*/ 19741 w 131806"/>
              <a:gd name="connsiteY4" fmla="*/ 419537 h 422188"/>
              <a:gd name="connsiteX5" fmla="*/ 35616 w 131806"/>
              <a:gd name="connsiteY5" fmla="*/ 324287 h 422188"/>
              <a:gd name="connsiteX6" fmla="*/ 48316 w 131806"/>
              <a:gd name="connsiteY6" fmla="*/ 181412 h 422188"/>
              <a:gd name="connsiteX7" fmla="*/ 691 w 131806"/>
              <a:gd name="connsiteY7" fmla="*/ 437 h 42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806" h="422188">
                <a:moveTo>
                  <a:pt x="691" y="437"/>
                </a:moveTo>
                <a:cubicBezTo>
                  <a:pt x="8099" y="-7501"/>
                  <a:pt x="71070" y="94629"/>
                  <a:pt x="92766" y="133787"/>
                </a:cubicBezTo>
                <a:cubicBezTo>
                  <a:pt x="114462" y="172945"/>
                  <a:pt x="136687" y="194112"/>
                  <a:pt x="130866" y="235387"/>
                </a:cubicBezTo>
                <a:cubicBezTo>
                  <a:pt x="125045" y="276662"/>
                  <a:pt x="76362" y="350746"/>
                  <a:pt x="57841" y="381437"/>
                </a:cubicBezTo>
                <a:cubicBezTo>
                  <a:pt x="39320" y="412128"/>
                  <a:pt x="23445" y="429062"/>
                  <a:pt x="19741" y="419537"/>
                </a:cubicBezTo>
                <a:cubicBezTo>
                  <a:pt x="16037" y="410012"/>
                  <a:pt x="30854" y="363975"/>
                  <a:pt x="35616" y="324287"/>
                </a:cubicBezTo>
                <a:cubicBezTo>
                  <a:pt x="40379" y="284600"/>
                  <a:pt x="48845" y="233270"/>
                  <a:pt x="48316" y="181412"/>
                </a:cubicBezTo>
                <a:cubicBezTo>
                  <a:pt x="47787" y="129554"/>
                  <a:pt x="-6717" y="8375"/>
                  <a:pt x="691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B12741AE-1215-8569-17D1-940B31B13FB0}"/>
              </a:ext>
            </a:extLst>
          </p:cNvPr>
          <p:cNvSpPr/>
          <p:nvPr/>
        </p:nvSpPr>
        <p:spPr>
          <a:xfrm>
            <a:off x="4959338" y="7737334"/>
            <a:ext cx="422886" cy="101741"/>
          </a:xfrm>
          <a:custGeom>
            <a:avLst/>
            <a:gdLst>
              <a:gd name="connsiteX0" fmla="*/ 12 w 422886"/>
              <a:gd name="connsiteY0" fmla="*/ 12841 h 101741"/>
              <a:gd name="connsiteX1" fmla="*/ 212737 w 422886"/>
              <a:gd name="connsiteY1" fmla="*/ 22366 h 101741"/>
              <a:gd name="connsiteX2" fmla="*/ 400062 w 422886"/>
              <a:gd name="connsiteY2" fmla="*/ 141 h 101741"/>
              <a:gd name="connsiteX3" fmla="*/ 400062 w 422886"/>
              <a:gd name="connsiteY3" fmla="*/ 35066 h 101741"/>
              <a:gd name="connsiteX4" fmla="*/ 222262 w 422886"/>
              <a:gd name="connsiteY4" fmla="*/ 101741 h 101741"/>
              <a:gd name="connsiteX5" fmla="*/ 12 w 422886"/>
              <a:gd name="connsiteY5" fmla="*/ 12841 h 10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886" h="101741">
                <a:moveTo>
                  <a:pt x="12" y="12841"/>
                </a:moveTo>
                <a:cubicBezTo>
                  <a:pt x="-1575" y="-388"/>
                  <a:pt x="146062" y="24483"/>
                  <a:pt x="212737" y="22366"/>
                </a:cubicBezTo>
                <a:cubicBezTo>
                  <a:pt x="279412" y="20249"/>
                  <a:pt x="368841" y="-1976"/>
                  <a:pt x="400062" y="141"/>
                </a:cubicBezTo>
                <a:cubicBezTo>
                  <a:pt x="431283" y="2258"/>
                  <a:pt x="429695" y="18133"/>
                  <a:pt x="400062" y="35066"/>
                </a:cubicBezTo>
                <a:cubicBezTo>
                  <a:pt x="370429" y="51999"/>
                  <a:pt x="282058" y="101741"/>
                  <a:pt x="222262" y="101741"/>
                </a:cubicBezTo>
                <a:cubicBezTo>
                  <a:pt x="162466" y="101741"/>
                  <a:pt x="1599" y="26070"/>
                  <a:pt x="12" y="12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72F5057C-5034-3379-99E6-03D32567278A}"/>
              </a:ext>
            </a:extLst>
          </p:cNvPr>
          <p:cNvSpPr/>
          <p:nvPr/>
        </p:nvSpPr>
        <p:spPr>
          <a:xfrm>
            <a:off x="5288827" y="7619862"/>
            <a:ext cx="574209" cy="489061"/>
          </a:xfrm>
          <a:custGeom>
            <a:avLst/>
            <a:gdLst>
              <a:gd name="connsiteX0" fmla="*/ 13423 w 574209"/>
              <a:gd name="connsiteY0" fmla="*/ 98563 h 489061"/>
              <a:gd name="connsiteX1" fmla="*/ 723 w 574209"/>
              <a:gd name="connsiteY1" fmla="*/ 371613 h 489061"/>
              <a:gd name="connsiteX2" fmla="*/ 19773 w 574209"/>
              <a:gd name="connsiteY2" fmla="*/ 450988 h 489061"/>
              <a:gd name="connsiteX3" fmla="*/ 134073 w 574209"/>
              <a:gd name="connsiteY3" fmla="*/ 485913 h 489061"/>
              <a:gd name="connsiteX4" fmla="*/ 181698 w 574209"/>
              <a:gd name="connsiteY4" fmla="*/ 374788 h 489061"/>
              <a:gd name="connsiteX5" fmla="*/ 261073 w 574209"/>
              <a:gd name="connsiteY5" fmla="*/ 168413 h 489061"/>
              <a:gd name="connsiteX6" fmla="*/ 572223 w 574209"/>
              <a:gd name="connsiteY6" fmla="*/ 44588 h 489061"/>
              <a:gd name="connsiteX7" fmla="*/ 384898 w 574209"/>
              <a:gd name="connsiteY7" fmla="*/ 12838 h 489061"/>
              <a:gd name="connsiteX8" fmla="*/ 197573 w 574209"/>
              <a:gd name="connsiteY8" fmla="*/ 244613 h 489061"/>
              <a:gd name="connsiteX9" fmla="*/ 89623 w 574209"/>
              <a:gd name="connsiteY9" fmla="*/ 460513 h 489061"/>
              <a:gd name="connsiteX10" fmla="*/ 95973 w 574209"/>
              <a:gd name="connsiteY10" fmla="*/ 216038 h 489061"/>
              <a:gd name="connsiteX11" fmla="*/ 13423 w 574209"/>
              <a:gd name="connsiteY11" fmla="*/ 98563 h 48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4209" h="489061">
                <a:moveTo>
                  <a:pt x="13423" y="98563"/>
                </a:moveTo>
                <a:cubicBezTo>
                  <a:pt x="-2452" y="124492"/>
                  <a:pt x="-335" y="312876"/>
                  <a:pt x="723" y="371613"/>
                </a:cubicBezTo>
                <a:cubicBezTo>
                  <a:pt x="1781" y="430350"/>
                  <a:pt x="-2452" y="431938"/>
                  <a:pt x="19773" y="450988"/>
                </a:cubicBezTo>
                <a:cubicBezTo>
                  <a:pt x="41998" y="470038"/>
                  <a:pt x="107086" y="498613"/>
                  <a:pt x="134073" y="485913"/>
                </a:cubicBezTo>
                <a:cubicBezTo>
                  <a:pt x="161060" y="473213"/>
                  <a:pt x="160531" y="427705"/>
                  <a:pt x="181698" y="374788"/>
                </a:cubicBezTo>
                <a:cubicBezTo>
                  <a:pt x="202865" y="321871"/>
                  <a:pt x="195986" y="223446"/>
                  <a:pt x="261073" y="168413"/>
                </a:cubicBezTo>
                <a:cubicBezTo>
                  <a:pt x="326161" y="113380"/>
                  <a:pt x="551586" y="70517"/>
                  <a:pt x="572223" y="44588"/>
                </a:cubicBezTo>
                <a:cubicBezTo>
                  <a:pt x="592861" y="18659"/>
                  <a:pt x="447340" y="-20499"/>
                  <a:pt x="384898" y="12838"/>
                </a:cubicBezTo>
                <a:cubicBezTo>
                  <a:pt x="322456" y="46175"/>
                  <a:pt x="246785" y="170001"/>
                  <a:pt x="197573" y="244613"/>
                </a:cubicBezTo>
                <a:cubicBezTo>
                  <a:pt x="148361" y="319225"/>
                  <a:pt x="106556" y="465275"/>
                  <a:pt x="89623" y="460513"/>
                </a:cubicBezTo>
                <a:cubicBezTo>
                  <a:pt x="72690" y="455751"/>
                  <a:pt x="107085" y="270013"/>
                  <a:pt x="95973" y="216038"/>
                </a:cubicBezTo>
                <a:cubicBezTo>
                  <a:pt x="84861" y="162063"/>
                  <a:pt x="29298" y="72634"/>
                  <a:pt x="13423" y="98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B6D1A1F6-A0F5-A84D-5AD1-5260DCB21DD1}"/>
              </a:ext>
            </a:extLst>
          </p:cNvPr>
          <p:cNvSpPr/>
          <p:nvPr/>
        </p:nvSpPr>
        <p:spPr>
          <a:xfrm>
            <a:off x="5053731" y="8079678"/>
            <a:ext cx="1033500" cy="378043"/>
          </a:xfrm>
          <a:custGeom>
            <a:avLst/>
            <a:gdLst>
              <a:gd name="connsiteX0" fmla="*/ 869 w 1033500"/>
              <a:gd name="connsiteY0" fmla="*/ 105472 h 378043"/>
              <a:gd name="connsiteX1" fmla="*/ 340594 w 1033500"/>
              <a:gd name="connsiteY1" fmla="*/ 286447 h 378043"/>
              <a:gd name="connsiteX2" fmla="*/ 502519 w 1033500"/>
              <a:gd name="connsiteY2" fmla="*/ 235647 h 378043"/>
              <a:gd name="connsiteX3" fmla="*/ 734294 w 1033500"/>
              <a:gd name="connsiteY3" fmla="*/ 318197 h 378043"/>
              <a:gd name="connsiteX4" fmla="*/ 762869 w 1033500"/>
              <a:gd name="connsiteY4" fmla="*/ 337247 h 378043"/>
              <a:gd name="connsiteX5" fmla="*/ 893044 w 1033500"/>
              <a:gd name="connsiteY5" fmla="*/ 188022 h 378043"/>
              <a:gd name="connsiteX6" fmla="*/ 1007344 w 1033500"/>
              <a:gd name="connsiteY6" fmla="*/ 697 h 378043"/>
              <a:gd name="connsiteX7" fmla="*/ 1004169 w 1033500"/>
              <a:gd name="connsiteY7" fmla="*/ 134047 h 378043"/>
              <a:gd name="connsiteX8" fmla="*/ 689844 w 1033500"/>
              <a:gd name="connsiteY8" fmla="*/ 375347 h 378043"/>
              <a:gd name="connsiteX9" fmla="*/ 527919 w 1033500"/>
              <a:gd name="connsiteY9" fmla="*/ 267397 h 378043"/>
              <a:gd name="connsiteX10" fmla="*/ 251694 w 1033500"/>
              <a:gd name="connsiteY10" fmla="*/ 327722 h 378043"/>
              <a:gd name="connsiteX11" fmla="*/ 869 w 1033500"/>
              <a:gd name="connsiteY11" fmla="*/ 105472 h 37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3500" h="378043">
                <a:moveTo>
                  <a:pt x="869" y="105472"/>
                </a:moveTo>
                <a:cubicBezTo>
                  <a:pt x="15686" y="98593"/>
                  <a:pt x="256986" y="264751"/>
                  <a:pt x="340594" y="286447"/>
                </a:cubicBezTo>
                <a:cubicBezTo>
                  <a:pt x="424202" y="308143"/>
                  <a:pt x="436902" y="230355"/>
                  <a:pt x="502519" y="235647"/>
                </a:cubicBezTo>
                <a:cubicBezTo>
                  <a:pt x="568136" y="240939"/>
                  <a:pt x="690902" y="301264"/>
                  <a:pt x="734294" y="318197"/>
                </a:cubicBezTo>
                <a:cubicBezTo>
                  <a:pt x="777686" y="335130"/>
                  <a:pt x="736411" y="358943"/>
                  <a:pt x="762869" y="337247"/>
                </a:cubicBezTo>
                <a:cubicBezTo>
                  <a:pt x="789327" y="315551"/>
                  <a:pt x="852298" y="244114"/>
                  <a:pt x="893044" y="188022"/>
                </a:cubicBezTo>
                <a:cubicBezTo>
                  <a:pt x="933790" y="131930"/>
                  <a:pt x="988823" y="9693"/>
                  <a:pt x="1007344" y="697"/>
                </a:cubicBezTo>
                <a:cubicBezTo>
                  <a:pt x="1025865" y="-8299"/>
                  <a:pt x="1057086" y="71605"/>
                  <a:pt x="1004169" y="134047"/>
                </a:cubicBezTo>
                <a:cubicBezTo>
                  <a:pt x="951252" y="196489"/>
                  <a:pt x="769219" y="353122"/>
                  <a:pt x="689844" y="375347"/>
                </a:cubicBezTo>
                <a:cubicBezTo>
                  <a:pt x="610469" y="397572"/>
                  <a:pt x="600944" y="275334"/>
                  <a:pt x="527919" y="267397"/>
                </a:cubicBezTo>
                <a:cubicBezTo>
                  <a:pt x="454894" y="259460"/>
                  <a:pt x="339007" y="355239"/>
                  <a:pt x="251694" y="327722"/>
                </a:cubicBezTo>
                <a:cubicBezTo>
                  <a:pt x="164382" y="300205"/>
                  <a:pt x="-13948" y="112351"/>
                  <a:pt x="869" y="105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B714D91E-E73B-199F-2FEE-C52E9C6319B9}"/>
              </a:ext>
            </a:extLst>
          </p:cNvPr>
          <p:cNvSpPr/>
          <p:nvPr/>
        </p:nvSpPr>
        <p:spPr>
          <a:xfrm>
            <a:off x="5685931" y="7863994"/>
            <a:ext cx="201408" cy="127112"/>
          </a:xfrm>
          <a:custGeom>
            <a:avLst/>
            <a:gdLst>
              <a:gd name="connsiteX0" fmla="*/ 494 w 201408"/>
              <a:gd name="connsiteY0" fmla="*/ 83031 h 127112"/>
              <a:gd name="connsiteX1" fmla="*/ 140194 w 201408"/>
              <a:gd name="connsiteY1" fmla="*/ 481 h 127112"/>
              <a:gd name="connsiteX2" fmla="*/ 194169 w 201408"/>
              <a:gd name="connsiteY2" fmla="*/ 124306 h 127112"/>
              <a:gd name="connsiteX3" fmla="*/ 494 w 201408"/>
              <a:gd name="connsiteY3" fmla="*/ 83031 h 12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408" h="127112">
                <a:moveTo>
                  <a:pt x="494" y="83031"/>
                </a:moveTo>
                <a:cubicBezTo>
                  <a:pt x="-8502" y="62393"/>
                  <a:pt x="107915" y="-6398"/>
                  <a:pt x="140194" y="481"/>
                </a:cubicBezTo>
                <a:cubicBezTo>
                  <a:pt x="172473" y="7360"/>
                  <a:pt x="219569" y="111606"/>
                  <a:pt x="194169" y="124306"/>
                </a:cubicBezTo>
                <a:cubicBezTo>
                  <a:pt x="168769" y="137006"/>
                  <a:pt x="9490" y="103669"/>
                  <a:pt x="494" y="83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99D2F410-61B7-3E2B-6236-75C57FAB2858}"/>
              </a:ext>
            </a:extLst>
          </p:cNvPr>
          <p:cNvSpPr/>
          <p:nvPr/>
        </p:nvSpPr>
        <p:spPr>
          <a:xfrm>
            <a:off x="5663830" y="8129674"/>
            <a:ext cx="249047" cy="125058"/>
          </a:xfrm>
          <a:custGeom>
            <a:avLst/>
            <a:gdLst>
              <a:gd name="connsiteX0" fmla="*/ 370 w 249047"/>
              <a:gd name="connsiteY0" fmla="*/ 1501 h 125058"/>
              <a:gd name="connsiteX1" fmla="*/ 171820 w 249047"/>
              <a:gd name="connsiteY1" fmla="*/ 52301 h 125058"/>
              <a:gd name="connsiteX2" fmla="*/ 248020 w 249047"/>
              <a:gd name="connsiteY2" fmla="*/ 17376 h 125058"/>
              <a:gd name="connsiteX3" fmla="*/ 209920 w 249047"/>
              <a:gd name="connsiteY3" fmla="*/ 90401 h 125058"/>
              <a:gd name="connsiteX4" fmla="*/ 127370 w 249047"/>
              <a:gd name="connsiteY4" fmla="*/ 122151 h 125058"/>
              <a:gd name="connsiteX5" fmla="*/ 370 w 249047"/>
              <a:gd name="connsiteY5" fmla="*/ 1501 h 12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047" h="125058">
                <a:moveTo>
                  <a:pt x="370" y="1501"/>
                </a:moveTo>
                <a:cubicBezTo>
                  <a:pt x="7778" y="-10141"/>
                  <a:pt x="130545" y="49655"/>
                  <a:pt x="171820" y="52301"/>
                </a:cubicBezTo>
                <a:cubicBezTo>
                  <a:pt x="213095" y="54947"/>
                  <a:pt x="241670" y="11026"/>
                  <a:pt x="248020" y="17376"/>
                </a:cubicBezTo>
                <a:cubicBezTo>
                  <a:pt x="254370" y="23726"/>
                  <a:pt x="230028" y="72939"/>
                  <a:pt x="209920" y="90401"/>
                </a:cubicBezTo>
                <a:cubicBezTo>
                  <a:pt x="189812" y="107863"/>
                  <a:pt x="155945" y="133793"/>
                  <a:pt x="127370" y="122151"/>
                </a:cubicBezTo>
                <a:cubicBezTo>
                  <a:pt x="98795" y="110509"/>
                  <a:pt x="-7038" y="13143"/>
                  <a:pt x="370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538EDAB2-318C-EC32-A4CB-3E9155BE727A}"/>
              </a:ext>
            </a:extLst>
          </p:cNvPr>
          <p:cNvSpPr/>
          <p:nvPr/>
        </p:nvSpPr>
        <p:spPr>
          <a:xfrm>
            <a:off x="5711534" y="7510815"/>
            <a:ext cx="667925" cy="1135995"/>
          </a:xfrm>
          <a:custGeom>
            <a:avLst/>
            <a:gdLst>
              <a:gd name="connsiteX0" fmla="*/ 291 w 667925"/>
              <a:gd name="connsiteY0" fmla="*/ 4410 h 1135995"/>
              <a:gd name="connsiteX1" fmla="*/ 308266 w 667925"/>
              <a:gd name="connsiteY1" fmla="*/ 290160 h 1135995"/>
              <a:gd name="connsiteX2" fmla="*/ 451141 w 667925"/>
              <a:gd name="connsiteY2" fmla="*/ 337785 h 1135995"/>
              <a:gd name="connsiteX3" fmla="*/ 578141 w 667925"/>
              <a:gd name="connsiteY3" fmla="*/ 474310 h 1135995"/>
              <a:gd name="connsiteX4" fmla="*/ 641641 w 667925"/>
              <a:gd name="connsiteY4" fmla="*/ 601310 h 1135995"/>
              <a:gd name="connsiteX5" fmla="*/ 660691 w 667925"/>
              <a:gd name="connsiteY5" fmla="*/ 820385 h 1135995"/>
              <a:gd name="connsiteX6" fmla="*/ 524166 w 667925"/>
              <a:gd name="connsiteY6" fmla="*/ 1134710 h 1135995"/>
              <a:gd name="connsiteX7" fmla="*/ 590841 w 667925"/>
              <a:gd name="connsiteY7" fmla="*/ 912460 h 1135995"/>
              <a:gd name="connsiteX8" fmla="*/ 501941 w 667925"/>
              <a:gd name="connsiteY8" fmla="*/ 458435 h 1135995"/>
              <a:gd name="connsiteX9" fmla="*/ 549566 w 667925"/>
              <a:gd name="connsiteY9" fmla="*/ 591785 h 1135995"/>
              <a:gd name="connsiteX10" fmla="*/ 387641 w 667925"/>
              <a:gd name="connsiteY10" fmla="*/ 401285 h 1135995"/>
              <a:gd name="connsiteX11" fmla="*/ 225716 w 667925"/>
              <a:gd name="connsiteY11" fmla="*/ 328260 h 1135995"/>
              <a:gd name="connsiteX12" fmla="*/ 251116 w 667925"/>
              <a:gd name="connsiteY12" fmla="*/ 131410 h 1135995"/>
              <a:gd name="connsiteX13" fmla="*/ 291 w 667925"/>
              <a:gd name="connsiteY13" fmla="*/ 4410 h 113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7925" h="1135995">
                <a:moveTo>
                  <a:pt x="291" y="4410"/>
                </a:moveTo>
                <a:cubicBezTo>
                  <a:pt x="9816" y="30868"/>
                  <a:pt x="233124" y="234598"/>
                  <a:pt x="308266" y="290160"/>
                </a:cubicBezTo>
                <a:cubicBezTo>
                  <a:pt x="383408" y="345722"/>
                  <a:pt x="406162" y="307093"/>
                  <a:pt x="451141" y="337785"/>
                </a:cubicBezTo>
                <a:cubicBezTo>
                  <a:pt x="496120" y="368477"/>
                  <a:pt x="546391" y="430389"/>
                  <a:pt x="578141" y="474310"/>
                </a:cubicBezTo>
                <a:cubicBezTo>
                  <a:pt x="609891" y="518231"/>
                  <a:pt x="627883" y="543631"/>
                  <a:pt x="641641" y="601310"/>
                </a:cubicBezTo>
                <a:cubicBezTo>
                  <a:pt x="655399" y="658989"/>
                  <a:pt x="680270" y="731485"/>
                  <a:pt x="660691" y="820385"/>
                </a:cubicBezTo>
                <a:cubicBezTo>
                  <a:pt x="641112" y="909285"/>
                  <a:pt x="535808" y="1119364"/>
                  <a:pt x="524166" y="1134710"/>
                </a:cubicBezTo>
                <a:cubicBezTo>
                  <a:pt x="512524" y="1150056"/>
                  <a:pt x="594545" y="1025172"/>
                  <a:pt x="590841" y="912460"/>
                </a:cubicBezTo>
                <a:cubicBezTo>
                  <a:pt x="587137" y="799748"/>
                  <a:pt x="508820" y="511881"/>
                  <a:pt x="501941" y="458435"/>
                </a:cubicBezTo>
                <a:cubicBezTo>
                  <a:pt x="495062" y="404989"/>
                  <a:pt x="568616" y="601310"/>
                  <a:pt x="549566" y="591785"/>
                </a:cubicBezTo>
                <a:cubicBezTo>
                  <a:pt x="530516" y="582260"/>
                  <a:pt x="441616" y="445206"/>
                  <a:pt x="387641" y="401285"/>
                </a:cubicBezTo>
                <a:cubicBezTo>
                  <a:pt x="333666" y="357364"/>
                  <a:pt x="248470" y="373239"/>
                  <a:pt x="225716" y="328260"/>
                </a:cubicBezTo>
                <a:cubicBezTo>
                  <a:pt x="202962" y="283281"/>
                  <a:pt x="284983" y="185914"/>
                  <a:pt x="251116" y="131410"/>
                </a:cubicBezTo>
                <a:cubicBezTo>
                  <a:pt x="217249" y="76906"/>
                  <a:pt x="-9234" y="-22048"/>
                  <a:pt x="291" y="4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4CE45237-5D18-5B6F-B70C-167300B4B500}"/>
              </a:ext>
            </a:extLst>
          </p:cNvPr>
          <p:cNvSpPr/>
          <p:nvPr/>
        </p:nvSpPr>
        <p:spPr>
          <a:xfrm>
            <a:off x="4010022" y="7990866"/>
            <a:ext cx="2158833" cy="473684"/>
          </a:xfrm>
          <a:custGeom>
            <a:avLst/>
            <a:gdLst>
              <a:gd name="connsiteX0" fmla="*/ 1987553 w 2158833"/>
              <a:gd name="connsiteY0" fmla="*/ 609 h 473684"/>
              <a:gd name="connsiteX1" fmla="*/ 2136778 w 2158833"/>
              <a:gd name="connsiteY1" fmla="*/ 213334 h 473684"/>
              <a:gd name="connsiteX2" fmla="*/ 2032003 w 2158833"/>
              <a:gd name="connsiteY2" fmla="*/ 397484 h 473684"/>
              <a:gd name="connsiteX3" fmla="*/ 1736728 w 2158833"/>
              <a:gd name="connsiteY3" fmla="*/ 473684 h 473684"/>
              <a:gd name="connsiteX4" fmla="*/ 923928 w 2158833"/>
              <a:gd name="connsiteY4" fmla="*/ 397484 h 473684"/>
              <a:gd name="connsiteX5" fmla="*/ 12703 w 2158833"/>
              <a:gd name="connsiteY5" fmla="*/ 238734 h 473684"/>
              <a:gd name="connsiteX6" fmla="*/ 501653 w 2158833"/>
              <a:gd name="connsiteY6" fmla="*/ 378434 h 473684"/>
              <a:gd name="connsiteX7" fmla="*/ 1987553 w 2158833"/>
              <a:gd name="connsiteY7" fmla="*/ 470509 h 473684"/>
              <a:gd name="connsiteX8" fmla="*/ 2130428 w 2158833"/>
              <a:gd name="connsiteY8" fmla="*/ 283184 h 473684"/>
              <a:gd name="connsiteX9" fmla="*/ 1987553 w 2158833"/>
              <a:gd name="connsiteY9" fmla="*/ 609 h 47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8833" h="473684">
                <a:moveTo>
                  <a:pt x="1987553" y="609"/>
                </a:moveTo>
                <a:cubicBezTo>
                  <a:pt x="1988611" y="-11033"/>
                  <a:pt x="2129370" y="147188"/>
                  <a:pt x="2136778" y="213334"/>
                </a:cubicBezTo>
                <a:cubicBezTo>
                  <a:pt x="2144186" y="279480"/>
                  <a:pt x="2098678" y="354092"/>
                  <a:pt x="2032003" y="397484"/>
                </a:cubicBezTo>
                <a:cubicBezTo>
                  <a:pt x="1965328" y="440876"/>
                  <a:pt x="1921407" y="473684"/>
                  <a:pt x="1736728" y="473684"/>
                </a:cubicBezTo>
                <a:cubicBezTo>
                  <a:pt x="1552049" y="473684"/>
                  <a:pt x="1211265" y="436642"/>
                  <a:pt x="923928" y="397484"/>
                </a:cubicBezTo>
                <a:cubicBezTo>
                  <a:pt x="636591" y="358326"/>
                  <a:pt x="83082" y="241909"/>
                  <a:pt x="12703" y="238734"/>
                </a:cubicBezTo>
                <a:cubicBezTo>
                  <a:pt x="-57676" y="235559"/>
                  <a:pt x="172511" y="339805"/>
                  <a:pt x="501653" y="378434"/>
                </a:cubicBezTo>
                <a:cubicBezTo>
                  <a:pt x="830795" y="417063"/>
                  <a:pt x="1716091" y="486384"/>
                  <a:pt x="1987553" y="470509"/>
                </a:cubicBezTo>
                <a:cubicBezTo>
                  <a:pt x="2259015" y="454634"/>
                  <a:pt x="2125136" y="362559"/>
                  <a:pt x="2130428" y="283184"/>
                </a:cubicBezTo>
                <a:cubicBezTo>
                  <a:pt x="2135720" y="203809"/>
                  <a:pt x="1986495" y="12251"/>
                  <a:pt x="198755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4C61DF24-DF6F-C644-E271-4232F32F35DE}"/>
              </a:ext>
            </a:extLst>
          </p:cNvPr>
          <p:cNvSpPr/>
          <p:nvPr/>
        </p:nvSpPr>
        <p:spPr>
          <a:xfrm>
            <a:off x="3068895" y="8140690"/>
            <a:ext cx="1158268" cy="686467"/>
          </a:xfrm>
          <a:custGeom>
            <a:avLst/>
            <a:gdLst>
              <a:gd name="connsiteX0" fmla="*/ 58480 w 1158268"/>
              <a:gd name="connsiteY0" fmla="*/ 682635 h 686467"/>
              <a:gd name="connsiteX1" fmla="*/ 150555 w 1158268"/>
              <a:gd name="connsiteY1" fmla="*/ 250835 h 686467"/>
              <a:gd name="connsiteX2" fmla="*/ 528380 w 1158268"/>
              <a:gd name="connsiteY2" fmla="*/ 111135 h 686467"/>
              <a:gd name="connsiteX3" fmla="*/ 429955 w 1158268"/>
              <a:gd name="connsiteY3" fmla="*/ 133360 h 686467"/>
              <a:gd name="connsiteX4" fmla="*/ 1122105 w 1158268"/>
              <a:gd name="connsiteY4" fmla="*/ 79385 h 686467"/>
              <a:gd name="connsiteX5" fmla="*/ 1004630 w 1158268"/>
              <a:gd name="connsiteY5" fmla="*/ 82560 h 686467"/>
              <a:gd name="connsiteX6" fmla="*/ 525205 w 1158268"/>
              <a:gd name="connsiteY6" fmla="*/ 57160 h 686467"/>
              <a:gd name="connsiteX7" fmla="*/ 426780 w 1158268"/>
              <a:gd name="connsiteY7" fmla="*/ 10 h 686467"/>
              <a:gd name="connsiteX8" fmla="*/ 445830 w 1158268"/>
              <a:gd name="connsiteY8" fmla="*/ 53985 h 686467"/>
              <a:gd name="connsiteX9" fmla="*/ 61655 w 1158268"/>
              <a:gd name="connsiteY9" fmla="*/ 206385 h 686467"/>
              <a:gd name="connsiteX10" fmla="*/ 1330 w 1158268"/>
              <a:gd name="connsiteY10" fmla="*/ 431810 h 686467"/>
              <a:gd name="connsiteX11" fmla="*/ 23555 w 1158268"/>
              <a:gd name="connsiteY11" fmla="*/ 317510 h 686467"/>
              <a:gd name="connsiteX12" fmla="*/ 1330 w 1158268"/>
              <a:gd name="connsiteY12" fmla="*/ 454035 h 686467"/>
              <a:gd name="connsiteX13" fmla="*/ 58480 w 1158268"/>
              <a:gd name="connsiteY13" fmla="*/ 682635 h 68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8268" h="686467">
                <a:moveTo>
                  <a:pt x="58480" y="682635"/>
                </a:moveTo>
                <a:cubicBezTo>
                  <a:pt x="83351" y="648768"/>
                  <a:pt x="72238" y="346085"/>
                  <a:pt x="150555" y="250835"/>
                </a:cubicBezTo>
                <a:cubicBezTo>
                  <a:pt x="228872" y="155585"/>
                  <a:pt x="481813" y="130714"/>
                  <a:pt x="528380" y="111135"/>
                </a:cubicBezTo>
                <a:cubicBezTo>
                  <a:pt x="574947" y="91556"/>
                  <a:pt x="331001" y="138652"/>
                  <a:pt x="429955" y="133360"/>
                </a:cubicBezTo>
                <a:cubicBezTo>
                  <a:pt x="528909" y="128068"/>
                  <a:pt x="1026326" y="87852"/>
                  <a:pt x="1122105" y="79385"/>
                </a:cubicBezTo>
                <a:cubicBezTo>
                  <a:pt x="1217884" y="70918"/>
                  <a:pt x="1104113" y="86264"/>
                  <a:pt x="1004630" y="82560"/>
                </a:cubicBezTo>
                <a:cubicBezTo>
                  <a:pt x="905147" y="78856"/>
                  <a:pt x="621513" y="70918"/>
                  <a:pt x="525205" y="57160"/>
                </a:cubicBezTo>
                <a:cubicBezTo>
                  <a:pt x="428897" y="43402"/>
                  <a:pt x="440009" y="539"/>
                  <a:pt x="426780" y="10"/>
                </a:cubicBezTo>
                <a:cubicBezTo>
                  <a:pt x="413551" y="-519"/>
                  <a:pt x="506684" y="19589"/>
                  <a:pt x="445830" y="53985"/>
                </a:cubicBezTo>
                <a:cubicBezTo>
                  <a:pt x="384976" y="88381"/>
                  <a:pt x="135738" y="143414"/>
                  <a:pt x="61655" y="206385"/>
                </a:cubicBezTo>
                <a:cubicBezTo>
                  <a:pt x="-12428" y="269356"/>
                  <a:pt x="7680" y="413289"/>
                  <a:pt x="1330" y="431810"/>
                </a:cubicBezTo>
                <a:cubicBezTo>
                  <a:pt x="-5020" y="450331"/>
                  <a:pt x="23555" y="313806"/>
                  <a:pt x="23555" y="317510"/>
                </a:cubicBezTo>
                <a:cubicBezTo>
                  <a:pt x="23555" y="321214"/>
                  <a:pt x="-6607" y="391593"/>
                  <a:pt x="1330" y="454035"/>
                </a:cubicBezTo>
                <a:cubicBezTo>
                  <a:pt x="9267" y="516477"/>
                  <a:pt x="33609" y="716502"/>
                  <a:pt x="58480" y="682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F593B316-AFB8-8258-E064-28A34CD53A7A}"/>
              </a:ext>
            </a:extLst>
          </p:cNvPr>
          <p:cNvSpPr/>
          <p:nvPr/>
        </p:nvSpPr>
        <p:spPr>
          <a:xfrm>
            <a:off x="2948359" y="8592961"/>
            <a:ext cx="2177792" cy="323131"/>
          </a:xfrm>
          <a:custGeom>
            <a:avLst/>
            <a:gdLst>
              <a:gd name="connsiteX0" fmla="*/ 17091 w 2177792"/>
              <a:gd name="connsiteY0" fmla="*/ 322439 h 323131"/>
              <a:gd name="connsiteX1" fmla="*/ 880691 w 2177792"/>
              <a:gd name="connsiteY1" fmla="*/ 52564 h 323131"/>
              <a:gd name="connsiteX2" fmla="*/ 2144341 w 2177792"/>
              <a:gd name="connsiteY2" fmla="*/ 109714 h 323131"/>
              <a:gd name="connsiteX3" fmla="*/ 1731591 w 2177792"/>
              <a:gd name="connsiteY3" fmla="*/ 112889 h 323131"/>
              <a:gd name="connsiteX4" fmla="*/ 867991 w 2177792"/>
              <a:gd name="connsiteY4" fmla="*/ 1764 h 323131"/>
              <a:gd name="connsiteX5" fmla="*/ 264741 w 2177792"/>
              <a:gd name="connsiteY5" fmla="*/ 214489 h 323131"/>
              <a:gd name="connsiteX6" fmla="*/ 302841 w 2177792"/>
              <a:gd name="connsiteY6" fmla="*/ 131939 h 323131"/>
              <a:gd name="connsiteX7" fmla="*/ 17091 w 2177792"/>
              <a:gd name="connsiteY7" fmla="*/ 322439 h 32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7792" h="323131">
                <a:moveTo>
                  <a:pt x="17091" y="322439"/>
                </a:moveTo>
                <a:cubicBezTo>
                  <a:pt x="113399" y="309210"/>
                  <a:pt x="526149" y="88018"/>
                  <a:pt x="880691" y="52564"/>
                </a:cubicBezTo>
                <a:cubicBezTo>
                  <a:pt x="1235233" y="17110"/>
                  <a:pt x="2002524" y="99660"/>
                  <a:pt x="2144341" y="109714"/>
                </a:cubicBezTo>
                <a:cubicBezTo>
                  <a:pt x="2286158" y="119768"/>
                  <a:pt x="1944316" y="130881"/>
                  <a:pt x="1731591" y="112889"/>
                </a:cubicBezTo>
                <a:cubicBezTo>
                  <a:pt x="1518866" y="94897"/>
                  <a:pt x="1112466" y="-15169"/>
                  <a:pt x="867991" y="1764"/>
                </a:cubicBezTo>
                <a:cubicBezTo>
                  <a:pt x="623516" y="18697"/>
                  <a:pt x="358933" y="192793"/>
                  <a:pt x="264741" y="214489"/>
                </a:cubicBezTo>
                <a:cubicBezTo>
                  <a:pt x="170549" y="236185"/>
                  <a:pt x="344645" y="108656"/>
                  <a:pt x="302841" y="131939"/>
                </a:cubicBezTo>
                <a:cubicBezTo>
                  <a:pt x="261037" y="155222"/>
                  <a:pt x="-79217" y="335668"/>
                  <a:pt x="17091" y="322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3F08B537-004C-FD79-D0DF-6E5868308F3F}"/>
              </a:ext>
            </a:extLst>
          </p:cNvPr>
          <p:cNvSpPr/>
          <p:nvPr/>
        </p:nvSpPr>
        <p:spPr>
          <a:xfrm>
            <a:off x="4849668" y="8440564"/>
            <a:ext cx="1458315" cy="310844"/>
          </a:xfrm>
          <a:custGeom>
            <a:avLst/>
            <a:gdLst>
              <a:gd name="connsiteX0" fmla="*/ 106507 w 1458315"/>
              <a:gd name="connsiteY0" fmla="*/ 309736 h 310844"/>
              <a:gd name="connsiteX1" fmla="*/ 814532 w 1458315"/>
              <a:gd name="connsiteY1" fmla="*/ 274811 h 310844"/>
              <a:gd name="connsiteX2" fmla="*/ 1097107 w 1458315"/>
              <a:gd name="connsiteY2" fmla="*/ 246236 h 310844"/>
              <a:gd name="connsiteX3" fmla="*/ 1443182 w 1458315"/>
              <a:gd name="connsiteY3" fmla="*/ 11286 h 310844"/>
              <a:gd name="connsiteX4" fmla="*/ 1382857 w 1458315"/>
              <a:gd name="connsiteY4" fmla="*/ 55736 h 310844"/>
              <a:gd name="connsiteX5" fmla="*/ 1259032 w 1458315"/>
              <a:gd name="connsiteY5" fmla="*/ 217661 h 310844"/>
              <a:gd name="connsiteX6" fmla="*/ 957407 w 1458315"/>
              <a:gd name="connsiteY6" fmla="*/ 227186 h 310844"/>
              <a:gd name="connsiteX7" fmla="*/ 160482 w 1458315"/>
              <a:gd name="connsiteY7" fmla="*/ 246236 h 310844"/>
              <a:gd name="connsiteX8" fmla="*/ 1732 w 1458315"/>
              <a:gd name="connsiteY8" fmla="*/ 201786 h 310844"/>
              <a:gd name="connsiteX9" fmla="*/ 201757 w 1458315"/>
              <a:gd name="connsiteY9" fmla="*/ 230361 h 310844"/>
              <a:gd name="connsiteX10" fmla="*/ 106507 w 1458315"/>
              <a:gd name="connsiteY10" fmla="*/ 309736 h 31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8315" h="310844">
                <a:moveTo>
                  <a:pt x="106507" y="309736"/>
                </a:moveTo>
                <a:cubicBezTo>
                  <a:pt x="208636" y="317144"/>
                  <a:pt x="649432" y="285394"/>
                  <a:pt x="814532" y="274811"/>
                </a:cubicBezTo>
                <a:cubicBezTo>
                  <a:pt x="979632" y="264228"/>
                  <a:pt x="992332" y="290157"/>
                  <a:pt x="1097107" y="246236"/>
                </a:cubicBezTo>
                <a:cubicBezTo>
                  <a:pt x="1201882" y="202315"/>
                  <a:pt x="1395557" y="43036"/>
                  <a:pt x="1443182" y="11286"/>
                </a:cubicBezTo>
                <a:cubicBezTo>
                  <a:pt x="1490807" y="-20464"/>
                  <a:pt x="1413549" y="21340"/>
                  <a:pt x="1382857" y="55736"/>
                </a:cubicBezTo>
                <a:cubicBezTo>
                  <a:pt x="1352165" y="90132"/>
                  <a:pt x="1329940" y="189086"/>
                  <a:pt x="1259032" y="217661"/>
                </a:cubicBezTo>
                <a:cubicBezTo>
                  <a:pt x="1188124" y="246236"/>
                  <a:pt x="957407" y="227186"/>
                  <a:pt x="957407" y="227186"/>
                </a:cubicBezTo>
                <a:cubicBezTo>
                  <a:pt x="774315" y="231948"/>
                  <a:pt x="319761" y="250469"/>
                  <a:pt x="160482" y="246236"/>
                </a:cubicBezTo>
                <a:cubicBezTo>
                  <a:pt x="1203" y="242003"/>
                  <a:pt x="-5147" y="204432"/>
                  <a:pt x="1732" y="201786"/>
                </a:cubicBezTo>
                <a:cubicBezTo>
                  <a:pt x="8611" y="199140"/>
                  <a:pt x="190115" y="211840"/>
                  <a:pt x="201757" y="230361"/>
                </a:cubicBezTo>
                <a:cubicBezTo>
                  <a:pt x="213399" y="248882"/>
                  <a:pt x="4378" y="302328"/>
                  <a:pt x="106507" y="309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0E4B564A-012F-9796-44C7-72EB2CF5502A}"/>
              </a:ext>
            </a:extLst>
          </p:cNvPr>
          <p:cNvSpPr/>
          <p:nvPr/>
        </p:nvSpPr>
        <p:spPr>
          <a:xfrm>
            <a:off x="2565991" y="7783295"/>
            <a:ext cx="121433" cy="1300627"/>
          </a:xfrm>
          <a:custGeom>
            <a:avLst/>
            <a:gdLst>
              <a:gd name="connsiteX0" fmla="*/ 101009 w 121433"/>
              <a:gd name="connsiteY0" fmla="*/ 74830 h 1300627"/>
              <a:gd name="connsiteX1" fmla="*/ 40684 w 121433"/>
              <a:gd name="connsiteY1" fmla="*/ 1024155 h 1300627"/>
              <a:gd name="connsiteX2" fmla="*/ 2584 w 121433"/>
              <a:gd name="connsiteY2" fmla="*/ 1249580 h 1300627"/>
              <a:gd name="connsiteX3" fmla="*/ 113709 w 121433"/>
              <a:gd name="connsiteY3" fmla="*/ 189130 h 1300627"/>
              <a:gd name="connsiteX4" fmla="*/ 101009 w 121433"/>
              <a:gd name="connsiteY4" fmla="*/ 74830 h 130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33" h="1300627">
                <a:moveTo>
                  <a:pt x="101009" y="74830"/>
                </a:moveTo>
                <a:cubicBezTo>
                  <a:pt x="88838" y="214001"/>
                  <a:pt x="57088" y="828363"/>
                  <a:pt x="40684" y="1024155"/>
                </a:cubicBezTo>
                <a:cubicBezTo>
                  <a:pt x="24280" y="1219947"/>
                  <a:pt x="-9587" y="1388751"/>
                  <a:pt x="2584" y="1249580"/>
                </a:cubicBezTo>
                <a:cubicBezTo>
                  <a:pt x="14755" y="1110409"/>
                  <a:pt x="95188" y="378042"/>
                  <a:pt x="113709" y="189130"/>
                </a:cubicBezTo>
                <a:cubicBezTo>
                  <a:pt x="132230" y="218"/>
                  <a:pt x="113180" y="-64341"/>
                  <a:pt x="101009" y="74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E36C8318-4FAB-7C1F-D175-5A94F854AFEC}"/>
              </a:ext>
            </a:extLst>
          </p:cNvPr>
          <p:cNvSpPr/>
          <p:nvPr/>
        </p:nvSpPr>
        <p:spPr>
          <a:xfrm>
            <a:off x="2847367" y="7953235"/>
            <a:ext cx="255182" cy="848022"/>
          </a:xfrm>
          <a:custGeom>
            <a:avLst/>
            <a:gdLst>
              <a:gd name="connsiteX0" fmla="*/ 608 w 255182"/>
              <a:gd name="connsiteY0" fmla="*/ 140 h 848022"/>
              <a:gd name="connsiteX1" fmla="*/ 153008 w 255182"/>
              <a:gd name="connsiteY1" fmla="*/ 333515 h 848022"/>
              <a:gd name="connsiteX2" fmla="*/ 114908 w 255182"/>
              <a:gd name="connsiteY2" fmla="*/ 774840 h 848022"/>
              <a:gd name="connsiteX3" fmla="*/ 143483 w 255182"/>
              <a:gd name="connsiteY3" fmla="*/ 711340 h 848022"/>
              <a:gd name="connsiteX4" fmla="*/ 175233 w 255182"/>
              <a:gd name="connsiteY4" fmla="*/ 847865 h 848022"/>
              <a:gd name="connsiteX5" fmla="*/ 172058 w 255182"/>
              <a:gd name="connsiteY5" fmla="*/ 679590 h 848022"/>
              <a:gd name="connsiteX6" fmla="*/ 251433 w 255182"/>
              <a:gd name="connsiteY6" fmla="*/ 314465 h 848022"/>
              <a:gd name="connsiteX7" fmla="*/ 219683 w 255182"/>
              <a:gd name="connsiteY7" fmla="*/ 371615 h 848022"/>
              <a:gd name="connsiteX8" fmla="*/ 608 w 255182"/>
              <a:gd name="connsiteY8" fmla="*/ 140 h 84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182" h="848022">
                <a:moveTo>
                  <a:pt x="608" y="140"/>
                </a:moveTo>
                <a:cubicBezTo>
                  <a:pt x="-10504" y="-6210"/>
                  <a:pt x="133958" y="204398"/>
                  <a:pt x="153008" y="333515"/>
                </a:cubicBezTo>
                <a:cubicBezTo>
                  <a:pt x="172058" y="462632"/>
                  <a:pt x="116495" y="711869"/>
                  <a:pt x="114908" y="774840"/>
                </a:cubicBezTo>
                <a:cubicBezTo>
                  <a:pt x="113321" y="837811"/>
                  <a:pt x="133429" y="699169"/>
                  <a:pt x="143483" y="711340"/>
                </a:cubicBezTo>
                <a:cubicBezTo>
                  <a:pt x="153537" y="723511"/>
                  <a:pt x="170471" y="853157"/>
                  <a:pt x="175233" y="847865"/>
                </a:cubicBezTo>
                <a:cubicBezTo>
                  <a:pt x="179996" y="842573"/>
                  <a:pt x="159358" y="768490"/>
                  <a:pt x="172058" y="679590"/>
                </a:cubicBezTo>
                <a:cubicBezTo>
                  <a:pt x="184758" y="590690"/>
                  <a:pt x="243496" y="365794"/>
                  <a:pt x="251433" y="314465"/>
                </a:cubicBezTo>
                <a:cubicBezTo>
                  <a:pt x="259371" y="263136"/>
                  <a:pt x="257254" y="419240"/>
                  <a:pt x="219683" y="371615"/>
                </a:cubicBezTo>
                <a:cubicBezTo>
                  <a:pt x="182112" y="323990"/>
                  <a:pt x="11720" y="6490"/>
                  <a:pt x="608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A518D23F-A540-601F-35B1-F51A2E8AA69B}"/>
              </a:ext>
            </a:extLst>
          </p:cNvPr>
          <p:cNvSpPr/>
          <p:nvPr/>
        </p:nvSpPr>
        <p:spPr>
          <a:xfrm>
            <a:off x="2660644" y="9139170"/>
            <a:ext cx="82565" cy="1421244"/>
          </a:xfrm>
          <a:custGeom>
            <a:avLst/>
            <a:gdLst>
              <a:gd name="connsiteX0" fmla="*/ 82556 w 82565"/>
              <a:gd name="connsiteY0" fmla="*/ 11180 h 1421244"/>
              <a:gd name="connsiteX1" fmla="*/ 44456 w 82565"/>
              <a:gd name="connsiteY1" fmla="*/ 903355 h 1421244"/>
              <a:gd name="connsiteX2" fmla="*/ 6 w 82565"/>
              <a:gd name="connsiteY2" fmla="*/ 1411355 h 1421244"/>
              <a:gd name="connsiteX3" fmla="*/ 47631 w 82565"/>
              <a:gd name="connsiteY3" fmla="*/ 465205 h 1421244"/>
              <a:gd name="connsiteX4" fmla="*/ 82556 w 82565"/>
              <a:gd name="connsiteY4" fmla="*/ 11180 h 142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65" h="1421244">
                <a:moveTo>
                  <a:pt x="82556" y="11180"/>
                </a:moveTo>
                <a:cubicBezTo>
                  <a:pt x="82027" y="84205"/>
                  <a:pt x="58214" y="669993"/>
                  <a:pt x="44456" y="903355"/>
                </a:cubicBezTo>
                <a:cubicBezTo>
                  <a:pt x="30698" y="1136717"/>
                  <a:pt x="-523" y="1484380"/>
                  <a:pt x="6" y="1411355"/>
                </a:cubicBezTo>
                <a:cubicBezTo>
                  <a:pt x="535" y="1338330"/>
                  <a:pt x="34402" y="692218"/>
                  <a:pt x="47631" y="465205"/>
                </a:cubicBezTo>
                <a:cubicBezTo>
                  <a:pt x="60860" y="238193"/>
                  <a:pt x="83085" y="-61845"/>
                  <a:pt x="82556" y="11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18105E92-41B4-330E-97FF-50A595B3FBE3}"/>
              </a:ext>
            </a:extLst>
          </p:cNvPr>
          <p:cNvSpPr/>
          <p:nvPr/>
        </p:nvSpPr>
        <p:spPr>
          <a:xfrm>
            <a:off x="3139881" y="9127201"/>
            <a:ext cx="1171633" cy="1252399"/>
          </a:xfrm>
          <a:custGeom>
            <a:avLst/>
            <a:gdLst>
              <a:gd name="connsiteX0" fmla="*/ 194 w 1171633"/>
              <a:gd name="connsiteY0" fmla="*/ 924 h 1252399"/>
              <a:gd name="connsiteX1" fmla="*/ 251019 w 1171633"/>
              <a:gd name="connsiteY1" fmla="*/ 293024 h 1252399"/>
              <a:gd name="connsiteX2" fmla="*/ 482794 w 1171633"/>
              <a:gd name="connsiteY2" fmla="*/ 845474 h 1252399"/>
              <a:gd name="connsiteX3" fmla="*/ 425644 w 1171633"/>
              <a:gd name="connsiteY3" fmla="*/ 750224 h 1252399"/>
              <a:gd name="connsiteX4" fmla="*/ 1162244 w 1171633"/>
              <a:gd name="connsiteY4" fmla="*/ 1245524 h 1252399"/>
              <a:gd name="connsiteX5" fmla="*/ 806644 w 1171633"/>
              <a:gd name="connsiteY5" fmla="*/ 994699 h 1252399"/>
              <a:gd name="connsiteX6" fmla="*/ 292294 w 1171633"/>
              <a:gd name="connsiteY6" fmla="*/ 381924 h 1252399"/>
              <a:gd name="connsiteX7" fmla="*/ 194 w 1171633"/>
              <a:gd name="connsiteY7" fmla="*/ 924 h 12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1633" h="1252399">
                <a:moveTo>
                  <a:pt x="194" y="924"/>
                </a:moveTo>
                <a:cubicBezTo>
                  <a:pt x="-6685" y="-13893"/>
                  <a:pt x="170586" y="152266"/>
                  <a:pt x="251019" y="293024"/>
                </a:cubicBezTo>
                <a:cubicBezTo>
                  <a:pt x="331452" y="433782"/>
                  <a:pt x="453690" y="769274"/>
                  <a:pt x="482794" y="845474"/>
                </a:cubicBezTo>
                <a:cubicBezTo>
                  <a:pt x="511898" y="921674"/>
                  <a:pt x="312402" y="683549"/>
                  <a:pt x="425644" y="750224"/>
                </a:cubicBezTo>
                <a:cubicBezTo>
                  <a:pt x="538886" y="816899"/>
                  <a:pt x="1098744" y="1204778"/>
                  <a:pt x="1162244" y="1245524"/>
                </a:cubicBezTo>
                <a:cubicBezTo>
                  <a:pt x="1225744" y="1286270"/>
                  <a:pt x="951636" y="1138632"/>
                  <a:pt x="806644" y="994699"/>
                </a:cubicBezTo>
                <a:cubicBezTo>
                  <a:pt x="661652" y="850766"/>
                  <a:pt x="425115" y="550728"/>
                  <a:pt x="292294" y="381924"/>
                </a:cubicBezTo>
                <a:cubicBezTo>
                  <a:pt x="159473" y="213120"/>
                  <a:pt x="7073" y="15741"/>
                  <a:pt x="194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0722B23-5F72-F801-68EC-8B72E5FDAF7F}"/>
              </a:ext>
            </a:extLst>
          </p:cNvPr>
          <p:cNvSpPr/>
          <p:nvPr/>
        </p:nvSpPr>
        <p:spPr>
          <a:xfrm>
            <a:off x="2616251" y="10306011"/>
            <a:ext cx="203149" cy="947333"/>
          </a:xfrm>
          <a:custGeom>
            <a:avLst/>
            <a:gdLst>
              <a:gd name="connsiteX0" fmla="*/ 203149 w 203149"/>
              <a:gd name="connsiteY0" fmla="*/ 54014 h 947333"/>
              <a:gd name="connsiteX1" fmla="*/ 92024 w 203149"/>
              <a:gd name="connsiteY1" fmla="*/ 650914 h 947333"/>
              <a:gd name="connsiteX2" fmla="*/ 3124 w 203149"/>
              <a:gd name="connsiteY2" fmla="*/ 943014 h 947333"/>
              <a:gd name="connsiteX3" fmla="*/ 25349 w 203149"/>
              <a:gd name="connsiteY3" fmla="*/ 765214 h 947333"/>
              <a:gd name="connsiteX4" fmla="*/ 76149 w 203149"/>
              <a:gd name="connsiteY4" fmla="*/ 9564 h 947333"/>
              <a:gd name="connsiteX5" fmla="*/ 92024 w 203149"/>
              <a:gd name="connsiteY5" fmla="*/ 320714 h 947333"/>
              <a:gd name="connsiteX6" fmla="*/ 203149 w 203149"/>
              <a:gd name="connsiteY6" fmla="*/ 54014 h 94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149" h="947333">
                <a:moveTo>
                  <a:pt x="203149" y="54014"/>
                </a:moveTo>
                <a:cubicBezTo>
                  <a:pt x="203149" y="109047"/>
                  <a:pt x="125361" y="502747"/>
                  <a:pt x="92024" y="650914"/>
                </a:cubicBezTo>
                <a:cubicBezTo>
                  <a:pt x="58687" y="799081"/>
                  <a:pt x="14236" y="923964"/>
                  <a:pt x="3124" y="943014"/>
                </a:cubicBezTo>
                <a:cubicBezTo>
                  <a:pt x="-7988" y="962064"/>
                  <a:pt x="13178" y="920789"/>
                  <a:pt x="25349" y="765214"/>
                </a:cubicBezTo>
                <a:cubicBezTo>
                  <a:pt x="37520" y="609639"/>
                  <a:pt x="65036" y="83647"/>
                  <a:pt x="76149" y="9564"/>
                </a:cubicBezTo>
                <a:cubicBezTo>
                  <a:pt x="87262" y="-64519"/>
                  <a:pt x="72974" y="315952"/>
                  <a:pt x="92024" y="320714"/>
                </a:cubicBezTo>
                <a:cubicBezTo>
                  <a:pt x="111074" y="325476"/>
                  <a:pt x="203149" y="-1019"/>
                  <a:pt x="203149" y="54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8D1715AB-389C-C686-3127-816923C2C98B}"/>
              </a:ext>
            </a:extLst>
          </p:cNvPr>
          <p:cNvSpPr/>
          <p:nvPr/>
        </p:nvSpPr>
        <p:spPr>
          <a:xfrm>
            <a:off x="1975120" y="10596336"/>
            <a:ext cx="603008" cy="1295716"/>
          </a:xfrm>
          <a:custGeom>
            <a:avLst/>
            <a:gdLst>
              <a:gd name="connsiteX0" fmla="*/ 536305 w 603008"/>
              <a:gd name="connsiteY0" fmla="*/ 1814 h 1295716"/>
              <a:gd name="connsiteX1" fmla="*/ 514080 w 603008"/>
              <a:gd name="connsiteY1" fmla="*/ 643164 h 1295716"/>
              <a:gd name="connsiteX2" fmla="*/ 234680 w 603008"/>
              <a:gd name="connsiteY2" fmla="*/ 1100364 h 1295716"/>
              <a:gd name="connsiteX3" fmla="*/ 2905 w 603008"/>
              <a:gd name="connsiteY3" fmla="*/ 1294039 h 1295716"/>
              <a:gd name="connsiteX4" fmla="*/ 123555 w 603008"/>
              <a:gd name="connsiteY4" fmla="*/ 1176564 h 1295716"/>
              <a:gd name="connsiteX5" fmla="*/ 396605 w 603008"/>
              <a:gd name="connsiteY5" fmla="*/ 881289 h 1295716"/>
              <a:gd name="connsiteX6" fmla="*/ 275955 w 603008"/>
              <a:gd name="connsiteY6" fmla="*/ 1265464 h 1295716"/>
              <a:gd name="connsiteX7" fmla="*/ 434705 w 603008"/>
              <a:gd name="connsiteY7" fmla="*/ 1020989 h 1295716"/>
              <a:gd name="connsiteX8" fmla="*/ 602980 w 603008"/>
              <a:gd name="connsiteY8" fmla="*/ 605064 h 1295716"/>
              <a:gd name="connsiteX9" fmla="*/ 422005 w 603008"/>
              <a:gd name="connsiteY9" fmla="*/ 855889 h 1295716"/>
              <a:gd name="connsiteX10" fmla="*/ 536305 w 603008"/>
              <a:gd name="connsiteY10" fmla="*/ 1814 h 129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3008" h="1295716">
                <a:moveTo>
                  <a:pt x="536305" y="1814"/>
                </a:moveTo>
                <a:cubicBezTo>
                  <a:pt x="551651" y="-33640"/>
                  <a:pt x="564351" y="460072"/>
                  <a:pt x="514080" y="643164"/>
                </a:cubicBezTo>
                <a:cubicBezTo>
                  <a:pt x="463809" y="826256"/>
                  <a:pt x="319876" y="991885"/>
                  <a:pt x="234680" y="1100364"/>
                </a:cubicBezTo>
                <a:cubicBezTo>
                  <a:pt x="149484" y="1208843"/>
                  <a:pt x="21426" y="1281339"/>
                  <a:pt x="2905" y="1294039"/>
                </a:cubicBezTo>
                <a:cubicBezTo>
                  <a:pt x="-15616" y="1306739"/>
                  <a:pt x="57938" y="1245356"/>
                  <a:pt x="123555" y="1176564"/>
                </a:cubicBezTo>
                <a:cubicBezTo>
                  <a:pt x="189172" y="1107772"/>
                  <a:pt x="371205" y="866472"/>
                  <a:pt x="396605" y="881289"/>
                </a:cubicBezTo>
                <a:cubicBezTo>
                  <a:pt x="422005" y="896106"/>
                  <a:pt x="269605" y="1242181"/>
                  <a:pt x="275955" y="1265464"/>
                </a:cubicBezTo>
                <a:cubicBezTo>
                  <a:pt x="282305" y="1288747"/>
                  <a:pt x="380201" y="1131056"/>
                  <a:pt x="434705" y="1020989"/>
                </a:cubicBezTo>
                <a:cubicBezTo>
                  <a:pt x="489209" y="910922"/>
                  <a:pt x="605097" y="632581"/>
                  <a:pt x="602980" y="605064"/>
                </a:cubicBezTo>
                <a:cubicBezTo>
                  <a:pt x="600863" y="577547"/>
                  <a:pt x="436292" y="955372"/>
                  <a:pt x="422005" y="855889"/>
                </a:cubicBezTo>
                <a:cubicBezTo>
                  <a:pt x="407717" y="756406"/>
                  <a:pt x="520959" y="37268"/>
                  <a:pt x="536305" y="1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29C8F58A-47AE-499C-F2DD-439F3DD087EE}"/>
              </a:ext>
            </a:extLst>
          </p:cNvPr>
          <p:cNvSpPr/>
          <p:nvPr/>
        </p:nvSpPr>
        <p:spPr>
          <a:xfrm>
            <a:off x="1847742" y="11840617"/>
            <a:ext cx="1139935" cy="183484"/>
          </a:xfrm>
          <a:custGeom>
            <a:avLst/>
            <a:gdLst>
              <a:gd name="connsiteX0" fmla="*/ 108 w 1139935"/>
              <a:gd name="connsiteY0" fmla="*/ 78333 h 183484"/>
              <a:gd name="connsiteX1" fmla="*/ 508108 w 1139935"/>
              <a:gd name="connsiteY1" fmla="*/ 46583 h 183484"/>
              <a:gd name="connsiteX2" fmla="*/ 847833 w 1139935"/>
              <a:gd name="connsiteY2" fmla="*/ 122783 h 183484"/>
              <a:gd name="connsiteX3" fmla="*/ 790683 w 1139935"/>
              <a:gd name="connsiteY3" fmla="*/ 59283 h 183484"/>
              <a:gd name="connsiteX4" fmla="*/ 981183 w 1139935"/>
              <a:gd name="connsiteY4" fmla="*/ 141833 h 183484"/>
              <a:gd name="connsiteX5" fmla="*/ 1139933 w 1139935"/>
              <a:gd name="connsiteY5" fmla="*/ 183108 h 183484"/>
              <a:gd name="connsiteX6" fmla="*/ 984358 w 1139935"/>
              <a:gd name="connsiteY6" fmla="*/ 119608 h 183484"/>
              <a:gd name="connsiteX7" fmla="*/ 695433 w 1139935"/>
              <a:gd name="connsiteY7" fmla="*/ 46583 h 183484"/>
              <a:gd name="connsiteX8" fmla="*/ 736708 w 1139935"/>
              <a:gd name="connsiteY8" fmla="*/ 65633 h 183484"/>
              <a:gd name="connsiteX9" fmla="*/ 470008 w 1139935"/>
              <a:gd name="connsiteY9" fmla="*/ 2133 h 183484"/>
              <a:gd name="connsiteX10" fmla="*/ 552558 w 1139935"/>
              <a:gd name="connsiteY10" fmla="*/ 21183 h 183484"/>
              <a:gd name="connsiteX11" fmla="*/ 108 w 1139935"/>
              <a:gd name="connsiteY11" fmla="*/ 78333 h 18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9935" h="183484">
                <a:moveTo>
                  <a:pt x="108" y="78333"/>
                </a:moveTo>
                <a:cubicBezTo>
                  <a:pt x="-7300" y="82566"/>
                  <a:pt x="366821" y="39175"/>
                  <a:pt x="508108" y="46583"/>
                </a:cubicBezTo>
                <a:cubicBezTo>
                  <a:pt x="649396" y="53991"/>
                  <a:pt x="800737" y="120666"/>
                  <a:pt x="847833" y="122783"/>
                </a:cubicBezTo>
                <a:cubicBezTo>
                  <a:pt x="894929" y="124900"/>
                  <a:pt x="768458" y="56108"/>
                  <a:pt x="790683" y="59283"/>
                </a:cubicBezTo>
                <a:cubicBezTo>
                  <a:pt x="812908" y="62458"/>
                  <a:pt x="922975" y="121196"/>
                  <a:pt x="981183" y="141833"/>
                </a:cubicBezTo>
                <a:cubicBezTo>
                  <a:pt x="1039391" y="162470"/>
                  <a:pt x="1139404" y="186812"/>
                  <a:pt x="1139933" y="183108"/>
                </a:cubicBezTo>
                <a:cubicBezTo>
                  <a:pt x="1140462" y="179404"/>
                  <a:pt x="1058441" y="142362"/>
                  <a:pt x="984358" y="119608"/>
                </a:cubicBezTo>
                <a:cubicBezTo>
                  <a:pt x="910275" y="96854"/>
                  <a:pt x="736708" y="55579"/>
                  <a:pt x="695433" y="46583"/>
                </a:cubicBezTo>
                <a:cubicBezTo>
                  <a:pt x="654158" y="37587"/>
                  <a:pt x="774279" y="73041"/>
                  <a:pt x="736708" y="65633"/>
                </a:cubicBezTo>
                <a:cubicBezTo>
                  <a:pt x="699137" y="58225"/>
                  <a:pt x="500700" y="9541"/>
                  <a:pt x="470008" y="2133"/>
                </a:cubicBezTo>
                <a:cubicBezTo>
                  <a:pt x="439316" y="-5275"/>
                  <a:pt x="628229" y="7954"/>
                  <a:pt x="552558" y="21183"/>
                </a:cubicBezTo>
                <a:cubicBezTo>
                  <a:pt x="476887" y="34412"/>
                  <a:pt x="7516" y="74100"/>
                  <a:pt x="108" y="78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983CFEFC-7092-15D9-7205-0431DADE299B}"/>
              </a:ext>
            </a:extLst>
          </p:cNvPr>
          <p:cNvSpPr/>
          <p:nvPr/>
        </p:nvSpPr>
        <p:spPr>
          <a:xfrm>
            <a:off x="2268965" y="11959894"/>
            <a:ext cx="1649166" cy="537236"/>
          </a:xfrm>
          <a:custGeom>
            <a:avLst/>
            <a:gdLst>
              <a:gd name="connsiteX0" fmla="*/ 1160 w 1649166"/>
              <a:gd name="connsiteY0" fmla="*/ 95581 h 537236"/>
              <a:gd name="connsiteX1" fmla="*/ 836185 w 1649166"/>
              <a:gd name="connsiteY1" fmla="*/ 143206 h 537236"/>
              <a:gd name="connsiteX2" fmla="*/ 1344185 w 1649166"/>
              <a:gd name="connsiteY2" fmla="*/ 355931 h 537236"/>
              <a:gd name="connsiteX3" fmla="*/ 1258460 w 1649166"/>
              <a:gd name="connsiteY3" fmla="*/ 298781 h 537236"/>
              <a:gd name="connsiteX4" fmla="*/ 1645810 w 1649166"/>
              <a:gd name="connsiteY4" fmla="*/ 533731 h 537236"/>
              <a:gd name="connsiteX5" fmla="*/ 1420385 w 1649166"/>
              <a:gd name="connsiteY5" fmla="*/ 416256 h 537236"/>
              <a:gd name="connsiteX6" fmla="*/ 979060 w 1649166"/>
              <a:gd name="connsiteY6" fmla="*/ 105106 h 537236"/>
              <a:gd name="connsiteX7" fmla="*/ 963185 w 1649166"/>
              <a:gd name="connsiteY7" fmla="*/ 117806 h 537236"/>
              <a:gd name="connsiteX8" fmla="*/ 452010 w 1649166"/>
              <a:gd name="connsiteY8" fmla="*/ 331 h 537236"/>
              <a:gd name="connsiteX9" fmla="*/ 648860 w 1649166"/>
              <a:gd name="connsiteY9" fmla="*/ 82881 h 537236"/>
              <a:gd name="connsiteX10" fmla="*/ 1160 w 1649166"/>
              <a:gd name="connsiteY10" fmla="*/ 95581 h 53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9166" h="537236">
                <a:moveTo>
                  <a:pt x="1160" y="95581"/>
                </a:moveTo>
                <a:cubicBezTo>
                  <a:pt x="32381" y="105635"/>
                  <a:pt x="612348" y="99814"/>
                  <a:pt x="836185" y="143206"/>
                </a:cubicBezTo>
                <a:cubicBezTo>
                  <a:pt x="1060022" y="186598"/>
                  <a:pt x="1273806" y="330002"/>
                  <a:pt x="1344185" y="355931"/>
                </a:cubicBezTo>
                <a:cubicBezTo>
                  <a:pt x="1414564" y="381860"/>
                  <a:pt x="1208189" y="269148"/>
                  <a:pt x="1258460" y="298781"/>
                </a:cubicBezTo>
                <a:cubicBezTo>
                  <a:pt x="1308731" y="328414"/>
                  <a:pt x="1618823" y="514152"/>
                  <a:pt x="1645810" y="533731"/>
                </a:cubicBezTo>
                <a:cubicBezTo>
                  <a:pt x="1672797" y="553310"/>
                  <a:pt x="1531510" y="487693"/>
                  <a:pt x="1420385" y="416256"/>
                </a:cubicBezTo>
                <a:cubicBezTo>
                  <a:pt x="1309260" y="344819"/>
                  <a:pt x="1055260" y="154848"/>
                  <a:pt x="979060" y="105106"/>
                </a:cubicBezTo>
                <a:cubicBezTo>
                  <a:pt x="902860" y="55364"/>
                  <a:pt x="1051027" y="135269"/>
                  <a:pt x="963185" y="117806"/>
                </a:cubicBezTo>
                <a:cubicBezTo>
                  <a:pt x="875343" y="100344"/>
                  <a:pt x="504397" y="6152"/>
                  <a:pt x="452010" y="331"/>
                </a:cubicBezTo>
                <a:cubicBezTo>
                  <a:pt x="399623" y="-5490"/>
                  <a:pt x="719239" y="67006"/>
                  <a:pt x="648860" y="82881"/>
                </a:cubicBezTo>
                <a:cubicBezTo>
                  <a:pt x="578481" y="98756"/>
                  <a:pt x="-30061" y="85527"/>
                  <a:pt x="1160" y="95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D91D1CC2-0EE1-5925-6013-6148FF48F1F8}"/>
              </a:ext>
            </a:extLst>
          </p:cNvPr>
          <p:cNvSpPr/>
          <p:nvPr/>
        </p:nvSpPr>
        <p:spPr>
          <a:xfrm>
            <a:off x="2774359" y="12135686"/>
            <a:ext cx="1138337" cy="463340"/>
          </a:xfrm>
          <a:custGeom>
            <a:avLst/>
            <a:gdLst>
              <a:gd name="connsiteX0" fmla="*/ 591 w 1138337"/>
              <a:gd name="connsiteY0" fmla="*/ 53139 h 463340"/>
              <a:gd name="connsiteX1" fmla="*/ 448266 w 1138337"/>
              <a:gd name="connsiteY1" fmla="*/ 151564 h 463340"/>
              <a:gd name="connsiteX2" fmla="*/ 753066 w 1138337"/>
              <a:gd name="connsiteY2" fmla="*/ 348414 h 463340"/>
              <a:gd name="connsiteX3" fmla="*/ 721316 w 1138337"/>
              <a:gd name="connsiteY3" fmla="*/ 249989 h 463340"/>
              <a:gd name="connsiteX4" fmla="*/ 1137241 w 1138337"/>
              <a:gd name="connsiteY4" fmla="*/ 462714 h 463340"/>
              <a:gd name="connsiteX5" fmla="*/ 851491 w 1138337"/>
              <a:gd name="connsiteY5" fmla="*/ 319839 h 463340"/>
              <a:gd name="connsiteX6" fmla="*/ 235541 w 1138337"/>
              <a:gd name="connsiteY6" fmla="*/ 8689 h 463340"/>
              <a:gd name="connsiteX7" fmla="*/ 349841 w 1138337"/>
              <a:gd name="connsiteY7" fmla="*/ 84889 h 463340"/>
              <a:gd name="connsiteX8" fmla="*/ 591 w 1138337"/>
              <a:gd name="connsiteY8" fmla="*/ 53139 h 46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337" h="463340">
                <a:moveTo>
                  <a:pt x="591" y="53139"/>
                </a:moveTo>
                <a:cubicBezTo>
                  <a:pt x="16995" y="64251"/>
                  <a:pt x="322854" y="102352"/>
                  <a:pt x="448266" y="151564"/>
                </a:cubicBezTo>
                <a:cubicBezTo>
                  <a:pt x="573678" y="200776"/>
                  <a:pt x="707558" y="332010"/>
                  <a:pt x="753066" y="348414"/>
                </a:cubicBezTo>
                <a:cubicBezTo>
                  <a:pt x="798574" y="364818"/>
                  <a:pt x="657287" y="230939"/>
                  <a:pt x="721316" y="249989"/>
                </a:cubicBezTo>
                <a:cubicBezTo>
                  <a:pt x="785345" y="269039"/>
                  <a:pt x="1115545" y="451072"/>
                  <a:pt x="1137241" y="462714"/>
                </a:cubicBezTo>
                <a:cubicBezTo>
                  <a:pt x="1158937" y="474356"/>
                  <a:pt x="851491" y="319839"/>
                  <a:pt x="851491" y="319839"/>
                </a:cubicBezTo>
                <a:lnTo>
                  <a:pt x="235541" y="8689"/>
                </a:lnTo>
                <a:cubicBezTo>
                  <a:pt x="151933" y="-30469"/>
                  <a:pt x="385295" y="74835"/>
                  <a:pt x="349841" y="84889"/>
                </a:cubicBezTo>
                <a:cubicBezTo>
                  <a:pt x="314387" y="94943"/>
                  <a:pt x="-15813" y="42027"/>
                  <a:pt x="591" y="53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C5154508-BAC4-EFBA-BDDF-33B531ED9169}"/>
              </a:ext>
            </a:extLst>
          </p:cNvPr>
          <p:cNvSpPr/>
          <p:nvPr/>
        </p:nvSpPr>
        <p:spPr>
          <a:xfrm>
            <a:off x="4456289" y="9874238"/>
            <a:ext cx="1331226" cy="552527"/>
          </a:xfrm>
          <a:custGeom>
            <a:avLst/>
            <a:gdLst>
              <a:gd name="connsiteX0" fmla="*/ 1411 w 1331226"/>
              <a:gd name="connsiteY0" fmla="*/ 552462 h 552527"/>
              <a:gd name="connsiteX1" fmla="*/ 642761 w 1331226"/>
              <a:gd name="connsiteY1" fmla="*/ 323862 h 552527"/>
              <a:gd name="connsiteX2" fmla="*/ 515761 w 1331226"/>
              <a:gd name="connsiteY2" fmla="*/ 371487 h 552527"/>
              <a:gd name="connsiteX3" fmla="*/ 1011061 w 1331226"/>
              <a:gd name="connsiteY3" fmla="*/ 120662 h 552527"/>
              <a:gd name="connsiteX4" fmla="*/ 912636 w 1331226"/>
              <a:gd name="connsiteY4" fmla="*/ 130187 h 552527"/>
              <a:gd name="connsiteX5" fmla="*/ 1128536 w 1331226"/>
              <a:gd name="connsiteY5" fmla="*/ 38112 h 552527"/>
              <a:gd name="connsiteX6" fmla="*/ 1328561 w 1331226"/>
              <a:gd name="connsiteY6" fmla="*/ 12 h 552527"/>
              <a:gd name="connsiteX7" fmla="*/ 979311 w 1331226"/>
              <a:gd name="connsiteY7" fmla="*/ 41287 h 552527"/>
              <a:gd name="connsiteX8" fmla="*/ 944386 w 1331226"/>
              <a:gd name="connsiteY8" fmla="*/ 53987 h 552527"/>
              <a:gd name="connsiteX9" fmla="*/ 912636 w 1331226"/>
              <a:gd name="connsiteY9" fmla="*/ 149237 h 552527"/>
              <a:gd name="connsiteX10" fmla="*/ 484011 w 1331226"/>
              <a:gd name="connsiteY10" fmla="*/ 298462 h 552527"/>
              <a:gd name="connsiteX11" fmla="*/ 1411 w 1331226"/>
              <a:gd name="connsiteY11" fmla="*/ 552462 h 55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1226" h="552527">
                <a:moveTo>
                  <a:pt x="1411" y="552462"/>
                </a:moveTo>
                <a:cubicBezTo>
                  <a:pt x="27869" y="556695"/>
                  <a:pt x="557036" y="354024"/>
                  <a:pt x="642761" y="323862"/>
                </a:cubicBezTo>
                <a:cubicBezTo>
                  <a:pt x="728486" y="293699"/>
                  <a:pt x="454378" y="405354"/>
                  <a:pt x="515761" y="371487"/>
                </a:cubicBezTo>
                <a:cubicBezTo>
                  <a:pt x="577144" y="337620"/>
                  <a:pt x="944915" y="160879"/>
                  <a:pt x="1011061" y="120662"/>
                </a:cubicBezTo>
                <a:cubicBezTo>
                  <a:pt x="1077207" y="80445"/>
                  <a:pt x="893057" y="143945"/>
                  <a:pt x="912636" y="130187"/>
                </a:cubicBezTo>
                <a:cubicBezTo>
                  <a:pt x="932215" y="116429"/>
                  <a:pt x="1059215" y="59808"/>
                  <a:pt x="1128536" y="38112"/>
                </a:cubicBezTo>
                <a:cubicBezTo>
                  <a:pt x="1197857" y="16416"/>
                  <a:pt x="1353432" y="-517"/>
                  <a:pt x="1328561" y="12"/>
                </a:cubicBezTo>
                <a:cubicBezTo>
                  <a:pt x="1303690" y="541"/>
                  <a:pt x="1043340" y="32291"/>
                  <a:pt x="979311" y="41287"/>
                </a:cubicBezTo>
                <a:cubicBezTo>
                  <a:pt x="915282" y="50283"/>
                  <a:pt x="955498" y="35996"/>
                  <a:pt x="944386" y="53987"/>
                </a:cubicBezTo>
                <a:cubicBezTo>
                  <a:pt x="933274" y="71978"/>
                  <a:pt x="989365" y="108491"/>
                  <a:pt x="912636" y="149237"/>
                </a:cubicBezTo>
                <a:cubicBezTo>
                  <a:pt x="835907" y="189983"/>
                  <a:pt x="640644" y="229141"/>
                  <a:pt x="484011" y="298462"/>
                </a:cubicBezTo>
                <a:cubicBezTo>
                  <a:pt x="327378" y="367783"/>
                  <a:pt x="-25047" y="548229"/>
                  <a:pt x="1411" y="552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8B87AFF3-F41B-5FF8-2DB6-A0D663A31592}"/>
              </a:ext>
            </a:extLst>
          </p:cNvPr>
          <p:cNvSpPr/>
          <p:nvPr/>
        </p:nvSpPr>
        <p:spPr>
          <a:xfrm>
            <a:off x="6418896" y="6575404"/>
            <a:ext cx="83533" cy="461768"/>
          </a:xfrm>
          <a:custGeom>
            <a:avLst/>
            <a:gdLst>
              <a:gd name="connsiteX0" fmla="*/ 954 w 83533"/>
              <a:gd name="connsiteY0" fmla="*/ 6371 h 461768"/>
              <a:gd name="connsiteX1" fmla="*/ 45404 w 83533"/>
              <a:gd name="connsiteY1" fmla="*/ 358796 h 461768"/>
              <a:gd name="connsiteX2" fmla="*/ 83504 w 83533"/>
              <a:gd name="connsiteY2" fmla="*/ 457221 h 461768"/>
              <a:gd name="connsiteX3" fmla="*/ 51754 w 83533"/>
              <a:gd name="connsiteY3" fmla="*/ 244496 h 461768"/>
              <a:gd name="connsiteX4" fmla="*/ 54929 w 83533"/>
              <a:gd name="connsiteY4" fmla="*/ 92096 h 461768"/>
              <a:gd name="connsiteX5" fmla="*/ 16829 w 83533"/>
              <a:gd name="connsiteY5" fmla="*/ 127021 h 461768"/>
              <a:gd name="connsiteX6" fmla="*/ 954 w 83533"/>
              <a:gd name="connsiteY6" fmla="*/ 6371 h 4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33" h="461768">
                <a:moveTo>
                  <a:pt x="954" y="6371"/>
                </a:moveTo>
                <a:cubicBezTo>
                  <a:pt x="5716" y="45000"/>
                  <a:pt x="31646" y="283654"/>
                  <a:pt x="45404" y="358796"/>
                </a:cubicBezTo>
                <a:cubicBezTo>
                  <a:pt x="59162" y="433938"/>
                  <a:pt x="82446" y="476271"/>
                  <a:pt x="83504" y="457221"/>
                </a:cubicBezTo>
                <a:cubicBezTo>
                  <a:pt x="84562" y="438171"/>
                  <a:pt x="56516" y="305350"/>
                  <a:pt x="51754" y="244496"/>
                </a:cubicBezTo>
                <a:cubicBezTo>
                  <a:pt x="46992" y="183642"/>
                  <a:pt x="60750" y="111675"/>
                  <a:pt x="54929" y="92096"/>
                </a:cubicBezTo>
                <a:cubicBezTo>
                  <a:pt x="49108" y="72517"/>
                  <a:pt x="23179" y="137075"/>
                  <a:pt x="16829" y="127021"/>
                </a:cubicBezTo>
                <a:cubicBezTo>
                  <a:pt x="10479" y="116967"/>
                  <a:pt x="-3808" y="-32258"/>
                  <a:pt x="954" y="6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D6CBE533-1BDD-B6CD-093A-4D29A69678A4}"/>
              </a:ext>
            </a:extLst>
          </p:cNvPr>
          <p:cNvSpPr/>
          <p:nvPr/>
        </p:nvSpPr>
        <p:spPr>
          <a:xfrm>
            <a:off x="6702417" y="6876046"/>
            <a:ext cx="492840" cy="474693"/>
          </a:xfrm>
          <a:custGeom>
            <a:avLst/>
            <a:gdLst>
              <a:gd name="connsiteX0" fmla="*/ 8 w 492840"/>
              <a:gd name="connsiteY0" fmla="*/ 105779 h 474693"/>
              <a:gd name="connsiteX1" fmla="*/ 263533 w 492840"/>
              <a:gd name="connsiteY1" fmla="*/ 213729 h 474693"/>
              <a:gd name="connsiteX2" fmla="*/ 492133 w 492840"/>
              <a:gd name="connsiteY2" fmla="*/ 474079 h 474693"/>
              <a:gd name="connsiteX3" fmla="*/ 333383 w 492840"/>
              <a:gd name="connsiteY3" fmla="*/ 277229 h 474693"/>
              <a:gd name="connsiteX4" fmla="*/ 282583 w 492840"/>
              <a:gd name="connsiteY4" fmla="*/ 1004 h 474693"/>
              <a:gd name="connsiteX5" fmla="*/ 254008 w 492840"/>
              <a:gd name="connsiteY5" fmla="*/ 181979 h 474693"/>
              <a:gd name="connsiteX6" fmla="*/ 8 w 492840"/>
              <a:gd name="connsiteY6" fmla="*/ 105779 h 47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840" h="474693">
                <a:moveTo>
                  <a:pt x="8" y="105779"/>
                </a:moveTo>
                <a:cubicBezTo>
                  <a:pt x="1595" y="111071"/>
                  <a:pt x="181512" y="152346"/>
                  <a:pt x="263533" y="213729"/>
                </a:cubicBezTo>
                <a:cubicBezTo>
                  <a:pt x="345554" y="275112"/>
                  <a:pt x="480491" y="463496"/>
                  <a:pt x="492133" y="474079"/>
                </a:cubicBezTo>
                <a:cubicBezTo>
                  <a:pt x="503775" y="484662"/>
                  <a:pt x="368308" y="356075"/>
                  <a:pt x="333383" y="277229"/>
                </a:cubicBezTo>
                <a:cubicBezTo>
                  <a:pt x="298458" y="198383"/>
                  <a:pt x="295812" y="16879"/>
                  <a:pt x="282583" y="1004"/>
                </a:cubicBezTo>
                <a:cubicBezTo>
                  <a:pt x="269354" y="-14871"/>
                  <a:pt x="300046" y="162400"/>
                  <a:pt x="254008" y="181979"/>
                </a:cubicBezTo>
                <a:cubicBezTo>
                  <a:pt x="207971" y="201558"/>
                  <a:pt x="-1579" y="100487"/>
                  <a:pt x="8" y="105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35A94C05-DB5D-C733-B628-0377F65D8142}"/>
              </a:ext>
            </a:extLst>
          </p:cNvPr>
          <p:cNvSpPr/>
          <p:nvPr/>
        </p:nvSpPr>
        <p:spPr>
          <a:xfrm>
            <a:off x="6673432" y="7768726"/>
            <a:ext cx="309354" cy="545417"/>
          </a:xfrm>
          <a:custGeom>
            <a:avLst/>
            <a:gdLst>
              <a:gd name="connsiteX0" fmla="*/ 98843 w 309354"/>
              <a:gd name="connsiteY0" fmla="*/ 499 h 545417"/>
              <a:gd name="connsiteX1" fmla="*/ 175043 w 309354"/>
              <a:gd name="connsiteY1" fmla="*/ 273549 h 545417"/>
              <a:gd name="connsiteX2" fmla="*/ 308393 w 309354"/>
              <a:gd name="connsiteY2" fmla="*/ 540249 h 545417"/>
              <a:gd name="connsiteX3" fmla="*/ 222668 w 309354"/>
              <a:gd name="connsiteY3" fmla="*/ 438649 h 545417"/>
              <a:gd name="connsiteX4" fmla="*/ 418 w 309354"/>
              <a:gd name="connsiteY4" fmla="*/ 302124 h 545417"/>
              <a:gd name="connsiteX5" fmla="*/ 165518 w 309354"/>
              <a:gd name="connsiteY5" fmla="*/ 343399 h 545417"/>
              <a:gd name="connsiteX6" fmla="*/ 98843 w 309354"/>
              <a:gd name="connsiteY6" fmla="*/ 499 h 54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354" h="545417">
                <a:moveTo>
                  <a:pt x="98843" y="499"/>
                </a:moveTo>
                <a:cubicBezTo>
                  <a:pt x="100430" y="-11143"/>
                  <a:pt x="140118" y="183591"/>
                  <a:pt x="175043" y="273549"/>
                </a:cubicBezTo>
                <a:cubicBezTo>
                  <a:pt x="209968" y="363507"/>
                  <a:pt x="300456" y="512733"/>
                  <a:pt x="308393" y="540249"/>
                </a:cubicBezTo>
                <a:cubicBezTo>
                  <a:pt x="316330" y="567765"/>
                  <a:pt x="273997" y="478336"/>
                  <a:pt x="222668" y="438649"/>
                </a:cubicBezTo>
                <a:cubicBezTo>
                  <a:pt x="171339" y="398962"/>
                  <a:pt x="9943" y="317999"/>
                  <a:pt x="418" y="302124"/>
                </a:cubicBezTo>
                <a:cubicBezTo>
                  <a:pt x="-9107" y="286249"/>
                  <a:pt x="146997" y="389436"/>
                  <a:pt x="165518" y="343399"/>
                </a:cubicBezTo>
                <a:cubicBezTo>
                  <a:pt x="184039" y="297362"/>
                  <a:pt x="97256" y="12141"/>
                  <a:pt x="98843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CBC76448-691A-0F9E-DB9D-3A40CA5770F2}"/>
              </a:ext>
            </a:extLst>
          </p:cNvPr>
          <p:cNvSpPr/>
          <p:nvPr/>
        </p:nvSpPr>
        <p:spPr>
          <a:xfrm>
            <a:off x="7045121" y="7591363"/>
            <a:ext cx="747336" cy="689302"/>
          </a:xfrm>
          <a:custGeom>
            <a:avLst/>
            <a:gdLst>
              <a:gd name="connsiteX0" fmla="*/ 204 w 747336"/>
              <a:gd name="connsiteY0" fmla="*/ 62 h 689302"/>
              <a:gd name="connsiteX1" fmla="*/ 346279 w 747336"/>
              <a:gd name="connsiteY1" fmla="*/ 123887 h 689302"/>
              <a:gd name="connsiteX2" fmla="*/ 355804 w 747336"/>
              <a:gd name="connsiteY2" fmla="*/ 320737 h 689302"/>
              <a:gd name="connsiteX3" fmla="*/ 743154 w 747336"/>
              <a:gd name="connsiteY3" fmla="*/ 682687 h 689302"/>
              <a:gd name="connsiteX4" fmla="*/ 546304 w 747336"/>
              <a:gd name="connsiteY4" fmla="*/ 527112 h 689302"/>
              <a:gd name="connsiteX5" fmla="*/ 314529 w 747336"/>
              <a:gd name="connsiteY5" fmla="*/ 184212 h 689302"/>
              <a:gd name="connsiteX6" fmla="*/ 295479 w 747336"/>
              <a:gd name="connsiteY6" fmla="*/ 108012 h 689302"/>
              <a:gd name="connsiteX7" fmla="*/ 204 w 747336"/>
              <a:gd name="connsiteY7" fmla="*/ 62 h 6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336" h="689302">
                <a:moveTo>
                  <a:pt x="204" y="62"/>
                </a:moveTo>
                <a:cubicBezTo>
                  <a:pt x="8671" y="2708"/>
                  <a:pt x="287012" y="70441"/>
                  <a:pt x="346279" y="123887"/>
                </a:cubicBezTo>
                <a:cubicBezTo>
                  <a:pt x="405546" y="177333"/>
                  <a:pt x="289658" y="227604"/>
                  <a:pt x="355804" y="320737"/>
                </a:cubicBezTo>
                <a:cubicBezTo>
                  <a:pt x="421950" y="413870"/>
                  <a:pt x="711404" y="648291"/>
                  <a:pt x="743154" y="682687"/>
                </a:cubicBezTo>
                <a:cubicBezTo>
                  <a:pt x="774904" y="717083"/>
                  <a:pt x="617741" y="610191"/>
                  <a:pt x="546304" y="527112"/>
                </a:cubicBezTo>
                <a:cubicBezTo>
                  <a:pt x="474867" y="444033"/>
                  <a:pt x="356333" y="254062"/>
                  <a:pt x="314529" y="184212"/>
                </a:cubicBezTo>
                <a:cubicBezTo>
                  <a:pt x="272725" y="114362"/>
                  <a:pt x="342046" y="137116"/>
                  <a:pt x="295479" y="108012"/>
                </a:cubicBezTo>
                <a:cubicBezTo>
                  <a:pt x="248912" y="78908"/>
                  <a:pt x="-8263" y="-2584"/>
                  <a:pt x="204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799EAC2F-3872-52DB-E5A0-D39E57A72253}"/>
              </a:ext>
            </a:extLst>
          </p:cNvPr>
          <p:cNvSpPr/>
          <p:nvPr/>
        </p:nvSpPr>
        <p:spPr>
          <a:xfrm>
            <a:off x="7208450" y="8330918"/>
            <a:ext cx="315439" cy="441589"/>
          </a:xfrm>
          <a:custGeom>
            <a:avLst/>
            <a:gdLst>
              <a:gd name="connsiteX0" fmla="*/ 27375 w 315439"/>
              <a:gd name="connsiteY0" fmla="*/ 282 h 441589"/>
              <a:gd name="connsiteX1" fmla="*/ 52775 w 315439"/>
              <a:gd name="connsiteY1" fmla="*/ 187607 h 441589"/>
              <a:gd name="connsiteX2" fmla="*/ 309950 w 315439"/>
              <a:gd name="connsiteY2" fmla="*/ 435257 h 441589"/>
              <a:gd name="connsiteX3" fmla="*/ 211525 w 315439"/>
              <a:gd name="connsiteY3" fmla="*/ 349532 h 441589"/>
              <a:gd name="connsiteX4" fmla="*/ 11500 w 315439"/>
              <a:gd name="connsiteY4" fmla="*/ 149507 h 441589"/>
              <a:gd name="connsiteX5" fmla="*/ 27375 w 315439"/>
              <a:gd name="connsiteY5" fmla="*/ 282 h 44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439" h="441589">
                <a:moveTo>
                  <a:pt x="27375" y="282"/>
                </a:moveTo>
                <a:cubicBezTo>
                  <a:pt x="34254" y="6632"/>
                  <a:pt x="5679" y="115111"/>
                  <a:pt x="52775" y="187607"/>
                </a:cubicBezTo>
                <a:cubicBezTo>
                  <a:pt x="99871" y="260103"/>
                  <a:pt x="283492" y="408269"/>
                  <a:pt x="309950" y="435257"/>
                </a:cubicBezTo>
                <a:cubicBezTo>
                  <a:pt x="336408" y="462245"/>
                  <a:pt x="261267" y="397157"/>
                  <a:pt x="211525" y="349532"/>
                </a:cubicBezTo>
                <a:cubicBezTo>
                  <a:pt x="161783" y="301907"/>
                  <a:pt x="42192" y="202953"/>
                  <a:pt x="11500" y="149507"/>
                </a:cubicBezTo>
                <a:cubicBezTo>
                  <a:pt x="-19192" y="96061"/>
                  <a:pt x="20496" y="-6068"/>
                  <a:pt x="27375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0F47790C-6658-E925-8939-0128986801E1}"/>
              </a:ext>
            </a:extLst>
          </p:cNvPr>
          <p:cNvSpPr/>
          <p:nvPr/>
        </p:nvSpPr>
        <p:spPr>
          <a:xfrm>
            <a:off x="7539713" y="8719392"/>
            <a:ext cx="512143" cy="859358"/>
          </a:xfrm>
          <a:custGeom>
            <a:avLst/>
            <a:gdLst>
              <a:gd name="connsiteX0" fmla="*/ 912 w 512143"/>
              <a:gd name="connsiteY0" fmla="*/ 196008 h 859358"/>
              <a:gd name="connsiteX1" fmla="*/ 381912 w 512143"/>
              <a:gd name="connsiteY1" fmla="*/ 453183 h 859358"/>
              <a:gd name="connsiteX2" fmla="*/ 505737 w 512143"/>
              <a:gd name="connsiteY2" fmla="*/ 834183 h 859358"/>
              <a:gd name="connsiteX3" fmla="*/ 480337 w 512143"/>
              <a:gd name="connsiteY3" fmla="*/ 732583 h 859358"/>
              <a:gd name="connsiteX4" fmla="*/ 512087 w 512143"/>
              <a:gd name="connsiteY4" fmla="*/ 2333 h 859358"/>
              <a:gd name="connsiteX5" fmla="*/ 470812 w 512143"/>
              <a:gd name="connsiteY5" fmla="*/ 494458 h 859358"/>
              <a:gd name="connsiteX6" fmla="*/ 280312 w 512143"/>
              <a:gd name="connsiteY6" fmla="*/ 319833 h 859358"/>
              <a:gd name="connsiteX7" fmla="*/ 912 w 512143"/>
              <a:gd name="connsiteY7" fmla="*/ 196008 h 85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143" h="859358">
                <a:moveTo>
                  <a:pt x="912" y="196008"/>
                </a:moveTo>
                <a:cubicBezTo>
                  <a:pt x="17845" y="218233"/>
                  <a:pt x="297775" y="346821"/>
                  <a:pt x="381912" y="453183"/>
                </a:cubicBezTo>
                <a:cubicBezTo>
                  <a:pt x="466050" y="559546"/>
                  <a:pt x="489333" y="787616"/>
                  <a:pt x="505737" y="834183"/>
                </a:cubicBezTo>
                <a:cubicBezTo>
                  <a:pt x="522141" y="880750"/>
                  <a:pt x="479279" y="871225"/>
                  <a:pt x="480337" y="732583"/>
                </a:cubicBezTo>
                <a:cubicBezTo>
                  <a:pt x="481395" y="593941"/>
                  <a:pt x="513674" y="42020"/>
                  <a:pt x="512087" y="2333"/>
                </a:cubicBezTo>
                <a:cubicBezTo>
                  <a:pt x="510500" y="-37354"/>
                  <a:pt x="509441" y="441541"/>
                  <a:pt x="470812" y="494458"/>
                </a:cubicBezTo>
                <a:cubicBezTo>
                  <a:pt x="432183" y="547375"/>
                  <a:pt x="353337" y="364283"/>
                  <a:pt x="280312" y="319833"/>
                </a:cubicBezTo>
                <a:cubicBezTo>
                  <a:pt x="207287" y="275383"/>
                  <a:pt x="-16021" y="173783"/>
                  <a:pt x="912" y="196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7CE13599-2256-0217-C532-2BC046160103}"/>
              </a:ext>
            </a:extLst>
          </p:cNvPr>
          <p:cNvSpPr/>
          <p:nvPr/>
        </p:nvSpPr>
        <p:spPr>
          <a:xfrm>
            <a:off x="7346950" y="9055100"/>
            <a:ext cx="436268" cy="540362"/>
          </a:xfrm>
          <a:custGeom>
            <a:avLst/>
            <a:gdLst>
              <a:gd name="connsiteX0" fmla="*/ 0 w 436268"/>
              <a:gd name="connsiteY0" fmla="*/ 0 h 540362"/>
              <a:gd name="connsiteX1" fmla="*/ 428625 w 436268"/>
              <a:gd name="connsiteY1" fmla="*/ 530225 h 540362"/>
              <a:gd name="connsiteX2" fmla="*/ 285750 w 436268"/>
              <a:gd name="connsiteY2" fmla="*/ 361950 h 540362"/>
              <a:gd name="connsiteX3" fmla="*/ 0 w 436268"/>
              <a:gd name="connsiteY3" fmla="*/ 0 h 54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268" h="540362">
                <a:moveTo>
                  <a:pt x="0" y="0"/>
                </a:moveTo>
                <a:lnTo>
                  <a:pt x="428625" y="530225"/>
                </a:lnTo>
                <a:cubicBezTo>
                  <a:pt x="476250" y="590550"/>
                  <a:pt x="285750" y="361950"/>
                  <a:pt x="285750" y="3619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0C0C795D-06F3-EC8E-C53F-0741ADA0809C}"/>
              </a:ext>
            </a:extLst>
          </p:cNvPr>
          <p:cNvSpPr/>
          <p:nvPr/>
        </p:nvSpPr>
        <p:spPr>
          <a:xfrm>
            <a:off x="8188299" y="9022824"/>
            <a:ext cx="324610" cy="436652"/>
          </a:xfrm>
          <a:custGeom>
            <a:avLst/>
            <a:gdLst>
              <a:gd name="connsiteX0" fmla="*/ 63526 w 324610"/>
              <a:gd name="connsiteY0" fmla="*/ 526 h 436652"/>
              <a:gd name="connsiteX1" fmla="*/ 25426 w 324610"/>
              <a:gd name="connsiteY1" fmla="*/ 292626 h 436652"/>
              <a:gd name="connsiteX2" fmla="*/ 149251 w 324610"/>
              <a:gd name="connsiteY2" fmla="*/ 333901 h 436652"/>
              <a:gd name="connsiteX3" fmla="*/ 66701 w 324610"/>
              <a:gd name="connsiteY3" fmla="*/ 365651 h 436652"/>
              <a:gd name="connsiteX4" fmla="*/ 323876 w 324610"/>
              <a:gd name="connsiteY4" fmla="*/ 435501 h 436652"/>
              <a:gd name="connsiteX5" fmla="*/ 139726 w 324610"/>
              <a:gd name="connsiteY5" fmla="*/ 410101 h 436652"/>
              <a:gd name="connsiteX6" fmla="*/ 26 w 324610"/>
              <a:gd name="connsiteY6" fmla="*/ 422801 h 436652"/>
              <a:gd name="connsiteX7" fmla="*/ 127026 w 324610"/>
              <a:gd name="connsiteY7" fmla="*/ 397401 h 436652"/>
              <a:gd name="connsiteX8" fmla="*/ 19076 w 324610"/>
              <a:gd name="connsiteY8" fmla="*/ 327551 h 436652"/>
              <a:gd name="connsiteX9" fmla="*/ 34951 w 324610"/>
              <a:gd name="connsiteY9" fmla="*/ 222776 h 436652"/>
              <a:gd name="connsiteX10" fmla="*/ 63526 w 324610"/>
              <a:gd name="connsiteY10" fmla="*/ 526 h 43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610" h="436652">
                <a:moveTo>
                  <a:pt x="63526" y="526"/>
                </a:moveTo>
                <a:cubicBezTo>
                  <a:pt x="61939" y="12168"/>
                  <a:pt x="11138" y="237064"/>
                  <a:pt x="25426" y="292626"/>
                </a:cubicBezTo>
                <a:cubicBezTo>
                  <a:pt x="39713" y="348189"/>
                  <a:pt x="142372" y="321730"/>
                  <a:pt x="149251" y="333901"/>
                </a:cubicBezTo>
                <a:cubicBezTo>
                  <a:pt x="156130" y="346072"/>
                  <a:pt x="37597" y="348718"/>
                  <a:pt x="66701" y="365651"/>
                </a:cubicBezTo>
                <a:cubicBezTo>
                  <a:pt x="95805" y="382584"/>
                  <a:pt x="311705" y="428093"/>
                  <a:pt x="323876" y="435501"/>
                </a:cubicBezTo>
                <a:cubicBezTo>
                  <a:pt x="336047" y="442909"/>
                  <a:pt x="193701" y="412218"/>
                  <a:pt x="139726" y="410101"/>
                </a:cubicBezTo>
                <a:cubicBezTo>
                  <a:pt x="85751" y="407984"/>
                  <a:pt x="2143" y="424918"/>
                  <a:pt x="26" y="422801"/>
                </a:cubicBezTo>
                <a:cubicBezTo>
                  <a:pt x="-2091" y="420684"/>
                  <a:pt x="123851" y="413276"/>
                  <a:pt x="127026" y="397401"/>
                </a:cubicBezTo>
                <a:cubicBezTo>
                  <a:pt x="130201" y="381526"/>
                  <a:pt x="34422" y="356655"/>
                  <a:pt x="19076" y="327551"/>
                </a:cubicBezTo>
                <a:cubicBezTo>
                  <a:pt x="3730" y="298447"/>
                  <a:pt x="24368" y="271988"/>
                  <a:pt x="34951" y="222776"/>
                </a:cubicBezTo>
                <a:cubicBezTo>
                  <a:pt x="45534" y="173564"/>
                  <a:pt x="65113" y="-11116"/>
                  <a:pt x="63526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72AC9E1C-E371-D397-613A-8F6E04A5282E}"/>
              </a:ext>
            </a:extLst>
          </p:cNvPr>
          <p:cNvSpPr/>
          <p:nvPr/>
        </p:nvSpPr>
        <p:spPr>
          <a:xfrm>
            <a:off x="8205960" y="9844802"/>
            <a:ext cx="313460" cy="805844"/>
          </a:xfrm>
          <a:custGeom>
            <a:avLst/>
            <a:gdLst>
              <a:gd name="connsiteX0" fmla="*/ 198265 w 313460"/>
              <a:gd name="connsiteY0" fmla="*/ 873 h 805844"/>
              <a:gd name="connsiteX1" fmla="*/ 233190 w 313460"/>
              <a:gd name="connsiteY1" fmla="*/ 261223 h 805844"/>
              <a:gd name="connsiteX2" fmla="*/ 68090 w 313460"/>
              <a:gd name="connsiteY2" fmla="*/ 588248 h 805844"/>
              <a:gd name="connsiteX3" fmla="*/ 141115 w 313460"/>
              <a:gd name="connsiteY3" fmla="*/ 556498 h 805844"/>
              <a:gd name="connsiteX4" fmla="*/ 4590 w 313460"/>
              <a:gd name="connsiteY4" fmla="*/ 804148 h 805844"/>
              <a:gd name="connsiteX5" fmla="*/ 58565 w 313460"/>
              <a:gd name="connsiteY5" fmla="*/ 645398 h 805844"/>
              <a:gd name="connsiteX6" fmla="*/ 309390 w 313460"/>
              <a:gd name="connsiteY6" fmla="*/ 270748 h 805844"/>
              <a:gd name="connsiteX7" fmla="*/ 214140 w 313460"/>
              <a:gd name="connsiteY7" fmla="*/ 350123 h 805844"/>
              <a:gd name="connsiteX8" fmla="*/ 198265 w 313460"/>
              <a:gd name="connsiteY8" fmla="*/ 873 h 80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460" h="805844">
                <a:moveTo>
                  <a:pt x="198265" y="873"/>
                </a:moveTo>
                <a:cubicBezTo>
                  <a:pt x="201440" y="-13944"/>
                  <a:pt x="254886" y="163327"/>
                  <a:pt x="233190" y="261223"/>
                </a:cubicBezTo>
                <a:cubicBezTo>
                  <a:pt x="211494" y="359119"/>
                  <a:pt x="83436" y="539035"/>
                  <a:pt x="68090" y="588248"/>
                </a:cubicBezTo>
                <a:cubicBezTo>
                  <a:pt x="52744" y="637461"/>
                  <a:pt x="151698" y="520515"/>
                  <a:pt x="141115" y="556498"/>
                </a:cubicBezTo>
                <a:cubicBezTo>
                  <a:pt x="130532" y="592481"/>
                  <a:pt x="18348" y="789331"/>
                  <a:pt x="4590" y="804148"/>
                </a:cubicBezTo>
                <a:cubicBezTo>
                  <a:pt x="-9168" y="818965"/>
                  <a:pt x="7765" y="734298"/>
                  <a:pt x="58565" y="645398"/>
                </a:cubicBezTo>
                <a:cubicBezTo>
                  <a:pt x="109365" y="556498"/>
                  <a:pt x="283461" y="319960"/>
                  <a:pt x="309390" y="270748"/>
                </a:cubicBezTo>
                <a:cubicBezTo>
                  <a:pt x="335319" y="221536"/>
                  <a:pt x="229486" y="391398"/>
                  <a:pt x="214140" y="350123"/>
                </a:cubicBezTo>
                <a:cubicBezTo>
                  <a:pt x="198794" y="308848"/>
                  <a:pt x="195090" y="15690"/>
                  <a:pt x="198265" y="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E014D572-C667-66EC-573A-C20801B935F4}"/>
              </a:ext>
            </a:extLst>
          </p:cNvPr>
          <p:cNvSpPr/>
          <p:nvPr/>
        </p:nvSpPr>
        <p:spPr>
          <a:xfrm>
            <a:off x="7771882" y="9988474"/>
            <a:ext cx="403028" cy="663152"/>
          </a:xfrm>
          <a:custGeom>
            <a:avLst/>
            <a:gdLst>
              <a:gd name="connsiteX0" fmla="*/ 159268 w 403028"/>
              <a:gd name="connsiteY0" fmla="*/ 76 h 663152"/>
              <a:gd name="connsiteX1" fmla="*/ 203718 w 403028"/>
              <a:gd name="connsiteY1" fmla="*/ 238201 h 663152"/>
              <a:gd name="connsiteX2" fmla="*/ 3693 w 403028"/>
              <a:gd name="connsiteY2" fmla="*/ 654126 h 663152"/>
              <a:gd name="connsiteX3" fmla="*/ 98943 w 403028"/>
              <a:gd name="connsiteY3" fmla="*/ 482676 h 663152"/>
              <a:gd name="connsiteX4" fmla="*/ 400568 w 403028"/>
              <a:gd name="connsiteY4" fmla="*/ 6426 h 663152"/>
              <a:gd name="connsiteX5" fmla="*/ 238643 w 403028"/>
              <a:gd name="connsiteY5" fmla="*/ 209626 h 663152"/>
              <a:gd name="connsiteX6" fmla="*/ 159268 w 403028"/>
              <a:gd name="connsiteY6" fmla="*/ 76 h 66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028" h="663152">
                <a:moveTo>
                  <a:pt x="159268" y="76"/>
                </a:moveTo>
                <a:cubicBezTo>
                  <a:pt x="153447" y="4838"/>
                  <a:pt x="229647" y="129193"/>
                  <a:pt x="203718" y="238201"/>
                </a:cubicBezTo>
                <a:cubicBezTo>
                  <a:pt x="177789" y="347209"/>
                  <a:pt x="21155" y="613380"/>
                  <a:pt x="3693" y="654126"/>
                </a:cubicBezTo>
                <a:cubicBezTo>
                  <a:pt x="-13770" y="694872"/>
                  <a:pt x="32797" y="590626"/>
                  <a:pt x="98943" y="482676"/>
                </a:cubicBezTo>
                <a:cubicBezTo>
                  <a:pt x="165089" y="374726"/>
                  <a:pt x="377285" y="51934"/>
                  <a:pt x="400568" y="6426"/>
                </a:cubicBezTo>
                <a:cubicBezTo>
                  <a:pt x="423851" y="-39082"/>
                  <a:pt x="275155" y="205922"/>
                  <a:pt x="238643" y="209626"/>
                </a:cubicBezTo>
                <a:cubicBezTo>
                  <a:pt x="202131" y="213330"/>
                  <a:pt x="165089" y="-4686"/>
                  <a:pt x="159268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EE6C3B49-7213-E220-1DB7-BF67704F1AEE}"/>
              </a:ext>
            </a:extLst>
          </p:cNvPr>
          <p:cNvSpPr/>
          <p:nvPr/>
        </p:nvSpPr>
        <p:spPr>
          <a:xfrm>
            <a:off x="6761715" y="10823744"/>
            <a:ext cx="975834" cy="1045744"/>
          </a:xfrm>
          <a:custGeom>
            <a:avLst/>
            <a:gdLst>
              <a:gd name="connsiteX0" fmla="*/ 105810 w 975834"/>
              <a:gd name="connsiteY0" fmla="*/ 930106 h 1045744"/>
              <a:gd name="connsiteX1" fmla="*/ 969410 w 975834"/>
              <a:gd name="connsiteY1" fmla="*/ 6181 h 1045744"/>
              <a:gd name="connsiteX2" fmla="*/ 477285 w 975834"/>
              <a:gd name="connsiteY2" fmla="*/ 549106 h 1045744"/>
              <a:gd name="connsiteX3" fmla="*/ 58185 w 975834"/>
              <a:gd name="connsiteY3" fmla="*/ 987256 h 1045744"/>
              <a:gd name="connsiteX4" fmla="*/ 105810 w 975834"/>
              <a:gd name="connsiteY4" fmla="*/ 930106 h 104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5834" h="1045744">
                <a:moveTo>
                  <a:pt x="105810" y="930106"/>
                </a:moveTo>
                <a:lnTo>
                  <a:pt x="969410" y="6181"/>
                </a:lnTo>
                <a:cubicBezTo>
                  <a:pt x="1031322" y="-57319"/>
                  <a:pt x="629156" y="385594"/>
                  <a:pt x="477285" y="549106"/>
                </a:cubicBezTo>
                <a:cubicBezTo>
                  <a:pt x="325414" y="712618"/>
                  <a:pt x="124860" y="918993"/>
                  <a:pt x="58185" y="987256"/>
                </a:cubicBezTo>
                <a:cubicBezTo>
                  <a:pt x="-8490" y="1055519"/>
                  <a:pt x="-46061" y="1093618"/>
                  <a:pt x="105810" y="930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FEA9E88D-0CC5-0597-34E7-7CF508F6669A}"/>
              </a:ext>
            </a:extLst>
          </p:cNvPr>
          <p:cNvSpPr/>
          <p:nvPr/>
        </p:nvSpPr>
        <p:spPr>
          <a:xfrm>
            <a:off x="6642034" y="11747370"/>
            <a:ext cx="1120850" cy="419260"/>
          </a:xfrm>
          <a:custGeom>
            <a:avLst/>
            <a:gdLst>
              <a:gd name="connsiteX0" fmla="*/ 66 w 1120850"/>
              <a:gd name="connsiteY0" fmla="*/ 320805 h 419260"/>
              <a:gd name="connsiteX1" fmla="*/ 831916 w 1120850"/>
              <a:gd name="connsiteY1" fmla="*/ 60455 h 419260"/>
              <a:gd name="connsiteX2" fmla="*/ 812866 w 1120850"/>
              <a:gd name="connsiteY2" fmla="*/ 82680 h 419260"/>
              <a:gd name="connsiteX3" fmla="*/ 1120841 w 1120850"/>
              <a:gd name="connsiteY3" fmla="*/ 130 h 419260"/>
              <a:gd name="connsiteX4" fmla="*/ 822391 w 1120850"/>
              <a:gd name="connsiteY4" fmla="*/ 104905 h 419260"/>
              <a:gd name="connsiteX5" fmla="*/ 530291 w 1120850"/>
              <a:gd name="connsiteY5" fmla="*/ 419230 h 419260"/>
              <a:gd name="connsiteX6" fmla="*/ 784291 w 1120850"/>
              <a:gd name="connsiteY6" fmla="*/ 85855 h 419260"/>
              <a:gd name="connsiteX7" fmla="*/ 66 w 1120850"/>
              <a:gd name="connsiteY7" fmla="*/ 320805 h 41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0850" h="419260">
                <a:moveTo>
                  <a:pt x="66" y="320805"/>
                </a:moveTo>
                <a:cubicBezTo>
                  <a:pt x="8003" y="316572"/>
                  <a:pt x="696449" y="100142"/>
                  <a:pt x="831916" y="60455"/>
                </a:cubicBezTo>
                <a:cubicBezTo>
                  <a:pt x="967383" y="20768"/>
                  <a:pt x="764712" y="92734"/>
                  <a:pt x="812866" y="82680"/>
                </a:cubicBezTo>
                <a:cubicBezTo>
                  <a:pt x="861020" y="72626"/>
                  <a:pt x="1119254" y="-3574"/>
                  <a:pt x="1120841" y="130"/>
                </a:cubicBezTo>
                <a:cubicBezTo>
                  <a:pt x="1122428" y="3834"/>
                  <a:pt x="920816" y="35055"/>
                  <a:pt x="822391" y="104905"/>
                </a:cubicBezTo>
                <a:cubicBezTo>
                  <a:pt x="723966" y="174755"/>
                  <a:pt x="536641" y="422405"/>
                  <a:pt x="530291" y="419230"/>
                </a:cubicBezTo>
                <a:cubicBezTo>
                  <a:pt x="523941" y="416055"/>
                  <a:pt x="875308" y="102259"/>
                  <a:pt x="784291" y="85855"/>
                </a:cubicBezTo>
                <a:cubicBezTo>
                  <a:pt x="693274" y="69451"/>
                  <a:pt x="-7871" y="325038"/>
                  <a:pt x="66" y="320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16404E68-9933-8EB6-54C8-37E65B0D6033}"/>
              </a:ext>
            </a:extLst>
          </p:cNvPr>
          <p:cNvSpPr/>
          <p:nvPr/>
        </p:nvSpPr>
        <p:spPr>
          <a:xfrm>
            <a:off x="7074424" y="8329720"/>
            <a:ext cx="1042434" cy="1190149"/>
          </a:xfrm>
          <a:custGeom>
            <a:avLst/>
            <a:gdLst>
              <a:gd name="connsiteX0" fmla="*/ 9001 w 1042434"/>
              <a:gd name="connsiteY0" fmla="*/ 7830 h 1190149"/>
              <a:gd name="connsiteX1" fmla="*/ 675751 w 1042434"/>
              <a:gd name="connsiteY1" fmla="*/ 785705 h 1190149"/>
              <a:gd name="connsiteX2" fmla="*/ 605901 w 1042434"/>
              <a:gd name="connsiteY2" fmla="*/ 725380 h 1190149"/>
              <a:gd name="connsiteX3" fmla="*/ 948801 w 1042434"/>
              <a:gd name="connsiteY3" fmla="*/ 1100030 h 1190149"/>
              <a:gd name="connsiteX4" fmla="*/ 1034526 w 1042434"/>
              <a:gd name="connsiteY4" fmla="*/ 1179405 h 1190149"/>
              <a:gd name="connsiteX5" fmla="*/ 793226 w 1042434"/>
              <a:gd name="connsiteY5" fmla="*/ 922230 h 1190149"/>
              <a:gd name="connsiteX6" fmla="*/ 174101 w 1042434"/>
              <a:gd name="connsiteY6" fmla="*/ 306280 h 1190149"/>
              <a:gd name="connsiteX7" fmla="*/ 282051 w 1042434"/>
              <a:gd name="connsiteY7" fmla="*/ 379305 h 1190149"/>
              <a:gd name="connsiteX8" fmla="*/ 9001 w 1042434"/>
              <a:gd name="connsiteY8" fmla="*/ 7830 h 1190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2434" h="1190149">
                <a:moveTo>
                  <a:pt x="9001" y="7830"/>
                </a:moveTo>
                <a:cubicBezTo>
                  <a:pt x="74618" y="75563"/>
                  <a:pt x="576268" y="666113"/>
                  <a:pt x="675751" y="785705"/>
                </a:cubicBezTo>
                <a:cubicBezTo>
                  <a:pt x="775234" y="905297"/>
                  <a:pt x="560393" y="672993"/>
                  <a:pt x="605901" y="725380"/>
                </a:cubicBezTo>
                <a:cubicBezTo>
                  <a:pt x="651409" y="777767"/>
                  <a:pt x="877364" y="1024359"/>
                  <a:pt x="948801" y="1100030"/>
                </a:cubicBezTo>
                <a:cubicBezTo>
                  <a:pt x="1020239" y="1175701"/>
                  <a:pt x="1060455" y="1209038"/>
                  <a:pt x="1034526" y="1179405"/>
                </a:cubicBezTo>
                <a:cubicBezTo>
                  <a:pt x="1008597" y="1149772"/>
                  <a:pt x="936630" y="1067751"/>
                  <a:pt x="793226" y="922230"/>
                </a:cubicBezTo>
                <a:cubicBezTo>
                  <a:pt x="649822" y="776709"/>
                  <a:pt x="259297" y="396768"/>
                  <a:pt x="174101" y="306280"/>
                </a:cubicBezTo>
                <a:cubicBezTo>
                  <a:pt x="88905" y="215792"/>
                  <a:pt x="306922" y="425872"/>
                  <a:pt x="282051" y="379305"/>
                </a:cubicBezTo>
                <a:cubicBezTo>
                  <a:pt x="257180" y="332738"/>
                  <a:pt x="-56616" y="-59903"/>
                  <a:pt x="9001" y="7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D9B34399-DEE4-48BD-A12A-0C6BEB462601}"/>
              </a:ext>
            </a:extLst>
          </p:cNvPr>
          <p:cNvSpPr/>
          <p:nvPr/>
        </p:nvSpPr>
        <p:spPr>
          <a:xfrm>
            <a:off x="7313307" y="9022211"/>
            <a:ext cx="536972" cy="725761"/>
          </a:xfrm>
          <a:custGeom>
            <a:avLst/>
            <a:gdLst>
              <a:gd name="connsiteX0" fmla="*/ 1893 w 536972"/>
              <a:gd name="connsiteY0" fmla="*/ 1139 h 725761"/>
              <a:gd name="connsiteX1" fmla="*/ 500368 w 536972"/>
              <a:gd name="connsiteY1" fmla="*/ 613914 h 725761"/>
              <a:gd name="connsiteX2" fmla="*/ 436868 w 536972"/>
              <a:gd name="connsiteY2" fmla="*/ 547239 h 725761"/>
              <a:gd name="connsiteX3" fmla="*/ 535293 w 536972"/>
              <a:gd name="connsiteY3" fmla="*/ 725039 h 725761"/>
              <a:gd name="connsiteX4" fmla="*/ 338443 w 536972"/>
              <a:gd name="connsiteY4" fmla="*/ 467864 h 725761"/>
              <a:gd name="connsiteX5" fmla="*/ 1893 w 536972"/>
              <a:gd name="connsiteY5" fmla="*/ 1139 h 72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972" h="725761">
                <a:moveTo>
                  <a:pt x="1893" y="1139"/>
                </a:moveTo>
                <a:cubicBezTo>
                  <a:pt x="28880" y="25481"/>
                  <a:pt x="427872" y="522897"/>
                  <a:pt x="500368" y="613914"/>
                </a:cubicBezTo>
                <a:cubicBezTo>
                  <a:pt x="572864" y="704931"/>
                  <a:pt x="431047" y="528718"/>
                  <a:pt x="436868" y="547239"/>
                </a:cubicBezTo>
                <a:cubicBezTo>
                  <a:pt x="442689" y="565760"/>
                  <a:pt x="551697" y="738268"/>
                  <a:pt x="535293" y="725039"/>
                </a:cubicBezTo>
                <a:cubicBezTo>
                  <a:pt x="518889" y="711810"/>
                  <a:pt x="433164" y="586397"/>
                  <a:pt x="338443" y="467864"/>
                </a:cubicBezTo>
                <a:cubicBezTo>
                  <a:pt x="243722" y="349331"/>
                  <a:pt x="-25094" y="-23203"/>
                  <a:pt x="1893" y="1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5DD7EBD2-FDD5-DAAE-D150-DE507955044A}"/>
              </a:ext>
            </a:extLst>
          </p:cNvPr>
          <p:cNvSpPr/>
          <p:nvPr/>
        </p:nvSpPr>
        <p:spPr>
          <a:xfrm>
            <a:off x="2829776" y="170988"/>
            <a:ext cx="1460087" cy="2803508"/>
          </a:xfrm>
          <a:custGeom>
            <a:avLst/>
            <a:gdLst>
              <a:gd name="connsiteX0" fmla="*/ 1457089 w 1460087"/>
              <a:gd name="connsiteY0" fmla="*/ 35489 h 2803508"/>
              <a:gd name="connsiteX1" fmla="*/ 1004805 w 1460087"/>
              <a:gd name="connsiteY1" fmla="*/ 1647980 h 2803508"/>
              <a:gd name="connsiteX2" fmla="*/ 1034301 w 1460087"/>
              <a:gd name="connsiteY2" fmla="*/ 1392341 h 2803508"/>
              <a:gd name="connsiteX3" fmla="*/ 857321 w 1460087"/>
              <a:gd name="connsiteY3" fmla="*/ 2788522 h 2803508"/>
              <a:gd name="connsiteX4" fmla="*/ 719669 w 1460087"/>
              <a:gd name="connsiteY4" fmla="*/ 2080599 h 2803508"/>
              <a:gd name="connsiteX5" fmla="*/ 572185 w 1460087"/>
              <a:gd name="connsiteY5" fmla="*/ 1294018 h 2803508"/>
              <a:gd name="connsiteX6" fmla="*/ 1914 w 1460087"/>
              <a:gd name="connsiteY6" fmla="*/ 2788522 h 2803508"/>
              <a:gd name="connsiteX7" fmla="*/ 395205 w 1460087"/>
              <a:gd name="connsiteY7" fmla="*/ 1382509 h 2803508"/>
              <a:gd name="connsiteX8" fmla="*/ 621347 w 1460087"/>
              <a:gd name="connsiteY8" fmla="*/ 202638 h 2803508"/>
              <a:gd name="connsiteX9" fmla="*/ 483695 w 1460087"/>
              <a:gd name="connsiteY9" fmla="*/ 713915 h 2803508"/>
              <a:gd name="connsiteX10" fmla="*/ 965476 w 1460087"/>
              <a:gd name="connsiteY10" fmla="*/ 94483 h 2803508"/>
              <a:gd name="connsiteX11" fmla="*/ 749166 w 1460087"/>
              <a:gd name="connsiteY11" fmla="*/ 497606 h 2803508"/>
              <a:gd name="connsiteX12" fmla="*/ 1457089 w 1460087"/>
              <a:gd name="connsiteY12" fmla="*/ 35489 h 280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0087" h="2803508">
                <a:moveTo>
                  <a:pt x="1457089" y="35489"/>
                </a:moveTo>
                <a:cubicBezTo>
                  <a:pt x="1499696" y="227218"/>
                  <a:pt x="1075270" y="1421838"/>
                  <a:pt x="1004805" y="1647980"/>
                </a:cubicBezTo>
                <a:cubicBezTo>
                  <a:pt x="934340" y="1874122"/>
                  <a:pt x="1058882" y="1202251"/>
                  <a:pt x="1034301" y="1392341"/>
                </a:cubicBezTo>
                <a:cubicBezTo>
                  <a:pt x="1009720" y="1582431"/>
                  <a:pt x="909760" y="2673812"/>
                  <a:pt x="857321" y="2788522"/>
                </a:cubicBezTo>
                <a:cubicBezTo>
                  <a:pt x="804882" y="2903232"/>
                  <a:pt x="767192" y="2329683"/>
                  <a:pt x="719669" y="2080599"/>
                </a:cubicBezTo>
                <a:cubicBezTo>
                  <a:pt x="672146" y="1831515"/>
                  <a:pt x="691811" y="1176031"/>
                  <a:pt x="572185" y="1294018"/>
                </a:cubicBezTo>
                <a:cubicBezTo>
                  <a:pt x="452559" y="1412005"/>
                  <a:pt x="31411" y="2773774"/>
                  <a:pt x="1914" y="2788522"/>
                </a:cubicBezTo>
                <a:cubicBezTo>
                  <a:pt x="-27583" y="2803270"/>
                  <a:pt x="291966" y="1813490"/>
                  <a:pt x="395205" y="1382509"/>
                </a:cubicBezTo>
                <a:cubicBezTo>
                  <a:pt x="498444" y="951528"/>
                  <a:pt x="606599" y="314070"/>
                  <a:pt x="621347" y="202638"/>
                </a:cubicBezTo>
                <a:cubicBezTo>
                  <a:pt x="636095" y="91206"/>
                  <a:pt x="426340" y="731941"/>
                  <a:pt x="483695" y="713915"/>
                </a:cubicBezTo>
                <a:cubicBezTo>
                  <a:pt x="541050" y="695889"/>
                  <a:pt x="921231" y="130534"/>
                  <a:pt x="965476" y="94483"/>
                </a:cubicBezTo>
                <a:cubicBezTo>
                  <a:pt x="1009721" y="58432"/>
                  <a:pt x="667231" y="504161"/>
                  <a:pt x="749166" y="497606"/>
                </a:cubicBezTo>
                <a:cubicBezTo>
                  <a:pt x="831101" y="491051"/>
                  <a:pt x="1414482" y="-156240"/>
                  <a:pt x="1457089" y="35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DFAEC507-5ADF-AE01-A394-6E886435FF01}"/>
              </a:ext>
            </a:extLst>
          </p:cNvPr>
          <p:cNvSpPr/>
          <p:nvPr/>
        </p:nvSpPr>
        <p:spPr>
          <a:xfrm>
            <a:off x="2624754" y="1198438"/>
            <a:ext cx="542817" cy="1683311"/>
          </a:xfrm>
          <a:custGeom>
            <a:avLst/>
            <a:gdLst>
              <a:gd name="connsiteX0" fmla="*/ 541233 w 542817"/>
              <a:gd name="connsiteY0" fmla="*/ 1097 h 1683311"/>
              <a:gd name="connsiteX1" fmla="*/ 265930 w 542817"/>
              <a:gd name="connsiteY1" fmla="*/ 895833 h 1683311"/>
              <a:gd name="connsiteX2" fmla="*/ 147943 w 542817"/>
              <a:gd name="connsiteY2" fmla="*/ 1613588 h 1683311"/>
              <a:gd name="connsiteX3" fmla="*/ 226601 w 542817"/>
              <a:gd name="connsiteY3" fmla="*/ 1269459 h 1683311"/>
              <a:gd name="connsiteX4" fmla="*/ 459 w 542817"/>
              <a:gd name="connsiteY4" fmla="*/ 1682414 h 1683311"/>
              <a:gd name="connsiteX5" fmla="*/ 167607 w 542817"/>
              <a:gd name="connsiteY5" fmla="*/ 1131807 h 1683311"/>
              <a:gd name="connsiteX6" fmla="*/ 157775 w 542817"/>
              <a:gd name="connsiteY6" fmla="*/ 620530 h 1683311"/>
              <a:gd name="connsiteX7" fmla="*/ 128278 w 542817"/>
              <a:gd name="connsiteY7" fmla="*/ 709020 h 1683311"/>
              <a:gd name="connsiteX8" fmla="*/ 541233 w 542817"/>
              <a:gd name="connsiteY8" fmla="*/ 1097 h 168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817" h="1683311">
                <a:moveTo>
                  <a:pt x="541233" y="1097"/>
                </a:moveTo>
                <a:cubicBezTo>
                  <a:pt x="564175" y="32232"/>
                  <a:pt x="331478" y="627085"/>
                  <a:pt x="265930" y="895833"/>
                </a:cubicBezTo>
                <a:cubicBezTo>
                  <a:pt x="200382" y="1164582"/>
                  <a:pt x="154498" y="1551317"/>
                  <a:pt x="147943" y="1613588"/>
                </a:cubicBezTo>
                <a:cubicBezTo>
                  <a:pt x="141388" y="1675859"/>
                  <a:pt x="251182" y="1257988"/>
                  <a:pt x="226601" y="1269459"/>
                </a:cubicBezTo>
                <a:cubicBezTo>
                  <a:pt x="202020" y="1280930"/>
                  <a:pt x="10291" y="1705356"/>
                  <a:pt x="459" y="1682414"/>
                </a:cubicBezTo>
                <a:cubicBezTo>
                  <a:pt x="-9373" y="1659472"/>
                  <a:pt x="141388" y="1308787"/>
                  <a:pt x="167607" y="1131807"/>
                </a:cubicBezTo>
                <a:cubicBezTo>
                  <a:pt x="193826" y="954827"/>
                  <a:pt x="164330" y="690994"/>
                  <a:pt x="157775" y="620530"/>
                </a:cubicBezTo>
                <a:cubicBezTo>
                  <a:pt x="151220" y="550066"/>
                  <a:pt x="64368" y="807343"/>
                  <a:pt x="128278" y="709020"/>
                </a:cubicBezTo>
                <a:cubicBezTo>
                  <a:pt x="192188" y="610697"/>
                  <a:pt x="518291" y="-30038"/>
                  <a:pt x="541233" y="1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FCFD909C-5304-D3C8-D3B6-FEB240856706}"/>
              </a:ext>
            </a:extLst>
          </p:cNvPr>
          <p:cNvSpPr/>
          <p:nvPr/>
        </p:nvSpPr>
        <p:spPr>
          <a:xfrm>
            <a:off x="1880241" y="2353272"/>
            <a:ext cx="1610368" cy="3453738"/>
          </a:xfrm>
          <a:custGeom>
            <a:avLst/>
            <a:gdLst>
              <a:gd name="connsiteX0" fmla="*/ 1610211 w 1610368"/>
              <a:gd name="connsiteY0" fmla="*/ 16302 h 3453738"/>
              <a:gd name="connsiteX1" fmla="*/ 1197256 w 1610368"/>
              <a:gd name="connsiteY1" fmla="*/ 1422315 h 3453738"/>
              <a:gd name="connsiteX2" fmla="*/ 1207088 w 1610368"/>
              <a:gd name="connsiteY2" fmla="*/ 1422315 h 3453738"/>
              <a:gd name="connsiteX3" fmla="*/ 646649 w 1610368"/>
              <a:gd name="connsiteY3" fmla="*/ 2199063 h 3453738"/>
              <a:gd name="connsiteX4" fmla="*/ 7553 w 1610368"/>
              <a:gd name="connsiteY4" fmla="*/ 3437928 h 3453738"/>
              <a:gd name="connsiteX5" fmla="*/ 332017 w 1610368"/>
              <a:gd name="connsiteY5" fmla="*/ 2769334 h 3453738"/>
              <a:gd name="connsiteX6" fmla="*/ 872791 w 1610368"/>
              <a:gd name="connsiteY6" fmla="*/ 940534 h 3453738"/>
              <a:gd name="connsiteX7" fmla="*/ 941617 w 1610368"/>
              <a:gd name="connsiteY7" fmla="*/ 606238 h 3453738"/>
              <a:gd name="connsiteX8" fmla="*/ 902288 w 1610368"/>
              <a:gd name="connsiteY8" fmla="*/ 1314160 h 3453738"/>
              <a:gd name="connsiteX9" fmla="*/ 872791 w 1610368"/>
              <a:gd name="connsiteY9" fmla="*/ 1491141 h 3453738"/>
              <a:gd name="connsiteX10" fmla="*/ 1256249 w 1610368"/>
              <a:gd name="connsiteY10" fmla="*/ 1166676 h 3453738"/>
              <a:gd name="connsiteX11" fmla="*/ 1236585 w 1610368"/>
              <a:gd name="connsiteY11" fmla="*/ 498083 h 3453738"/>
              <a:gd name="connsiteX12" fmla="*/ 1246417 w 1610368"/>
              <a:gd name="connsiteY12" fmla="*/ 645567 h 3453738"/>
              <a:gd name="connsiteX13" fmla="*/ 1610211 w 1610368"/>
              <a:gd name="connsiteY13" fmla="*/ 16302 h 345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10368" h="3453738">
                <a:moveTo>
                  <a:pt x="1610211" y="16302"/>
                </a:moveTo>
                <a:cubicBezTo>
                  <a:pt x="1602018" y="145760"/>
                  <a:pt x="1197256" y="1422315"/>
                  <a:pt x="1197256" y="1422315"/>
                </a:cubicBezTo>
                <a:cubicBezTo>
                  <a:pt x="1130069" y="1656651"/>
                  <a:pt x="1298856" y="1292857"/>
                  <a:pt x="1207088" y="1422315"/>
                </a:cubicBezTo>
                <a:cubicBezTo>
                  <a:pt x="1115320" y="1551773"/>
                  <a:pt x="846571" y="1863128"/>
                  <a:pt x="646649" y="2199063"/>
                </a:cubicBezTo>
                <a:cubicBezTo>
                  <a:pt x="446726" y="2534999"/>
                  <a:pt x="59992" y="3342883"/>
                  <a:pt x="7553" y="3437928"/>
                </a:cubicBezTo>
                <a:cubicBezTo>
                  <a:pt x="-44886" y="3532973"/>
                  <a:pt x="187811" y="3185566"/>
                  <a:pt x="332017" y="2769334"/>
                </a:cubicBezTo>
                <a:cubicBezTo>
                  <a:pt x="476223" y="2353102"/>
                  <a:pt x="771191" y="1301050"/>
                  <a:pt x="872791" y="940534"/>
                </a:cubicBezTo>
                <a:cubicBezTo>
                  <a:pt x="974391" y="580018"/>
                  <a:pt x="936701" y="543967"/>
                  <a:pt x="941617" y="606238"/>
                </a:cubicBezTo>
                <a:cubicBezTo>
                  <a:pt x="946533" y="668509"/>
                  <a:pt x="913759" y="1166676"/>
                  <a:pt x="902288" y="1314160"/>
                </a:cubicBezTo>
                <a:cubicBezTo>
                  <a:pt x="890817" y="1461644"/>
                  <a:pt x="813797" y="1515722"/>
                  <a:pt x="872791" y="1491141"/>
                </a:cubicBezTo>
                <a:cubicBezTo>
                  <a:pt x="931785" y="1466560"/>
                  <a:pt x="1195617" y="1332186"/>
                  <a:pt x="1256249" y="1166676"/>
                </a:cubicBezTo>
                <a:cubicBezTo>
                  <a:pt x="1316881" y="1001166"/>
                  <a:pt x="1238224" y="584934"/>
                  <a:pt x="1236585" y="498083"/>
                </a:cubicBezTo>
                <a:cubicBezTo>
                  <a:pt x="1234946" y="411232"/>
                  <a:pt x="1189062" y="722586"/>
                  <a:pt x="1246417" y="645567"/>
                </a:cubicBezTo>
                <a:cubicBezTo>
                  <a:pt x="1303772" y="568548"/>
                  <a:pt x="1618404" y="-113156"/>
                  <a:pt x="1610211" y="16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CCD5448D-3130-7AB0-849A-B09F09446E13}"/>
              </a:ext>
            </a:extLst>
          </p:cNvPr>
          <p:cNvSpPr/>
          <p:nvPr/>
        </p:nvSpPr>
        <p:spPr>
          <a:xfrm>
            <a:off x="2556609" y="5268690"/>
            <a:ext cx="228174" cy="1135017"/>
          </a:xfrm>
          <a:custGeom>
            <a:avLst/>
            <a:gdLst>
              <a:gd name="connsiteX0" fmla="*/ 225920 w 228174"/>
              <a:gd name="connsiteY0" fmla="*/ 1400 h 1135017"/>
              <a:gd name="connsiteX1" fmla="*/ 117765 w 228174"/>
              <a:gd name="connsiteY1" fmla="*/ 650329 h 1135017"/>
              <a:gd name="connsiteX2" fmla="*/ 39107 w 228174"/>
              <a:gd name="connsiteY2" fmla="*/ 1132110 h 1135017"/>
              <a:gd name="connsiteX3" fmla="*/ 78436 w 228174"/>
              <a:gd name="connsiteY3" fmla="*/ 827310 h 1135017"/>
              <a:gd name="connsiteX4" fmla="*/ 48939 w 228174"/>
              <a:gd name="connsiteY4" fmla="*/ 335697 h 1135017"/>
              <a:gd name="connsiteX5" fmla="*/ 9610 w 228174"/>
              <a:gd name="connsiteY5" fmla="*/ 473349 h 1135017"/>
              <a:gd name="connsiteX6" fmla="*/ 225920 w 228174"/>
              <a:gd name="connsiteY6" fmla="*/ 1400 h 113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174" h="1135017">
                <a:moveTo>
                  <a:pt x="225920" y="1400"/>
                </a:moveTo>
                <a:cubicBezTo>
                  <a:pt x="243946" y="30897"/>
                  <a:pt x="148900" y="461877"/>
                  <a:pt x="117765" y="650329"/>
                </a:cubicBezTo>
                <a:cubicBezTo>
                  <a:pt x="86629" y="838781"/>
                  <a:pt x="45662" y="1102613"/>
                  <a:pt x="39107" y="1132110"/>
                </a:cubicBezTo>
                <a:cubicBezTo>
                  <a:pt x="32552" y="1161607"/>
                  <a:pt x="76797" y="960045"/>
                  <a:pt x="78436" y="827310"/>
                </a:cubicBezTo>
                <a:cubicBezTo>
                  <a:pt x="80075" y="694575"/>
                  <a:pt x="60410" y="394690"/>
                  <a:pt x="48939" y="335697"/>
                </a:cubicBezTo>
                <a:cubicBezTo>
                  <a:pt x="37468" y="276704"/>
                  <a:pt x="-23164" y="529065"/>
                  <a:pt x="9610" y="473349"/>
                </a:cubicBezTo>
                <a:cubicBezTo>
                  <a:pt x="42384" y="417633"/>
                  <a:pt x="207894" y="-28097"/>
                  <a:pt x="225920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FFE818F6-0226-33B2-C943-A604464FDA22}"/>
              </a:ext>
            </a:extLst>
          </p:cNvPr>
          <p:cNvSpPr/>
          <p:nvPr/>
        </p:nvSpPr>
        <p:spPr>
          <a:xfrm>
            <a:off x="1405402" y="5078237"/>
            <a:ext cx="338516" cy="1728989"/>
          </a:xfrm>
          <a:custGeom>
            <a:avLst/>
            <a:gdLst>
              <a:gd name="connsiteX0" fmla="*/ 334908 w 338516"/>
              <a:gd name="connsiteY0" fmla="*/ 5040 h 1728989"/>
              <a:gd name="connsiteX1" fmla="*/ 226753 w 338516"/>
              <a:gd name="connsiteY1" fmla="*/ 712963 h 1728989"/>
              <a:gd name="connsiteX2" fmla="*/ 187424 w 338516"/>
              <a:gd name="connsiteY2" fmla="*/ 1411053 h 1728989"/>
              <a:gd name="connsiteX3" fmla="*/ 295579 w 338516"/>
              <a:gd name="connsiteY3" fmla="*/ 1057092 h 1728989"/>
              <a:gd name="connsiteX4" fmla="*/ 59604 w 338516"/>
              <a:gd name="connsiteY4" fmla="*/ 1715853 h 1728989"/>
              <a:gd name="connsiteX5" fmla="*/ 39940 w 338516"/>
              <a:gd name="connsiteY5" fmla="*/ 1489711 h 1728989"/>
              <a:gd name="connsiteX6" fmla="*/ 148095 w 338516"/>
              <a:gd name="connsiteY6" fmla="*/ 1401221 h 1728989"/>
              <a:gd name="connsiteX7" fmla="*/ 108766 w 338516"/>
              <a:gd name="connsiteY7" fmla="*/ 604808 h 1728989"/>
              <a:gd name="connsiteX8" fmla="*/ 611 w 338516"/>
              <a:gd name="connsiteY8" fmla="*/ 683466 h 1728989"/>
              <a:gd name="connsiteX9" fmla="*/ 79269 w 338516"/>
              <a:gd name="connsiteY9" fmla="*/ 408163 h 1728989"/>
              <a:gd name="connsiteX10" fmla="*/ 334908 w 338516"/>
              <a:gd name="connsiteY10" fmla="*/ 5040 h 172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8516" h="1728989">
                <a:moveTo>
                  <a:pt x="334908" y="5040"/>
                </a:moveTo>
                <a:cubicBezTo>
                  <a:pt x="359489" y="55840"/>
                  <a:pt x="251334" y="478628"/>
                  <a:pt x="226753" y="712963"/>
                </a:cubicBezTo>
                <a:cubicBezTo>
                  <a:pt x="202172" y="947298"/>
                  <a:pt x="175953" y="1353698"/>
                  <a:pt x="187424" y="1411053"/>
                </a:cubicBezTo>
                <a:cubicBezTo>
                  <a:pt x="198895" y="1468408"/>
                  <a:pt x="316882" y="1006292"/>
                  <a:pt x="295579" y="1057092"/>
                </a:cubicBezTo>
                <a:cubicBezTo>
                  <a:pt x="274276" y="1107892"/>
                  <a:pt x="102210" y="1643750"/>
                  <a:pt x="59604" y="1715853"/>
                </a:cubicBezTo>
                <a:cubicBezTo>
                  <a:pt x="16997" y="1787956"/>
                  <a:pt x="25192" y="1542150"/>
                  <a:pt x="39940" y="1489711"/>
                </a:cubicBezTo>
                <a:cubicBezTo>
                  <a:pt x="54688" y="1437272"/>
                  <a:pt x="136624" y="1548705"/>
                  <a:pt x="148095" y="1401221"/>
                </a:cubicBezTo>
                <a:cubicBezTo>
                  <a:pt x="159566" y="1253737"/>
                  <a:pt x="133347" y="724434"/>
                  <a:pt x="108766" y="604808"/>
                </a:cubicBezTo>
                <a:cubicBezTo>
                  <a:pt x="84185" y="485182"/>
                  <a:pt x="5527" y="716240"/>
                  <a:pt x="611" y="683466"/>
                </a:cubicBezTo>
                <a:cubicBezTo>
                  <a:pt x="-4305" y="650692"/>
                  <a:pt x="20276" y="514679"/>
                  <a:pt x="79269" y="408163"/>
                </a:cubicBezTo>
                <a:cubicBezTo>
                  <a:pt x="138262" y="301647"/>
                  <a:pt x="310327" y="-45760"/>
                  <a:pt x="334908" y="5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D6E68715-449A-3D9D-5D61-E025AF61F2E1}"/>
              </a:ext>
            </a:extLst>
          </p:cNvPr>
          <p:cNvSpPr/>
          <p:nvPr/>
        </p:nvSpPr>
        <p:spPr>
          <a:xfrm>
            <a:off x="4718345" y="5820697"/>
            <a:ext cx="283220" cy="714508"/>
          </a:xfrm>
          <a:custGeom>
            <a:avLst/>
            <a:gdLst>
              <a:gd name="connsiteX0" fmla="*/ 1139 w 283220"/>
              <a:gd name="connsiteY0" fmla="*/ 0 h 714508"/>
              <a:gd name="connsiteX1" fmla="*/ 266610 w 283220"/>
              <a:gd name="connsiteY1" fmla="*/ 334297 h 714508"/>
              <a:gd name="connsiteX2" fmla="*/ 246945 w 283220"/>
              <a:gd name="connsiteY2" fmla="*/ 688258 h 714508"/>
              <a:gd name="connsiteX3" fmla="*/ 178120 w 283220"/>
              <a:gd name="connsiteY3" fmla="*/ 658761 h 714508"/>
              <a:gd name="connsiteX4" fmla="*/ 109294 w 283220"/>
              <a:gd name="connsiteY4" fmla="*/ 422787 h 714508"/>
              <a:gd name="connsiteX5" fmla="*/ 168287 w 283220"/>
              <a:gd name="connsiteY5" fmla="*/ 334297 h 714508"/>
              <a:gd name="connsiteX6" fmla="*/ 1139 w 283220"/>
              <a:gd name="connsiteY6" fmla="*/ 0 h 71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220" h="714508">
                <a:moveTo>
                  <a:pt x="1139" y="0"/>
                </a:moveTo>
                <a:cubicBezTo>
                  <a:pt x="17526" y="0"/>
                  <a:pt x="225642" y="219587"/>
                  <a:pt x="266610" y="334297"/>
                </a:cubicBezTo>
                <a:cubicBezTo>
                  <a:pt x="307578" y="449007"/>
                  <a:pt x="261693" y="634181"/>
                  <a:pt x="246945" y="688258"/>
                </a:cubicBezTo>
                <a:cubicBezTo>
                  <a:pt x="232197" y="742335"/>
                  <a:pt x="201062" y="703006"/>
                  <a:pt x="178120" y="658761"/>
                </a:cubicBezTo>
                <a:cubicBezTo>
                  <a:pt x="155178" y="614516"/>
                  <a:pt x="110933" y="476864"/>
                  <a:pt x="109294" y="422787"/>
                </a:cubicBezTo>
                <a:cubicBezTo>
                  <a:pt x="107655" y="368710"/>
                  <a:pt x="186313" y="401484"/>
                  <a:pt x="168287" y="334297"/>
                </a:cubicBezTo>
                <a:cubicBezTo>
                  <a:pt x="150261" y="267110"/>
                  <a:pt x="-15248" y="0"/>
                  <a:pt x="11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B144F114-436D-3158-6AB3-C65729D61AFF}"/>
              </a:ext>
            </a:extLst>
          </p:cNvPr>
          <p:cNvSpPr/>
          <p:nvPr/>
        </p:nvSpPr>
        <p:spPr>
          <a:xfrm>
            <a:off x="3655125" y="4169708"/>
            <a:ext cx="492822" cy="1731287"/>
          </a:xfrm>
          <a:custGeom>
            <a:avLst/>
            <a:gdLst>
              <a:gd name="connsiteX0" fmla="*/ 12307 w 492822"/>
              <a:gd name="connsiteY0" fmla="*/ 18834 h 1731287"/>
              <a:gd name="connsiteX1" fmla="*/ 31972 w 492822"/>
              <a:gd name="connsiteY1" fmla="*/ 97492 h 1731287"/>
              <a:gd name="connsiteX2" fmla="*/ 297443 w 492822"/>
              <a:gd name="connsiteY2" fmla="*/ 559608 h 1731287"/>
              <a:gd name="connsiteX3" fmla="*/ 484256 w 492822"/>
              <a:gd name="connsiteY3" fmla="*/ 1650989 h 1731287"/>
              <a:gd name="connsiteX4" fmla="*/ 454759 w 492822"/>
              <a:gd name="connsiteY4" fmla="*/ 1503505 h 1731287"/>
              <a:gd name="connsiteX5" fmla="*/ 395765 w 492822"/>
              <a:gd name="connsiteY5" fmla="*/ 343298 h 1731287"/>
              <a:gd name="connsiteX6" fmla="*/ 444927 w 492822"/>
              <a:gd name="connsiteY6" fmla="*/ 667763 h 1731287"/>
              <a:gd name="connsiteX7" fmla="*/ 22140 w 492822"/>
              <a:gd name="connsiteY7" fmla="*/ 235144 h 1731287"/>
              <a:gd name="connsiteX8" fmla="*/ 100798 w 492822"/>
              <a:gd name="connsiteY8" fmla="*/ 353131 h 1731287"/>
              <a:gd name="connsiteX9" fmla="*/ 12307 w 492822"/>
              <a:gd name="connsiteY9" fmla="*/ 18834 h 173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822" h="1731287">
                <a:moveTo>
                  <a:pt x="12307" y="18834"/>
                </a:moveTo>
                <a:cubicBezTo>
                  <a:pt x="836" y="-23772"/>
                  <a:pt x="-15551" y="7363"/>
                  <a:pt x="31972" y="97492"/>
                </a:cubicBezTo>
                <a:cubicBezTo>
                  <a:pt x="79495" y="187621"/>
                  <a:pt x="222062" y="300692"/>
                  <a:pt x="297443" y="559608"/>
                </a:cubicBezTo>
                <a:cubicBezTo>
                  <a:pt x="372824" y="818524"/>
                  <a:pt x="458037" y="1493673"/>
                  <a:pt x="484256" y="1650989"/>
                </a:cubicBezTo>
                <a:cubicBezTo>
                  <a:pt x="510475" y="1808305"/>
                  <a:pt x="469507" y="1721453"/>
                  <a:pt x="454759" y="1503505"/>
                </a:cubicBezTo>
                <a:cubicBezTo>
                  <a:pt x="440011" y="1285557"/>
                  <a:pt x="397404" y="482588"/>
                  <a:pt x="395765" y="343298"/>
                </a:cubicBezTo>
                <a:cubicBezTo>
                  <a:pt x="394126" y="204008"/>
                  <a:pt x="507198" y="685789"/>
                  <a:pt x="444927" y="667763"/>
                </a:cubicBezTo>
                <a:cubicBezTo>
                  <a:pt x="382656" y="649737"/>
                  <a:pt x="79495" y="287583"/>
                  <a:pt x="22140" y="235144"/>
                </a:cubicBezTo>
                <a:cubicBezTo>
                  <a:pt x="-35215" y="182705"/>
                  <a:pt x="107353" y="385905"/>
                  <a:pt x="100798" y="353131"/>
                </a:cubicBezTo>
                <a:cubicBezTo>
                  <a:pt x="94243" y="320357"/>
                  <a:pt x="23778" y="61440"/>
                  <a:pt x="12307" y="18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8E98A515-7B52-3049-E3DF-1A3DB547CC52}"/>
              </a:ext>
            </a:extLst>
          </p:cNvPr>
          <p:cNvSpPr/>
          <p:nvPr/>
        </p:nvSpPr>
        <p:spPr>
          <a:xfrm>
            <a:off x="4158819" y="5601225"/>
            <a:ext cx="504738" cy="1056116"/>
          </a:xfrm>
          <a:custGeom>
            <a:avLst/>
            <a:gdLst>
              <a:gd name="connsiteX0" fmla="*/ 501671 w 504738"/>
              <a:gd name="connsiteY0" fmla="*/ 3162 h 1056116"/>
              <a:gd name="connsiteX1" fmla="*/ 334523 w 504738"/>
              <a:gd name="connsiteY1" fmla="*/ 593098 h 1056116"/>
              <a:gd name="connsiteX2" fmla="*/ 354187 w 504738"/>
              <a:gd name="connsiteY2" fmla="*/ 1055214 h 1056116"/>
              <a:gd name="connsiteX3" fmla="*/ 285362 w 504738"/>
              <a:gd name="connsiteY3" fmla="*/ 475110 h 1056116"/>
              <a:gd name="connsiteX4" fmla="*/ 226 w 504738"/>
              <a:gd name="connsiteY4" fmla="*/ 770078 h 1056116"/>
              <a:gd name="connsiteX5" fmla="*/ 236200 w 504738"/>
              <a:gd name="connsiteY5" fmla="*/ 130981 h 1056116"/>
              <a:gd name="connsiteX6" fmla="*/ 167375 w 504738"/>
              <a:gd name="connsiteY6" fmla="*/ 347291 h 1056116"/>
              <a:gd name="connsiteX7" fmla="*/ 501671 w 504738"/>
              <a:gd name="connsiteY7" fmla="*/ 3162 h 105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738" h="1056116">
                <a:moveTo>
                  <a:pt x="501671" y="3162"/>
                </a:moveTo>
                <a:cubicBezTo>
                  <a:pt x="529529" y="44130"/>
                  <a:pt x="359104" y="417756"/>
                  <a:pt x="334523" y="593098"/>
                </a:cubicBezTo>
                <a:cubicBezTo>
                  <a:pt x="309942" y="768440"/>
                  <a:pt x="362380" y="1074879"/>
                  <a:pt x="354187" y="1055214"/>
                </a:cubicBezTo>
                <a:cubicBezTo>
                  <a:pt x="345993" y="1035549"/>
                  <a:pt x="344355" y="522633"/>
                  <a:pt x="285362" y="475110"/>
                </a:cubicBezTo>
                <a:cubicBezTo>
                  <a:pt x="226368" y="427587"/>
                  <a:pt x="8420" y="827433"/>
                  <a:pt x="226" y="770078"/>
                </a:cubicBezTo>
                <a:cubicBezTo>
                  <a:pt x="-7968" y="712723"/>
                  <a:pt x="208342" y="201445"/>
                  <a:pt x="236200" y="130981"/>
                </a:cubicBezTo>
                <a:cubicBezTo>
                  <a:pt x="264058" y="60517"/>
                  <a:pt x="118214" y="362039"/>
                  <a:pt x="167375" y="347291"/>
                </a:cubicBezTo>
                <a:cubicBezTo>
                  <a:pt x="216536" y="332543"/>
                  <a:pt x="473813" y="-37806"/>
                  <a:pt x="501671" y="3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344E9660-3513-0CEF-AF06-CC0A4D5FC0BA}"/>
              </a:ext>
            </a:extLst>
          </p:cNvPr>
          <p:cNvSpPr/>
          <p:nvPr/>
        </p:nvSpPr>
        <p:spPr>
          <a:xfrm>
            <a:off x="5248331" y="4028346"/>
            <a:ext cx="316711" cy="180451"/>
          </a:xfrm>
          <a:custGeom>
            <a:avLst/>
            <a:gdLst>
              <a:gd name="connsiteX0" fmla="*/ 3119 w 316711"/>
              <a:gd name="connsiteY0" fmla="*/ 118204 h 180451"/>
              <a:gd name="connsiteX1" fmla="*/ 152344 w 316711"/>
              <a:gd name="connsiteY1" fmla="*/ 729 h 180451"/>
              <a:gd name="connsiteX2" fmla="*/ 263469 w 316711"/>
              <a:gd name="connsiteY2" fmla="*/ 73754 h 180451"/>
              <a:gd name="connsiteX3" fmla="*/ 307919 w 316711"/>
              <a:gd name="connsiteY3" fmla="*/ 178529 h 180451"/>
              <a:gd name="connsiteX4" fmla="*/ 288869 w 316711"/>
              <a:gd name="connsiteY4" fmla="*/ 143604 h 180451"/>
              <a:gd name="connsiteX5" fmla="*/ 301569 w 316711"/>
              <a:gd name="connsiteY5" fmla="*/ 169004 h 180451"/>
              <a:gd name="connsiteX6" fmla="*/ 3119 w 316711"/>
              <a:gd name="connsiteY6" fmla="*/ 118204 h 18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711" h="180451">
                <a:moveTo>
                  <a:pt x="3119" y="118204"/>
                </a:moveTo>
                <a:cubicBezTo>
                  <a:pt x="-21752" y="90158"/>
                  <a:pt x="108952" y="8137"/>
                  <a:pt x="152344" y="729"/>
                </a:cubicBezTo>
                <a:cubicBezTo>
                  <a:pt x="195736" y="-6679"/>
                  <a:pt x="237540" y="44121"/>
                  <a:pt x="263469" y="73754"/>
                </a:cubicBezTo>
                <a:cubicBezTo>
                  <a:pt x="289398" y="103387"/>
                  <a:pt x="303686" y="166887"/>
                  <a:pt x="307919" y="178529"/>
                </a:cubicBezTo>
                <a:cubicBezTo>
                  <a:pt x="312152" y="190171"/>
                  <a:pt x="289927" y="145192"/>
                  <a:pt x="288869" y="143604"/>
                </a:cubicBezTo>
                <a:cubicBezTo>
                  <a:pt x="287811" y="142016"/>
                  <a:pt x="342315" y="171650"/>
                  <a:pt x="301569" y="169004"/>
                </a:cubicBezTo>
                <a:cubicBezTo>
                  <a:pt x="260823" y="166358"/>
                  <a:pt x="27990" y="146250"/>
                  <a:pt x="3119" y="118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37981C78-CE16-98D4-6AAC-9DA58328B686}"/>
              </a:ext>
            </a:extLst>
          </p:cNvPr>
          <p:cNvSpPr/>
          <p:nvPr/>
        </p:nvSpPr>
        <p:spPr>
          <a:xfrm>
            <a:off x="5530348" y="4339364"/>
            <a:ext cx="178632" cy="576043"/>
          </a:xfrm>
          <a:custGeom>
            <a:avLst/>
            <a:gdLst>
              <a:gd name="connsiteX0" fmla="*/ 143377 w 178632"/>
              <a:gd name="connsiteY0" fmla="*/ 861 h 576043"/>
              <a:gd name="connsiteX1" fmla="*/ 92577 w 178632"/>
              <a:gd name="connsiteY1" fmla="*/ 118336 h 576043"/>
              <a:gd name="connsiteX2" fmla="*/ 143377 w 178632"/>
              <a:gd name="connsiteY2" fmla="*/ 334236 h 576043"/>
              <a:gd name="connsiteX3" fmla="*/ 105277 w 178632"/>
              <a:gd name="connsiteY3" fmla="*/ 334236 h 576043"/>
              <a:gd name="connsiteX4" fmla="*/ 178302 w 178632"/>
              <a:gd name="connsiteY4" fmla="*/ 575536 h 576043"/>
              <a:gd name="connsiteX5" fmla="*/ 70352 w 178632"/>
              <a:gd name="connsiteY5" fmla="*/ 391386 h 576043"/>
              <a:gd name="connsiteX6" fmla="*/ 502 w 178632"/>
              <a:gd name="connsiteY6" fmla="*/ 175486 h 576043"/>
              <a:gd name="connsiteX7" fmla="*/ 143377 w 178632"/>
              <a:gd name="connsiteY7" fmla="*/ 861 h 57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632" h="576043">
                <a:moveTo>
                  <a:pt x="143377" y="861"/>
                </a:moveTo>
                <a:cubicBezTo>
                  <a:pt x="158723" y="-8664"/>
                  <a:pt x="92577" y="62774"/>
                  <a:pt x="92577" y="118336"/>
                </a:cubicBezTo>
                <a:cubicBezTo>
                  <a:pt x="92577" y="173898"/>
                  <a:pt x="141260" y="298253"/>
                  <a:pt x="143377" y="334236"/>
                </a:cubicBezTo>
                <a:cubicBezTo>
                  <a:pt x="145494" y="370219"/>
                  <a:pt x="99456" y="294019"/>
                  <a:pt x="105277" y="334236"/>
                </a:cubicBezTo>
                <a:cubicBezTo>
                  <a:pt x="111098" y="374453"/>
                  <a:pt x="184123" y="566011"/>
                  <a:pt x="178302" y="575536"/>
                </a:cubicBezTo>
                <a:cubicBezTo>
                  <a:pt x="172481" y="585061"/>
                  <a:pt x="99985" y="458061"/>
                  <a:pt x="70352" y="391386"/>
                </a:cubicBezTo>
                <a:cubicBezTo>
                  <a:pt x="40719" y="324711"/>
                  <a:pt x="-5319" y="237398"/>
                  <a:pt x="502" y="175486"/>
                </a:cubicBezTo>
                <a:cubicBezTo>
                  <a:pt x="6323" y="113574"/>
                  <a:pt x="128031" y="10386"/>
                  <a:pt x="143377" y="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061C5F7B-17AB-DE34-B222-77A21D46B395}"/>
              </a:ext>
            </a:extLst>
          </p:cNvPr>
          <p:cNvSpPr/>
          <p:nvPr/>
        </p:nvSpPr>
        <p:spPr>
          <a:xfrm>
            <a:off x="4739474" y="2406586"/>
            <a:ext cx="409208" cy="246272"/>
          </a:xfrm>
          <a:custGeom>
            <a:avLst/>
            <a:gdLst>
              <a:gd name="connsiteX0" fmla="*/ 801 w 409208"/>
              <a:gd name="connsiteY0" fmla="*/ 155639 h 246272"/>
              <a:gd name="connsiteX1" fmla="*/ 286551 w 409208"/>
              <a:gd name="connsiteY1" fmla="*/ 171514 h 246272"/>
              <a:gd name="connsiteX2" fmla="*/ 124626 w 409208"/>
              <a:gd name="connsiteY2" fmla="*/ 64 h 246272"/>
              <a:gd name="connsiteX3" fmla="*/ 299251 w 409208"/>
              <a:gd name="connsiteY3" fmla="*/ 152464 h 246272"/>
              <a:gd name="connsiteX4" fmla="*/ 407201 w 409208"/>
              <a:gd name="connsiteY4" fmla="*/ 244539 h 246272"/>
              <a:gd name="connsiteX5" fmla="*/ 207176 w 409208"/>
              <a:gd name="connsiteY5" fmla="*/ 209614 h 246272"/>
              <a:gd name="connsiteX6" fmla="*/ 801 w 409208"/>
              <a:gd name="connsiteY6" fmla="*/ 155639 h 24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208" h="246272">
                <a:moveTo>
                  <a:pt x="801" y="155639"/>
                </a:moveTo>
                <a:cubicBezTo>
                  <a:pt x="14030" y="149289"/>
                  <a:pt x="265914" y="197443"/>
                  <a:pt x="286551" y="171514"/>
                </a:cubicBezTo>
                <a:cubicBezTo>
                  <a:pt x="307189" y="145585"/>
                  <a:pt x="122509" y="3239"/>
                  <a:pt x="124626" y="64"/>
                </a:cubicBezTo>
                <a:cubicBezTo>
                  <a:pt x="126743" y="-3111"/>
                  <a:pt x="252155" y="111718"/>
                  <a:pt x="299251" y="152464"/>
                </a:cubicBezTo>
                <a:cubicBezTo>
                  <a:pt x="346347" y="193210"/>
                  <a:pt x="422547" y="235014"/>
                  <a:pt x="407201" y="244539"/>
                </a:cubicBezTo>
                <a:cubicBezTo>
                  <a:pt x="391855" y="254064"/>
                  <a:pt x="272793" y="221785"/>
                  <a:pt x="207176" y="209614"/>
                </a:cubicBezTo>
                <a:cubicBezTo>
                  <a:pt x="141559" y="197443"/>
                  <a:pt x="-12428" y="161989"/>
                  <a:pt x="801" y="155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4304FB3F-3401-A43E-B3E4-0046261E4443}"/>
              </a:ext>
            </a:extLst>
          </p:cNvPr>
          <p:cNvSpPr/>
          <p:nvPr/>
        </p:nvSpPr>
        <p:spPr>
          <a:xfrm>
            <a:off x="4336165" y="4888199"/>
            <a:ext cx="1324966" cy="395081"/>
          </a:xfrm>
          <a:custGeom>
            <a:avLst/>
            <a:gdLst>
              <a:gd name="connsiteX0" fmla="*/ 29460 w 1324966"/>
              <a:gd name="connsiteY0" fmla="*/ 296576 h 395081"/>
              <a:gd name="connsiteX1" fmla="*/ 950210 w 1324966"/>
              <a:gd name="connsiteY1" fmla="*/ 106076 h 395081"/>
              <a:gd name="connsiteX2" fmla="*/ 1280410 w 1324966"/>
              <a:gd name="connsiteY2" fmla="*/ 1301 h 395081"/>
              <a:gd name="connsiteX3" fmla="*/ 1220085 w 1324966"/>
              <a:gd name="connsiteY3" fmla="*/ 48926 h 395081"/>
              <a:gd name="connsiteX4" fmla="*/ 1296285 w 1324966"/>
              <a:gd name="connsiteY4" fmla="*/ 71151 h 395081"/>
              <a:gd name="connsiteX5" fmla="*/ 654935 w 1324966"/>
              <a:gd name="connsiteY5" fmla="*/ 280701 h 395081"/>
              <a:gd name="connsiteX6" fmla="*/ 454910 w 1324966"/>
              <a:gd name="connsiteY6" fmla="*/ 395001 h 395081"/>
              <a:gd name="connsiteX7" fmla="*/ 620010 w 1324966"/>
              <a:gd name="connsiteY7" fmla="*/ 264826 h 395081"/>
              <a:gd name="connsiteX8" fmla="*/ 261235 w 1324966"/>
              <a:gd name="connsiteY8" fmla="*/ 268001 h 395081"/>
              <a:gd name="connsiteX9" fmla="*/ 29460 w 1324966"/>
              <a:gd name="connsiteY9" fmla="*/ 296576 h 39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4966" h="395081">
                <a:moveTo>
                  <a:pt x="29460" y="296576"/>
                </a:moveTo>
                <a:cubicBezTo>
                  <a:pt x="144289" y="269589"/>
                  <a:pt x="741718" y="155288"/>
                  <a:pt x="950210" y="106076"/>
                </a:cubicBezTo>
                <a:cubicBezTo>
                  <a:pt x="1158702" y="56863"/>
                  <a:pt x="1235431" y="10826"/>
                  <a:pt x="1280410" y="1301"/>
                </a:cubicBezTo>
                <a:cubicBezTo>
                  <a:pt x="1325389" y="-8224"/>
                  <a:pt x="1217439" y="37284"/>
                  <a:pt x="1220085" y="48926"/>
                </a:cubicBezTo>
                <a:cubicBezTo>
                  <a:pt x="1222731" y="60568"/>
                  <a:pt x="1390477" y="32522"/>
                  <a:pt x="1296285" y="71151"/>
                </a:cubicBezTo>
                <a:cubicBezTo>
                  <a:pt x="1202093" y="109780"/>
                  <a:pt x="795164" y="226726"/>
                  <a:pt x="654935" y="280701"/>
                </a:cubicBezTo>
                <a:cubicBezTo>
                  <a:pt x="514706" y="334676"/>
                  <a:pt x="460731" y="397647"/>
                  <a:pt x="454910" y="395001"/>
                </a:cubicBezTo>
                <a:cubicBezTo>
                  <a:pt x="449089" y="392355"/>
                  <a:pt x="652289" y="285993"/>
                  <a:pt x="620010" y="264826"/>
                </a:cubicBezTo>
                <a:cubicBezTo>
                  <a:pt x="587731" y="243659"/>
                  <a:pt x="356485" y="261651"/>
                  <a:pt x="261235" y="268001"/>
                </a:cubicBezTo>
                <a:cubicBezTo>
                  <a:pt x="165985" y="274351"/>
                  <a:pt x="-85369" y="323563"/>
                  <a:pt x="29460" y="296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42B38387-5994-E6CB-EF34-02045C8A7ADE}"/>
              </a:ext>
            </a:extLst>
          </p:cNvPr>
          <p:cNvSpPr/>
          <p:nvPr/>
        </p:nvSpPr>
        <p:spPr>
          <a:xfrm>
            <a:off x="3361539" y="4695610"/>
            <a:ext cx="381812" cy="1047271"/>
          </a:xfrm>
          <a:custGeom>
            <a:avLst/>
            <a:gdLst>
              <a:gd name="connsiteX0" fmla="*/ 264311 w 381812"/>
              <a:gd name="connsiteY0" fmla="*/ 215 h 1047271"/>
              <a:gd name="connsiteX1" fmla="*/ 242086 w 381812"/>
              <a:gd name="connsiteY1" fmla="*/ 358990 h 1047271"/>
              <a:gd name="connsiteX2" fmla="*/ 362736 w 381812"/>
              <a:gd name="connsiteY2" fmla="*/ 746340 h 1047271"/>
              <a:gd name="connsiteX3" fmla="*/ 308761 w 381812"/>
              <a:gd name="connsiteY3" fmla="*/ 720940 h 1047271"/>
              <a:gd name="connsiteX4" fmla="*/ 381786 w 381812"/>
              <a:gd name="connsiteY4" fmla="*/ 1041615 h 1047271"/>
              <a:gd name="connsiteX5" fmla="*/ 299236 w 381812"/>
              <a:gd name="connsiteY5" fmla="*/ 901915 h 1047271"/>
              <a:gd name="connsiteX6" fmla="*/ 786 w 381812"/>
              <a:gd name="connsiteY6" fmla="*/ 603465 h 1047271"/>
              <a:gd name="connsiteX7" fmla="*/ 213511 w 381812"/>
              <a:gd name="connsiteY7" fmla="*/ 679665 h 1047271"/>
              <a:gd name="connsiteX8" fmla="*/ 254786 w 381812"/>
              <a:gd name="connsiteY8" fmla="*/ 597115 h 1047271"/>
              <a:gd name="connsiteX9" fmla="*/ 191286 w 381812"/>
              <a:gd name="connsiteY9" fmla="*/ 409790 h 1047271"/>
              <a:gd name="connsiteX10" fmla="*/ 264311 w 381812"/>
              <a:gd name="connsiteY10" fmla="*/ 215 h 104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1812" h="1047271">
                <a:moveTo>
                  <a:pt x="264311" y="215"/>
                </a:moveTo>
                <a:cubicBezTo>
                  <a:pt x="272778" y="-8252"/>
                  <a:pt x="225682" y="234636"/>
                  <a:pt x="242086" y="358990"/>
                </a:cubicBezTo>
                <a:cubicBezTo>
                  <a:pt x="258490" y="483344"/>
                  <a:pt x="351624" y="686015"/>
                  <a:pt x="362736" y="746340"/>
                </a:cubicBezTo>
                <a:cubicBezTo>
                  <a:pt x="373848" y="806665"/>
                  <a:pt x="305586" y="671728"/>
                  <a:pt x="308761" y="720940"/>
                </a:cubicBezTo>
                <a:cubicBezTo>
                  <a:pt x="311936" y="770152"/>
                  <a:pt x="383373" y="1011453"/>
                  <a:pt x="381786" y="1041615"/>
                </a:cubicBezTo>
                <a:cubicBezTo>
                  <a:pt x="380199" y="1071777"/>
                  <a:pt x="362736" y="974940"/>
                  <a:pt x="299236" y="901915"/>
                </a:cubicBezTo>
                <a:cubicBezTo>
                  <a:pt x="235736" y="828890"/>
                  <a:pt x="15073" y="640507"/>
                  <a:pt x="786" y="603465"/>
                </a:cubicBezTo>
                <a:cubicBezTo>
                  <a:pt x="-13502" y="566423"/>
                  <a:pt x="171178" y="680723"/>
                  <a:pt x="213511" y="679665"/>
                </a:cubicBezTo>
                <a:cubicBezTo>
                  <a:pt x="255844" y="678607"/>
                  <a:pt x="258490" y="642094"/>
                  <a:pt x="254786" y="597115"/>
                </a:cubicBezTo>
                <a:cubicBezTo>
                  <a:pt x="251082" y="552136"/>
                  <a:pt x="189169" y="503982"/>
                  <a:pt x="191286" y="409790"/>
                </a:cubicBezTo>
                <a:cubicBezTo>
                  <a:pt x="193403" y="315598"/>
                  <a:pt x="255844" y="8682"/>
                  <a:pt x="264311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2A167095-234A-D922-C14D-4F6522FBCA29}"/>
              </a:ext>
            </a:extLst>
          </p:cNvPr>
          <p:cNvSpPr/>
          <p:nvPr/>
        </p:nvSpPr>
        <p:spPr>
          <a:xfrm>
            <a:off x="6427604" y="7772138"/>
            <a:ext cx="645246" cy="959254"/>
          </a:xfrm>
          <a:custGeom>
            <a:avLst/>
            <a:gdLst>
              <a:gd name="connsiteX0" fmla="*/ 138296 w 645246"/>
              <a:gd name="connsiteY0" fmla="*/ 262 h 959254"/>
              <a:gd name="connsiteX1" fmla="*/ 217671 w 645246"/>
              <a:gd name="connsiteY1" fmla="*/ 289187 h 959254"/>
              <a:gd name="connsiteX2" fmla="*/ 287521 w 645246"/>
              <a:gd name="connsiteY2" fmla="*/ 511437 h 959254"/>
              <a:gd name="connsiteX3" fmla="*/ 230371 w 645246"/>
              <a:gd name="connsiteY3" fmla="*/ 492387 h 959254"/>
              <a:gd name="connsiteX4" fmla="*/ 639946 w 645246"/>
              <a:gd name="connsiteY4" fmla="*/ 949587 h 959254"/>
              <a:gd name="connsiteX5" fmla="*/ 433571 w 645246"/>
              <a:gd name="connsiteY5" fmla="*/ 778137 h 959254"/>
              <a:gd name="connsiteX6" fmla="*/ 11296 w 645246"/>
              <a:gd name="connsiteY6" fmla="*/ 473337 h 959254"/>
              <a:gd name="connsiteX7" fmla="*/ 122421 w 645246"/>
              <a:gd name="connsiteY7" fmla="*/ 241562 h 959254"/>
              <a:gd name="connsiteX8" fmla="*/ 138296 w 645246"/>
              <a:gd name="connsiteY8" fmla="*/ 262 h 959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246" h="959254">
                <a:moveTo>
                  <a:pt x="138296" y="262"/>
                </a:moveTo>
                <a:cubicBezTo>
                  <a:pt x="154171" y="8199"/>
                  <a:pt x="192800" y="203991"/>
                  <a:pt x="217671" y="289187"/>
                </a:cubicBezTo>
                <a:cubicBezTo>
                  <a:pt x="242542" y="374383"/>
                  <a:pt x="285404" y="477570"/>
                  <a:pt x="287521" y="511437"/>
                </a:cubicBezTo>
                <a:cubicBezTo>
                  <a:pt x="289638" y="545304"/>
                  <a:pt x="171634" y="419362"/>
                  <a:pt x="230371" y="492387"/>
                </a:cubicBezTo>
                <a:cubicBezTo>
                  <a:pt x="289108" y="565412"/>
                  <a:pt x="606079" y="901962"/>
                  <a:pt x="639946" y="949587"/>
                </a:cubicBezTo>
                <a:cubicBezTo>
                  <a:pt x="673813" y="997212"/>
                  <a:pt x="538346" y="857512"/>
                  <a:pt x="433571" y="778137"/>
                </a:cubicBezTo>
                <a:cubicBezTo>
                  <a:pt x="328796" y="698762"/>
                  <a:pt x="63154" y="562766"/>
                  <a:pt x="11296" y="473337"/>
                </a:cubicBezTo>
                <a:cubicBezTo>
                  <a:pt x="-40562" y="383908"/>
                  <a:pt x="101783" y="316704"/>
                  <a:pt x="122421" y="241562"/>
                </a:cubicBezTo>
                <a:cubicBezTo>
                  <a:pt x="143059" y="166420"/>
                  <a:pt x="122421" y="-7675"/>
                  <a:pt x="138296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75E3845B-E21A-2F6E-81A6-9E8891B6B333}"/>
              </a:ext>
            </a:extLst>
          </p:cNvPr>
          <p:cNvSpPr/>
          <p:nvPr/>
        </p:nvSpPr>
        <p:spPr>
          <a:xfrm>
            <a:off x="7731101" y="9568126"/>
            <a:ext cx="549871" cy="330507"/>
          </a:xfrm>
          <a:custGeom>
            <a:avLst/>
            <a:gdLst>
              <a:gd name="connsiteX0" fmla="*/ 24 w 549871"/>
              <a:gd name="connsiteY0" fmla="*/ 160074 h 330507"/>
              <a:gd name="connsiteX1" fmla="*/ 158774 w 549871"/>
              <a:gd name="connsiteY1" fmla="*/ 48949 h 330507"/>
              <a:gd name="connsiteX2" fmla="*/ 142899 w 549871"/>
              <a:gd name="connsiteY2" fmla="*/ 1324 h 330507"/>
              <a:gd name="connsiteX3" fmla="*/ 542949 w 549871"/>
              <a:gd name="connsiteY3" fmla="*/ 17199 h 330507"/>
              <a:gd name="connsiteX4" fmla="*/ 381024 w 549871"/>
              <a:gd name="connsiteY4" fmla="*/ 58474 h 330507"/>
              <a:gd name="connsiteX5" fmla="*/ 180999 w 549871"/>
              <a:gd name="connsiteY5" fmla="*/ 258499 h 330507"/>
              <a:gd name="connsiteX6" fmla="*/ 104799 w 549871"/>
              <a:gd name="connsiteY6" fmla="*/ 325174 h 330507"/>
              <a:gd name="connsiteX7" fmla="*/ 171474 w 549871"/>
              <a:gd name="connsiteY7" fmla="*/ 134674 h 330507"/>
              <a:gd name="connsiteX8" fmla="*/ 24 w 549871"/>
              <a:gd name="connsiteY8" fmla="*/ 160074 h 33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9871" h="330507">
                <a:moveTo>
                  <a:pt x="24" y="160074"/>
                </a:moveTo>
                <a:cubicBezTo>
                  <a:pt x="-2093" y="145786"/>
                  <a:pt x="134962" y="75407"/>
                  <a:pt x="158774" y="48949"/>
                </a:cubicBezTo>
                <a:cubicBezTo>
                  <a:pt x="182586" y="22491"/>
                  <a:pt x="78870" y="6616"/>
                  <a:pt x="142899" y="1324"/>
                </a:cubicBezTo>
                <a:cubicBezTo>
                  <a:pt x="206928" y="-3968"/>
                  <a:pt x="503262" y="7674"/>
                  <a:pt x="542949" y="17199"/>
                </a:cubicBezTo>
                <a:cubicBezTo>
                  <a:pt x="582637" y="26724"/>
                  <a:pt x="441349" y="18257"/>
                  <a:pt x="381024" y="58474"/>
                </a:cubicBezTo>
                <a:cubicBezTo>
                  <a:pt x="320699" y="98691"/>
                  <a:pt x="227036" y="214049"/>
                  <a:pt x="180999" y="258499"/>
                </a:cubicBezTo>
                <a:cubicBezTo>
                  <a:pt x="134962" y="302949"/>
                  <a:pt x="106386" y="345811"/>
                  <a:pt x="104799" y="325174"/>
                </a:cubicBezTo>
                <a:cubicBezTo>
                  <a:pt x="103212" y="304537"/>
                  <a:pt x="183645" y="164836"/>
                  <a:pt x="171474" y="134674"/>
                </a:cubicBezTo>
                <a:cubicBezTo>
                  <a:pt x="159303" y="104512"/>
                  <a:pt x="2141" y="174362"/>
                  <a:pt x="24" y="160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2E8D4393-F203-DED9-0BCA-D0E127D81BA6}"/>
              </a:ext>
            </a:extLst>
          </p:cNvPr>
          <p:cNvSpPr/>
          <p:nvPr/>
        </p:nvSpPr>
        <p:spPr>
          <a:xfrm>
            <a:off x="6915048" y="7734715"/>
            <a:ext cx="983715" cy="927733"/>
          </a:xfrm>
          <a:custGeom>
            <a:avLst/>
            <a:gdLst>
              <a:gd name="connsiteX0" fmla="*/ 102 w 983715"/>
              <a:gd name="connsiteY0" fmla="*/ 5935 h 927733"/>
              <a:gd name="connsiteX1" fmla="*/ 244577 w 983715"/>
              <a:gd name="connsiteY1" fmla="*/ 91660 h 927733"/>
              <a:gd name="connsiteX2" fmla="*/ 108052 w 983715"/>
              <a:gd name="connsiteY2" fmla="*/ 231360 h 927733"/>
              <a:gd name="connsiteX3" fmla="*/ 498577 w 983715"/>
              <a:gd name="connsiteY3" fmla="*/ 463135 h 927733"/>
              <a:gd name="connsiteX4" fmla="*/ 425552 w 983715"/>
              <a:gd name="connsiteY4" fmla="*/ 532985 h 927733"/>
              <a:gd name="connsiteX5" fmla="*/ 866877 w 983715"/>
              <a:gd name="connsiteY5" fmla="*/ 729835 h 927733"/>
              <a:gd name="connsiteX6" fmla="*/ 978002 w 983715"/>
              <a:gd name="connsiteY6" fmla="*/ 926685 h 927733"/>
              <a:gd name="connsiteX7" fmla="*/ 736702 w 983715"/>
              <a:gd name="connsiteY7" fmla="*/ 640935 h 927733"/>
              <a:gd name="connsiteX8" fmla="*/ 377927 w 983715"/>
              <a:gd name="connsiteY8" fmla="*/ 320260 h 927733"/>
              <a:gd name="connsiteX9" fmla="*/ 216002 w 983715"/>
              <a:gd name="connsiteY9" fmla="*/ 40860 h 927733"/>
              <a:gd name="connsiteX10" fmla="*/ 102 w 983715"/>
              <a:gd name="connsiteY10" fmla="*/ 5935 h 92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3715" h="927733">
                <a:moveTo>
                  <a:pt x="102" y="5935"/>
                </a:moveTo>
                <a:cubicBezTo>
                  <a:pt x="4865" y="14402"/>
                  <a:pt x="226585" y="54089"/>
                  <a:pt x="244577" y="91660"/>
                </a:cubicBezTo>
                <a:cubicBezTo>
                  <a:pt x="262569" y="129231"/>
                  <a:pt x="65719" y="169448"/>
                  <a:pt x="108052" y="231360"/>
                </a:cubicBezTo>
                <a:cubicBezTo>
                  <a:pt x="150385" y="293272"/>
                  <a:pt x="445660" y="412864"/>
                  <a:pt x="498577" y="463135"/>
                </a:cubicBezTo>
                <a:cubicBezTo>
                  <a:pt x="551494" y="513406"/>
                  <a:pt x="364169" y="488535"/>
                  <a:pt x="425552" y="532985"/>
                </a:cubicBezTo>
                <a:cubicBezTo>
                  <a:pt x="486935" y="577435"/>
                  <a:pt x="774802" y="664218"/>
                  <a:pt x="866877" y="729835"/>
                </a:cubicBezTo>
                <a:cubicBezTo>
                  <a:pt x="958952" y="795452"/>
                  <a:pt x="999698" y="941502"/>
                  <a:pt x="978002" y="926685"/>
                </a:cubicBezTo>
                <a:cubicBezTo>
                  <a:pt x="956306" y="911868"/>
                  <a:pt x="836714" y="742006"/>
                  <a:pt x="736702" y="640935"/>
                </a:cubicBezTo>
                <a:cubicBezTo>
                  <a:pt x="636690" y="539864"/>
                  <a:pt x="464710" y="420273"/>
                  <a:pt x="377927" y="320260"/>
                </a:cubicBezTo>
                <a:cubicBezTo>
                  <a:pt x="291144" y="220248"/>
                  <a:pt x="274210" y="91131"/>
                  <a:pt x="216002" y="40860"/>
                </a:cubicBezTo>
                <a:cubicBezTo>
                  <a:pt x="157794" y="-9411"/>
                  <a:pt x="-4661" y="-2532"/>
                  <a:pt x="102" y="5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5050E61E-95C4-AD24-8DF4-240A91FDCAE2}"/>
              </a:ext>
            </a:extLst>
          </p:cNvPr>
          <p:cNvSpPr/>
          <p:nvPr/>
        </p:nvSpPr>
        <p:spPr>
          <a:xfrm>
            <a:off x="8432200" y="9651996"/>
            <a:ext cx="299939" cy="1086477"/>
          </a:xfrm>
          <a:custGeom>
            <a:avLst/>
            <a:gdLst>
              <a:gd name="connsiteX0" fmla="*/ 83150 w 299939"/>
              <a:gd name="connsiteY0" fmla="*/ 19054 h 1086477"/>
              <a:gd name="connsiteX1" fmla="*/ 121250 w 299939"/>
              <a:gd name="connsiteY1" fmla="*/ 520704 h 1086477"/>
              <a:gd name="connsiteX2" fmla="*/ 3775 w 299939"/>
              <a:gd name="connsiteY2" fmla="*/ 819154 h 1086477"/>
              <a:gd name="connsiteX3" fmla="*/ 165700 w 299939"/>
              <a:gd name="connsiteY3" fmla="*/ 765179 h 1086477"/>
              <a:gd name="connsiteX4" fmla="*/ 600 w 299939"/>
              <a:gd name="connsiteY4" fmla="*/ 1085854 h 1086477"/>
              <a:gd name="connsiteX5" fmla="*/ 238725 w 299939"/>
              <a:gd name="connsiteY5" fmla="*/ 669929 h 1086477"/>
              <a:gd name="connsiteX6" fmla="*/ 295875 w 299939"/>
              <a:gd name="connsiteY6" fmla="*/ 219079 h 1086477"/>
              <a:gd name="connsiteX7" fmla="*/ 156175 w 299939"/>
              <a:gd name="connsiteY7" fmla="*/ 4 h 1086477"/>
              <a:gd name="connsiteX8" fmla="*/ 210150 w 299939"/>
              <a:gd name="connsiteY8" fmla="*/ 212729 h 1086477"/>
              <a:gd name="connsiteX9" fmla="*/ 83150 w 299939"/>
              <a:gd name="connsiteY9" fmla="*/ 19054 h 108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939" h="1086477">
                <a:moveTo>
                  <a:pt x="83150" y="19054"/>
                </a:moveTo>
                <a:cubicBezTo>
                  <a:pt x="68333" y="70383"/>
                  <a:pt x="134479" y="387354"/>
                  <a:pt x="121250" y="520704"/>
                </a:cubicBezTo>
                <a:cubicBezTo>
                  <a:pt x="108021" y="654054"/>
                  <a:pt x="-3633" y="778408"/>
                  <a:pt x="3775" y="819154"/>
                </a:cubicBezTo>
                <a:cubicBezTo>
                  <a:pt x="11183" y="859900"/>
                  <a:pt x="166229" y="720729"/>
                  <a:pt x="165700" y="765179"/>
                </a:cubicBezTo>
                <a:cubicBezTo>
                  <a:pt x="165171" y="809629"/>
                  <a:pt x="-11571" y="1101729"/>
                  <a:pt x="600" y="1085854"/>
                </a:cubicBezTo>
                <a:cubicBezTo>
                  <a:pt x="12771" y="1069979"/>
                  <a:pt x="189512" y="814392"/>
                  <a:pt x="238725" y="669929"/>
                </a:cubicBezTo>
                <a:cubicBezTo>
                  <a:pt x="287938" y="525466"/>
                  <a:pt x="309633" y="330733"/>
                  <a:pt x="295875" y="219079"/>
                </a:cubicBezTo>
                <a:cubicBezTo>
                  <a:pt x="282117" y="107425"/>
                  <a:pt x="170462" y="1062"/>
                  <a:pt x="156175" y="4"/>
                </a:cubicBezTo>
                <a:cubicBezTo>
                  <a:pt x="141888" y="-1054"/>
                  <a:pt x="220204" y="204262"/>
                  <a:pt x="210150" y="212729"/>
                </a:cubicBezTo>
                <a:cubicBezTo>
                  <a:pt x="200096" y="221196"/>
                  <a:pt x="97967" y="-32275"/>
                  <a:pt x="83150" y="19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8B3B59B8-04A7-A6B3-A859-EA2D7900C430}"/>
              </a:ext>
            </a:extLst>
          </p:cNvPr>
          <p:cNvSpPr/>
          <p:nvPr/>
        </p:nvSpPr>
        <p:spPr>
          <a:xfrm>
            <a:off x="7644300" y="10981731"/>
            <a:ext cx="483341" cy="725756"/>
          </a:xfrm>
          <a:custGeom>
            <a:avLst/>
            <a:gdLst>
              <a:gd name="connsiteX0" fmla="*/ 353525 w 483341"/>
              <a:gd name="connsiteY0" fmla="*/ 594 h 725756"/>
              <a:gd name="connsiteX1" fmla="*/ 93175 w 483341"/>
              <a:gd name="connsiteY1" fmla="*/ 470494 h 725756"/>
              <a:gd name="connsiteX2" fmla="*/ 7450 w 483341"/>
              <a:gd name="connsiteY2" fmla="*/ 721319 h 725756"/>
              <a:gd name="connsiteX3" fmla="*/ 261450 w 483341"/>
              <a:gd name="connsiteY3" fmla="*/ 607019 h 725756"/>
              <a:gd name="connsiteX4" fmla="*/ 480525 w 483341"/>
              <a:gd name="connsiteY4" fmla="*/ 311744 h 725756"/>
              <a:gd name="connsiteX5" fmla="*/ 102700 w 483341"/>
              <a:gd name="connsiteY5" fmla="*/ 638769 h 725756"/>
              <a:gd name="connsiteX6" fmla="*/ 245575 w 483341"/>
              <a:gd name="connsiteY6" fmla="*/ 378419 h 725756"/>
              <a:gd name="connsiteX7" fmla="*/ 353525 w 483341"/>
              <a:gd name="connsiteY7" fmla="*/ 594 h 72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341" h="725756">
                <a:moveTo>
                  <a:pt x="353525" y="594"/>
                </a:moveTo>
                <a:cubicBezTo>
                  <a:pt x="328125" y="15940"/>
                  <a:pt x="150854" y="350373"/>
                  <a:pt x="93175" y="470494"/>
                </a:cubicBezTo>
                <a:cubicBezTo>
                  <a:pt x="35496" y="590615"/>
                  <a:pt x="-20596" y="698565"/>
                  <a:pt x="7450" y="721319"/>
                </a:cubicBezTo>
                <a:cubicBezTo>
                  <a:pt x="35496" y="744073"/>
                  <a:pt x="182604" y="675281"/>
                  <a:pt x="261450" y="607019"/>
                </a:cubicBezTo>
                <a:cubicBezTo>
                  <a:pt x="340296" y="538757"/>
                  <a:pt x="506983" y="306452"/>
                  <a:pt x="480525" y="311744"/>
                </a:cubicBezTo>
                <a:cubicBezTo>
                  <a:pt x="454067" y="317036"/>
                  <a:pt x="141858" y="627657"/>
                  <a:pt x="102700" y="638769"/>
                </a:cubicBezTo>
                <a:cubicBezTo>
                  <a:pt x="63542" y="649882"/>
                  <a:pt x="202713" y="485840"/>
                  <a:pt x="245575" y="378419"/>
                </a:cubicBezTo>
                <a:cubicBezTo>
                  <a:pt x="288437" y="270998"/>
                  <a:pt x="378925" y="-14752"/>
                  <a:pt x="353525" y="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A41CBAB1-C36D-EDD5-7526-460DAFD141D5}"/>
              </a:ext>
            </a:extLst>
          </p:cNvPr>
          <p:cNvSpPr/>
          <p:nvPr/>
        </p:nvSpPr>
        <p:spPr>
          <a:xfrm>
            <a:off x="6643923" y="12038921"/>
            <a:ext cx="817171" cy="632505"/>
          </a:xfrm>
          <a:custGeom>
            <a:avLst/>
            <a:gdLst>
              <a:gd name="connsiteX0" fmla="*/ 4527 w 817171"/>
              <a:gd name="connsiteY0" fmla="*/ 340404 h 632505"/>
              <a:gd name="connsiteX1" fmla="*/ 356952 w 817171"/>
              <a:gd name="connsiteY1" fmla="*/ 308654 h 632505"/>
              <a:gd name="connsiteX2" fmla="*/ 464902 w 817171"/>
              <a:gd name="connsiteY2" fmla="*/ 248329 h 632505"/>
              <a:gd name="connsiteX3" fmla="*/ 388702 w 817171"/>
              <a:gd name="connsiteY3" fmla="*/ 299129 h 632505"/>
              <a:gd name="connsiteX4" fmla="*/ 814152 w 817171"/>
              <a:gd name="connsiteY4" fmla="*/ 3854 h 632505"/>
              <a:gd name="connsiteX5" fmla="*/ 582377 w 817171"/>
              <a:gd name="connsiteY5" fmla="*/ 137204 h 632505"/>
              <a:gd name="connsiteX6" fmla="*/ 649052 w 817171"/>
              <a:gd name="connsiteY6" fmla="*/ 232454 h 632505"/>
              <a:gd name="connsiteX7" fmla="*/ 493477 w 817171"/>
              <a:gd name="connsiteY7" fmla="*/ 445179 h 632505"/>
              <a:gd name="connsiteX8" fmla="*/ 182327 w 817171"/>
              <a:gd name="connsiteY8" fmla="*/ 632504 h 632505"/>
              <a:gd name="connsiteX9" fmla="*/ 156927 w 817171"/>
              <a:gd name="connsiteY9" fmla="*/ 448354 h 632505"/>
              <a:gd name="connsiteX10" fmla="*/ 4527 w 817171"/>
              <a:gd name="connsiteY10" fmla="*/ 340404 h 63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7171" h="632505">
                <a:moveTo>
                  <a:pt x="4527" y="340404"/>
                </a:moveTo>
                <a:cubicBezTo>
                  <a:pt x="37864" y="317121"/>
                  <a:pt x="280223" y="324000"/>
                  <a:pt x="356952" y="308654"/>
                </a:cubicBezTo>
                <a:cubicBezTo>
                  <a:pt x="433681" y="293308"/>
                  <a:pt x="459610" y="249916"/>
                  <a:pt x="464902" y="248329"/>
                </a:cubicBezTo>
                <a:cubicBezTo>
                  <a:pt x="470194" y="246742"/>
                  <a:pt x="388702" y="299129"/>
                  <a:pt x="388702" y="299129"/>
                </a:cubicBezTo>
                <a:cubicBezTo>
                  <a:pt x="446910" y="258383"/>
                  <a:pt x="781873" y="30841"/>
                  <a:pt x="814152" y="3854"/>
                </a:cubicBezTo>
                <a:cubicBezTo>
                  <a:pt x="846431" y="-23133"/>
                  <a:pt x="609894" y="99104"/>
                  <a:pt x="582377" y="137204"/>
                </a:cubicBezTo>
                <a:cubicBezTo>
                  <a:pt x="554860" y="175304"/>
                  <a:pt x="663869" y="181125"/>
                  <a:pt x="649052" y="232454"/>
                </a:cubicBezTo>
                <a:cubicBezTo>
                  <a:pt x="634235" y="283783"/>
                  <a:pt x="571265" y="378504"/>
                  <a:pt x="493477" y="445179"/>
                </a:cubicBezTo>
                <a:cubicBezTo>
                  <a:pt x="415690" y="511854"/>
                  <a:pt x="238419" y="631975"/>
                  <a:pt x="182327" y="632504"/>
                </a:cubicBezTo>
                <a:cubicBezTo>
                  <a:pt x="126235" y="633033"/>
                  <a:pt x="181798" y="494921"/>
                  <a:pt x="156927" y="448354"/>
                </a:cubicBezTo>
                <a:cubicBezTo>
                  <a:pt x="132056" y="401787"/>
                  <a:pt x="-28810" y="363687"/>
                  <a:pt x="4527" y="340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729B1C2D-C90A-EE40-D0BD-4BB811820951}"/>
              </a:ext>
            </a:extLst>
          </p:cNvPr>
          <p:cNvSpPr/>
          <p:nvPr/>
        </p:nvSpPr>
        <p:spPr>
          <a:xfrm>
            <a:off x="2875757" y="8816774"/>
            <a:ext cx="141538" cy="1274483"/>
          </a:xfrm>
          <a:custGeom>
            <a:avLst/>
            <a:gdLst>
              <a:gd name="connsiteX0" fmla="*/ 7143 w 141538"/>
              <a:gd name="connsiteY0" fmla="*/ 201 h 1274483"/>
              <a:gd name="connsiteX1" fmla="*/ 57943 w 141538"/>
              <a:gd name="connsiteY1" fmla="*/ 866976 h 1274483"/>
              <a:gd name="connsiteX2" fmla="*/ 86518 w 141538"/>
              <a:gd name="connsiteY2" fmla="*/ 778076 h 1274483"/>
              <a:gd name="connsiteX3" fmla="*/ 137318 w 141538"/>
              <a:gd name="connsiteY3" fmla="*/ 1047951 h 1274483"/>
              <a:gd name="connsiteX4" fmla="*/ 124618 w 141538"/>
              <a:gd name="connsiteY4" fmla="*/ 1273376 h 1274483"/>
              <a:gd name="connsiteX5" fmla="*/ 13493 w 141538"/>
              <a:gd name="connsiteY5" fmla="*/ 952701 h 1274483"/>
              <a:gd name="connsiteX6" fmla="*/ 7143 w 141538"/>
              <a:gd name="connsiteY6" fmla="*/ 201 h 127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38" h="1274483">
                <a:moveTo>
                  <a:pt x="7143" y="201"/>
                </a:moveTo>
                <a:cubicBezTo>
                  <a:pt x="14551" y="-14086"/>
                  <a:pt x="44714" y="737330"/>
                  <a:pt x="57943" y="866976"/>
                </a:cubicBezTo>
                <a:cubicBezTo>
                  <a:pt x="71172" y="996622"/>
                  <a:pt x="73289" y="747914"/>
                  <a:pt x="86518" y="778076"/>
                </a:cubicBezTo>
                <a:cubicBezTo>
                  <a:pt x="99747" y="808238"/>
                  <a:pt x="130968" y="965401"/>
                  <a:pt x="137318" y="1047951"/>
                </a:cubicBezTo>
                <a:cubicBezTo>
                  <a:pt x="143668" y="1130501"/>
                  <a:pt x="145256" y="1289251"/>
                  <a:pt x="124618" y="1273376"/>
                </a:cubicBezTo>
                <a:cubicBezTo>
                  <a:pt x="103981" y="1257501"/>
                  <a:pt x="33601" y="1159076"/>
                  <a:pt x="13493" y="952701"/>
                </a:cubicBezTo>
                <a:cubicBezTo>
                  <a:pt x="-6615" y="746326"/>
                  <a:pt x="-265" y="14488"/>
                  <a:pt x="7143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207C5FB3-E102-3FE8-8911-0119B57F4766}"/>
              </a:ext>
            </a:extLst>
          </p:cNvPr>
          <p:cNvSpPr/>
          <p:nvPr/>
        </p:nvSpPr>
        <p:spPr>
          <a:xfrm>
            <a:off x="2431873" y="10566255"/>
            <a:ext cx="1589760" cy="1407658"/>
          </a:xfrm>
          <a:custGeom>
            <a:avLst/>
            <a:gdLst>
              <a:gd name="connsiteX0" fmla="*/ 555802 w 1589760"/>
              <a:gd name="connsiteY0" fmla="*/ 145 h 1407658"/>
              <a:gd name="connsiteX1" fmla="*/ 447852 w 1589760"/>
              <a:gd name="connsiteY1" fmla="*/ 581170 h 1407658"/>
              <a:gd name="connsiteX2" fmla="*/ 177 w 1589760"/>
              <a:gd name="connsiteY2" fmla="*/ 1159020 h 1407658"/>
              <a:gd name="connsiteX3" fmla="*/ 403402 w 1589760"/>
              <a:gd name="connsiteY3" fmla="*/ 1187595 h 1407658"/>
              <a:gd name="connsiteX4" fmla="*/ 1111427 w 1589760"/>
              <a:gd name="connsiteY4" fmla="*/ 1279670 h 1407658"/>
              <a:gd name="connsiteX5" fmla="*/ 1587677 w 1589760"/>
              <a:gd name="connsiteY5" fmla="*/ 1397145 h 1407658"/>
              <a:gd name="connsiteX6" fmla="*/ 1286052 w 1589760"/>
              <a:gd name="connsiteY6" fmla="*/ 1257445 h 1407658"/>
              <a:gd name="connsiteX7" fmla="*/ 1311452 w 1589760"/>
              <a:gd name="connsiteY7" fmla="*/ 120795 h 1407658"/>
              <a:gd name="connsiteX8" fmla="*/ 1213027 w 1589760"/>
              <a:gd name="connsiteY8" fmla="*/ 346220 h 1407658"/>
              <a:gd name="connsiteX9" fmla="*/ 924102 w 1589760"/>
              <a:gd name="connsiteY9" fmla="*/ 120795 h 1407658"/>
              <a:gd name="connsiteX10" fmla="*/ 800277 w 1589760"/>
              <a:gd name="connsiteY10" fmla="*/ 520845 h 1407658"/>
              <a:gd name="connsiteX11" fmla="*/ 555802 w 1589760"/>
              <a:gd name="connsiteY11" fmla="*/ 145 h 140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9760" h="1407658">
                <a:moveTo>
                  <a:pt x="555802" y="145"/>
                </a:moveTo>
                <a:cubicBezTo>
                  <a:pt x="497065" y="10199"/>
                  <a:pt x="540456" y="388024"/>
                  <a:pt x="447852" y="581170"/>
                </a:cubicBezTo>
                <a:cubicBezTo>
                  <a:pt x="355248" y="774316"/>
                  <a:pt x="7585" y="1057949"/>
                  <a:pt x="177" y="1159020"/>
                </a:cubicBezTo>
                <a:cubicBezTo>
                  <a:pt x="-7231" y="1260091"/>
                  <a:pt x="218194" y="1167487"/>
                  <a:pt x="403402" y="1187595"/>
                </a:cubicBezTo>
                <a:cubicBezTo>
                  <a:pt x="588610" y="1207703"/>
                  <a:pt x="914048" y="1244745"/>
                  <a:pt x="1111427" y="1279670"/>
                </a:cubicBezTo>
                <a:cubicBezTo>
                  <a:pt x="1308806" y="1314595"/>
                  <a:pt x="1558573" y="1400849"/>
                  <a:pt x="1587677" y="1397145"/>
                </a:cubicBezTo>
                <a:cubicBezTo>
                  <a:pt x="1616781" y="1393441"/>
                  <a:pt x="1332090" y="1470170"/>
                  <a:pt x="1286052" y="1257445"/>
                </a:cubicBezTo>
                <a:cubicBezTo>
                  <a:pt x="1240015" y="1044720"/>
                  <a:pt x="1323623" y="272666"/>
                  <a:pt x="1311452" y="120795"/>
                </a:cubicBezTo>
                <a:cubicBezTo>
                  <a:pt x="1299281" y="-31076"/>
                  <a:pt x="1277585" y="346220"/>
                  <a:pt x="1213027" y="346220"/>
                </a:cubicBezTo>
                <a:cubicBezTo>
                  <a:pt x="1148469" y="346220"/>
                  <a:pt x="992894" y="91691"/>
                  <a:pt x="924102" y="120795"/>
                </a:cubicBezTo>
                <a:cubicBezTo>
                  <a:pt x="855310" y="149899"/>
                  <a:pt x="856369" y="537778"/>
                  <a:pt x="800277" y="520845"/>
                </a:cubicBezTo>
                <a:cubicBezTo>
                  <a:pt x="744185" y="503912"/>
                  <a:pt x="614539" y="-9909"/>
                  <a:pt x="555802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CF55F209-5B9E-7013-426E-834B3ADB9BAA}"/>
              </a:ext>
            </a:extLst>
          </p:cNvPr>
          <p:cNvSpPr/>
          <p:nvPr/>
        </p:nvSpPr>
        <p:spPr>
          <a:xfrm>
            <a:off x="5599732" y="9744661"/>
            <a:ext cx="443723" cy="1380568"/>
          </a:xfrm>
          <a:custGeom>
            <a:avLst/>
            <a:gdLst>
              <a:gd name="connsiteX0" fmla="*/ 420068 w 443723"/>
              <a:gd name="connsiteY0" fmla="*/ 50214 h 1380568"/>
              <a:gd name="connsiteX1" fmla="*/ 401018 w 443723"/>
              <a:gd name="connsiteY1" fmla="*/ 110539 h 1380568"/>
              <a:gd name="connsiteX2" fmla="*/ 289893 w 443723"/>
              <a:gd name="connsiteY2" fmla="*/ 961439 h 1380568"/>
              <a:gd name="connsiteX3" fmla="*/ 280368 w 443723"/>
              <a:gd name="connsiteY3" fmla="*/ 1332914 h 1380568"/>
              <a:gd name="connsiteX4" fmla="*/ 235918 w 443723"/>
              <a:gd name="connsiteY4" fmla="*/ 513764 h 1380568"/>
              <a:gd name="connsiteX5" fmla="*/ 10493 w 443723"/>
              <a:gd name="connsiteY5" fmla="*/ 1380539 h 1380568"/>
              <a:gd name="connsiteX6" fmla="*/ 80343 w 443723"/>
              <a:gd name="connsiteY6" fmla="*/ 478839 h 1380568"/>
              <a:gd name="connsiteX7" fmla="*/ 420068 w 443723"/>
              <a:gd name="connsiteY7" fmla="*/ 50214 h 138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723" h="1380568">
                <a:moveTo>
                  <a:pt x="420068" y="50214"/>
                </a:moveTo>
                <a:cubicBezTo>
                  <a:pt x="473514" y="-11169"/>
                  <a:pt x="422714" y="-41332"/>
                  <a:pt x="401018" y="110539"/>
                </a:cubicBezTo>
                <a:cubicBezTo>
                  <a:pt x="379322" y="262410"/>
                  <a:pt x="310001" y="757710"/>
                  <a:pt x="289893" y="961439"/>
                </a:cubicBezTo>
                <a:cubicBezTo>
                  <a:pt x="269785" y="1165168"/>
                  <a:pt x="289364" y="1407526"/>
                  <a:pt x="280368" y="1332914"/>
                </a:cubicBezTo>
                <a:cubicBezTo>
                  <a:pt x="271372" y="1258302"/>
                  <a:pt x="280897" y="505826"/>
                  <a:pt x="235918" y="513764"/>
                </a:cubicBezTo>
                <a:cubicBezTo>
                  <a:pt x="190939" y="521702"/>
                  <a:pt x="36422" y="1386360"/>
                  <a:pt x="10493" y="1380539"/>
                </a:cubicBezTo>
                <a:cubicBezTo>
                  <a:pt x="-15436" y="1374718"/>
                  <a:pt x="6260" y="704264"/>
                  <a:pt x="80343" y="478839"/>
                </a:cubicBezTo>
                <a:cubicBezTo>
                  <a:pt x="154426" y="253414"/>
                  <a:pt x="366622" y="111597"/>
                  <a:pt x="420068" y="50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E23A41ED-70BA-188E-4763-F29C08934DD2}"/>
              </a:ext>
            </a:extLst>
          </p:cNvPr>
          <p:cNvSpPr/>
          <p:nvPr/>
        </p:nvSpPr>
        <p:spPr>
          <a:xfrm>
            <a:off x="4156055" y="10290125"/>
            <a:ext cx="1215163" cy="1095426"/>
          </a:xfrm>
          <a:custGeom>
            <a:avLst/>
            <a:gdLst>
              <a:gd name="connsiteX0" fmla="*/ 161945 w 1215163"/>
              <a:gd name="connsiteY0" fmla="*/ 400100 h 1095426"/>
              <a:gd name="connsiteX1" fmla="*/ 857270 w 1215163"/>
              <a:gd name="connsiteY1" fmla="*/ 54025 h 1095426"/>
              <a:gd name="connsiteX2" fmla="*/ 685820 w 1215163"/>
              <a:gd name="connsiteY2" fmla="*/ 168325 h 1095426"/>
              <a:gd name="connsiteX3" fmla="*/ 1155720 w 1215163"/>
              <a:gd name="connsiteY3" fmla="*/ 50 h 1095426"/>
              <a:gd name="connsiteX4" fmla="*/ 908070 w 1215163"/>
              <a:gd name="connsiteY4" fmla="*/ 152450 h 1095426"/>
              <a:gd name="connsiteX5" fmla="*/ 1076345 w 1215163"/>
              <a:gd name="connsiteY5" fmla="*/ 323900 h 1095426"/>
              <a:gd name="connsiteX6" fmla="*/ 984270 w 1215163"/>
              <a:gd name="connsiteY6" fmla="*/ 479475 h 1095426"/>
              <a:gd name="connsiteX7" fmla="*/ 1212870 w 1215163"/>
              <a:gd name="connsiteY7" fmla="*/ 736650 h 1095426"/>
              <a:gd name="connsiteX8" fmla="*/ 1108095 w 1215163"/>
              <a:gd name="connsiteY8" fmla="*/ 765225 h 1095426"/>
              <a:gd name="connsiteX9" fmla="*/ 679470 w 1215163"/>
              <a:gd name="connsiteY9" fmla="*/ 876350 h 1095426"/>
              <a:gd name="connsiteX10" fmla="*/ 539770 w 1215163"/>
              <a:gd name="connsiteY10" fmla="*/ 1095425 h 1095426"/>
              <a:gd name="connsiteX11" fmla="*/ 546120 w 1215163"/>
              <a:gd name="connsiteY11" fmla="*/ 879525 h 1095426"/>
              <a:gd name="connsiteX12" fmla="*/ 20 w 1215163"/>
              <a:gd name="connsiteY12" fmla="*/ 447725 h 1095426"/>
              <a:gd name="connsiteX13" fmla="*/ 523895 w 1215163"/>
              <a:gd name="connsiteY13" fmla="*/ 584250 h 1095426"/>
              <a:gd name="connsiteX14" fmla="*/ 161945 w 1215163"/>
              <a:gd name="connsiteY14" fmla="*/ 400100 h 109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5163" h="1095426">
                <a:moveTo>
                  <a:pt x="161945" y="400100"/>
                </a:moveTo>
                <a:cubicBezTo>
                  <a:pt x="217507" y="311729"/>
                  <a:pt x="769958" y="92654"/>
                  <a:pt x="857270" y="54025"/>
                </a:cubicBezTo>
                <a:cubicBezTo>
                  <a:pt x="944582" y="15396"/>
                  <a:pt x="636078" y="177321"/>
                  <a:pt x="685820" y="168325"/>
                </a:cubicBezTo>
                <a:cubicBezTo>
                  <a:pt x="735562" y="159329"/>
                  <a:pt x="1118678" y="2696"/>
                  <a:pt x="1155720" y="50"/>
                </a:cubicBezTo>
                <a:cubicBezTo>
                  <a:pt x="1192762" y="-2596"/>
                  <a:pt x="921299" y="98475"/>
                  <a:pt x="908070" y="152450"/>
                </a:cubicBezTo>
                <a:cubicBezTo>
                  <a:pt x="894841" y="206425"/>
                  <a:pt x="1063645" y="269396"/>
                  <a:pt x="1076345" y="323900"/>
                </a:cubicBezTo>
                <a:cubicBezTo>
                  <a:pt x="1089045" y="378404"/>
                  <a:pt x="961516" y="410683"/>
                  <a:pt x="984270" y="479475"/>
                </a:cubicBezTo>
                <a:cubicBezTo>
                  <a:pt x="1007024" y="548267"/>
                  <a:pt x="1192233" y="689025"/>
                  <a:pt x="1212870" y="736650"/>
                </a:cubicBezTo>
                <a:cubicBezTo>
                  <a:pt x="1233508" y="784275"/>
                  <a:pt x="1108095" y="765225"/>
                  <a:pt x="1108095" y="765225"/>
                </a:cubicBezTo>
                <a:cubicBezTo>
                  <a:pt x="1019195" y="788508"/>
                  <a:pt x="774191" y="821317"/>
                  <a:pt x="679470" y="876350"/>
                </a:cubicBezTo>
                <a:cubicBezTo>
                  <a:pt x="584749" y="931383"/>
                  <a:pt x="561995" y="1094896"/>
                  <a:pt x="539770" y="1095425"/>
                </a:cubicBezTo>
                <a:cubicBezTo>
                  <a:pt x="517545" y="1095954"/>
                  <a:pt x="636078" y="987475"/>
                  <a:pt x="546120" y="879525"/>
                </a:cubicBezTo>
                <a:cubicBezTo>
                  <a:pt x="456162" y="771575"/>
                  <a:pt x="3724" y="496938"/>
                  <a:pt x="20" y="447725"/>
                </a:cubicBezTo>
                <a:cubicBezTo>
                  <a:pt x="-3684" y="398512"/>
                  <a:pt x="490557" y="591129"/>
                  <a:pt x="523895" y="584250"/>
                </a:cubicBezTo>
                <a:cubicBezTo>
                  <a:pt x="557233" y="577371"/>
                  <a:pt x="106383" y="488471"/>
                  <a:pt x="161945" y="400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56F01269-78A9-3507-BF3A-F4E7704E6FB1}"/>
              </a:ext>
            </a:extLst>
          </p:cNvPr>
          <p:cNvSpPr/>
          <p:nvPr/>
        </p:nvSpPr>
        <p:spPr>
          <a:xfrm>
            <a:off x="3027663" y="5514912"/>
            <a:ext cx="368767" cy="111188"/>
          </a:xfrm>
          <a:custGeom>
            <a:avLst/>
            <a:gdLst>
              <a:gd name="connsiteX0" fmla="*/ 7637 w 368767"/>
              <a:gd name="connsiteY0" fmla="*/ 111188 h 111188"/>
              <a:gd name="connsiteX1" fmla="*/ 306087 w 368767"/>
              <a:gd name="connsiteY1" fmla="*/ 47688 h 111188"/>
              <a:gd name="connsiteX2" fmla="*/ 347362 w 368767"/>
              <a:gd name="connsiteY2" fmla="*/ 44513 h 111188"/>
              <a:gd name="connsiteX3" fmla="*/ 42562 w 368767"/>
              <a:gd name="connsiteY3" fmla="*/ 63 h 111188"/>
              <a:gd name="connsiteX4" fmla="*/ 26687 w 368767"/>
              <a:gd name="connsiteY4" fmla="*/ 34988 h 111188"/>
              <a:gd name="connsiteX5" fmla="*/ 83837 w 368767"/>
              <a:gd name="connsiteY5" fmla="*/ 47688 h 111188"/>
              <a:gd name="connsiteX6" fmla="*/ 7637 w 368767"/>
              <a:gd name="connsiteY6" fmla="*/ 111188 h 11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767" h="111188">
                <a:moveTo>
                  <a:pt x="7637" y="111188"/>
                </a:moveTo>
                <a:cubicBezTo>
                  <a:pt x="44679" y="111188"/>
                  <a:pt x="249466" y="58800"/>
                  <a:pt x="306087" y="47688"/>
                </a:cubicBezTo>
                <a:cubicBezTo>
                  <a:pt x="362708" y="36576"/>
                  <a:pt x="391283" y="52450"/>
                  <a:pt x="347362" y="44513"/>
                </a:cubicBezTo>
                <a:cubicBezTo>
                  <a:pt x="303441" y="36575"/>
                  <a:pt x="96008" y="1650"/>
                  <a:pt x="42562" y="63"/>
                </a:cubicBezTo>
                <a:cubicBezTo>
                  <a:pt x="-10884" y="-1524"/>
                  <a:pt x="19808" y="27050"/>
                  <a:pt x="26687" y="34988"/>
                </a:cubicBezTo>
                <a:cubicBezTo>
                  <a:pt x="33566" y="42926"/>
                  <a:pt x="87541" y="36046"/>
                  <a:pt x="83837" y="47688"/>
                </a:cubicBezTo>
                <a:cubicBezTo>
                  <a:pt x="80133" y="59330"/>
                  <a:pt x="-29405" y="111188"/>
                  <a:pt x="7637" y="11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100510F4-B10E-BB98-A9E5-A694948EA938}"/>
              </a:ext>
            </a:extLst>
          </p:cNvPr>
          <p:cNvSpPr/>
          <p:nvPr/>
        </p:nvSpPr>
        <p:spPr>
          <a:xfrm>
            <a:off x="2766138" y="5895641"/>
            <a:ext cx="887760" cy="1237425"/>
          </a:xfrm>
          <a:custGeom>
            <a:avLst/>
            <a:gdLst>
              <a:gd name="connsiteX0" fmla="*/ 358062 w 887760"/>
              <a:gd name="connsiteY0" fmla="*/ 334 h 1237425"/>
              <a:gd name="connsiteX1" fmla="*/ 246937 w 887760"/>
              <a:gd name="connsiteY1" fmla="*/ 247984 h 1237425"/>
              <a:gd name="connsiteX2" fmla="*/ 361237 w 887760"/>
              <a:gd name="connsiteY2" fmla="*/ 362284 h 1237425"/>
              <a:gd name="connsiteX3" fmla="*/ 212012 w 887760"/>
              <a:gd name="connsiteY3" fmla="*/ 492459 h 1237425"/>
              <a:gd name="connsiteX4" fmla="*/ 510462 w 887760"/>
              <a:gd name="connsiteY4" fmla="*/ 708359 h 1237425"/>
              <a:gd name="connsiteX5" fmla="*/ 275512 w 887760"/>
              <a:gd name="connsiteY5" fmla="*/ 676609 h 1237425"/>
              <a:gd name="connsiteX6" fmla="*/ 634287 w 887760"/>
              <a:gd name="connsiteY6" fmla="*/ 787734 h 1237425"/>
              <a:gd name="connsiteX7" fmla="*/ 700962 w 887760"/>
              <a:gd name="connsiteY7" fmla="*/ 1003634 h 1237425"/>
              <a:gd name="connsiteX8" fmla="*/ 767637 w 887760"/>
              <a:gd name="connsiteY8" fmla="*/ 994109 h 1237425"/>
              <a:gd name="connsiteX9" fmla="*/ 843837 w 887760"/>
              <a:gd name="connsiteY9" fmla="*/ 1225884 h 1237425"/>
              <a:gd name="connsiteX10" fmla="*/ 21512 w 887760"/>
              <a:gd name="connsiteY10" fmla="*/ 578184 h 1237425"/>
              <a:gd name="connsiteX11" fmla="*/ 231062 w 887760"/>
              <a:gd name="connsiteY11" fmla="*/ 482934 h 1237425"/>
              <a:gd name="connsiteX12" fmla="*/ 129462 w 887760"/>
              <a:gd name="connsiteY12" fmla="*/ 305134 h 1237425"/>
              <a:gd name="connsiteX13" fmla="*/ 358062 w 887760"/>
              <a:gd name="connsiteY13" fmla="*/ 334 h 123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7760" h="1237425">
                <a:moveTo>
                  <a:pt x="358062" y="334"/>
                </a:moveTo>
                <a:cubicBezTo>
                  <a:pt x="377641" y="-9191"/>
                  <a:pt x="246408" y="187659"/>
                  <a:pt x="246937" y="247984"/>
                </a:cubicBezTo>
                <a:cubicBezTo>
                  <a:pt x="247466" y="308309"/>
                  <a:pt x="367058" y="321538"/>
                  <a:pt x="361237" y="362284"/>
                </a:cubicBezTo>
                <a:cubicBezTo>
                  <a:pt x="355416" y="403030"/>
                  <a:pt x="187141" y="434780"/>
                  <a:pt x="212012" y="492459"/>
                </a:cubicBezTo>
                <a:cubicBezTo>
                  <a:pt x="236883" y="550138"/>
                  <a:pt x="499879" y="677667"/>
                  <a:pt x="510462" y="708359"/>
                </a:cubicBezTo>
                <a:cubicBezTo>
                  <a:pt x="521045" y="739051"/>
                  <a:pt x="254874" y="663380"/>
                  <a:pt x="275512" y="676609"/>
                </a:cubicBezTo>
                <a:cubicBezTo>
                  <a:pt x="296150" y="689838"/>
                  <a:pt x="563379" y="733230"/>
                  <a:pt x="634287" y="787734"/>
                </a:cubicBezTo>
                <a:cubicBezTo>
                  <a:pt x="705195" y="842238"/>
                  <a:pt x="678737" y="969238"/>
                  <a:pt x="700962" y="1003634"/>
                </a:cubicBezTo>
                <a:cubicBezTo>
                  <a:pt x="723187" y="1038030"/>
                  <a:pt x="743825" y="957067"/>
                  <a:pt x="767637" y="994109"/>
                </a:cubicBezTo>
                <a:cubicBezTo>
                  <a:pt x="791449" y="1031151"/>
                  <a:pt x="968191" y="1295205"/>
                  <a:pt x="843837" y="1225884"/>
                </a:cubicBezTo>
                <a:cubicBezTo>
                  <a:pt x="719483" y="1156563"/>
                  <a:pt x="123641" y="702009"/>
                  <a:pt x="21512" y="578184"/>
                </a:cubicBezTo>
                <a:cubicBezTo>
                  <a:pt x="-80617" y="454359"/>
                  <a:pt x="213070" y="528442"/>
                  <a:pt x="231062" y="482934"/>
                </a:cubicBezTo>
                <a:cubicBezTo>
                  <a:pt x="249054" y="437426"/>
                  <a:pt x="111470" y="386626"/>
                  <a:pt x="129462" y="305134"/>
                </a:cubicBezTo>
                <a:cubicBezTo>
                  <a:pt x="147454" y="223642"/>
                  <a:pt x="338483" y="9859"/>
                  <a:pt x="358062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D18D31B6-243A-2F0D-A06B-AF0BF18D4AB8}"/>
              </a:ext>
            </a:extLst>
          </p:cNvPr>
          <p:cNvSpPr/>
          <p:nvPr/>
        </p:nvSpPr>
        <p:spPr>
          <a:xfrm>
            <a:off x="3825153" y="6425400"/>
            <a:ext cx="585168" cy="585378"/>
          </a:xfrm>
          <a:custGeom>
            <a:avLst/>
            <a:gdLst>
              <a:gd name="connsiteX0" fmla="*/ 115022 w 585168"/>
              <a:gd name="connsiteY0" fmla="*/ 800 h 585378"/>
              <a:gd name="connsiteX1" fmla="*/ 134072 w 585168"/>
              <a:gd name="connsiteY1" fmla="*/ 311950 h 585378"/>
              <a:gd name="connsiteX2" fmla="*/ 384897 w 585168"/>
              <a:gd name="connsiteY2" fmla="*/ 350050 h 585378"/>
              <a:gd name="connsiteX3" fmla="*/ 581747 w 585168"/>
              <a:gd name="connsiteY3" fmla="*/ 581825 h 585378"/>
              <a:gd name="connsiteX4" fmla="*/ 476972 w 585168"/>
              <a:gd name="connsiteY4" fmla="*/ 477050 h 585378"/>
              <a:gd name="connsiteX5" fmla="*/ 80097 w 585168"/>
              <a:gd name="connsiteY5" fmla="*/ 296075 h 585378"/>
              <a:gd name="connsiteX6" fmla="*/ 722 w 585168"/>
              <a:gd name="connsiteY6" fmla="*/ 159550 h 585378"/>
              <a:gd name="connsiteX7" fmla="*/ 45172 w 585168"/>
              <a:gd name="connsiteY7" fmla="*/ 219875 h 585378"/>
              <a:gd name="connsiteX8" fmla="*/ 115022 w 585168"/>
              <a:gd name="connsiteY8" fmla="*/ 800 h 58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168" h="585378">
                <a:moveTo>
                  <a:pt x="115022" y="800"/>
                </a:moveTo>
                <a:cubicBezTo>
                  <a:pt x="129839" y="16146"/>
                  <a:pt x="89093" y="253742"/>
                  <a:pt x="134072" y="311950"/>
                </a:cubicBezTo>
                <a:cubicBezTo>
                  <a:pt x="179051" y="370158"/>
                  <a:pt x="310285" y="305071"/>
                  <a:pt x="384897" y="350050"/>
                </a:cubicBezTo>
                <a:cubicBezTo>
                  <a:pt x="459509" y="395029"/>
                  <a:pt x="566401" y="560658"/>
                  <a:pt x="581747" y="581825"/>
                </a:cubicBezTo>
                <a:cubicBezTo>
                  <a:pt x="597093" y="602992"/>
                  <a:pt x="560580" y="524675"/>
                  <a:pt x="476972" y="477050"/>
                </a:cubicBezTo>
                <a:cubicBezTo>
                  <a:pt x="393364" y="429425"/>
                  <a:pt x="159472" y="348992"/>
                  <a:pt x="80097" y="296075"/>
                </a:cubicBezTo>
                <a:cubicBezTo>
                  <a:pt x="722" y="243158"/>
                  <a:pt x="6543" y="172250"/>
                  <a:pt x="722" y="159550"/>
                </a:cubicBezTo>
                <a:cubicBezTo>
                  <a:pt x="-5099" y="146850"/>
                  <a:pt x="25593" y="244217"/>
                  <a:pt x="45172" y="219875"/>
                </a:cubicBezTo>
                <a:cubicBezTo>
                  <a:pt x="64751" y="195533"/>
                  <a:pt x="100205" y="-14546"/>
                  <a:pt x="115022" y="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F1706F11-7F56-8636-4CB4-36423D0DEC0A}"/>
              </a:ext>
            </a:extLst>
          </p:cNvPr>
          <p:cNvSpPr/>
          <p:nvPr/>
        </p:nvSpPr>
        <p:spPr>
          <a:xfrm>
            <a:off x="5237497" y="6099393"/>
            <a:ext cx="897181" cy="196654"/>
          </a:xfrm>
          <a:custGeom>
            <a:avLst/>
            <a:gdLst>
              <a:gd name="connsiteX0" fmla="*/ 1253 w 897181"/>
              <a:gd name="connsiteY0" fmla="*/ 22007 h 196654"/>
              <a:gd name="connsiteX1" fmla="*/ 414003 w 897181"/>
              <a:gd name="connsiteY1" fmla="*/ 44232 h 196654"/>
              <a:gd name="connsiteX2" fmla="*/ 207628 w 897181"/>
              <a:gd name="connsiteY2" fmla="*/ 155357 h 196654"/>
              <a:gd name="connsiteX3" fmla="*/ 471153 w 897181"/>
              <a:gd name="connsiteY3" fmla="*/ 107732 h 196654"/>
              <a:gd name="connsiteX4" fmla="*/ 896603 w 897181"/>
              <a:gd name="connsiteY4" fmla="*/ 196632 h 196654"/>
              <a:gd name="connsiteX5" fmla="*/ 556878 w 897181"/>
              <a:gd name="connsiteY5" fmla="*/ 98207 h 196654"/>
              <a:gd name="connsiteX6" fmla="*/ 296528 w 897181"/>
              <a:gd name="connsiteY6" fmla="*/ 2957 h 196654"/>
              <a:gd name="connsiteX7" fmla="*/ 1253 w 897181"/>
              <a:gd name="connsiteY7" fmla="*/ 22007 h 19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181" h="196654">
                <a:moveTo>
                  <a:pt x="1253" y="22007"/>
                </a:moveTo>
                <a:cubicBezTo>
                  <a:pt x="20832" y="28886"/>
                  <a:pt x="379607" y="22007"/>
                  <a:pt x="414003" y="44232"/>
                </a:cubicBezTo>
                <a:cubicBezTo>
                  <a:pt x="448399" y="66457"/>
                  <a:pt x="198103" y="144774"/>
                  <a:pt x="207628" y="155357"/>
                </a:cubicBezTo>
                <a:cubicBezTo>
                  <a:pt x="217153" y="165940"/>
                  <a:pt x="356324" y="100853"/>
                  <a:pt x="471153" y="107732"/>
                </a:cubicBezTo>
                <a:cubicBezTo>
                  <a:pt x="585982" y="114611"/>
                  <a:pt x="882316" y="198219"/>
                  <a:pt x="896603" y="196632"/>
                </a:cubicBezTo>
                <a:cubicBezTo>
                  <a:pt x="910890" y="195045"/>
                  <a:pt x="656890" y="130486"/>
                  <a:pt x="556878" y="98207"/>
                </a:cubicBezTo>
                <a:cubicBezTo>
                  <a:pt x="456866" y="65928"/>
                  <a:pt x="396540" y="14069"/>
                  <a:pt x="296528" y="2957"/>
                </a:cubicBezTo>
                <a:cubicBezTo>
                  <a:pt x="196516" y="-8155"/>
                  <a:pt x="-18326" y="15128"/>
                  <a:pt x="1253" y="22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721B3E56-9826-3685-28BC-07BF312596EE}"/>
              </a:ext>
            </a:extLst>
          </p:cNvPr>
          <p:cNvSpPr/>
          <p:nvPr/>
        </p:nvSpPr>
        <p:spPr>
          <a:xfrm>
            <a:off x="4767589" y="6441928"/>
            <a:ext cx="1157654" cy="1052443"/>
          </a:xfrm>
          <a:custGeom>
            <a:avLst/>
            <a:gdLst>
              <a:gd name="connsiteX0" fmla="*/ 248911 w 1157654"/>
              <a:gd name="connsiteY0" fmla="*/ 362097 h 1052443"/>
              <a:gd name="connsiteX1" fmla="*/ 414011 w 1157654"/>
              <a:gd name="connsiteY1" fmla="*/ 222397 h 1052443"/>
              <a:gd name="connsiteX2" fmla="*/ 471161 w 1157654"/>
              <a:gd name="connsiteY2" fmla="*/ 147 h 1052443"/>
              <a:gd name="connsiteX3" fmla="*/ 461636 w 1157654"/>
              <a:gd name="connsiteY3" fmla="*/ 257322 h 1052443"/>
              <a:gd name="connsiteX4" fmla="*/ 775961 w 1157654"/>
              <a:gd name="connsiteY4" fmla="*/ 628797 h 1052443"/>
              <a:gd name="connsiteX5" fmla="*/ 648961 w 1157654"/>
              <a:gd name="connsiteY5" fmla="*/ 549422 h 1052443"/>
              <a:gd name="connsiteX6" fmla="*/ 1042661 w 1157654"/>
              <a:gd name="connsiteY6" fmla="*/ 619272 h 1052443"/>
              <a:gd name="connsiteX7" fmla="*/ 941061 w 1157654"/>
              <a:gd name="connsiteY7" fmla="*/ 543072 h 1052443"/>
              <a:gd name="connsiteX8" fmla="*/ 1156961 w 1157654"/>
              <a:gd name="connsiteY8" fmla="*/ 1047897 h 1052443"/>
              <a:gd name="connsiteX9" fmla="*/ 855336 w 1157654"/>
              <a:gd name="connsiteY9" fmla="*/ 787547 h 1052443"/>
              <a:gd name="connsiteX10" fmla="*/ 375911 w 1157654"/>
              <a:gd name="connsiteY10" fmla="*/ 711347 h 1052443"/>
              <a:gd name="connsiteX11" fmla="*/ 242561 w 1157654"/>
              <a:gd name="connsiteY11" fmla="*/ 797072 h 1052443"/>
              <a:gd name="connsiteX12" fmla="*/ 252086 w 1157654"/>
              <a:gd name="connsiteY12" fmla="*/ 568472 h 1052443"/>
              <a:gd name="connsiteX13" fmla="*/ 121911 w 1157654"/>
              <a:gd name="connsiteY13" fmla="*/ 622447 h 1052443"/>
              <a:gd name="connsiteX14" fmla="*/ 153661 w 1157654"/>
              <a:gd name="connsiteY14" fmla="*/ 463697 h 1052443"/>
              <a:gd name="connsiteX15" fmla="*/ 1261 w 1157654"/>
              <a:gd name="connsiteY15" fmla="*/ 612922 h 1052443"/>
              <a:gd name="connsiteX16" fmla="*/ 248911 w 1157654"/>
              <a:gd name="connsiteY16" fmla="*/ 362097 h 105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57654" h="1052443">
                <a:moveTo>
                  <a:pt x="248911" y="362097"/>
                </a:moveTo>
                <a:cubicBezTo>
                  <a:pt x="317703" y="297010"/>
                  <a:pt x="376969" y="282722"/>
                  <a:pt x="414011" y="222397"/>
                </a:cubicBezTo>
                <a:cubicBezTo>
                  <a:pt x="451053" y="162072"/>
                  <a:pt x="463224" y="-5674"/>
                  <a:pt x="471161" y="147"/>
                </a:cubicBezTo>
                <a:cubicBezTo>
                  <a:pt x="479098" y="5968"/>
                  <a:pt x="410836" y="152547"/>
                  <a:pt x="461636" y="257322"/>
                </a:cubicBezTo>
                <a:cubicBezTo>
                  <a:pt x="512436" y="362097"/>
                  <a:pt x="744740" y="580114"/>
                  <a:pt x="775961" y="628797"/>
                </a:cubicBezTo>
                <a:cubicBezTo>
                  <a:pt x="807182" y="677480"/>
                  <a:pt x="604511" y="551010"/>
                  <a:pt x="648961" y="549422"/>
                </a:cubicBezTo>
                <a:cubicBezTo>
                  <a:pt x="693411" y="547835"/>
                  <a:pt x="993978" y="620330"/>
                  <a:pt x="1042661" y="619272"/>
                </a:cubicBezTo>
                <a:cubicBezTo>
                  <a:pt x="1091344" y="618214"/>
                  <a:pt x="922011" y="471635"/>
                  <a:pt x="941061" y="543072"/>
                </a:cubicBezTo>
                <a:cubicBezTo>
                  <a:pt x="960111" y="614510"/>
                  <a:pt x="1171248" y="1007151"/>
                  <a:pt x="1156961" y="1047897"/>
                </a:cubicBezTo>
                <a:cubicBezTo>
                  <a:pt x="1142674" y="1088643"/>
                  <a:pt x="985511" y="843639"/>
                  <a:pt x="855336" y="787547"/>
                </a:cubicBezTo>
                <a:cubicBezTo>
                  <a:pt x="725161" y="731455"/>
                  <a:pt x="478040" y="709760"/>
                  <a:pt x="375911" y="711347"/>
                </a:cubicBezTo>
                <a:cubicBezTo>
                  <a:pt x="273782" y="712934"/>
                  <a:pt x="263198" y="820884"/>
                  <a:pt x="242561" y="797072"/>
                </a:cubicBezTo>
                <a:cubicBezTo>
                  <a:pt x="221924" y="773260"/>
                  <a:pt x="272194" y="597576"/>
                  <a:pt x="252086" y="568472"/>
                </a:cubicBezTo>
                <a:cubicBezTo>
                  <a:pt x="231978" y="539368"/>
                  <a:pt x="138315" y="639910"/>
                  <a:pt x="121911" y="622447"/>
                </a:cubicBezTo>
                <a:cubicBezTo>
                  <a:pt x="105507" y="604985"/>
                  <a:pt x="173769" y="465285"/>
                  <a:pt x="153661" y="463697"/>
                </a:cubicBezTo>
                <a:cubicBezTo>
                  <a:pt x="133553" y="462110"/>
                  <a:pt x="-15143" y="625093"/>
                  <a:pt x="1261" y="612922"/>
                </a:cubicBezTo>
                <a:cubicBezTo>
                  <a:pt x="17665" y="600751"/>
                  <a:pt x="180119" y="427184"/>
                  <a:pt x="248911" y="362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5C78CF2A-9A6A-3290-7DF4-E80DAE4B737A}"/>
              </a:ext>
            </a:extLst>
          </p:cNvPr>
          <p:cNvSpPr/>
          <p:nvPr/>
        </p:nvSpPr>
        <p:spPr>
          <a:xfrm>
            <a:off x="5964945" y="7508166"/>
            <a:ext cx="406587" cy="548310"/>
          </a:xfrm>
          <a:custGeom>
            <a:avLst/>
            <a:gdLst>
              <a:gd name="connsiteX0" fmla="*/ 880 w 406587"/>
              <a:gd name="connsiteY0" fmla="*/ 709 h 548310"/>
              <a:gd name="connsiteX1" fmla="*/ 38980 w 406587"/>
              <a:gd name="connsiteY1" fmla="*/ 99134 h 548310"/>
              <a:gd name="connsiteX2" fmla="*/ 169155 w 406587"/>
              <a:gd name="connsiteY2" fmla="*/ 51509 h 548310"/>
              <a:gd name="connsiteX3" fmla="*/ 143755 w 406587"/>
              <a:gd name="connsiteY3" fmla="*/ 146759 h 548310"/>
              <a:gd name="connsiteX4" fmla="*/ 213605 w 406587"/>
              <a:gd name="connsiteY4" fmla="*/ 242009 h 548310"/>
              <a:gd name="connsiteX5" fmla="*/ 334255 w 406587"/>
              <a:gd name="connsiteY5" fmla="*/ 311859 h 548310"/>
              <a:gd name="connsiteX6" fmla="*/ 356480 w 406587"/>
              <a:gd name="connsiteY6" fmla="*/ 413459 h 548310"/>
              <a:gd name="connsiteX7" fmla="*/ 388230 w 406587"/>
              <a:gd name="connsiteY7" fmla="*/ 184859 h 548310"/>
              <a:gd name="connsiteX8" fmla="*/ 394580 w 406587"/>
              <a:gd name="connsiteY8" fmla="*/ 546809 h 548310"/>
              <a:gd name="connsiteX9" fmla="*/ 223130 w 406587"/>
              <a:gd name="connsiteY9" fmla="*/ 308684 h 548310"/>
              <a:gd name="connsiteX10" fmla="*/ 45330 w 406587"/>
              <a:gd name="connsiteY10" fmla="*/ 181684 h 548310"/>
              <a:gd name="connsiteX11" fmla="*/ 67555 w 406587"/>
              <a:gd name="connsiteY11" fmla="*/ 159459 h 548310"/>
              <a:gd name="connsiteX12" fmla="*/ 880 w 406587"/>
              <a:gd name="connsiteY12" fmla="*/ 709 h 54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587" h="548310">
                <a:moveTo>
                  <a:pt x="880" y="709"/>
                </a:moveTo>
                <a:cubicBezTo>
                  <a:pt x="-3883" y="-9345"/>
                  <a:pt x="10934" y="90667"/>
                  <a:pt x="38980" y="99134"/>
                </a:cubicBezTo>
                <a:cubicBezTo>
                  <a:pt x="67026" y="107601"/>
                  <a:pt x="151693" y="43572"/>
                  <a:pt x="169155" y="51509"/>
                </a:cubicBezTo>
                <a:cubicBezTo>
                  <a:pt x="186617" y="59446"/>
                  <a:pt x="136347" y="115009"/>
                  <a:pt x="143755" y="146759"/>
                </a:cubicBezTo>
                <a:cubicBezTo>
                  <a:pt x="151163" y="178509"/>
                  <a:pt x="181855" y="214492"/>
                  <a:pt x="213605" y="242009"/>
                </a:cubicBezTo>
                <a:cubicBezTo>
                  <a:pt x="245355" y="269526"/>
                  <a:pt x="310443" y="283284"/>
                  <a:pt x="334255" y="311859"/>
                </a:cubicBezTo>
                <a:cubicBezTo>
                  <a:pt x="358067" y="340434"/>
                  <a:pt x="347484" y="434626"/>
                  <a:pt x="356480" y="413459"/>
                </a:cubicBezTo>
                <a:cubicBezTo>
                  <a:pt x="365476" y="392292"/>
                  <a:pt x="381880" y="162634"/>
                  <a:pt x="388230" y="184859"/>
                </a:cubicBezTo>
                <a:cubicBezTo>
                  <a:pt x="394580" y="207084"/>
                  <a:pt x="422097" y="526172"/>
                  <a:pt x="394580" y="546809"/>
                </a:cubicBezTo>
                <a:cubicBezTo>
                  <a:pt x="367063" y="567446"/>
                  <a:pt x="281338" y="369538"/>
                  <a:pt x="223130" y="308684"/>
                </a:cubicBezTo>
                <a:cubicBezTo>
                  <a:pt x="164922" y="247830"/>
                  <a:pt x="71259" y="206555"/>
                  <a:pt x="45330" y="181684"/>
                </a:cubicBezTo>
                <a:cubicBezTo>
                  <a:pt x="19401" y="156813"/>
                  <a:pt x="74434" y="185388"/>
                  <a:pt x="67555" y="159459"/>
                </a:cubicBezTo>
                <a:cubicBezTo>
                  <a:pt x="60676" y="133530"/>
                  <a:pt x="5643" y="10763"/>
                  <a:pt x="880" y="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B8BBE9D4-A2AA-68B1-CA70-E059704B7BA2}"/>
              </a:ext>
            </a:extLst>
          </p:cNvPr>
          <p:cNvSpPr/>
          <p:nvPr/>
        </p:nvSpPr>
        <p:spPr>
          <a:xfrm>
            <a:off x="5086324" y="2225275"/>
            <a:ext cx="421399" cy="956505"/>
          </a:xfrm>
          <a:custGeom>
            <a:avLst/>
            <a:gdLst>
              <a:gd name="connsiteX0" fmla="*/ 26 w 421399"/>
              <a:gd name="connsiteY0" fmla="*/ 400 h 956505"/>
              <a:gd name="connsiteX1" fmla="*/ 54001 w 421399"/>
              <a:gd name="connsiteY1" fmla="*/ 356000 h 956505"/>
              <a:gd name="connsiteX2" fmla="*/ 146076 w 421399"/>
              <a:gd name="connsiteY2" fmla="*/ 616350 h 956505"/>
              <a:gd name="connsiteX3" fmla="*/ 95276 w 421399"/>
              <a:gd name="connsiteY3" fmla="*/ 581425 h 956505"/>
              <a:gd name="connsiteX4" fmla="*/ 234976 w 421399"/>
              <a:gd name="connsiteY4" fmla="*/ 762400 h 956505"/>
              <a:gd name="connsiteX5" fmla="*/ 168301 w 421399"/>
              <a:gd name="connsiteY5" fmla="*/ 733825 h 956505"/>
              <a:gd name="connsiteX6" fmla="*/ 412776 w 421399"/>
              <a:gd name="connsiteY6" fmla="*/ 946550 h 956505"/>
              <a:gd name="connsiteX7" fmla="*/ 339751 w 421399"/>
              <a:gd name="connsiteY7" fmla="*/ 892575 h 956505"/>
              <a:gd name="connsiteX8" fmla="*/ 85751 w 421399"/>
              <a:gd name="connsiteY8" fmla="*/ 638575 h 956505"/>
              <a:gd name="connsiteX9" fmla="*/ 101626 w 421399"/>
              <a:gd name="connsiteY9" fmla="*/ 457600 h 956505"/>
              <a:gd name="connsiteX10" fmla="*/ 60351 w 421399"/>
              <a:gd name="connsiteY10" fmla="*/ 289325 h 956505"/>
              <a:gd name="connsiteX11" fmla="*/ 26 w 421399"/>
              <a:gd name="connsiteY11" fmla="*/ 400 h 956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1399" h="956505">
                <a:moveTo>
                  <a:pt x="26" y="400"/>
                </a:moveTo>
                <a:cubicBezTo>
                  <a:pt x="-1032" y="11512"/>
                  <a:pt x="29659" y="253342"/>
                  <a:pt x="54001" y="356000"/>
                </a:cubicBezTo>
                <a:cubicBezTo>
                  <a:pt x="78343" y="458658"/>
                  <a:pt x="139197" y="578779"/>
                  <a:pt x="146076" y="616350"/>
                </a:cubicBezTo>
                <a:cubicBezTo>
                  <a:pt x="152955" y="653921"/>
                  <a:pt x="80459" y="557083"/>
                  <a:pt x="95276" y="581425"/>
                </a:cubicBezTo>
                <a:cubicBezTo>
                  <a:pt x="110093" y="605767"/>
                  <a:pt x="222805" y="737000"/>
                  <a:pt x="234976" y="762400"/>
                </a:cubicBezTo>
                <a:cubicBezTo>
                  <a:pt x="247147" y="787800"/>
                  <a:pt x="138668" y="703133"/>
                  <a:pt x="168301" y="733825"/>
                </a:cubicBezTo>
                <a:cubicBezTo>
                  <a:pt x="197934" y="764517"/>
                  <a:pt x="384201" y="920092"/>
                  <a:pt x="412776" y="946550"/>
                </a:cubicBezTo>
                <a:cubicBezTo>
                  <a:pt x="441351" y="973008"/>
                  <a:pt x="394255" y="943904"/>
                  <a:pt x="339751" y="892575"/>
                </a:cubicBezTo>
                <a:cubicBezTo>
                  <a:pt x="285247" y="841246"/>
                  <a:pt x="125439" y="711071"/>
                  <a:pt x="85751" y="638575"/>
                </a:cubicBezTo>
                <a:cubicBezTo>
                  <a:pt x="46064" y="566079"/>
                  <a:pt x="105859" y="515808"/>
                  <a:pt x="101626" y="457600"/>
                </a:cubicBezTo>
                <a:cubicBezTo>
                  <a:pt x="97393" y="399392"/>
                  <a:pt x="73580" y="366054"/>
                  <a:pt x="60351" y="289325"/>
                </a:cubicBezTo>
                <a:cubicBezTo>
                  <a:pt x="47122" y="212596"/>
                  <a:pt x="1084" y="-10712"/>
                  <a:pt x="26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B25F498D-88BA-E3EB-7EA8-D86F2D24B978}"/>
              </a:ext>
            </a:extLst>
          </p:cNvPr>
          <p:cNvSpPr/>
          <p:nvPr/>
        </p:nvSpPr>
        <p:spPr>
          <a:xfrm>
            <a:off x="5397100" y="6245064"/>
            <a:ext cx="953603" cy="1038481"/>
          </a:xfrm>
          <a:custGeom>
            <a:avLst/>
            <a:gdLst>
              <a:gd name="connsiteX0" fmla="*/ 3575 w 953603"/>
              <a:gd name="connsiteY0" fmla="*/ 161 h 1038481"/>
              <a:gd name="connsiteX1" fmla="*/ 533800 w 953603"/>
              <a:gd name="connsiteY1" fmla="*/ 181136 h 1038481"/>
              <a:gd name="connsiteX2" fmla="*/ 552850 w 953603"/>
              <a:gd name="connsiteY2" fmla="*/ 203361 h 1038481"/>
              <a:gd name="connsiteX3" fmla="*/ 629050 w 953603"/>
              <a:gd name="connsiteY3" fmla="*/ 400211 h 1038481"/>
              <a:gd name="connsiteX4" fmla="*/ 413150 w 953603"/>
              <a:gd name="connsiteY4" fmla="*/ 546261 h 1038481"/>
              <a:gd name="connsiteX5" fmla="*/ 670325 w 953603"/>
              <a:gd name="connsiteY5" fmla="*/ 685961 h 1038481"/>
              <a:gd name="connsiteX6" fmla="*/ 952900 w 953603"/>
              <a:gd name="connsiteY6" fmla="*/ 1038386 h 1038481"/>
              <a:gd name="connsiteX7" fmla="*/ 584600 w 953603"/>
              <a:gd name="connsiteY7" fmla="*/ 717711 h 1038481"/>
              <a:gd name="connsiteX8" fmla="*/ 38500 w 953603"/>
              <a:gd name="connsiteY8" fmla="*/ 377986 h 1038481"/>
              <a:gd name="connsiteX9" fmla="*/ 124225 w 953603"/>
              <a:gd name="connsiteY9" fmla="*/ 304961 h 1038481"/>
              <a:gd name="connsiteX10" fmla="*/ 194075 w 953603"/>
              <a:gd name="connsiteY10" fmla="*/ 216061 h 1038481"/>
              <a:gd name="connsiteX11" fmla="*/ 295675 w 953603"/>
              <a:gd name="connsiteY11" fmla="*/ 216061 h 1038481"/>
              <a:gd name="connsiteX12" fmla="*/ 3575 w 953603"/>
              <a:gd name="connsiteY12" fmla="*/ 161 h 103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3603" h="1038481">
                <a:moveTo>
                  <a:pt x="3575" y="161"/>
                </a:moveTo>
                <a:cubicBezTo>
                  <a:pt x="43262" y="-5660"/>
                  <a:pt x="442254" y="147269"/>
                  <a:pt x="533800" y="181136"/>
                </a:cubicBezTo>
                <a:cubicBezTo>
                  <a:pt x="625346" y="215003"/>
                  <a:pt x="536975" y="166849"/>
                  <a:pt x="552850" y="203361"/>
                </a:cubicBezTo>
                <a:cubicBezTo>
                  <a:pt x="568725" y="239874"/>
                  <a:pt x="652333" y="343061"/>
                  <a:pt x="629050" y="400211"/>
                </a:cubicBezTo>
                <a:cubicBezTo>
                  <a:pt x="605767" y="457361"/>
                  <a:pt x="406271" y="498636"/>
                  <a:pt x="413150" y="546261"/>
                </a:cubicBezTo>
                <a:cubicBezTo>
                  <a:pt x="420029" y="593886"/>
                  <a:pt x="580367" y="603940"/>
                  <a:pt x="670325" y="685961"/>
                </a:cubicBezTo>
                <a:cubicBezTo>
                  <a:pt x="760283" y="767982"/>
                  <a:pt x="967187" y="1033094"/>
                  <a:pt x="952900" y="1038386"/>
                </a:cubicBezTo>
                <a:cubicBezTo>
                  <a:pt x="938613" y="1043678"/>
                  <a:pt x="737000" y="827778"/>
                  <a:pt x="584600" y="717711"/>
                </a:cubicBezTo>
                <a:cubicBezTo>
                  <a:pt x="432200" y="607644"/>
                  <a:pt x="115229" y="446778"/>
                  <a:pt x="38500" y="377986"/>
                </a:cubicBezTo>
                <a:cubicBezTo>
                  <a:pt x="-38229" y="309194"/>
                  <a:pt x="98296" y="331948"/>
                  <a:pt x="124225" y="304961"/>
                </a:cubicBezTo>
                <a:cubicBezTo>
                  <a:pt x="150154" y="277974"/>
                  <a:pt x="165500" y="230878"/>
                  <a:pt x="194075" y="216061"/>
                </a:cubicBezTo>
                <a:cubicBezTo>
                  <a:pt x="222650" y="201244"/>
                  <a:pt x="324250" y="249399"/>
                  <a:pt x="295675" y="216061"/>
                </a:cubicBezTo>
                <a:cubicBezTo>
                  <a:pt x="267100" y="182724"/>
                  <a:pt x="-36112" y="5982"/>
                  <a:pt x="3575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8233A2E6-823A-A048-7D9A-9D4E7A30E0CA}"/>
              </a:ext>
            </a:extLst>
          </p:cNvPr>
          <p:cNvSpPr/>
          <p:nvPr/>
        </p:nvSpPr>
        <p:spPr>
          <a:xfrm>
            <a:off x="3263597" y="5749911"/>
            <a:ext cx="608579" cy="911250"/>
          </a:xfrm>
          <a:custGeom>
            <a:avLst/>
            <a:gdLst>
              <a:gd name="connsiteX0" fmla="*/ 111428 w 608579"/>
              <a:gd name="connsiteY0" fmla="*/ 14 h 911250"/>
              <a:gd name="connsiteX1" fmla="*/ 600378 w 608579"/>
              <a:gd name="connsiteY1" fmla="*/ 450864 h 911250"/>
              <a:gd name="connsiteX2" fmla="*/ 419403 w 608579"/>
              <a:gd name="connsiteY2" fmla="*/ 561989 h 911250"/>
              <a:gd name="connsiteX3" fmla="*/ 438453 w 608579"/>
              <a:gd name="connsiteY3" fmla="*/ 650889 h 911250"/>
              <a:gd name="connsiteX4" fmla="*/ 314628 w 608579"/>
              <a:gd name="connsiteY4" fmla="*/ 911239 h 911250"/>
              <a:gd name="connsiteX5" fmla="*/ 311453 w 608579"/>
              <a:gd name="connsiteY5" fmla="*/ 660414 h 911250"/>
              <a:gd name="connsiteX6" fmla="*/ 303 w 608579"/>
              <a:gd name="connsiteY6" fmla="*/ 371489 h 911250"/>
              <a:gd name="connsiteX7" fmla="*/ 374953 w 608579"/>
              <a:gd name="connsiteY7" fmla="*/ 466739 h 911250"/>
              <a:gd name="connsiteX8" fmla="*/ 111428 w 608579"/>
              <a:gd name="connsiteY8" fmla="*/ 14 h 9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8579" h="911250">
                <a:moveTo>
                  <a:pt x="111428" y="14"/>
                </a:moveTo>
                <a:cubicBezTo>
                  <a:pt x="148999" y="-2632"/>
                  <a:pt x="549049" y="357202"/>
                  <a:pt x="600378" y="450864"/>
                </a:cubicBezTo>
                <a:cubicBezTo>
                  <a:pt x="651707" y="544526"/>
                  <a:pt x="446391" y="528652"/>
                  <a:pt x="419403" y="561989"/>
                </a:cubicBezTo>
                <a:cubicBezTo>
                  <a:pt x="392416" y="595327"/>
                  <a:pt x="455915" y="592681"/>
                  <a:pt x="438453" y="650889"/>
                </a:cubicBezTo>
                <a:cubicBezTo>
                  <a:pt x="420991" y="709097"/>
                  <a:pt x="335795" y="909652"/>
                  <a:pt x="314628" y="911239"/>
                </a:cubicBezTo>
                <a:cubicBezTo>
                  <a:pt x="293461" y="912826"/>
                  <a:pt x="363840" y="750372"/>
                  <a:pt x="311453" y="660414"/>
                </a:cubicBezTo>
                <a:cubicBezTo>
                  <a:pt x="259066" y="570456"/>
                  <a:pt x="-10280" y="403768"/>
                  <a:pt x="303" y="371489"/>
                </a:cubicBezTo>
                <a:cubicBezTo>
                  <a:pt x="10886" y="339210"/>
                  <a:pt x="357490" y="531297"/>
                  <a:pt x="374953" y="466739"/>
                </a:cubicBezTo>
                <a:cubicBezTo>
                  <a:pt x="392416" y="402181"/>
                  <a:pt x="73857" y="2660"/>
                  <a:pt x="11142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A97B11CD-C8AE-6EF5-EDEE-C6E0DDE60A20}"/>
              </a:ext>
            </a:extLst>
          </p:cNvPr>
          <p:cNvSpPr/>
          <p:nvPr/>
        </p:nvSpPr>
        <p:spPr>
          <a:xfrm>
            <a:off x="4169968" y="10517444"/>
            <a:ext cx="879276" cy="1050384"/>
          </a:xfrm>
          <a:custGeom>
            <a:avLst/>
            <a:gdLst>
              <a:gd name="connsiteX0" fmla="*/ 87707 w 879276"/>
              <a:gd name="connsiteY0" fmla="*/ 1331 h 1050384"/>
              <a:gd name="connsiteX1" fmla="*/ 376632 w 879276"/>
              <a:gd name="connsiteY1" fmla="*/ 576006 h 1050384"/>
              <a:gd name="connsiteX2" fmla="*/ 652857 w 879276"/>
              <a:gd name="connsiteY2" fmla="*/ 874456 h 1050384"/>
              <a:gd name="connsiteX3" fmla="*/ 554432 w 879276"/>
              <a:gd name="connsiteY3" fmla="*/ 925256 h 1050384"/>
              <a:gd name="connsiteX4" fmla="*/ 878282 w 879276"/>
              <a:gd name="connsiteY4" fmla="*/ 1045906 h 1050384"/>
              <a:gd name="connsiteX5" fmla="*/ 430607 w 879276"/>
              <a:gd name="connsiteY5" fmla="*/ 750631 h 1050384"/>
              <a:gd name="connsiteX6" fmla="*/ 21032 w 879276"/>
              <a:gd name="connsiteY6" fmla="*/ 426781 h 1050384"/>
              <a:gd name="connsiteX7" fmla="*/ 87707 w 879276"/>
              <a:gd name="connsiteY7" fmla="*/ 1331 h 105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276" h="1050384">
                <a:moveTo>
                  <a:pt x="87707" y="1331"/>
                </a:moveTo>
                <a:cubicBezTo>
                  <a:pt x="146974" y="26202"/>
                  <a:pt x="282440" y="430485"/>
                  <a:pt x="376632" y="576006"/>
                </a:cubicBezTo>
                <a:cubicBezTo>
                  <a:pt x="470824" y="721527"/>
                  <a:pt x="623224" y="816248"/>
                  <a:pt x="652857" y="874456"/>
                </a:cubicBezTo>
                <a:cubicBezTo>
                  <a:pt x="682490" y="932664"/>
                  <a:pt x="516861" y="896681"/>
                  <a:pt x="554432" y="925256"/>
                </a:cubicBezTo>
                <a:cubicBezTo>
                  <a:pt x="592003" y="953831"/>
                  <a:pt x="898920" y="1075010"/>
                  <a:pt x="878282" y="1045906"/>
                </a:cubicBezTo>
                <a:cubicBezTo>
                  <a:pt x="857645" y="1016802"/>
                  <a:pt x="573482" y="853819"/>
                  <a:pt x="430607" y="750631"/>
                </a:cubicBezTo>
                <a:cubicBezTo>
                  <a:pt x="287732" y="647444"/>
                  <a:pt x="75536" y="546902"/>
                  <a:pt x="21032" y="426781"/>
                </a:cubicBezTo>
                <a:cubicBezTo>
                  <a:pt x="-33472" y="306660"/>
                  <a:pt x="28440" y="-23540"/>
                  <a:pt x="87707" y="1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5FC32B35-4D1B-2757-F938-E1D5F9619DEF}"/>
              </a:ext>
            </a:extLst>
          </p:cNvPr>
          <p:cNvSpPr/>
          <p:nvPr/>
        </p:nvSpPr>
        <p:spPr>
          <a:xfrm>
            <a:off x="3460132" y="11957791"/>
            <a:ext cx="1777731" cy="596347"/>
          </a:xfrm>
          <a:custGeom>
            <a:avLst/>
            <a:gdLst>
              <a:gd name="connsiteX0" fmla="*/ 13318 w 1777731"/>
              <a:gd name="connsiteY0" fmla="*/ 18309 h 596347"/>
              <a:gd name="connsiteX1" fmla="*/ 79993 w 1777731"/>
              <a:gd name="connsiteY1" fmla="*/ 46884 h 596347"/>
              <a:gd name="connsiteX2" fmla="*/ 857868 w 1777731"/>
              <a:gd name="connsiteY2" fmla="*/ 386609 h 596347"/>
              <a:gd name="connsiteX3" fmla="*/ 1756393 w 1777731"/>
              <a:gd name="connsiteY3" fmla="*/ 532659 h 596347"/>
              <a:gd name="connsiteX4" fmla="*/ 1388093 w 1777731"/>
              <a:gd name="connsiteY4" fmla="*/ 519959 h 596347"/>
              <a:gd name="connsiteX5" fmla="*/ 206993 w 1777731"/>
              <a:gd name="connsiteY5" fmla="*/ 596159 h 596347"/>
              <a:gd name="connsiteX6" fmla="*/ 651493 w 1777731"/>
              <a:gd name="connsiteY6" fmla="*/ 535834 h 596347"/>
              <a:gd name="connsiteX7" fmla="*/ 394318 w 1777731"/>
              <a:gd name="connsiteY7" fmla="*/ 370734 h 596347"/>
              <a:gd name="connsiteX8" fmla="*/ 13318 w 1777731"/>
              <a:gd name="connsiteY8" fmla="*/ 18309 h 59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7731" h="596347">
                <a:moveTo>
                  <a:pt x="13318" y="18309"/>
                </a:moveTo>
                <a:cubicBezTo>
                  <a:pt x="-39070" y="-35666"/>
                  <a:pt x="79993" y="46884"/>
                  <a:pt x="79993" y="46884"/>
                </a:cubicBezTo>
                <a:cubicBezTo>
                  <a:pt x="220751" y="108267"/>
                  <a:pt x="578468" y="305647"/>
                  <a:pt x="857868" y="386609"/>
                </a:cubicBezTo>
                <a:cubicBezTo>
                  <a:pt x="1137268" y="467572"/>
                  <a:pt x="1668022" y="510434"/>
                  <a:pt x="1756393" y="532659"/>
                </a:cubicBezTo>
                <a:cubicBezTo>
                  <a:pt x="1844764" y="554884"/>
                  <a:pt x="1646326" y="509376"/>
                  <a:pt x="1388093" y="519959"/>
                </a:cubicBezTo>
                <a:cubicBezTo>
                  <a:pt x="1129860" y="530542"/>
                  <a:pt x="329760" y="593513"/>
                  <a:pt x="206993" y="596159"/>
                </a:cubicBezTo>
                <a:cubicBezTo>
                  <a:pt x="84226" y="598805"/>
                  <a:pt x="620272" y="573405"/>
                  <a:pt x="651493" y="535834"/>
                </a:cubicBezTo>
                <a:cubicBezTo>
                  <a:pt x="682714" y="498263"/>
                  <a:pt x="500681" y="454872"/>
                  <a:pt x="394318" y="370734"/>
                </a:cubicBezTo>
                <a:cubicBezTo>
                  <a:pt x="287956" y="286597"/>
                  <a:pt x="65706" y="72284"/>
                  <a:pt x="13318" y="18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939E81B4-C470-80AF-7F01-6B2B33B08A68}"/>
              </a:ext>
            </a:extLst>
          </p:cNvPr>
          <p:cNvSpPr/>
          <p:nvPr/>
        </p:nvSpPr>
        <p:spPr>
          <a:xfrm>
            <a:off x="5587995" y="10823513"/>
            <a:ext cx="426517" cy="1480039"/>
          </a:xfrm>
          <a:custGeom>
            <a:avLst/>
            <a:gdLst>
              <a:gd name="connsiteX0" fmla="*/ 425455 w 426517"/>
              <a:gd name="connsiteY0" fmla="*/ 62 h 1480039"/>
              <a:gd name="connsiteX1" fmla="*/ 15880 w 426517"/>
              <a:gd name="connsiteY1" fmla="*/ 762062 h 1480039"/>
              <a:gd name="connsiteX2" fmla="*/ 95255 w 426517"/>
              <a:gd name="connsiteY2" fmla="*/ 1212912 h 1480039"/>
              <a:gd name="connsiteX3" fmla="*/ 203205 w 426517"/>
              <a:gd name="connsiteY3" fmla="*/ 1209737 h 1480039"/>
              <a:gd name="connsiteX4" fmla="*/ 241305 w 426517"/>
              <a:gd name="connsiteY4" fmla="*/ 1476437 h 1480039"/>
              <a:gd name="connsiteX5" fmla="*/ 361955 w 426517"/>
              <a:gd name="connsiteY5" fmla="*/ 987487 h 1480039"/>
              <a:gd name="connsiteX6" fmla="*/ 403230 w 426517"/>
              <a:gd name="connsiteY6" fmla="*/ 428687 h 1480039"/>
              <a:gd name="connsiteX7" fmla="*/ 142880 w 426517"/>
              <a:gd name="connsiteY7" fmla="*/ 803337 h 1480039"/>
              <a:gd name="connsiteX8" fmla="*/ 425455 w 426517"/>
              <a:gd name="connsiteY8" fmla="*/ 62 h 148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6517" h="1480039">
                <a:moveTo>
                  <a:pt x="425455" y="62"/>
                </a:moveTo>
                <a:cubicBezTo>
                  <a:pt x="404289" y="-6817"/>
                  <a:pt x="70913" y="559920"/>
                  <a:pt x="15880" y="762062"/>
                </a:cubicBezTo>
                <a:cubicBezTo>
                  <a:pt x="-39153" y="964204"/>
                  <a:pt x="64034" y="1138300"/>
                  <a:pt x="95255" y="1212912"/>
                </a:cubicBezTo>
                <a:cubicBezTo>
                  <a:pt x="126476" y="1287524"/>
                  <a:pt x="178863" y="1165816"/>
                  <a:pt x="203205" y="1209737"/>
                </a:cubicBezTo>
                <a:cubicBezTo>
                  <a:pt x="227547" y="1253658"/>
                  <a:pt x="214847" y="1513479"/>
                  <a:pt x="241305" y="1476437"/>
                </a:cubicBezTo>
                <a:cubicBezTo>
                  <a:pt x="267763" y="1439395"/>
                  <a:pt x="334967" y="1162112"/>
                  <a:pt x="361955" y="987487"/>
                </a:cubicBezTo>
                <a:cubicBezTo>
                  <a:pt x="388942" y="812862"/>
                  <a:pt x="439743" y="459379"/>
                  <a:pt x="403230" y="428687"/>
                </a:cubicBezTo>
                <a:cubicBezTo>
                  <a:pt x="366717" y="397995"/>
                  <a:pt x="141293" y="870012"/>
                  <a:pt x="142880" y="803337"/>
                </a:cubicBezTo>
                <a:cubicBezTo>
                  <a:pt x="144467" y="736662"/>
                  <a:pt x="446621" y="6941"/>
                  <a:pt x="425455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0F7607E0-E0FB-B3A7-F8E7-E7488CFC5295}"/>
              </a:ext>
            </a:extLst>
          </p:cNvPr>
          <p:cNvSpPr/>
          <p:nvPr/>
        </p:nvSpPr>
        <p:spPr>
          <a:xfrm>
            <a:off x="1764264" y="5801927"/>
            <a:ext cx="551030" cy="901567"/>
          </a:xfrm>
          <a:custGeom>
            <a:avLst/>
            <a:gdLst>
              <a:gd name="connsiteX0" fmla="*/ 225522 w 551030"/>
              <a:gd name="connsiteY0" fmla="*/ 5 h 901567"/>
              <a:gd name="connsiteX1" fmla="*/ 302795 w 551030"/>
              <a:gd name="connsiteY1" fmla="*/ 212507 h 901567"/>
              <a:gd name="connsiteX2" fmla="*/ 109612 w 551030"/>
              <a:gd name="connsiteY2" fmla="*/ 656828 h 901567"/>
              <a:gd name="connsiteX3" fmla="*/ 225522 w 551030"/>
              <a:gd name="connsiteY3" fmla="*/ 528039 h 901567"/>
              <a:gd name="connsiteX4" fmla="*/ 142 w 551030"/>
              <a:gd name="connsiteY4" fmla="*/ 901527 h 901567"/>
              <a:gd name="connsiteX5" fmla="*/ 264159 w 551030"/>
              <a:gd name="connsiteY5" fmla="*/ 502281 h 901567"/>
              <a:gd name="connsiteX6" fmla="*/ 547494 w 551030"/>
              <a:gd name="connsiteY6" fmla="*/ 766298 h 901567"/>
              <a:gd name="connsiteX7" fmla="*/ 425144 w 551030"/>
              <a:gd name="connsiteY7" fmla="*/ 437887 h 901567"/>
              <a:gd name="connsiteX8" fmla="*/ 457342 w 551030"/>
              <a:gd name="connsiteY8" fmla="*/ 328417 h 901567"/>
              <a:gd name="connsiteX9" fmla="*/ 328553 w 551030"/>
              <a:gd name="connsiteY9" fmla="*/ 347735 h 901567"/>
              <a:gd name="connsiteX10" fmla="*/ 431584 w 551030"/>
              <a:gd name="connsiteY10" fmla="*/ 206067 h 901567"/>
              <a:gd name="connsiteX11" fmla="*/ 225522 w 551030"/>
              <a:gd name="connsiteY11" fmla="*/ 5 h 90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1030" h="901567">
                <a:moveTo>
                  <a:pt x="225522" y="5"/>
                </a:moveTo>
                <a:cubicBezTo>
                  <a:pt x="204057" y="1078"/>
                  <a:pt x="322113" y="103037"/>
                  <a:pt x="302795" y="212507"/>
                </a:cubicBezTo>
                <a:cubicBezTo>
                  <a:pt x="283477" y="321977"/>
                  <a:pt x="122491" y="604239"/>
                  <a:pt x="109612" y="656828"/>
                </a:cubicBezTo>
                <a:cubicBezTo>
                  <a:pt x="96733" y="709417"/>
                  <a:pt x="243767" y="487256"/>
                  <a:pt x="225522" y="528039"/>
                </a:cubicBezTo>
                <a:cubicBezTo>
                  <a:pt x="207277" y="568822"/>
                  <a:pt x="-6297" y="905820"/>
                  <a:pt x="142" y="901527"/>
                </a:cubicBezTo>
                <a:cubicBezTo>
                  <a:pt x="6581" y="897234"/>
                  <a:pt x="172934" y="524819"/>
                  <a:pt x="264159" y="502281"/>
                </a:cubicBezTo>
                <a:cubicBezTo>
                  <a:pt x="355384" y="479743"/>
                  <a:pt x="520663" y="777030"/>
                  <a:pt x="547494" y="766298"/>
                </a:cubicBezTo>
                <a:cubicBezTo>
                  <a:pt x="574325" y="755566"/>
                  <a:pt x="440169" y="510867"/>
                  <a:pt x="425144" y="437887"/>
                </a:cubicBezTo>
                <a:cubicBezTo>
                  <a:pt x="410119" y="364907"/>
                  <a:pt x="473440" y="343442"/>
                  <a:pt x="457342" y="328417"/>
                </a:cubicBezTo>
                <a:cubicBezTo>
                  <a:pt x="441244" y="313392"/>
                  <a:pt x="332846" y="368127"/>
                  <a:pt x="328553" y="347735"/>
                </a:cubicBezTo>
                <a:cubicBezTo>
                  <a:pt x="324260" y="327343"/>
                  <a:pt x="445536" y="260802"/>
                  <a:pt x="431584" y="206067"/>
                </a:cubicBezTo>
                <a:cubicBezTo>
                  <a:pt x="417632" y="151332"/>
                  <a:pt x="246987" y="-1068"/>
                  <a:pt x="22552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ED00CA41-1E7A-1969-5155-4E984625FEFC}"/>
              </a:ext>
            </a:extLst>
          </p:cNvPr>
          <p:cNvSpPr/>
          <p:nvPr/>
        </p:nvSpPr>
        <p:spPr>
          <a:xfrm>
            <a:off x="2385247" y="5294157"/>
            <a:ext cx="570527" cy="1584680"/>
          </a:xfrm>
          <a:custGeom>
            <a:avLst/>
            <a:gdLst>
              <a:gd name="connsiteX0" fmla="*/ 367785 w 570527"/>
              <a:gd name="connsiteY0" fmla="*/ 514 h 1584680"/>
              <a:gd name="connsiteX1" fmla="*/ 426779 w 570527"/>
              <a:gd name="connsiteY1" fmla="*/ 600282 h 1584680"/>
              <a:gd name="connsiteX2" fmla="*/ 274379 w 570527"/>
              <a:gd name="connsiteY2" fmla="*/ 944411 h 1584680"/>
              <a:gd name="connsiteX3" fmla="*/ 294043 w 570527"/>
              <a:gd name="connsiteY3" fmla="*/ 895249 h 1584680"/>
              <a:gd name="connsiteX4" fmla="*/ 13824 w 570527"/>
              <a:gd name="connsiteY4" fmla="*/ 1558927 h 1584680"/>
              <a:gd name="connsiteX5" fmla="*/ 97398 w 570527"/>
              <a:gd name="connsiteY5" fmla="*/ 1357366 h 1584680"/>
              <a:gd name="connsiteX6" fmla="*/ 564430 w 570527"/>
              <a:gd name="connsiteY6" fmla="*/ 511791 h 1584680"/>
              <a:gd name="connsiteX7" fmla="*/ 367785 w 570527"/>
              <a:gd name="connsiteY7" fmla="*/ 514 h 158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527" h="1584680">
                <a:moveTo>
                  <a:pt x="367785" y="514"/>
                </a:moveTo>
                <a:cubicBezTo>
                  <a:pt x="344843" y="15263"/>
                  <a:pt x="442347" y="442966"/>
                  <a:pt x="426779" y="600282"/>
                </a:cubicBezTo>
                <a:cubicBezTo>
                  <a:pt x="411211" y="757598"/>
                  <a:pt x="296502" y="895250"/>
                  <a:pt x="274379" y="944411"/>
                </a:cubicBezTo>
                <a:cubicBezTo>
                  <a:pt x="252256" y="993572"/>
                  <a:pt x="294043" y="895249"/>
                  <a:pt x="294043" y="895249"/>
                </a:cubicBezTo>
                <a:lnTo>
                  <a:pt x="13824" y="1558927"/>
                </a:lnTo>
                <a:cubicBezTo>
                  <a:pt x="-18950" y="1635947"/>
                  <a:pt x="5630" y="1531889"/>
                  <a:pt x="97398" y="1357366"/>
                </a:cubicBezTo>
                <a:cubicBezTo>
                  <a:pt x="189166" y="1182843"/>
                  <a:pt x="519365" y="732198"/>
                  <a:pt x="564430" y="511791"/>
                </a:cubicBezTo>
                <a:cubicBezTo>
                  <a:pt x="609495" y="291384"/>
                  <a:pt x="390727" y="-14235"/>
                  <a:pt x="367785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360B463A-E5DD-AAFC-16F5-C3EA0DA12033}"/>
              </a:ext>
            </a:extLst>
          </p:cNvPr>
          <p:cNvSpPr/>
          <p:nvPr/>
        </p:nvSpPr>
        <p:spPr>
          <a:xfrm>
            <a:off x="6597745" y="7612748"/>
            <a:ext cx="247898" cy="443993"/>
          </a:xfrm>
          <a:custGeom>
            <a:avLst/>
            <a:gdLst>
              <a:gd name="connsiteX0" fmla="*/ 89732 w 247898"/>
              <a:gd name="connsiteY0" fmla="*/ 3957 h 443993"/>
              <a:gd name="connsiteX1" fmla="*/ 144101 w 247898"/>
              <a:gd name="connsiteY1" fmla="*/ 359831 h 443993"/>
              <a:gd name="connsiteX2" fmla="*/ 247898 w 247898"/>
              <a:gd name="connsiteY2" fmla="*/ 443857 h 443993"/>
              <a:gd name="connsiteX3" fmla="*/ 144101 w 247898"/>
              <a:gd name="connsiteY3" fmla="*/ 349946 h 443993"/>
              <a:gd name="connsiteX4" fmla="*/ 763 w 247898"/>
              <a:gd name="connsiteY4" fmla="*/ 176951 h 443993"/>
              <a:gd name="connsiteX5" fmla="*/ 89732 w 247898"/>
              <a:gd name="connsiteY5" fmla="*/ 3957 h 4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898" h="443993">
                <a:moveTo>
                  <a:pt x="89732" y="3957"/>
                </a:moveTo>
                <a:cubicBezTo>
                  <a:pt x="113622" y="34437"/>
                  <a:pt x="117740" y="286514"/>
                  <a:pt x="144101" y="359831"/>
                </a:cubicBezTo>
                <a:cubicBezTo>
                  <a:pt x="170462" y="433148"/>
                  <a:pt x="247898" y="445504"/>
                  <a:pt x="247898" y="443857"/>
                </a:cubicBezTo>
                <a:cubicBezTo>
                  <a:pt x="247898" y="442210"/>
                  <a:pt x="185290" y="394430"/>
                  <a:pt x="144101" y="349946"/>
                </a:cubicBezTo>
                <a:cubicBezTo>
                  <a:pt x="102912" y="305462"/>
                  <a:pt x="9824" y="226378"/>
                  <a:pt x="763" y="176951"/>
                </a:cubicBezTo>
                <a:cubicBezTo>
                  <a:pt x="-8298" y="127524"/>
                  <a:pt x="65842" y="-26523"/>
                  <a:pt x="89732" y="3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72681178-EA10-EC42-012C-9716E63E2322}"/>
              </a:ext>
            </a:extLst>
          </p:cNvPr>
          <p:cNvSpPr/>
          <p:nvPr/>
        </p:nvSpPr>
        <p:spPr>
          <a:xfrm>
            <a:off x="6730063" y="8206762"/>
            <a:ext cx="1333109" cy="1312734"/>
          </a:xfrm>
          <a:custGeom>
            <a:avLst/>
            <a:gdLst>
              <a:gd name="connsiteX0" fmla="*/ 71096 w 1333109"/>
              <a:gd name="connsiteY0" fmla="*/ 52494 h 1312734"/>
              <a:gd name="connsiteX1" fmla="*/ 125466 w 1333109"/>
              <a:gd name="connsiteY1" fmla="*/ 92036 h 1312734"/>
              <a:gd name="connsiteX2" fmla="*/ 1074465 w 1333109"/>
              <a:gd name="connsiteY2" fmla="*/ 1026207 h 1312734"/>
              <a:gd name="connsiteX3" fmla="*/ 1331485 w 1333109"/>
              <a:gd name="connsiteY3" fmla="*/ 1302998 h 1312734"/>
              <a:gd name="connsiteX4" fmla="*/ 1173319 w 1333109"/>
              <a:gd name="connsiteY4" fmla="*/ 1248628 h 1312734"/>
              <a:gd name="connsiteX5" fmla="*/ 960782 w 1333109"/>
              <a:gd name="connsiteY5" fmla="*/ 1233800 h 1312734"/>
              <a:gd name="connsiteX6" fmla="*/ 184778 w 1333109"/>
              <a:gd name="connsiteY6" fmla="*/ 388598 h 1312734"/>
              <a:gd name="connsiteX7" fmla="*/ 313288 w 1333109"/>
              <a:gd name="connsiteY7" fmla="*/ 442968 h 1312734"/>
              <a:gd name="connsiteX8" fmla="*/ 11783 w 1333109"/>
              <a:gd name="connsiteY8" fmla="*/ 22838 h 1312734"/>
              <a:gd name="connsiteX9" fmla="*/ 71096 w 1333109"/>
              <a:gd name="connsiteY9" fmla="*/ 52494 h 131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3109" h="1312734">
                <a:moveTo>
                  <a:pt x="71096" y="52494"/>
                </a:moveTo>
                <a:cubicBezTo>
                  <a:pt x="90043" y="64027"/>
                  <a:pt x="-41762" y="-70250"/>
                  <a:pt x="125466" y="92036"/>
                </a:cubicBezTo>
                <a:cubicBezTo>
                  <a:pt x="292694" y="254322"/>
                  <a:pt x="873462" y="824380"/>
                  <a:pt x="1074465" y="1026207"/>
                </a:cubicBezTo>
                <a:cubicBezTo>
                  <a:pt x="1275468" y="1228034"/>
                  <a:pt x="1315009" y="1265928"/>
                  <a:pt x="1331485" y="1302998"/>
                </a:cubicBezTo>
                <a:cubicBezTo>
                  <a:pt x="1347961" y="1340068"/>
                  <a:pt x="1235103" y="1260161"/>
                  <a:pt x="1173319" y="1248628"/>
                </a:cubicBezTo>
                <a:cubicBezTo>
                  <a:pt x="1111535" y="1237095"/>
                  <a:pt x="1125539" y="1377138"/>
                  <a:pt x="960782" y="1233800"/>
                </a:cubicBezTo>
                <a:cubicBezTo>
                  <a:pt x="796025" y="1090462"/>
                  <a:pt x="292694" y="520403"/>
                  <a:pt x="184778" y="388598"/>
                </a:cubicBezTo>
                <a:cubicBezTo>
                  <a:pt x="76862" y="256793"/>
                  <a:pt x="342120" y="503928"/>
                  <a:pt x="313288" y="442968"/>
                </a:cubicBezTo>
                <a:cubicBezTo>
                  <a:pt x="284456" y="382008"/>
                  <a:pt x="53796" y="83798"/>
                  <a:pt x="11783" y="22838"/>
                </a:cubicBezTo>
                <a:cubicBezTo>
                  <a:pt x="-30230" y="-38122"/>
                  <a:pt x="52149" y="40961"/>
                  <a:pt x="71096" y="52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F3605DC3-5F2B-55E4-084E-7364ED3B60D0}"/>
              </a:ext>
            </a:extLst>
          </p:cNvPr>
          <p:cNvSpPr/>
          <p:nvPr/>
        </p:nvSpPr>
        <p:spPr>
          <a:xfrm>
            <a:off x="7826789" y="9721703"/>
            <a:ext cx="968139" cy="1774839"/>
          </a:xfrm>
          <a:custGeom>
            <a:avLst/>
            <a:gdLst>
              <a:gd name="connsiteX0" fmla="*/ 768571 w 968139"/>
              <a:gd name="connsiteY0" fmla="*/ 593 h 1774839"/>
              <a:gd name="connsiteX1" fmla="*/ 783399 w 968139"/>
              <a:gd name="connsiteY1" fmla="*/ 653030 h 1774839"/>
              <a:gd name="connsiteX2" fmla="*/ 546149 w 968139"/>
              <a:gd name="connsiteY2" fmla="*/ 1092931 h 1774839"/>
              <a:gd name="connsiteX3" fmla="*/ 560977 w 968139"/>
              <a:gd name="connsiteY3" fmla="*/ 1063274 h 1774839"/>
              <a:gd name="connsiteX4" fmla="*/ 17280 w 968139"/>
              <a:gd name="connsiteY4" fmla="*/ 1760195 h 1774839"/>
              <a:gd name="connsiteX5" fmla="*/ 210046 w 968139"/>
              <a:gd name="connsiteY5" fmla="*/ 1458691 h 1774839"/>
              <a:gd name="connsiteX6" fmla="*/ 946508 w 968139"/>
              <a:gd name="connsiteY6" fmla="*/ 554176 h 1774839"/>
              <a:gd name="connsiteX7" fmla="*/ 768571 w 968139"/>
              <a:gd name="connsiteY7" fmla="*/ 593 h 177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8139" h="1774839">
                <a:moveTo>
                  <a:pt x="768571" y="593"/>
                </a:moveTo>
                <a:cubicBezTo>
                  <a:pt x="741386" y="17069"/>
                  <a:pt x="820469" y="470974"/>
                  <a:pt x="783399" y="653030"/>
                </a:cubicBezTo>
                <a:cubicBezTo>
                  <a:pt x="746329" y="835086"/>
                  <a:pt x="583219" y="1024557"/>
                  <a:pt x="546149" y="1092931"/>
                </a:cubicBezTo>
                <a:cubicBezTo>
                  <a:pt x="509079" y="1161305"/>
                  <a:pt x="649122" y="952063"/>
                  <a:pt x="560977" y="1063274"/>
                </a:cubicBezTo>
                <a:cubicBezTo>
                  <a:pt x="472832" y="1174485"/>
                  <a:pt x="75768" y="1694292"/>
                  <a:pt x="17280" y="1760195"/>
                </a:cubicBezTo>
                <a:cubicBezTo>
                  <a:pt x="-41208" y="1826098"/>
                  <a:pt x="55175" y="1659694"/>
                  <a:pt x="210046" y="1458691"/>
                </a:cubicBezTo>
                <a:cubicBezTo>
                  <a:pt x="364917" y="1257688"/>
                  <a:pt x="851773" y="793897"/>
                  <a:pt x="946508" y="554176"/>
                </a:cubicBezTo>
                <a:cubicBezTo>
                  <a:pt x="1041243" y="314455"/>
                  <a:pt x="795756" y="-15883"/>
                  <a:pt x="768571" y="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235A6823-5AEB-3845-9551-E7F0FEDDA9E4}"/>
              </a:ext>
            </a:extLst>
          </p:cNvPr>
          <p:cNvSpPr/>
          <p:nvPr/>
        </p:nvSpPr>
        <p:spPr>
          <a:xfrm>
            <a:off x="6129129" y="11185007"/>
            <a:ext cx="1290297" cy="905106"/>
          </a:xfrm>
          <a:custGeom>
            <a:avLst/>
            <a:gdLst>
              <a:gd name="connsiteX0" fmla="*/ 1289868 w 1290297"/>
              <a:gd name="connsiteY0" fmla="*/ 329 h 905106"/>
              <a:gd name="connsiteX1" fmla="*/ 706629 w 1290297"/>
              <a:gd name="connsiteY1" fmla="*/ 539084 h 905106"/>
              <a:gd name="connsiteX2" fmla="*/ 464436 w 1290297"/>
              <a:gd name="connsiteY2" fmla="*/ 756563 h 905106"/>
              <a:gd name="connsiteX3" fmla="*/ 148103 w 1290297"/>
              <a:gd name="connsiteY3" fmla="*/ 904844 h 905106"/>
              <a:gd name="connsiteX4" fmla="*/ 266728 w 1290297"/>
              <a:gd name="connsiteY4" fmla="*/ 786219 h 905106"/>
              <a:gd name="connsiteX5" fmla="*/ 98676 w 1290297"/>
              <a:gd name="connsiteY5" fmla="*/ 558855 h 905106"/>
              <a:gd name="connsiteX6" fmla="*/ 19593 w 1290297"/>
              <a:gd name="connsiteY6" fmla="*/ 746677 h 905106"/>
              <a:gd name="connsiteX7" fmla="*/ 59135 w 1290297"/>
              <a:gd name="connsiteY7" fmla="*/ 840589 h 905106"/>
              <a:gd name="connsiteX8" fmla="*/ 607775 w 1290297"/>
              <a:gd name="connsiteY8" fmla="*/ 464943 h 905106"/>
              <a:gd name="connsiteX9" fmla="*/ 1289868 w 1290297"/>
              <a:gd name="connsiteY9" fmla="*/ 329 h 90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90297" h="905106">
                <a:moveTo>
                  <a:pt x="1289868" y="329"/>
                </a:moveTo>
                <a:cubicBezTo>
                  <a:pt x="1306344" y="12686"/>
                  <a:pt x="844201" y="413045"/>
                  <a:pt x="706629" y="539084"/>
                </a:cubicBezTo>
                <a:cubicBezTo>
                  <a:pt x="569057" y="665123"/>
                  <a:pt x="557524" y="695603"/>
                  <a:pt x="464436" y="756563"/>
                </a:cubicBezTo>
                <a:cubicBezTo>
                  <a:pt x="371348" y="817523"/>
                  <a:pt x="181054" y="899901"/>
                  <a:pt x="148103" y="904844"/>
                </a:cubicBezTo>
                <a:cubicBezTo>
                  <a:pt x="115152" y="909787"/>
                  <a:pt x="274966" y="843884"/>
                  <a:pt x="266728" y="786219"/>
                </a:cubicBezTo>
                <a:cubicBezTo>
                  <a:pt x="258490" y="728554"/>
                  <a:pt x="139865" y="565445"/>
                  <a:pt x="98676" y="558855"/>
                </a:cubicBezTo>
                <a:cubicBezTo>
                  <a:pt x="57487" y="552265"/>
                  <a:pt x="26183" y="699721"/>
                  <a:pt x="19593" y="746677"/>
                </a:cubicBezTo>
                <a:cubicBezTo>
                  <a:pt x="13003" y="793633"/>
                  <a:pt x="-38895" y="887545"/>
                  <a:pt x="59135" y="840589"/>
                </a:cubicBezTo>
                <a:cubicBezTo>
                  <a:pt x="157165" y="793633"/>
                  <a:pt x="400181" y="603339"/>
                  <a:pt x="607775" y="464943"/>
                </a:cubicBezTo>
                <a:cubicBezTo>
                  <a:pt x="815368" y="326547"/>
                  <a:pt x="1273392" y="-12028"/>
                  <a:pt x="1289868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5B2C199B-3842-2451-E50C-6F1FAB63FD6A}"/>
              </a:ext>
            </a:extLst>
          </p:cNvPr>
          <p:cNvSpPr/>
          <p:nvPr/>
        </p:nvSpPr>
        <p:spPr>
          <a:xfrm>
            <a:off x="6031007" y="12168430"/>
            <a:ext cx="829466" cy="419192"/>
          </a:xfrm>
          <a:custGeom>
            <a:avLst/>
            <a:gdLst>
              <a:gd name="connsiteX0" fmla="*/ 33689 w 829466"/>
              <a:gd name="connsiteY0" fmla="*/ 504 h 419192"/>
              <a:gd name="connsiteX1" fmla="*/ 508189 w 829466"/>
              <a:gd name="connsiteY1" fmla="*/ 321780 h 419192"/>
              <a:gd name="connsiteX2" fmla="*/ 829464 w 829466"/>
              <a:gd name="connsiteY2" fmla="*/ 321780 h 419192"/>
              <a:gd name="connsiteX3" fmla="*/ 503246 w 829466"/>
              <a:gd name="connsiteY3" fmla="*/ 306952 h 419192"/>
              <a:gd name="connsiteX4" fmla="*/ 88059 w 829466"/>
              <a:gd name="connsiteY4" fmla="*/ 405806 h 419192"/>
              <a:gd name="connsiteX5" fmla="*/ 33689 w 829466"/>
              <a:gd name="connsiteY5" fmla="*/ 504 h 41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466" h="419192">
                <a:moveTo>
                  <a:pt x="33689" y="504"/>
                </a:moveTo>
                <a:cubicBezTo>
                  <a:pt x="103711" y="-13500"/>
                  <a:pt x="375560" y="268234"/>
                  <a:pt x="508189" y="321780"/>
                </a:cubicBezTo>
                <a:cubicBezTo>
                  <a:pt x="640818" y="375326"/>
                  <a:pt x="830288" y="324251"/>
                  <a:pt x="829464" y="321780"/>
                </a:cubicBezTo>
                <a:cubicBezTo>
                  <a:pt x="828640" y="319309"/>
                  <a:pt x="626813" y="292948"/>
                  <a:pt x="503246" y="306952"/>
                </a:cubicBezTo>
                <a:cubicBezTo>
                  <a:pt x="379679" y="320956"/>
                  <a:pt x="163023" y="462647"/>
                  <a:pt x="88059" y="405806"/>
                </a:cubicBezTo>
                <a:cubicBezTo>
                  <a:pt x="13095" y="348965"/>
                  <a:pt x="-36333" y="14508"/>
                  <a:pt x="33689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B366F5C4-8E7C-B80E-F701-07FBC3A4F9CB}"/>
              </a:ext>
            </a:extLst>
          </p:cNvPr>
          <p:cNvSpPr/>
          <p:nvPr/>
        </p:nvSpPr>
        <p:spPr>
          <a:xfrm>
            <a:off x="6552796" y="6952297"/>
            <a:ext cx="786327" cy="694064"/>
          </a:xfrm>
          <a:custGeom>
            <a:avLst/>
            <a:gdLst>
              <a:gd name="connsiteX0" fmla="*/ 1228 w 786327"/>
              <a:gd name="connsiteY0" fmla="*/ 7028 h 694064"/>
              <a:gd name="connsiteX1" fmla="*/ 396644 w 786327"/>
              <a:gd name="connsiteY1" fmla="*/ 303591 h 694064"/>
              <a:gd name="connsiteX2" fmla="*/ 559753 w 786327"/>
              <a:gd name="connsiteY2" fmla="*/ 530955 h 694064"/>
              <a:gd name="connsiteX3" fmla="*/ 525154 w 786327"/>
              <a:gd name="connsiteY3" fmla="*/ 605095 h 694064"/>
              <a:gd name="connsiteX4" fmla="*/ 233535 w 786327"/>
              <a:gd name="connsiteY4" fmla="*/ 694064 h 694064"/>
              <a:gd name="connsiteX5" fmla="*/ 772289 w 786327"/>
              <a:gd name="connsiteY5" fmla="*/ 605095 h 694064"/>
              <a:gd name="connsiteX6" fmla="*/ 599295 w 786327"/>
              <a:gd name="connsiteY6" fmla="*/ 392559 h 694064"/>
              <a:gd name="connsiteX7" fmla="*/ 282962 w 786327"/>
              <a:gd name="connsiteY7" fmla="*/ 115768 h 694064"/>
              <a:gd name="connsiteX8" fmla="*/ 1228 w 786327"/>
              <a:gd name="connsiteY8" fmla="*/ 7028 h 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327" h="694064">
                <a:moveTo>
                  <a:pt x="1228" y="7028"/>
                </a:moveTo>
                <a:cubicBezTo>
                  <a:pt x="20175" y="38332"/>
                  <a:pt x="303557" y="216270"/>
                  <a:pt x="396644" y="303591"/>
                </a:cubicBezTo>
                <a:cubicBezTo>
                  <a:pt x="489731" y="390912"/>
                  <a:pt x="538335" y="480704"/>
                  <a:pt x="559753" y="530955"/>
                </a:cubicBezTo>
                <a:cubicBezTo>
                  <a:pt x="581171" y="581206"/>
                  <a:pt x="579524" y="577910"/>
                  <a:pt x="525154" y="605095"/>
                </a:cubicBezTo>
                <a:cubicBezTo>
                  <a:pt x="470784" y="632280"/>
                  <a:pt x="192346" y="694064"/>
                  <a:pt x="233535" y="694064"/>
                </a:cubicBezTo>
                <a:cubicBezTo>
                  <a:pt x="274724" y="694064"/>
                  <a:pt x="711329" y="655346"/>
                  <a:pt x="772289" y="605095"/>
                </a:cubicBezTo>
                <a:cubicBezTo>
                  <a:pt x="833249" y="554844"/>
                  <a:pt x="680849" y="474113"/>
                  <a:pt x="599295" y="392559"/>
                </a:cubicBezTo>
                <a:cubicBezTo>
                  <a:pt x="517741" y="311005"/>
                  <a:pt x="378521" y="175904"/>
                  <a:pt x="282962" y="115768"/>
                </a:cubicBezTo>
                <a:cubicBezTo>
                  <a:pt x="187403" y="55632"/>
                  <a:pt x="-17719" y="-24276"/>
                  <a:pt x="1228" y="7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E2E468EC-516D-2435-0804-1BCAA9327BA5}"/>
              </a:ext>
            </a:extLst>
          </p:cNvPr>
          <p:cNvSpPr/>
          <p:nvPr/>
        </p:nvSpPr>
        <p:spPr>
          <a:xfrm>
            <a:off x="7349830" y="10266045"/>
            <a:ext cx="604088" cy="889735"/>
          </a:xfrm>
          <a:custGeom>
            <a:avLst/>
            <a:gdLst>
              <a:gd name="connsiteX0" fmla="*/ 523895 w 604088"/>
              <a:gd name="connsiteY0" fmla="*/ 4891 h 889735"/>
              <a:gd name="connsiteX1" fmla="*/ 365729 w 604088"/>
              <a:gd name="connsiteY1" fmla="*/ 459620 h 889735"/>
              <a:gd name="connsiteX2" fmla="*/ 602979 w 604088"/>
              <a:gd name="connsiteY2" fmla="*/ 598016 h 889735"/>
              <a:gd name="connsiteX3" fmla="*/ 434927 w 604088"/>
              <a:gd name="connsiteY3" fmla="*/ 578245 h 889735"/>
              <a:gd name="connsiteX4" fmla="*/ 4912 w 604088"/>
              <a:gd name="connsiteY4" fmla="*/ 889635 h 889735"/>
              <a:gd name="connsiteX5" fmla="*/ 212505 w 604088"/>
              <a:gd name="connsiteY5" fmla="*/ 607901 h 889735"/>
              <a:gd name="connsiteX6" fmla="*/ 375614 w 604088"/>
              <a:gd name="connsiteY6" fmla="*/ 242141 h 889735"/>
              <a:gd name="connsiteX7" fmla="*/ 523895 w 604088"/>
              <a:gd name="connsiteY7" fmla="*/ 4891 h 88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088" h="889735">
                <a:moveTo>
                  <a:pt x="523895" y="4891"/>
                </a:moveTo>
                <a:cubicBezTo>
                  <a:pt x="522248" y="41137"/>
                  <a:pt x="352548" y="360766"/>
                  <a:pt x="365729" y="459620"/>
                </a:cubicBezTo>
                <a:cubicBezTo>
                  <a:pt x="378910" y="558474"/>
                  <a:pt x="591446" y="578245"/>
                  <a:pt x="602979" y="598016"/>
                </a:cubicBezTo>
                <a:cubicBezTo>
                  <a:pt x="614512" y="617787"/>
                  <a:pt x="534605" y="529642"/>
                  <a:pt x="434927" y="578245"/>
                </a:cubicBezTo>
                <a:cubicBezTo>
                  <a:pt x="335249" y="626848"/>
                  <a:pt x="41982" y="884692"/>
                  <a:pt x="4912" y="889635"/>
                </a:cubicBezTo>
                <a:cubicBezTo>
                  <a:pt x="-32158" y="894578"/>
                  <a:pt x="150721" y="715816"/>
                  <a:pt x="212505" y="607901"/>
                </a:cubicBezTo>
                <a:cubicBezTo>
                  <a:pt x="274289" y="499986"/>
                  <a:pt x="317125" y="341819"/>
                  <a:pt x="375614" y="242141"/>
                </a:cubicBezTo>
                <a:cubicBezTo>
                  <a:pt x="434103" y="142463"/>
                  <a:pt x="525542" y="-31355"/>
                  <a:pt x="523895" y="4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CFC3D444-68EF-695D-4111-601CCEEF3766}"/>
              </a:ext>
            </a:extLst>
          </p:cNvPr>
          <p:cNvSpPr/>
          <p:nvPr/>
        </p:nvSpPr>
        <p:spPr>
          <a:xfrm>
            <a:off x="7487269" y="9697218"/>
            <a:ext cx="382880" cy="1157104"/>
          </a:xfrm>
          <a:custGeom>
            <a:avLst/>
            <a:gdLst>
              <a:gd name="connsiteX0" fmla="*/ 307373 w 382880"/>
              <a:gd name="connsiteY0" fmla="*/ 365 h 1157104"/>
              <a:gd name="connsiteX1" fmla="*/ 381514 w 382880"/>
              <a:gd name="connsiteY1" fmla="*/ 385896 h 1157104"/>
              <a:gd name="connsiteX2" fmla="*/ 228290 w 382880"/>
              <a:gd name="connsiteY2" fmla="*/ 721999 h 1157104"/>
              <a:gd name="connsiteX3" fmla="*/ 926 w 382880"/>
              <a:gd name="connsiteY3" fmla="*/ 1156957 h 1157104"/>
              <a:gd name="connsiteX4" fmla="*/ 154149 w 382880"/>
              <a:gd name="connsiteY4" fmla="*/ 766484 h 1157104"/>
              <a:gd name="connsiteX5" fmla="*/ 307373 w 382880"/>
              <a:gd name="connsiteY5" fmla="*/ 410609 h 1157104"/>
              <a:gd name="connsiteX6" fmla="*/ 376571 w 382880"/>
              <a:gd name="connsiteY6" fmla="*/ 316698 h 1157104"/>
              <a:gd name="connsiteX7" fmla="*/ 307373 w 382880"/>
              <a:gd name="connsiteY7" fmla="*/ 365 h 115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880" h="1157104">
                <a:moveTo>
                  <a:pt x="307373" y="365"/>
                </a:moveTo>
                <a:cubicBezTo>
                  <a:pt x="308197" y="11898"/>
                  <a:pt x="394694" y="265624"/>
                  <a:pt x="381514" y="385896"/>
                </a:cubicBezTo>
                <a:cubicBezTo>
                  <a:pt x="368334" y="506168"/>
                  <a:pt x="291721" y="593489"/>
                  <a:pt x="228290" y="721999"/>
                </a:cubicBezTo>
                <a:cubicBezTo>
                  <a:pt x="164859" y="850509"/>
                  <a:pt x="13283" y="1149543"/>
                  <a:pt x="926" y="1156957"/>
                </a:cubicBezTo>
                <a:cubicBezTo>
                  <a:pt x="-11431" y="1164371"/>
                  <a:pt x="103074" y="890875"/>
                  <a:pt x="154149" y="766484"/>
                </a:cubicBezTo>
                <a:cubicBezTo>
                  <a:pt x="205223" y="642093"/>
                  <a:pt x="270303" y="485573"/>
                  <a:pt x="307373" y="410609"/>
                </a:cubicBezTo>
                <a:cubicBezTo>
                  <a:pt x="344443" y="335645"/>
                  <a:pt x="374100" y="380129"/>
                  <a:pt x="376571" y="316698"/>
                </a:cubicBezTo>
                <a:cubicBezTo>
                  <a:pt x="379042" y="253267"/>
                  <a:pt x="306549" y="-11168"/>
                  <a:pt x="307373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135BA38B-94DF-DD9E-7C40-BAE8A1A65BFD}"/>
              </a:ext>
            </a:extLst>
          </p:cNvPr>
          <p:cNvSpPr/>
          <p:nvPr/>
        </p:nvSpPr>
        <p:spPr>
          <a:xfrm>
            <a:off x="6376755" y="11612434"/>
            <a:ext cx="1281705" cy="710963"/>
          </a:xfrm>
          <a:custGeom>
            <a:avLst/>
            <a:gdLst>
              <a:gd name="connsiteX0" fmla="*/ 9217 w 1281705"/>
              <a:gd name="connsiteY0" fmla="*/ 472474 h 710963"/>
              <a:gd name="connsiteX1" fmla="*/ 691310 w 1281705"/>
              <a:gd name="connsiteY1" fmla="*/ 141313 h 710963"/>
              <a:gd name="connsiteX2" fmla="*/ 1121325 w 1281705"/>
              <a:gd name="connsiteY2" fmla="*/ 67172 h 710963"/>
              <a:gd name="connsiteX3" fmla="*/ 1264663 w 1281705"/>
              <a:gd name="connsiteY3" fmla="*/ 2917 h 710963"/>
              <a:gd name="connsiteX4" fmla="*/ 765450 w 1281705"/>
              <a:gd name="connsiteY4" fmla="*/ 166027 h 710963"/>
              <a:gd name="connsiteX5" fmla="*/ 266237 w 1281705"/>
              <a:gd name="connsiteY5" fmla="*/ 363735 h 710963"/>
              <a:gd name="connsiteX6" fmla="*/ 587513 w 1281705"/>
              <a:gd name="connsiteY6" fmla="*/ 502130 h 710963"/>
              <a:gd name="connsiteX7" fmla="*/ 819820 w 1281705"/>
              <a:gd name="connsiteY7" fmla="*/ 447761 h 710963"/>
              <a:gd name="connsiteX8" fmla="*/ 533143 w 1281705"/>
              <a:gd name="connsiteY8" fmla="*/ 566385 h 710963"/>
              <a:gd name="connsiteX9" fmla="*/ 745680 w 1281705"/>
              <a:gd name="connsiteY9" fmla="*/ 591099 h 710963"/>
              <a:gd name="connsiteX10" fmla="*/ 216810 w 1281705"/>
              <a:gd name="connsiteY10" fmla="*/ 709724 h 710963"/>
              <a:gd name="connsiteX11" fmla="*/ 290951 w 1281705"/>
              <a:gd name="connsiteY11" fmla="*/ 507073 h 710963"/>
              <a:gd name="connsiteX12" fmla="*/ 9217 w 1281705"/>
              <a:gd name="connsiteY12" fmla="*/ 472474 h 71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1705" h="710963">
                <a:moveTo>
                  <a:pt x="9217" y="472474"/>
                </a:moveTo>
                <a:cubicBezTo>
                  <a:pt x="75944" y="411514"/>
                  <a:pt x="505959" y="208863"/>
                  <a:pt x="691310" y="141313"/>
                </a:cubicBezTo>
                <a:cubicBezTo>
                  <a:pt x="876661" y="73763"/>
                  <a:pt x="1025766" y="90238"/>
                  <a:pt x="1121325" y="67172"/>
                </a:cubicBezTo>
                <a:cubicBezTo>
                  <a:pt x="1216884" y="44106"/>
                  <a:pt x="1323976" y="-13559"/>
                  <a:pt x="1264663" y="2917"/>
                </a:cubicBezTo>
                <a:cubicBezTo>
                  <a:pt x="1205351" y="19393"/>
                  <a:pt x="931854" y="105891"/>
                  <a:pt x="765450" y="166027"/>
                </a:cubicBezTo>
                <a:cubicBezTo>
                  <a:pt x="599046" y="226163"/>
                  <a:pt x="295893" y="307718"/>
                  <a:pt x="266237" y="363735"/>
                </a:cubicBezTo>
                <a:cubicBezTo>
                  <a:pt x="236581" y="419752"/>
                  <a:pt x="495249" y="488126"/>
                  <a:pt x="587513" y="502130"/>
                </a:cubicBezTo>
                <a:cubicBezTo>
                  <a:pt x="679777" y="516134"/>
                  <a:pt x="828882" y="437052"/>
                  <a:pt x="819820" y="447761"/>
                </a:cubicBezTo>
                <a:cubicBezTo>
                  <a:pt x="810758" y="458470"/>
                  <a:pt x="545500" y="542495"/>
                  <a:pt x="533143" y="566385"/>
                </a:cubicBezTo>
                <a:cubicBezTo>
                  <a:pt x="520786" y="590275"/>
                  <a:pt x="798402" y="567209"/>
                  <a:pt x="745680" y="591099"/>
                </a:cubicBezTo>
                <a:cubicBezTo>
                  <a:pt x="692958" y="614989"/>
                  <a:pt x="292598" y="723728"/>
                  <a:pt x="216810" y="709724"/>
                </a:cubicBezTo>
                <a:cubicBezTo>
                  <a:pt x="141022" y="695720"/>
                  <a:pt x="323079" y="542496"/>
                  <a:pt x="290951" y="507073"/>
                </a:cubicBezTo>
                <a:cubicBezTo>
                  <a:pt x="258824" y="471650"/>
                  <a:pt x="-57510" y="533434"/>
                  <a:pt x="9217" y="472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628D72EF-DADD-39F3-1112-7E1E5752D041}"/>
              </a:ext>
            </a:extLst>
          </p:cNvPr>
          <p:cNvSpPr/>
          <p:nvPr/>
        </p:nvSpPr>
        <p:spPr>
          <a:xfrm>
            <a:off x="1192716" y="6083207"/>
            <a:ext cx="226691" cy="1603520"/>
          </a:xfrm>
          <a:custGeom>
            <a:avLst/>
            <a:gdLst>
              <a:gd name="connsiteX0" fmla="*/ 72616 w 226691"/>
              <a:gd name="connsiteY0" fmla="*/ 1260 h 1603520"/>
              <a:gd name="connsiteX1" fmla="*/ 102272 w 226691"/>
              <a:gd name="connsiteY1" fmla="*/ 495530 h 1603520"/>
              <a:gd name="connsiteX2" fmla="*/ 176413 w 226691"/>
              <a:gd name="connsiteY2" fmla="*/ 698181 h 1603520"/>
              <a:gd name="connsiteX3" fmla="*/ 156642 w 226691"/>
              <a:gd name="connsiteY3" fmla="*/ 955202 h 1603520"/>
              <a:gd name="connsiteX4" fmla="*/ 225840 w 226691"/>
              <a:gd name="connsiteY4" fmla="*/ 861290 h 1603520"/>
              <a:gd name="connsiteX5" fmla="*/ 166527 w 226691"/>
              <a:gd name="connsiteY5" fmla="*/ 1098540 h 1603520"/>
              <a:gd name="connsiteX6" fmla="*/ 220897 w 226691"/>
              <a:gd name="connsiteY6" fmla="*/ 1602696 h 1603520"/>
              <a:gd name="connsiteX7" fmla="*/ 201126 w 226691"/>
              <a:gd name="connsiteY7" fmla="*/ 970030 h 1603520"/>
              <a:gd name="connsiteX8" fmla="*/ 8361 w 226691"/>
              <a:gd name="connsiteY8" fmla="*/ 352192 h 1603520"/>
              <a:gd name="connsiteX9" fmla="*/ 38017 w 226691"/>
              <a:gd name="connsiteY9" fmla="*/ 352192 h 1603520"/>
              <a:gd name="connsiteX10" fmla="*/ 72616 w 226691"/>
              <a:gd name="connsiteY10" fmla="*/ 1260 h 160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691" h="1603520">
                <a:moveTo>
                  <a:pt x="72616" y="1260"/>
                </a:moveTo>
                <a:cubicBezTo>
                  <a:pt x="83325" y="25150"/>
                  <a:pt x="84972" y="379376"/>
                  <a:pt x="102272" y="495530"/>
                </a:cubicBezTo>
                <a:cubicBezTo>
                  <a:pt x="119572" y="611684"/>
                  <a:pt x="167351" y="621569"/>
                  <a:pt x="176413" y="698181"/>
                </a:cubicBezTo>
                <a:cubicBezTo>
                  <a:pt x="185475" y="774793"/>
                  <a:pt x="148404" y="928017"/>
                  <a:pt x="156642" y="955202"/>
                </a:cubicBezTo>
                <a:cubicBezTo>
                  <a:pt x="164880" y="982387"/>
                  <a:pt x="224193" y="837400"/>
                  <a:pt x="225840" y="861290"/>
                </a:cubicBezTo>
                <a:cubicBezTo>
                  <a:pt x="227488" y="885180"/>
                  <a:pt x="167351" y="974972"/>
                  <a:pt x="166527" y="1098540"/>
                </a:cubicBezTo>
                <a:cubicBezTo>
                  <a:pt x="165703" y="1222108"/>
                  <a:pt x="215131" y="1624114"/>
                  <a:pt x="220897" y="1602696"/>
                </a:cubicBezTo>
                <a:cubicBezTo>
                  <a:pt x="226663" y="1581278"/>
                  <a:pt x="236549" y="1178447"/>
                  <a:pt x="201126" y="970030"/>
                </a:cubicBezTo>
                <a:cubicBezTo>
                  <a:pt x="165703" y="761613"/>
                  <a:pt x="35546" y="455165"/>
                  <a:pt x="8361" y="352192"/>
                </a:cubicBezTo>
                <a:cubicBezTo>
                  <a:pt x="-18824" y="249219"/>
                  <a:pt x="28132" y="404090"/>
                  <a:pt x="38017" y="352192"/>
                </a:cubicBezTo>
                <a:cubicBezTo>
                  <a:pt x="47902" y="300294"/>
                  <a:pt x="61907" y="-22630"/>
                  <a:pt x="72616" y="1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B2FB0B87-5392-F57B-E184-3EEDB197C72F}"/>
              </a:ext>
            </a:extLst>
          </p:cNvPr>
          <p:cNvSpPr/>
          <p:nvPr/>
        </p:nvSpPr>
        <p:spPr>
          <a:xfrm>
            <a:off x="1655313" y="2767909"/>
            <a:ext cx="1049064" cy="2095424"/>
          </a:xfrm>
          <a:custGeom>
            <a:avLst/>
            <a:gdLst>
              <a:gd name="connsiteX0" fmla="*/ 1048345 w 1049064"/>
              <a:gd name="connsiteY0" fmla="*/ 5 h 2095424"/>
              <a:gd name="connsiteX1" fmla="*/ 771554 w 1049064"/>
              <a:gd name="connsiteY1" fmla="*/ 578301 h 2095424"/>
              <a:gd name="connsiteX2" fmla="*/ 608445 w 1049064"/>
              <a:gd name="connsiteY2" fmla="*/ 1413617 h 2095424"/>
              <a:gd name="connsiteX3" fmla="*/ 608445 w 1049064"/>
              <a:gd name="connsiteY3" fmla="*/ 1280165 h 2095424"/>
              <a:gd name="connsiteX4" fmla="*/ 5435 w 1049064"/>
              <a:gd name="connsiteY4" fmla="*/ 2085825 h 2095424"/>
              <a:gd name="connsiteX5" fmla="*/ 331653 w 1049064"/>
              <a:gd name="connsiteY5" fmla="*/ 1650867 h 2095424"/>
              <a:gd name="connsiteX6" fmla="*/ 682585 w 1049064"/>
              <a:gd name="connsiteY6" fmla="*/ 588186 h 2095424"/>
              <a:gd name="connsiteX7" fmla="*/ 1048345 w 1049064"/>
              <a:gd name="connsiteY7" fmla="*/ 5 h 209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9064" h="2095424">
                <a:moveTo>
                  <a:pt x="1048345" y="5"/>
                </a:moveTo>
                <a:cubicBezTo>
                  <a:pt x="1063173" y="-1643"/>
                  <a:pt x="844871" y="342699"/>
                  <a:pt x="771554" y="578301"/>
                </a:cubicBezTo>
                <a:cubicBezTo>
                  <a:pt x="698237" y="813903"/>
                  <a:pt x="635630" y="1296640"/>
                  <a:pt x="608445" y="1413617"/>
                </a:cubicBezTo>
                <a:cubicBezTo>
                  <a:pt x="581260" y="1530594"/>
                  <a:pt x="708947" y="1168130"/>
                  <a:pt x="608445" y="1280165"/>
                </a:cubicBezTo>
                <a:cubicBezTo>
                  <a:pt x="507943" y="1392200"/>
                  <a:pt x="5435" y="2085825"/>
                  <a:pt x="5435" y="2085825"/>
                </a:cubicBezTo>
                <a:cubicBezTo>
                  <a:pt x="-40697" y="2147609"/>
                  <a:pt x="218795" y="1900473"/>
                  <a:pt x="331653" y="1650867"/>
                </a:cubicBezTo>
                <a:cubicBezTo>
                  <a:pt x="444511" y="1401261"/>
                  <a:pt x="563960" y="866625"/>
                  <a:pt x="682585" y="588186"/>
                </a:cubicBezTo>
                <a:cubicBezTo>
                  <a:pt x="801210" y="309747"/>
                  <a:pt x="1033517" y="1653"/>
                  <a:pt x="104834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ACB91DDE-FCD1-18CE-183E-D5376AB4779A}"/>
              </a:ext>
            </a:extLst>
          </p:cNvPr>
          <p:cNvSpPr/>
          <p:nvPr/>
        </p:nvSpPr>
        <p:spPr>
          <a:xfrm>
            <a:off x="2414430" y="7794872"/>
            <a:ext cx="245987" cy="2164888"/>
          </a:xfrm>
          <a:custGeom>
            <a:avLst/>
            <a:gdLst>
              <a:gd name="connsiteX0" fmla="*/ 244744 w 245987"/>
              <a:gd name="connsiteY0" fmla="*/ 24484 h 2164888"/>
              <a:gd name="connsiteX1" fmla="*/ 96463 w 245987"/>
              <a:gd name="connsiteY1" fmla="*/ 1630862 h 2164888"/>
              <a:gd name="connsiteX2" fmla="*/ 81635 w 245987"/>
              <a:gd name="connsiteY2" fmla="*/ 2164674 h 2164888"/>
              <a:gd name="connsiteX3" fmla="*/ 47036 w 245987"/>
              <a:gd name="connsiteY3" fmla="*/ 1586378 h 2164888"/>
              <a:gd name="connsiteX4" fmla="*/ 91520 w 245987"/>
              <a:gd name="connsiteY4" fmla="*/ 414957 h 2164888"/>
              <a:gd name="connsiteX5" fmla="*/ 2552 w 245987"/>
              <a:gd name="connsiteY5" fmla="*/ 642322 h 2164888"/>
              <a:gd name="connsiteX6" fmla="*/ 244744 w 245987"/>
              <a:gd name="connsiteY6" fmla="*/ 24484 h 216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987" h="2164888">
                <a:moveTo>
                  <a:pt x="244744" y="24484"/>
                </a:moveTo>
                <a:cubicBezTo>
                  <a:pt x="260396" y="189241"/>
                  <a:pt x="123648" y="1274164"/>
                  <a:pt x="96463" y="1630862"/>
                </a:cubicBezTo>
                <a:cubicBezTo>
                  <a:pt x="69278" y="1987560"/>
                  <a:pt x="89873" y="2172088"/>
                  <a:pt x="81635" y="2164674"/>
                </a:cubicBezTo>
                <a:cubicBezTo>
                  <a:pt x="73397" y="2157260"/>
                  <a:pt x="45389" y="1877997"/>
                  <a:pt x="47036" y="1586378"/>
                </a:cubicBezTo>
                <a:cubicBezTo>
                  <a:pt x="48683" y="1294759"/>
                  <a:pt x="98934" y="572300"/>
                  <a:pt x="91520" y="414957"/>
                </a:cubicBezTo>
                <a:cubicBezTo>
                  <a:pt x="84106" y="257614"/>
                  <a:pt x="-17219" y="706577"/>
                  <a:pt x="2552" y="642322"/>
                </a:cubicBezTo>
                <a:cubicBezTo>
                  <a:pt x="22323" y="578067"/>
                  <a:pt x="229092" y="-140273"/>
                  <a:pt x="244744" y="24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5F9F1EEA-09EA-C09E-0286-E72D86DF6BA9}"/>
              </a:ext>
            </a:extLst>
          </p:cNvPr>
          <p:cNvSpPr/>
          <p:nvPr/>
        </p:nvSpPr>
        <p:spPr>
          <a:xfrm>
            <a:off x="1937535" y="9968277"/>
            <a:ext cx="573508" cy="1831587"/>
          </a:xfrm>
          <a:custGeom>
            <a:avLst/>
            <a:gdLst>
              <a:gd name="connsiteX0" fmla="*/ 548644 w 573508"/>
              <a:gd name="connsiteY0" fmla="*/ 45639 h 1831587"/>
              <a:gd name="connsiteX1" fmla="*/ 553587 w 573508"/>
              <a:gd name="connsiteY1" fmla="*/ 114837 h 1831587"/>
              <a:gd name="connsiteX2" fmla="*/ 430020 w 573508"/>
              <a:gd name="connsiteY2" fmla="*/ 851299 h 1831587"/>
              <a:gd name="connsiteX3" fmla="*/ 430020 w 573508"/>
              <a:gd name="connsiteY3" fmla="*/ 801872 h 1831587"/>
              <a:gd name="connsiteX4" fmla="*/ 172999 w 573508"/>
              <a:gd name="connsiteY4" fmla="*/ 1483965 h 1831587"/>
              <a:gd name="connsiteX5" fmla="*/ 4 w 573508"/>
              <a:gd name="connsiteY5" fmla="*/ 1829954 h 1831587"/>
              <a:gd name="connsiteX6" fmla="*/ 177942 w 573508"/>
              <a:gd name="connsiteY6" fmla="*/ 1548220 h 1831587"/>
              <a:gd name="connsiteX7" fmla="*/ 375650 w 573508"/>
              <a:gd name="connsiteY7" fmla="*/ 292774 h 1831587"/>
              <a:gd name="connsiteX8" fmla="*/ 316337 w 573508"/>
              <a:gd name="connsiteY8" fmla="*/ 549794 h 1831587"/>
              <a:gd name="connsiteX9" fmla="*/ 548644 w 573508"/>
              <a:gd name="connsiteY9" fmla="*/ 45639 h 183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3508" h="1831587">
                <a:moveTo>
                  <a:pt x="548644" y="45639"/>
                </a:moveTo>
                <a:cubicBezTo>
                  <a:pt x="588186" y="-26854"/>
                  <a:pt x="573358" y="-19440"/>
                  <a:pt x="553587" y="114837"/>
                </a:cubicBezTo>
                <a:cubicBezTo>
                  <a:pt x="533816" y="249114"/>
                  <a:pt x="450614" y="736793"/>
                  <a:pt x="430020" y="851299"/>
                </a:cubicBezTo>
                <a:cubicBezTo>
                  <a:pt x="409426" y="965805"/>
                  <a:pt x="472857" y="696428"/>
                  <a:pt x="430020" y="801872"/>
                </a:cubicBezTo>
                <a:cubicBezTo>
                  <a:pt x="387183" y="907316"/>
                  <a:pt x="244668" y="1312618"/>
                  <a:pt x="172999" y="1483965"/>
                </a:cubicBezTo>
                <a:cubicBezTo>
                  <a:pt x="101330" y="1655312"/>
                  <a:pt x="-820" y="1819245"/>
                  <a:pt x="4" y="1829954"/>
                </a:cubicBezTo>
                <a:cubicBezTo>
                  <a:pt x="828" y="1840663"/>
                  <a:pt x="115334" y="1804417"/>
                  <a:pt x="177942" y="1548220"/>
                </a:cubicBezTo>
                <a:cubicBezTo>
                  <a:pt x="240550" y="1292023"/>
                  <a:pt x="352584" y="459178"/>
                  <a:pt x="375650" y="292774"/>
                </a:cubicBezTo>
                <a:cubicBezTo>
                  <a:pt x="398716" y="126370"/>
                  <a:pt x="288328" y="586864"/>
                  <a:pt x="316337" y="549794"/>
                </a:cubicBezTo>
                <a:cubicBezTo>
                  <a:pt x="344346" y="512724"/>
                  <a:pt x="509102" y="118132"/>
                  <a:pt x="548644" y="45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E00B0948-CD82-216F-513F-27D5BEE18B94}"/>
              </a:ext>
            </a:extLst>
          </p:cNvPr>
          <p:cNvSpPr/>
          <p:nvPr/>
        </p:nvSpPr>
        <p:spPr>
          <a:xfrm>
            <a:off x="2425238" y="5104136"/>
            <a:ext cx="385370" cy="1385688"/>
          </a:xfrm>
          <a:custGeom>
            <a:avLst/>
            <a:gdLst>
              <a:gd name="connsiteX0" fmla="*/ 382217 w 385370"/>
              <a:gd name="connsiteY0" fmla="*/ 1676 h 1385688"/>
              <a:gd name="connsiteX1" fmla="*/ 199337 w 385370"/>
              <a:gd name="connsiteY1" fmla="*/ 466290 h 1385688"/>
              <a:gd name="connsiteX2" fmla="*/ 238879 w 385370"/>
              <a:gd name="connsiteY2" fmla="*/ 1094013 h 1385688"/>
              <a:gd name="connsiteX3" fmla="*/ 169681 w 385370"/>
              <a:gd name="connsiteY3" fmla="*/ 896305 h 1385688"/>
              <a:gd name="connsiteX4" fmla="*/ 70827 w 385370"/>
              <a:gd name="connsiteY4" fmla="*/ 1385633 h 1385688"/>
              <a:gd name="connsiteX5" fmla="*/ 95540 w 385370"/>
              <a:gd name="connsiteY5" fmla="*/ 861706 h 1385688"/>
              <a:gd name="connsiteX6" fmla="*/ 46113 w 385370"/>
              <a:gd name="connsiteY6" fmla="*/ 515717 h 1385688"/>
              <a:gd name="connsiteX7" fmla="*/ 21400 w 385370"/>
              <a:gd name="connsiteY7" fmla="*/ 629399 h 1385688"/>
              <a:gd name="connsiteX8" fmla="*/ 382217 w 385370"/>
              <a:gd name="connsiteY8" fmla="*/ 1676 h 138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370" h="1385688">
                <a:moveTo>
                  <a:pt x="382217" y="1676"/>
                </a:moveTo>
                <a:cubicBezTo>
                  <a:pt x="411873" y="-25509"/>
                  <a:pt x="223227" y="284234"/>
                  <a:pt x="199337" y="466290"/>
                </a:cubicBezTo>
                <a:cubicBezTo>
                  <a:pt x="175447" y="648346"/>
                  <a:pt x="243822" y="1022344"/>
                  <a:pt x="238879" y="1094013"/>
                </a:cubicBezTo>
                <a:cubicBezTo>
                  <a:pt x="233936" y="1165682"/>
                  <a:pt x="197690" y="847702"/>
                  <a:pt x="169681" y="896305"/>
                </a:cubicBezTo>
                <a:cubicBezTo>
                  <a:pt x="141672" y="944908"/>
                  <a:pt x="83184" y="1391400"/>
                  <a:pt x="70827" y="1385633"/>
                </a:cubicBezTo>
                <a:cubicBezTo>
                  <a:pt x="58470" y="1379867"/>
                  <a:pt x="99659" y="1006692"/>
                  <a:pt x="95540" y="861706"/>
                </a:cubicBezTo>
                <a:cubicBezTo>
                  <a:pt x="91421" y="716720"/>
                  <a:pt x="58470" y="554435"/>
                  <a:pt x="46113" y="515717"/>
                </a:cubicBezTo>
                <a:cubicBezTo>
                  <a:pt x="33756" y="476999"/>
                  <a:pt x="-33793" y="708482"/>
                  <a:pt x="21400" y="629399"/>
                </a:cubicBezTo>
                <a:cubicBezTo>
                  <a:pt x="76593" y="550316"/>
                  <a:pt x="352561" y="28861"/>
                  <a:pt x="382217" y="1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63FFCF91-3555-E84E-84FF-26DAD6C7F62B}"/>
              </a:ext>
            </a:extLst>
          </p:cNvPr>
          <p:cNvSpPr/>
          <p:nvPr/>
        </p:nvSpPr>
        <p:spPr>
          <a:xfrm>
            <a:off x="2749391" y="4398950"/>
            <a:ext cx="470916" cy="875218"/>
          </a:xfrm>
          <a:custGeom>
            <a:avLst/>
            <a:gdLst>
              <a:gd name="connsiteX0" fmla="*/ 329913 w 470916"/>
              <a:gd name="connsiteY0" fmla="*/ 55 h 875218"/>
              <a:gd name="connsiteX1" fmla="*/ 408996 w 470916"/>
              <a:gd name="connsiteY1" fmla="*/ 202706 h 875218"/>
              <a:gd name="connsiteX2" fmla="*/ 201403 w 470916"/>
              <a:gd name="connsiteY2" fmla="*/ 489383 h 875218"/>
              <a:gd name="connsiteX3" fmla="*/ 468308 w 470916"/>
              <a:gd name="connsiteY3" fmla="*/ 449841 h 875218"/>
              <a:gd name="connsiteX4" fmla="*/ 3694 w 470916"/>
              <a:gd name="connsiteY4" fmla="*/ 874914 h 875218"/>
              <a:gd name="connsiteX5" fmla="*/ 250830 w 470916"/>
              <a:gd name="connsiteY5" fmla="*/ 514096 h 875218"/>
              <a:gd name="connsiteX6" fmla="*/ 255772 w 470916"/>
              <a:gd name="connsiteY6" fmla="*/ 291675 h 875218"/>
              <a:gd name="connsiteX7" fmla="*/ 379340 w 470916"/>
              <a:gd name="connsiteY7" fmla="*/ 182935 h 875218"/>
              <a:gd name="connsiteX8" fmla="*/ 329913 w 470916"/>
              <a:gd name="connsiteY8" fmla="*/ 55 h 87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916" h="875218">
                <a:moveTo>
                  <a:pt x="329913" y="55"/>
                </a:moveTo>
                <a:cubicBezTo>
                  <a:pt x="334856" y="3350"/>
                  <a:pt x="430414" y="121151"/>
                  <a:pt x="408996" y="202706"/>
                </a:cubicBezTo>
                <a:cubicBezTo>
                  <a:pt x="387578" y="284261"/>
                  <a:pt x="191518" y="448194"/>
                  <a:pt x="201403" y="489383"/>
                </a:cubicBezTo>
                <a:cubicBezTo>
                  <a:pt x="211288" y="530572"/>
                  <a:pt x="501259" y="385586"/>
                  <a:pt x="468308" y="449841"/>
                </a:cubicBezTo>
                <a:cubicBezTo>
                  <a:pt x="435357" y="514096"/>
                  <a:pt x="39940" y="864205"/>
                  <a:pt x="3694" y="874914"/>
                </a:cubicBezTo>
                <a:cubicBezTo>
                  <a:pt x="-32552" y="885623"/>
                  <a:pt x="208817" y="611302"/>
                  <a:pt x="250830" y="514096"/>
                </a:cubicBezTo>
                <a:cubicBezTo>
                  <a:pt x="292843" y="416890"/>
                  <a:pt x="234354" y="346869"/>
                  <a:pt x="255772" y="291675"/>
                </a:cubicBezTo>
                <a:cubicBezTo>
                  <a:pt x="277190" y="236481"/>
                  <a:pt x="363688" y="225772"/>
                  <a:pt x="379340" y="182935"/>
                </a:cubicBezTo>
                <a:cubicBezTo>
                  <a:pt x="394992" y="140098"/>
                  <a:pt x="324970" y="-3240"/>
                  <a:pt x="329913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BB5E0087-0FCC-BB8A-B4F8-F8E609D56D14}"/>
              </a:ext>
            </a:extLst>
          </p:cNvPr>
          <p:cNvSpPr/>
          <p:nvPr/>
        </p:nvSpPr>
        <p:spPr>
          <a:xfrm>
            <a:off x="2026441" y="6531009"/>
            <a:ext cx="271930" cy="802709"/>
          </a:xfrm>
          <a:custGeom>
            <a:avLst/>
            <a:gdLst>
              <a:gd name="connsiteX0" fmla="*/ 271916 w 271930"/>
              <a:gd name="connsiteY0" fmla="*/ 171296 h 802709"/>
              <a:gd name="connsiteX1" fmla="*/ 84093 w 271930"/>
              <a:gd name="connsiteY1" fmla="*/ 364061 h 802709"/>
              <a:gd name="connsiteX2" fmla="*/ 67 w 271930"/>
              <a:gd name="connsiteY2" fmla="*/ 799019 h 802709"/>
              <a:gd name="connsiteX3" fmla="*/ 69265 w 271930"/>
              <a:gd name="connsiteY3" fmla="*/ 541999 h 802709"/>
              <a:gd name="connsiteX4" fmla="*/ 34666 w 271930"/>
              <a:gd name="connsiteY4" fmla="*/ 8187 h 802709"/>
              <a:gd name="connsiteX5" fmla="*/ 74208 w 271930"/>
              <a:gd name="connsiteY5" fmla="*/ 215780 h 802709"/>
              <a:gd name="connsiteX6" fmla="*/ 271916 w 271930"/>
              <a:gd name="connsiteY6" fmla="*/ 171296 h 80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930" h="802709">
                <a:moveTo>
                  <a:pt x="271916" y="171296"/>
                </a:moveTo>
                <a:cubicBezTo>
                  <a:pt x="273564" y="196010"/>
                  <a:pt x="129401" y="259441"/>
                  <a:pt x="84093" y="364061"/>
                </a:cubicBezTo>
                <a:cubicBezTo>
                  <a:pt x="38785" y="468681"/>
                  <a:pt x="2538" y="769363"/>
                  <a:pt x="67" y="799019"/>
                </a:cubicBezTo>
                <a:cubicBezTo>
                  <a:pt x="-2404" y="828675"/>
                  <a:pt x="63498" y="673804"/>
                  <a:pt x="69265" y="541999"/>
                </a:cubicBezTo>
                <a:cubicBezTo>
                  <a:pt x="75031" y="410194"/>
                  <a:pt x="33842" y="62557"/>
                  <a:pt x="34666" y="8187"/>
                </a:cubicBezTo>
                <a:cubicBezTo>
                  <a:pt x="35490" y="-46183"/>
                  <a:pt x="37138" y="186948"/>
                  <a:pt x="74208" y="215780"/>
                </a:cubicBezTo>
                <a:cubicBezTo>
                  <a:pt x="111278" y="244612"/>
                  <a:pt x="270268" y="146582"/>
                  <a:pt x="271916" y="171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098E3711-38BA-960E-2A3C-9762D5922AFB}"/>
              </a:ext>
            </a:extLst>
          </p:cNvPr>
          <p:cNvSpPr/>
          <p:nvPr/>
        </p:nvSpPr>
        <p:spPr>
          <a:xfrm>
            <a:off x="1700301" y="6665430"/>
            <a:ext cx="331223" cy="624097"/>
          </a:xfrm>
          <a:custGeom>
            <a:avLst/>
            <a:gdLst>
              <a:gd name="connsiteX0" fmla="*/ 4931 w 331223"/>
              <a:gd name="connsiteY0" fmla="*/ 190099 h 624097"/>
              <a:gd name="connsiteX1" fmla="*/ 138384 w 331223"/>
              <a:gd name="connsiteY1" fmla="*/ 353208 h 624097"/>
              <a:gd name="connsiteX2" fmla="*/ 123556 w 331223"/>
              <a:gd name="connsiteY2" fmla="*/ 620114 h 624097"/>
              <a:gd name="connsiteX3" fmla="*/ 158155 w 331223"/>
              <a:gd name="connsiteY3" fmla="*/ 476775 h 624097"/>
              <a:gd name="connsiteX4" fmla="*/ 331150 w 331223"/>
              <a:gd name="connsiteY4" fmla="*/ 2276 h 624097"/>
              <a:gd name="connsiteX5" fmla="*/ 177926 w 331223"/>
              <a:gd name="connsiteY5" fmla="*/ 293895 h 624097"/>
              <a:gd name="connsiteX6" fmla="*/ 44473 w 331223"/>
              <a:gd name="connsiteY6" fmla="*/ 224698 h 624097"/>
              <a:gd name="connsiteX7" fmla="*/ 4931 w 331223"/>
              <a:gd name="connsiteY7" fmla="*/ 190099 h 62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223" h="624097">
                <a:moveTo>
                  <a:pt x="4931" y="190099"/>
                </a:moveTo>
                <a:cubicBezTo>
                  <a:pt x="20583" y="211517"/>
                  <a:pt x="118613" y="281539"/>
                  <a:pt x="138384" y="353208"/>
                </a:cubicBezTo>
                <a:cubicBezTo>
                  <a:pt x="158155" y="424877"/>
                  <a:pt x="120261" y="599520"/>
                  <a:pt x="123556" y="620114"/>
                </a:cubicBezTo>
                <a:cubicBezTo>
                  <a:pt x="126851" y="640708"/>
                  <a:pt x="123556" y="579748"/>
                  <a:pt x="158155" y="476775"/>
                </a:cubicBezTo>
                <a:cubicBezTo>
                  <a:pt x="192754" y="373802"/>
                  <a:pt x="327855" y="32756"/>
                  <a:pt x="331150" y="2276"/>
                </a:cubicBezTo>
                <a:cubicBezTo>
                  <a:pt x="334445" y="-28204"/>
                  <a:pt x="225706" y="256825"/>
                  <a:pt x="177926" y="293895"/>
                </a:cubicBezTo>
                <a:cubicBezTo>
                  <a:pt x="130147" y="330965"/>
                  <a:pt x="75777" y="241174"/>
                  <a:pt x="44473" y="224698"/>
                </a:cubicBezTo>
                <a:cubicBezTo>
                  <a:pt x="13169" y="208222"/>
                  <a:pt x="-10721" y="168681"/>
                  <a:pt x="4931" y="190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327763DC-26A7-2D9F-AD56-2E5167586A09}"/>
              </a:ext>
            </a:extLst>
          </p:cNvPr>
          <p:cNvSpPr/>
          <p:nvPr/>
        </p:nvSpPr>
        <p:spPr>
          <a:xfrm>
            <a:off x="7575711" y="8520364"/>
            <a:ext cx="1103710" cy="903264"/>
          </a:xfrm>
          <a:custGeom>
            <a:avLst/>
            <a:gdLst>
              <a:gd name="connsiteX0" fmla="*/ 1452 w 1103710"/>
              <a:gd name="connsiteY0" fmla="*/ 5798 h 903264"/>
              <a:gd name="connsiteX1" fmla="*/ 530321 w 1103710"/>
              <a:gd name="connsiteY1" fmla="*/ 425928 h 903264"/>
              <a:gd name="connsiteX2" fmla="*/ 480894 w 1103710"/>
              <a:gd name="connsiteY2" fmla="*/ 455584 h 903264"/>
              <a:gd name="connsiteX3" fmla="*/ 797227 w 1103710"/>
              <a:gd name="connsiteY3" fmla="*/ 816401 h 903264"/>
              <a:gd name="connsiteX4" fmla="*/ 698373 w 1103710"/>
              <a:gd name="connsiteY4" fmla="*/ 757089 h 903264"/>
              <a:gd name="connsiteX5" fmla="*/ 1103675 w 1103710"/>
              <a:gd name="connsiteY5" fmla="*/ 900427 h 903264"/>
              <a:gd name="connsiteX6" fmla="*/ 673660 w 1103710"/>
              <a:gd name="connsiteY6" fmla="*/ 603865 h 903264"/>
              <a:gd name="connsiteX7" fmla="*/ 382040 w 1103710"/>
              <a:gd name="connsiteY7" fmla="*/ 208449 h 903264"/>
              <a:gd name="connsiteX8" fmla="*/ 1452 w 1103710"/>
              <a:gd name="connsiteY8" fmla="*/ 5798 h 903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3710" h="903264">
                <a:moveTo>
                  <a:pt x="1452" y="5798"/>
                </a:moveTo>
                <a:cubicBezTo>
                  <a:pt x="26165" y="42044"/>
                  <a:pt x="450414" y="350964"/>
                  <a:pt x="530321" y="425928"/>
                </a:cubicBezTo>
                <a:cubicBezTo>
                  <a:pt x="610228" y="500892"/>
                  <a:pt x="436410" y="390505"/>
                  <a:pt x="480894" y="455584"/>
                </a:cubicBezTo>
                <a:cubicBezTo>
                  <a:pt x="525378" y="520663"/>
                  <a:pt x="760981" y="766150"/>
                  <a:pt x="797227" y="816401"/>
                </a:cubicBezTo>
                <a:cubicBezTo>
                  <a:pt x="833473" y="866652"/>
                  <a:pt x="647298" y="743085"/>
                  <a:pt x="698373" y="757089"/>
                </a:cubicBezTo>
                <a:cubicBezTo>
                  <a:pt x="749448" y="771093"/>
                  <a:pt x="1107794" y="925964"/>
                  <a:pt x="1103675" y="900427"/>
                </a:cubicBezTo>
                <a:cubicBezTo>
                  <a:pt x="1099556" y="874890"/>
                  <a:pt x="793932" y="719195"/>
                  <a:pt x="673660" y="603865"/>
                </a:cubicBezTo>
                <a:cubicBezTo>
                  <a:pt x="553388" y="488535"/>
                  <a:pt x="489956" y="305655"/>
                  <a:pt x="382040" y="208449"/>
                </a:cubicBezTo>
                <a:cubicBezTo>
                  <a:pt x="274124" y="111243"/>
                  <a:pt x="-23261" y="-30448"/>
                  <a:pt x="1452" y="5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F4FB5429-061E-51F2-A8CD-8740084C8B6C}"/>
              </a:ext>
            </a:extLst>
          </p:cNvPr>
          <p:cNvSpPr/>
          <p:nvPr/>
        </p:nvSpPr>
        <p:spPr>
          <a:xfrm>
            <a:off x="4110871" y="4932432"/>
            <a:ext cx="135657" cy="943951"/>
          </a:xfrm>
          <a:custGeom>
            <a:avLst/>
            <a:gdLst>
              <a:gd name="connsiteX0" fmla="*/ 55827 w 135657"/>
              <a:gd name="connsiteY0" fmla="*/ 385 h 943951"/>
              <a:gd name="connsiteX1" fmla="*/ 129968 w 135657"/>
              <a:gd name="connsiteY1" fmla="*/ 148666 h 943951"/>
              <a:gd name="connsiteX2" fmla="*/ 50885 w 135657"/>
              <a:gd name="connsiteY2" fmla="*/ 326604 h 943951"/>
              <a:gd name="connsiteX3" fmla="*/ 129968 w 135657"/>
              <a:gd name="connsiteY3" fmla="*/ 924671 h 943951"/>
              <a:gd name="connsiteX4" fmla="*/ 115140 w 135657"/>
              <a:gd name="connsiteY4" fmla="*/ 741791 h 943951"/>
              <a:gd name="connsiteX5" fmla="*/ 1458 w 135657"/>
              <a:gd name="connsiteY5" fmla="*/ 193151 h 943951"/>
              <a:gd name="connsiteX6" fmla="*/ 55827 w 135657"/>
              <a:gd name="connsiteY6" fmla="*/ 385 h 94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57" h="943951">
                <a:moveTo>
                  <a:pt x="55827" y="385"/>
                </a:moveTo>
                <a:cubicBezTo>
                  <a:pt x="77245" y="-7029"/>
                  <a:pt x="130792" y="94296"/>
                  <a:pt x="129968" y="148666"/>
                </a:cubicBezTo>
                <a:cubicBezTo>
                  <a:pt x="129144" y="203036"/>
                  <a:pt x="50885" y="197270"/>
                  <a:pt x="50885" y="326604"/>
                </a:cubicBezTo>
                <a:cubicBezTo>
                  <a:pt x="50885" y="455938"/>
                  <a:pt x="119259" y="855473"/>
                  <a:pt x="129968" y="924671"/>
                </a:cubicBezTo>
                <a:cubicBezTo>
                  <a:pt x="140677" y="993869"/>
                  <a:pt x="136558" y="863711"/>
                  <a:pt x="115140" y="741791"/>
                </a:cubicBezTo>
                <a:cubicBezTo>
                  <a:pt x="93722" y="619871"/>
                  <a:pt x="11343" y="314247"/>
                  <a:pt x="1458" y="193151"/>
                </a:cubicBezTo>
                <a:cubicBezTo>
                  <a:pt x="-8427" y="72055"/>
                  <a:pt x="34409" y="7799"/>
                  <a:pt x="55827" y="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CF0D6F65-6CE8-3432-8F50-915A57AA8BF2}"/>
              </a:ext>
            </a:extLst>
          </p:cNvPr>
          <p:cNvSpPr/>
          <p:nvPr/>
        </p:nvSpPr>
        <p:spPr>
          <a:xfrm>
            <a:off x="4293169" y="5258830"/>
            <a:ext cx="379550" cy="505185"/>
          </a:xfrm>
          <a:custGeom>
            <a:avLst/>
            <a:gdLst>
              <a:gd name="connsiteX0" fmla="*/ 357914 w 379550"/>
              <a:gd name="connsiteY0" fmla="*/ 206 h 505185"/>
              <a:gd name="connsiteX1" fmla="*/ 100894 w 379550"/>
              <a:gd name="connsiteY1" fmla="*/ 148487 h 505185"/>
              <a:gd name="connsiteX2" fmla="*/ 16868 w 379550"/>
              <a:gd name="connsiteY2" fmla="*/ 410450 h 505185"/>
              <a:gd name="connsiteX3" fmla="*/ 16868 w 379550"/>
              <a:gd name="connsiteY3" fmla="*/ 499419 h 505185"/>
              <a:gd name="connsiteX4" fmla="*/ 194805 w 379550"/>
              <a:gd name="connsiteY4" fmla="*/ 267112 h 505185"/>
              <a:gd name="connsiteX5" fmla="*/ 377685 w 379550"/>
              <a:gd name="connsiteY5" fmla="*/ 192971 h 505185"/>
              <a:gd name="connsiteX6" fmla="*/ 76180 w 379550"/>
              <a:gd name="connsiteY6" fmla="*/ 178143 h 505185"/>
              <a:gd name="connsiteX7" fmla="*/ 357914 w 379550"/>
              <a:gd name="connsiteY7" fmla="*/ 206 h 50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9550" h="505185">
                <a:moveTo>
                  <a:pt x="357914" y="206"/>
                </a:moveTo>
                <a:cubicBezTo>
                  <a:pt x="362033" y="-4737"/>
                  <a:pt x="157735" y="80113"/>
                  <a:pt x="100894" y="148487"/>
                </a:cubicBezTo>
                <a:cubicBezTo>
                  <a:pt x="44053" y="216861"/>
                  <a:pt x="30872" y="351961"/>
                  <a:pt x="16868" y="410450"/>
                </a:cubicBezTo>
                <a:cubicBezTo>
                  <a:pt x="2864" y="468939"/>
                  <a:pt x="-12788" y="523309"/>
                  <a:pt x="16868" y="499419"/>
                </a:cubicBezTo>
                <a:cubicBezTo>
                  <a:pt x="46524" y="475529"/>
                  <a:pt x="134669" y="318187"/>
                  <a:pt x="194805" y="267112"/>
                </a:cubicBezTo>
                <a:cubicBezTo>
                  <a:pt x="254941" y="216037"/>
                  <a:pt x="397456" y="207799"/>
                  <a:pt x="377685" y="192971"/>
                </a:cubicBezTo>
                <a:cubicBezTo>
                  <a:pt x="357914" y="178143"/>
                  <a:pt x="79475" y="208623"/>
                  <a:pt x="76180" y="178143"/>
                </a:cubicBezTo>
                <a:cubicBezTo>
                  <a:pt x="72885" y="147663"/>
                  <a:pt x="353795" y="5149"/>
                  <a:pt x="357914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A6FB67DD-1DBC-7F8F-A560-16FB5FECA7CC}"/>
              </a:ext>
            </a:extLst>
          </p:cNvPr>
          <p:cNvSpPr/>
          <p:nvPr/>
        </p:nvSpPr>
        <p:spPr>
          <a:xfrm>
            <a:off x="2550398" y="1883002"/>
            <a:ext cx="165395" cy="836345"/>
          </a:xfrm>
          <a:custGeom>
            <a:avLst/>
            <a:gdLst>
              <a:gd name="connsiteX0" fmla="*/ 163146 w 165395"/>
              <a:gd name="connsiteY0" fmla="*/ 168 h 836345"/>
              <a:gd name="connsiteX1" fmla="*/ 98891 w 165395"/>
              <a:gd name="connsiteY1" fmla="*/ 489495 h 836345"/>
              <a:gd name="connsiteX2" fmla="*/ 108776 w 165395"/>
              <a:gd name="connsiteY2" fmla="*/ 835484 h 836345"/>
              <a:gd name="connsiteX3" fmla="*/ 93948 w 165395"/>
              <a:gd name="connsiteY3" fmla="*/ 593292 h 836345"/>
              <a:gd name="connsiteX4" fmla="*/ 44521 w 165395"/>
              <a:gd name="connsiteY4" fmla="*/ 771229 h 836345"/>
              <a:gd name="connsiteX5" fmla="*/ 4979 w 165395"/>
              <a:gd name="connsiteY5" fmla="*/ 543865 h 836345"/>
              <a:gd name="connsiteX6" fmla="*/ 163146 w 165395"/>
              <a:gd name="connsiteY6" fmla="*/ 168 h 83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95" h="836345">
                <a:moveTo>
                  <a:pt x="163146" y="168"/>
                </a:moveTo>
                <a:cubicBezTo>
                  <a:pt x="178798" y="-8894"/>
                  <a:pt x="107953" y="350276"/>
                  <a:pt x="98891" y="489495"/>
                </a:cubicBezTo>
                <a:cubicBezTo>
                  <a:pt x="89829" y="628714"/>
                  <a:pt x="109600" y="818185"/>
                  <a:pt x="108776" y="835484"/>
                </a:cubicBezTo>
                <a:cubicBezTo>
                  <a:pt x="107952" y="852783"/>
                  <a:pt x="104657" y="604001"/>
                  <a:pt x="93948" y="593292"/>
                </a:cubicBezTo>
                <a:cubicBezTo>
                  <a:pt x="83239" y="582583"/>
                  <a:pt x="59349" y="779467"/>
                  <a:pt x="44521" y="771229"/>
                </a:cubicBezTo>
                <a:cubicBezTo>
                  <a:pt x="29693" y="762991"/>
                  <a:pt x="-14792" y="674847"/>
                  <a:pt x="4979" y="543865"/>
                </a:cubicBezTo>
                <a:cubicBezTo>
                  <a:pt x="24750" y="412884"/>
                  <a:pt x="147494" y="9230"/>
                  <a:pt x="163146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E9163B78-E7A0-FDB3-0A2D-0C2D64B53824}"/>
              </a:ext>
            </a:extLst>
          </p:cNvPr>
          <p:cNvSpPr/>
          <p:nvPr/>
        </p:nvSpPr>
        <p:spPr>
          <a:xfrm>
            <a:off x="1917248" y="3632475"/>
            <a:ext cx="695062" cy="1790041"/>
          </a:xfrm>
          <a:custGeom>
            <a:avLst/>
            <a:gdLst>
              <a:gd name="connsiteX0" fmla="*/ 692499 w 695062"/>
              <a:gd name="connsiteY0" fmla="*/ 20182 h 1790041"/>
              <a:gd name="connsiteX1" fmla="*/ 381109 w 695062"/>
              <a:gd name="connsiteY1" fmla="*/ 944468 h 1790041"/>
              <a:gd name="connsiteX2" fmla="*/ 114203 w 695062"/>
              <a:gd name="connsiteY2" fmla="*/ 1473337 h 1790041"/>
              <a:gd name="connsiteX3" fmla="*/ 521 w 695062"/>
              <a:gd name="connsiteY3" fmla="*/ 1769899 h 1790041"/>
              <a:gd name="connsiteX4" fmla="*/ 153744 w 695062"/>
              <a:gd name="connsiteY4" fmla="*/ 914811 h 1790041"/>
              <a:gd name="connsiteX5" fmla="*/ 99375 w 695062"/>
              <a:gd name="connsiteY5" fmla="*/ 1428853 h 1790041"/>
              <a:gd name="connsiteX6" fmla="*/ 336624 w 695062"/>
              <a:gd name="connsiteY6" fmla="*/ 974124 h 1790041"/>
              <a:gd name="connsiteX7" fmla="*/ 252598 w 695062"/>
              <a:gd name="connsiteY7" fmla="*/ 840671 h 1790041"/>
              <a:gd name="connsiteX8" fmla="*/ 514562 w 695062"/>
              <a:gd name="connsiteY8" fmla="*/ 425484 h 1790041"/>
              <a:gd name="connsiteX9" fmla="*/ 529390 w 695062"/>
              <a:gd name="connsiteY9" fmla="*/ 316744 h 1790041"/>
              <a:gd name="connsiteX10" fmla="*/ 692499 w 695062"/>
              <a:gd name="connsiteY10" fmla="*/ 20182 h 179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5062" h="1790041">
                <a:moveTo>
                  <a:pt x="692499" y="20182"/>
                </a:moveTo>
                <a:cubicBezTo>
                  <a:pt x="667786" y="124803"/>
                  <a:pt x="477492" y="702276"/>
                  <a:pt x="381109" y="944468"/>
                </a:cubicBezTo>
                <a:cubicBezTo>
                  <a:pt x="284726" y="1186661"/>
                  <a:pt x="177634" y="1335765"/>
                  <a:pt x="114203" y="1473337"/>
                </a:cubicBezTo>
                <a:cubicBezTo>
                  <a:pt x="50772" y="1610909"/>
                  <a:pt x="-6069" y="1862987"/>
                  <a:pt x="521" y="1769899"/>
                </a:cubicBezTo>
                <a:cubicBezTo>
                  <a:pt x="7111" y="1676811"/>
                  <a:pt x="137268" y="971652"/>
                  <a:pt x="153744" y="914811"/>
                </a:cubicBezTo>
                <a:cubicBezTo>
                  <a:pt x="170220" y="857970"/>
                  <a:pt x="68895" y="1418967"/>
                  <a:pt x="99375" y="1428853"/>
                </a:cubicBezTo>
                <a:cubicBezTo>
                  <a:pt x="129855" y="1438739"/>
                  <a:pt x="311087" y="1072154"/>
                  <a:pt x="336624" y="974124"/>
                </a:cubicBezTo>
                <a:cubicBezTo>
                  <a:pt x="362161" y="876094"/>
                  <a:pt x="222942" y="932111"/>
                  <a:pt x="252598" y="840671"/>
                </a:cubicBezTo>
                <a:cubicBezTo>
                  <a:pt x="282254" y="749231"/>
                  <a:pt x="468430" y="512805"/>
                  <a:pt x="514562" y="425484"/>
                </a:cubicBezTo>
                <a:cubicBezTo>
                  <a:pt x="560694" y="338163"/>
                  <a:pt x="503029" y="385118"/>
                  <a:pt x="529390" y="316744"/>
                </a:cubicBezTo>
                <a:cubicBezTo>
                  <a:pt x="555751" y="248370"/>
                  <a:pt x="717212" y="-84439"/>
                  <a:pt x="692499" y="20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F96E8193-CEB6-2777-A7B9-709B2437E70C}"/>
              </a:ext>
            </a:extLst>
          </p:cNvPr>
          <p:cNvSpPr/>
          <p:nvPr/>
        </p:nvSpPr>
        <p:spPr>
          <a:xfrm>
            <a:off x="1650488" y="5540291"/>
            <a:ext cx="223289" cy="690089"/>
          </a:xfrm>
          <a:custGeom>
            <a:avLst/>
            <a:gdLst>
              <a:gd name="connsiteX0" fmla="*/ 222796 w 223289"/>
              <a:gd name="connsiteY0" fmla="*/ 479 h 690089"/>
              <a:gd name="connsiteX1" fmla="*/ 128885 w 223289"/>
              <a:gd name="connsiteY1" fmla="*/ 247614 h 690089"/>
              <a:gd name="connsiteX2" fmla="*/ 84401 w 223289"/>
              <a:gd name="connsiteY2" fmla="*/ 489806 h 690089"/>
              <a:gd name="connsiteX3" fmla="*/ 375 w 223289"/>
              <a:gd name="connsiteY3" fmla="*/ 687514 h 690089"/>
              <a:gd name="connsiteX4" fmla="*/ 54744 w 223289"/>
              <a:gd name="connsiteY4" fmla="*/ 346468 h 690089"/>
              <a:gd name="connsiteX5" fmla="*/ 84401 w 223289"/>
              <a:gd name="connsiteY5" fmla="*/ 188301 h 690089"/>
              <a:gd name="connsiteX6" fmla="*/ 222796 w 223289"/>
              <a:gd name="connsiteY6" fmla="*/ 479 h 69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89" h="690089">
                <a:moveTo>
                  <a:pt x="222796" y="479"/>
                </a:moveTo>
                <a:cubicBezTo>
                  <a:pt x="230210" y="10365"/>
                  <a:pt x="151951" y="166060"/>
                  <a:pt x="128885" y="247614"/>
                </a:cubicBezTo>
                <a:cubicBezTo>
                  <a:pt x="105819" y="329169"/>
                  <a:pt x="105819" y="416489"/>
                  <a:pt x="84401" y="489806"/>
                </a:cubicBezTo>
                <a:cubicBezTo>
                  <a:pt x="62983" y="563123"/>
                  <a:pt x="5318" y="711404"/>
                  <a:pt x="375" y="687514"/>
                </a:cubicBezTo>
                <a:cubicBezTo>
                  <a:pt x="-4568" y="663624"/>
                  <a:pt x="40740" y="429670"/>
                  <a:pt x="54744" y="346468"/>
                </a:cubicBezTo>
                <a:cubicBezTo>
                  <a:pt x="68748" y="263266"/>
                  <a:pt x="53921" y="240199"/>
                  <a:pt x="84401" y="188301"/>
                </a:cubicBezTo>
                <a:cubicBezTo>
                  <a:pt x="114881" y="136403"/>
                  <a:pt x="215382" y="-9407"/>
                  <a:pt x="222796" y="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5B81F962-F30C-C54D-142E-1F3658FB3C62}"/>
              </a:ext>
            </a:extLst>
          </p:cNvPr>
          <p:cNvSpPr/>
          <p:nvPr/>
        </p:nvSpPr>
        <p:spPr>
          <a:xfrm>
            <a:off x="1175099" y="5264349"/>
            <a:ext cx="268170" cy="893919"/>
          </a:xfrm>
          <a:custGeom>
            <a:avLst/>
            <a:gdLst>
              <a:gd name="connsiteX0" fmla="*/ 268170 w 268170"/>
              <a:gd name="connsiteY0" fmla="*/ 14457 h 893919"/>
              <a:gd name="connsiteX1" fmla="*/ 75405 w 268170"/>
              <a:gd name="connsiteY1" fmla="*/ 419759 h 893919"/>
              <a:gd name="connsiteX2" fmla="*/ 6207 w 268170"/>
              <a:gd name="connsiteY2" fmla="*/ 884373 h 893919"/>
              <a:gd name="connsiteX3" fmla="*/ 11150 w 268170"/>
              <a:gd name="connsiteY3" fmla="*/ 686665 h 893919"/>
              <a:gd name="connsiteX4" fmla="*/ 75405 w 268170"/>
              <a:gd name="connsiteY4" fmla="*/ 142968 h 893919"/>
              <a:gd name="connsiteX5" fmla="*/ 268170 w 268170"/>
              <a:gd name="connsiteY5" fmla="*/ 14457 h 89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70" h="893919">
                <a:moveTo>
                  <a:pt x="268170" y="14457"/>
                </a:moveTo>
                <a:cubicBezTo>
                  <a:pt x="268170" y="60589"/>
                  <a:pt x="119065" y="274773"/>
                  <a:pt x="75405" y="419759"/>
                </a:cubicBezTo>
                <a:cubicBezTo>
                  <a:pt x="31745" y="564745"/>
                  <a:pt x="16916" y="839889"/>
                  <a:pt x="6207" y="884373"/>
                </a:cubicBezTo>
                <a:cubicBezTo>
                  <a:pt x="-4502" y="928857"/>
                  <a:pt x="-383" y="810232"/>
                  <a:pt x="11150" y="686665"/>
                </a:cubicBezTo>
                <a:cubicBezTo>
                  <a:pt x="22683" y="563098"/>
                  <a:pt x="31745" y="247588"/>
                  <a:pt x="75405" y="142968"/>
                </a:cubicBezTo>
                <a:cubicBezTo>
                  <a:pt x="119065" y="38348"/>
                  <a:pt x="268170" y="-31675"/>
                  <a:pt x="268170" y="14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B148014B-16F7-BBCE-B598-EE33D3AE65F2}"/>
              </a:ext>
            </a:extLst>
          </p:cNvPr>
          <p:cNvSpPr/>
          <p:nvPr/>
        </p:nvSpPr>
        <p:spPr>
          <a:xfrm>
            <a:off x="3469476" y="3726345"/>
            <a:ext cx="742026" cy="677564"/>
          </a:xfrm>
          <a:custGeom>
            <a:avLst/>
            <a:gdLst>
              <a:gd name="connsiteX0" fmla="*/ 425374 w 742026"/>
              <a:gd name="connsiteY0" fmla="*/ 453 h 677564"/>
              <a:gd name="connsiteX1" fmla="*/ 736764 w 742026"/>
              <a:gd name="connsiteY1" fmla="*/ 89421 h 677564"/>
              <a:gd name="connsiteX2" fmla="*/ 618139 w 742026"/>
              <a:gd name="connsiteY2" fmla="*/ 267359 h 677564"/>
              <a:gd name="connsiteX3" fmla="*/ 578598 w 742026"/>
              <a:gd name="connsiteY3" fmla="*/ 662775 h 677564"/>
              <a:gd name="connsiteX4" fmla="*/ 583540 w 742026"/>
              <a:gd name="connsiteY4" fmla="*/ 583692 h 677564"/>
              <a:gd name="connsiteX5" fmla="*/ 301 w 742026"/>
              <a:gd name="connsiteY5" fmla="*/ 489780 h 677564"/>
              <a:gd name="connsiteX6" fmla="*/ 504457 w 742026"/>
              <a:gd name="connsiteY6" fmla="*/ 425525 h 677564"/>
              <a:gd name="connsiteX7" fmla="*/ 568712 w 742026"/>
              <a:gd name="connsiteY7" fmla="*/ 148734 h 677564"/>
              <a:gd name="connsiteX8" fmla="*/ 588483 w 742026"/>
              <a:gd name="connsiteY8" fmla="*/ 124020 h 677564"/>
              <a:gd name="connsiteX9" fmla="*/ 425374 w 742026"/>
              <a:gd name="connsiteY9" fmla="*/ 453 h 67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2026" h="677564">
                <a:moveTo>
                  <a:pt x="425374" y="453"/>
                </a:moveTo>
                <a:cubicBezTo>
                  <a:pt x="450087" y="-5313"/>
                  <a:pt x="704637" y="44937"/>
                  <a:pt x="736764" y="89421"/>
                </a:cubicBezTo>
                <a:cubicBezTo>
                  <a:pt x="768891" y="133905"/>
                  <a:pt x="644500" y="171800"/>
                  <a:pt x="618139" y="267359"/>
                </a:cubicBezTo>
                <a:cubicBezTo>
                  <a:pt x="591778" y="362918"/>
                  <a:pt x="584364" y="610053"/>
                  <a:pt x="578598" y="662775"/>
                </a:cubicBezTo>
                <a:cubicBezTo>
                  <a:pt x="572832" y="715497"/>
                  <a:pt x="679923" y="612524"/>
                  <a:pt x="583540" y="583692"/>
                </a:cubicBezTo>
                <a:cubicBezTo>
                  <a:pt x="487157" y="554860"/>
                  <a:pt x="13481" y="516141"/>
                  <a:pt x="301" y="489780"/>
                </a:cubicBezTo>
                <a:cubicBezTo>
                  <a:pt x="-12880" y="463419"/>
                  <a:pt x="409722" y="482366"/>
                  <a:pt x="504457" y="425525"/>
                </a:cubicBezTo>
                <a:cubicBezTo>
                  <a:pt x="599192" y="368684"/>
                  <a:pt x="554708" y="198985"/>
                  <a:pt x="568712" y="148734"/>
                </a:cubicBezTo>
                <a:cubicBezTo>
                  <a:pt x="582716" y="98483"/>
                  <a:pt x="607430" y="145438"/>
                  <a:pt x="588483" y="124020"/>
                </a:cubicBezTo>
                <a:cubicBezTo>
                  <a:pt x="569536" y="102602"/>
                  <a:pt x="400661" y="6219"/>
                  <a:pt x="425374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62EE3DD0-50F7-7815-FCD7-1284430CB5AA}"/>
              </a:ext>
            </a:extLst>
          </p:cNvPr>
          <p:cNvSpPr/>
          <p:nvPr/>
        </p:nvSpPr>
        <p:spPr>
          <a:xfrm>
            <a:off x="3146181" y="4120099"/>
            <a:ext cx="322757" cy="660351"/>
          </a:xfrm>
          <a:custGeom>
            <a:avLst/>
            <a:gdLst>
              <a:gd name="connsiteX0" fmla="*/ 27034 w 322757"/>
              <a:gd name="connsiteY0" fmla="*/ 2115 h 660351"/>
              <a:gd name="connsiteX1" fmla="*/ 293940 w 322757"/>
              <a:gd name="connsiteY1" fmla="*/ 229479 h 660351"/>
              <a:gd name="connsiteX2" fmla="*/ 308768 w 322757"/>
              <a:gd name="connsiteY2" fmla="*/ 565583 h 660351"/>
              <a:gd name="connsiteX3" fmla="*/ 234628 w 322757"/>
              <a:gd name="connsiteY3" fmla="*/ 397531 h 660351"/>
              <a:gd name="connsiteX4" fmla="*/ 303825 w 322757"/>
              <a:gd name="connsiteY4" fmla="*/ 654552 h 660351"/>
              <a:gd name="connsiteX5" fmla="*/ 2321 w 322757"/>
              <a:gd name="connsiteY5" fmla="*/ 96026 h 660351"/>
              <a:gd name="connsiteX6" fmla="*/ 165430 w 322757"/>
              <a:gd name="connsiteY6" fmla="*/ 303620 h 660351"/>
              <a:gd name="connsiteX7" fmla="*/ 185201 w 322757"/>
              <a:gd name="connsiteY7" fmla="*/ 125683 h 660351"/>
              <a:gd name="connsiteX8" fmla="*/ 27034 w 322757"/>
              <a:gd name="connsiteY8" fmla="*/ 2115 h 660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757" h="660351">
                <a:moveTo>
                  <a:pt x="27034" y="2115"/>
                </a:moveTo>
                <a:cubicBezTo>
                  <a:pt x="45157" y="19414"/>
                  <a:pt x="246984" y="135568"/>
                  <a:pt x="293940" y="229479"/>
                </a:cubicBezTo>
                <a:cubicBezTo>
                  <a:pt x="340896" y="323390"/>
                  <a:pt x="318653" y="537574"/>
                  <a:pt x="308768" y="565583"/>
                </a:cubicBezTo>
                <a:cubicBezTo>
                  <a:pt x="298883" y="593592"/>
                  <a:pt x="235452" y="382703"/>
                  <a:pt x="234628" y="397531"/>
                </a:cubicBezTo>
                <a:cubicBezTo>
                  <a:pt x="233804" y="412359"/>
                  <a:pt x="342543" y="704803"/>
                  <a:pt x="303825" y="654552"/>
                </a:cubicBezTo>
                <a:cubicBezTo>
                  <a:pt x="265107" y="604301"/>
                  <a:pt x="25387" y="154515"/>
                  <a:pt x="2321" y="96026"/>
                </a:cubicBezTo>
                <a:cubicBezTo>
                  <a:pt x="-20745" y="37537"/>
                  <a:pt x="134950" y="298677"/>
                  <a:pt x="165430" y="303620"/>
                </a:cubicBezTo>
                <a:cubicBezTo>
                  <a:pt x="195910" y="308563"/>
                  <a:pt x="202500" y="173462"/>
                  <a:pt x="185201" y="125683"/>
                </a:cubicBezTo>
                <a:cubicBezTo>
                  <a:pt x="167902" y="77904"/>
                  <a:pt x="8911" y="-15184"/>
                  <a:pt x="27034" y="2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52149DE6-A415-C1AE-4774-ABAF49212F01}"/>
              </a:ext>
            </a:extLst>
          </p:cNvPr>
          <p:cNvSpPr/>
          <p:nvPr/>
        </p:nvSpPr>
        <p:spPr>
          <a:xfrm>
            <a:off x="4596712" y="2757177"/>
            <a:ext cx="459911" cy="65106"/>
          </a:xfrm>
          <a:custGeom>
            <a:avLst/>
            <a:gdLst>
              <a:gd name="connsiteX0" fmla="*/ 2 w 459911"/>
              <a:gd name="connsiteY0" fmla="*/ 65106 h 65106"/>
              <a:gd name="connsiteX1" fmla="*/ 252079 w 459911"/>
              <a:gd name="connsiteY1" fmla="*/ 25565 h 65106"/>
              <a:gd name="connsiteX2" fmla="*/ 459673 w 459911"/>
              <a:gd name="connsiteY2" fmla="*/ 20622 h 65106"/>
              <a:gd name="connsiteX3" fmla="*/ 291621 w 459911"/>
              <a:gd name="connsiteY3" fmla="*/ 851 h 65106"/>
              <a:gd name="connsiteX4" fmla="*/ 202652 w 459911"/>
              <a:gd name="connsiteY4" fmla="*/ 5794 h 65106"/>
              <a:gd name="connsiteX5" fmla="*/ 247137 w 459911"/>
              <a:gd name="connsiteY5" fmla="*/ 25565 h 65106"/>
              <a:gd name="connsiteX6" fmla="*/ 2 w 459911"/>
              <a:gd name="connsiteY6" fmla="*/ 65106 h 6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911" h="65106">
                <a:moveTo>
                  <a:pt x="2" y="65106"/>
                </a:moveTo>
                <a:cubicBezTo>
                  <a:pt x="826" y="65106"/>
                  <a:pt x="175467" y="32979"/>
                  <a:pt x="252079" y="25565"/>
                </a:cubicBezTo>
                <a:cubicBezTo>
                  <a:pt x="328691" y="18151"/>
                  <a:pt x="453083" y="24741"/>
                  <a:pt x="459673" y="20622"/>
                </a:cubicBezTo>
                <a:cubicBezTo>
                  <a:pt x="466263" y="16503"/>
                  <a:pt x="334458" y="3322"/>
                  <a:pt x="291621" y="851"/>
                </a:cubicBezTo>
                <a:cubicBezTo>
                  <a:pt x="248784" y="-1620"/>
                  <a:pt x="210066" y="1675"/>
                  <a:pt x="202652" y="5794"/>
                </a:cubicBezTo>
                <a:cubicBezTo>
                  <a:pt x="195238" y="9913"/>
                  <a:pt x="272674" y="14856"/>
                  <a:pt x="247137" y="25565"/>
                </a:cubicBezTo>
                <a:cubicBezTo>
                  <a:pt x="221600" y="36274"/>
                  <a:pt x="-822" y="65106"/>
                  <a:pt x="2" y="6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4CD762E4-7F91-39E7-3B32-53604B30A14B}"/>
              </a:ext>
            </a:extLst>
          </p:cNvPr>
          <p:cNvSpPr/>
          <p:nvPr/>
        </p:nvSpPr>
        <p:spPr>
          <a:xfrm>
            <a:off x="3863047" y="3332036"/>
            <a:ext cx="344449" cy="473955"/>
          </a:xfrm>
          <a:custGeom>
            <a:avLst/>
            <a:gdLst>
              <a:gd name="connsiteX0" fmla="*/ 21917 w 344449"/>
              <a:gd name="connsiteY0" fmla="*/ 14174 h 473955"/>
              <a:gd name="connsiteX1" fmla="*/ 303651 w 344449"/>
              <a:gd name="connsiteY1" fmla="*/ 320621 h 473955"/>
              <a:gd name="connsiteX2" fmla="*/ 338250 w 344449"/>
              <a:gd name="connsiteY2" fmla="*/ 473845 h 473955"/>
              <a:gd name="connsiteX3" fmla="*/ 313537 w 344449"/>
              <a:gd name="connsiteY3" fmla="*/ 340392 h 473955"/>
              <a:gd name="connsiteX4" fmla="*/ 51574 w 344449"/>
              <a:gd name="connsiteY4" fmla="*/ 78429 h 473955"/>
              <a:gd name="connsiteX5" fmla="*/ 21917 w 344449"/>
              <a:gd name="connsiteY5" fmla="*/ 14174 h 47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449" h="473955">
                <a:moveTo>
                  <a:pt x="21917" y="14174"/>
                </a:moveTo>
                <a:cubicBezTo>
                  <a:pt x="63930" y="54539"/>
                  <a:pt x="250929" y="244009"/>
                  <a:pt x="303651" y="320621"/>
                </a:cubicBezTo>
                <a:cubicBezTo>
                  <a:pt x="356373" y="397233"/>
                  <a:pt x="336602" y="470550"/>
                  <a:pt x="338250" y="473845"/>
                </a:cubicBezTo>
                <a:cubicBezTo>
                  <a:pt x="339898" y="477140"/>
                  <a:pt x="361316" y="406295"/>
                  <a:pt x="313537" y="340392"/>
                </a:cubicBezTo>
                <a:cubicBezTo>
                  <a:pt x="265758" y="274489"/>
                  <a:pt x="100177" y="129504"/>
                  <a:pt x="51574" y="78429"/>
                </a:cubicBezTo>
                <a:cubicBezTo>
                  <a:pt x="2971" y="27355"/>
                  <a:pt x="-20096" y="-26191"/>
                  <a:pt x="21917" y="14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AB6CA98B-D840-5ECF-1CF8-F93804722E9B}"/>
              </a:ext>
            </a:extLst>
          </p:cNvPr>
          <p:cNvSpPr/>
          <p:nvPr/>
        </p:nvSpPr>
        <p:spPr>
          <a:xfrm>
            <a:off x="3149825" y="2818405"/>
            <a:ext cx="503434" cy="1311180"/>
          </a:xfrm>
          <a:custGeom>
            <a:avLst/>
            <a:gdLst>
              <a:gd name="connsiteX0" fmla="*/ 501988 w 503434"/>
              <a:gd name="connsiteY0" fmla="*/ 30 h 1311180"/>
              <a:gd name="connsiteX1" fmla="*/ 241557 w 503434"/>
              <a:gd name="connsiteY1" fmla="*/ 572977 h 1311180"/>
              <a:gd name="connsiteX2" fmla="*/ 4276 w 503434"/>
              <a:gd name="connsiteY2" fmla="*/ 1296395 h 1311180"/>
              <a:gd name="connsiteX3" fmla="*/ 91086 w 503434"/>
              <a:gd name="connsiteY3" fmla="*/ 1024390 h 1311180"/>
              <a:gd name="connsiteX4" fmla="*/ 120023 w 503434"/>
              <a:gd name="connsiteY4" fmla="*/ 596127 h 1311180"/>
              <a:gd name="connsiteX5" fmla="*/ 501988 w 503434"/>
              <a:gd name="connsiteY5" fmla="*/ 30 h 131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434" h="1311180">
                <a:moveTo>
                  <a:pt x="501988" y="30"/>
                </a:moveTo>
                <a:cubicBezTo>
                  <a:pt x="522244" y="-3828"/>
                  <a:pt x="324509" y="356916"/>
                  <a:pt x="241557" y="572977"/>
                </a:cubicBezTo>
                <a:cubicBezTo>
                  <a:pt x="158605" y="789038"/>
                  <a:pt x="29354" y="1221160"/>
                  <a:pt x="4276" y="1296395"/>
                </a:cubicBezTo>
                <a:cubicBezTo>
                  <a:pt x="-20803" y="1371631"/>
                  <a:pt x="71795" y="1141101"/>
                  <a:pt x="91086" y="1024390"/>
                </a:cubicBezTo>
                <a:cubicBezTo>
                  <a:pt x="110377" y="907679"/>
                  <a:pt x="49610" y="768782"/>
                  <a:pt x="120023" y="596127"/>
                </a:cubicBezTo>
                <a:cubicBezTo>
                  <a:pt x="190436" y="423472"/>
                  <a:pt x="481732" y="3888"/>
                  <a:pt x="501988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26D4FB43-AACA-7B14-722C-41A381F4CFD6}"/>
              </a:ext>
            </a:extLst>
          </p:cNvPr>
          <p:cNvSpPr/>
          <p:nvPr/>
        </p:nvSpPr>
        <p:spPr>
          <a:xfrm>
            <a:off x="2777843" y="3680655"/>
            <a:ext cx="513387" cy="1402094"/>
          </a:xfrm>
          <a:custGeom>
            <a:avLst/>
            <a:gdLst>
              <a:gd name="connsiteX0" fmla="*/ 509367 w 513387"/>
              <a:gd name="connsiteY0" fmla="*/ 94 h 1402094"/>
              <a:gd name="connsiteX1" fmla="*/ 237362 w 513387"/>
              <a:gd name="connsiteY1" fmla="*/ 1070753 h 1402094"/>
              <a:gd name="connsiteX2" fmla="*/ 81 w 513387"/>
              <a:gd name="connsiteY2" fmla="*/ 1394844 h 1402094"/>
              <a:gd name="connsiteX3" fmla="*/ 208425 w 513387"/>
              <a:gd name="connsiteY3" fmla="*/ 827684 h 1402094"/>
              <a:gd name="connsiteX4" fmla="*/ 17443 w 513387"/>
              <a:gd name="connsiteY4" fmla="*/ 1007092 h 1402094"/>
              <a:gd name="connsiteX5" fmla="*/ 509367 w 513387"/>
              <a:gd name="connsiteY5" fmla="*/ 94 h 140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387" h="1402094">
                <a:moveTo>
                  <a:pt x="509367" y="94"/>
                </a:moveTo>
                <a:cubicBezTo>
                  <a:pt x="546020" y="10704"/>
                  <a:pt x="322243" y="838295"/>
                  <a:pt x="237362" y="1070753"/>
                </a:cubicBezTo>
                <a:cubicBezTo>
                  <a:pt x="152481" y="1303211"/>
                  <a:pt x="4904" y="1435356"/>
                  <a:pt x="81" y="1394844"/>
                </a:cubicBezTo>
                <a:cubicBezTo>
                  <a:pt x="-4742" y="1354332"/>
                  <a:pt x="205531" y="892309"/>
                  <a:pt x="208425" y="827684"/>
                </a:cubicBezTo>
                <a:cubicBezTo>
                  <a:pt x="211319" y="763059"/>
                  <a:pt x="-27891" y="1140201"/>
                  <a:pt x="17443" y="1007092"/>
                </a:cubicBezTo>
                <a:cubicBezTo>
                  <a:pt x="62777" y="873983"/>
                  <a:pt x="472714" y="-10516"/>
                  <a:pt x="509367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0BD6B20A-779C-E1F1-9A4E-06723EB1CDF7}"/>
              </a:ext>
            </a:extLst>
          </p:cNvPr>
          <p:cNvSpPr/>
          <p:nvPr/>
        </p:nvSpPr>
        <p:spPr>
          <a:xfrm>
            <a:off x="1961865" y="6184396"/>
            <a:ext cx="584953" cy="1090307"/>
          </a:xfrm>
          <a:custGeom>
            <a:avLst/>
            <a:gdLst>
              <a:gd name="connsiteX0" fmla="*/ 225750 w 584953"/>
              <a:gd name="connsiteY0" fmla="*/ 2272 h 1090307"/>
              <a:gd name="connsiteX1" fmla="*/ 312560 w 584953"/>
              <a:gd name="connsiteY1" fmla="*/ 581007 h 1090307"/>
              <a:gd name="connsiteX2" fmla="*/ 121578 w 584953"/>
              <a:gd name="connsiteY2" fmla="*/ 934034 h 1090307"/>
              <a:gd name="connsiteX3" fmla="*/ 364646 w 584953"/>
              <a:gd name="connsiteY3" fmla="*/ 743052 h 1090307"/>
              <a:gd name="connsiteX4" fmla="*/ 44 w 584953"/>
              <a:gd name="connsiteY4" fmla="*/ 1090293 h 1090307"/>
              <a:gd name="connsiteX5" fmla="*/ 341497 w 584953"/>
              <a:gd name="connsiteY5" fmla="*/ 754627 h 1090307"/>
              <a:gd name="connsiteX6" fmla="*/ 584565 w 584953"/>
              <a:gd name="connsiteY6" fmla="*/ 187467 h 1090307"/>
              <a:gd name="connsiteX7" fmla="*/ 393583 w 584953"/>
              <a:gd name="connsiteY7" fmla="*/ 372662 h 1090307"/>
              <a:gd name="connsiteX8" fmla="*/ 225750 w 584953"/>
              <a:gd name="connsiteY8" fmla="*/ 2272 h 109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4953" h="1090307">
                <a:moveTo>
                  <a:pt x="225750" y="2272"/>
                </a:moveTo>
                <a:cubicBezTo>
                  <a:pt x="212246" y="36996"/>
                  <a:pt x="329922" y="425713"/>
                  <a:pt x="312560" y="581007"/>
                </a:cubicBezTo>
                <a:cubicBezTo>
                  <a:pt x="295198" y="736301"/>
                  <a:pt x="112897" y="907027"/>
                  <a:pt x="121578" y="934034"/>
                </a:cubicBezTo>
                <a:cubicBezTo>
                  <a:pt x="130259" y="961042"/>
                  <a:pt x="384902" y="717009"/>
                  <a:pt x="364646" y="743052"/>
                </a:cubicBezTo>
                <a:cubicBezTo>
                  <a:pt x="344390" y="769095"/>
                  <a:pt x="3902" y="1088364"/>
                  <a:pt x="44" y="1090293"/>
                </a:cubicBezTo>
                <a:cubicBezTo>
                  <a:pt x="-3814" y="1092222"/>
                  <a:pt x="244077" y="905098"/>
                  <a:pt x="341497" y="754627"/>
                </a:cubicBezTo>
                <a:cubicBezTo>
                  <a:pt x="438917" y="604156"/>
                  <a:pt x="575884" y="251128"/>
                  <a:pt x="584565" y="187467"/>
                </a:cubicBezTo>
                <a:cubicBezTo>
                  <a:pt x="593246" y="123806"/>
                  <a:pt x="454350" y="403528"/>
                  <a:pt x="393583" y="372662"/>
                </a:cubicBezTo>
                <a:cubicBezTo>
                  <a:pt x="332816" y="341796"/>
                  <a:pt x="239254" y="-32452"/>
                  <a:pt x="225750" y="2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639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慶応高校チアのかわいすぎる画像まとめ！芸能活動はしている？【2023年夏の甲子園】 | ろぐらんど" hidden="1">
            <a:extLst>
              <a:ext uri="{FF2B5EF4-FFF2-40B4-BE49-F238E27FC236}">
                <a16:creationId xmlns:a16="http://schemas.microsoft.com/office/drawing/2014/main" id="{C95CAF52-9558-A00A-D456-97B47D9224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7" r="24762"/>
          <a:stretch/>
        </p:blipFill>
        <p:spPr bwMode="auto">
          <a:xfrm>
            <a:off x="171450" y="256773"/>
            <a:ext cx="9258300" cy="1228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FC3C19FD-578E-7C53-D19E-9DC62194F7C2}"/>
              </a:ext>
            </a:extLst>
          </p:cNvPr>
          <p:cNvSpPr/>
          <p:nvPr/>
        </p:nvSpPr>
        <p:spPr>
          <a:xfrm>
            <a:off x="4605766" y="2927268"/>
            <a:ext cx="325386" cy="111480"/>
          </a:xfrm>
          <a:custGeom>
            <a:avLst/>
            <a:gdLst>
              <a:gd name="connsiteX0" fmla="*/ 1159 w 325386"/>
              <a:gd name="connsiteY0" fmla="*/ 111207 h 111480"/>
              <a:gd name="connsiteX1" fmla="*/ 201184 w 325386"/>
              <a:gd name="connsiteY1" fmla="*/ 25482 h 111480"/>
              <a:gd name="connsiteX2" fmla="*/ 147209 w 325386"/>
              <a:gd name="connsiteY2" fmla="*/ 57232 h 111480"/>
              <a:gd name="connsiteX3" fmla="*/ 271034 w 325386"/>
              <a:gd name="connsiteY3" fmla="*/ 31832 h 111480"/>
              <a:gd name="connsiteX4" fmla="*/ 325009 w 325386"/>
              <a:gd name="connsiteY4" fmla="*/ 19132 h 111480"/>
              <a:gd name="connsiteX5" fmla="*/ 296434 w 325386"/>
              <a:gd name="connsiteY5" fmla="*/ 15957 h 111480"/>
              <a:gd name="connsiteX6" fmla="*/ 280559 w 325386"/>
              <a:gd name="connsiteY6" fmla="*/ 6432 h 111480"/>
              <a:gd name="connsiteX7" fmla="*/ 175784 w 325386"/>
              <a:gd name="connsiteY7" fmla="*/ 38182 h 111480"/>
              <a:gd name="connsiteX8" fmla="*/ 198009 w 325386"/>
              <a:gd name="connsiteY8" fmla="*/ 82 h 111480"/>
              <a:gd name="connsiteX9" fmla="*/ 121809 w 325386"/>
              <a:gd name="connsiteY9" fmla="*/ 50882 h 111480"/>
              <a:gd name="connsiteX10" fmla="*/ 1159 w 325386"/>
              <a:gd name="connsiteY10" fmla="*/ 111207 h 1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386" h="111480">
                <a:moveTo>
                  <a:pt x="1159" y="111207"/>
                </a:moveTo>
                <a:cubicBezTo>
                  <a:pt x="14388" y="106974"/>
                  <a:pt x="176842" y="34478"/>
                  <a:pt x="201184" y="25482"/>
                </a:cubicBezTo>
                <a:cubicBezTo>
                  <a:pt x="225526" y="16486"/>
                  <a:pt x="135567" y="56174"/>
                  <a:pt x="147209" y="57232"/>
                </a:cubicBezTo>
                <a:cubicBezTo>
                  <a:pt x="158851" y="58290"/>
                  <a:pt x="241401" y="38182"/>
                  <a:pt x="271034" y="31832"/>
                </a:cubicBezTo>
                <a:cubicBezTo>
                  <a:pt x="300667" y="25482"/>
                  <a:pt x="320776" y="21778"/>
                  <a:pt x="325009" y="19132"/>
                </a:cubicBezTo>
                <a:cubicBezTo>
                  <a:pt x="329242" y="16486"/>
                  <a:pt x="296434" y="15957"/>
                  <a:pt x="296434" y="15957"/>
                </a:cubicBezTo>
                <a:cubicBezTo>
                  <a:pt x="289026" y="13840"/>
                  <a:pt x="300667" y="2728"/>
                  <a:pt x="280559" y="6432"/>
                </a:cubicBezTo>
                <a:cubicBezTo>
                  <a:pt x="260451" y="10136"/>
                  <a:pt x="189542" y="39240"/>
                  <a:pt x="175784" y="38182"/>
                </a:cubicBezTo>
                <a:cubicBezTo>
                  <a:pt x="162026" y="37124"/>
                  <a:pt x="207005" y="-2035"/>
                  <a:pt x="198009" y="82"/>
                </a:cubicBezTo>
                <a:cubicBezTo>
                  <a:pt x="189013" y="2199"/>
                  <a:pt x="151972" y="32361"/>
                  <a:pt x="121809" y="50882"/>
                </a:cubicBezTo>
                <a:cubicBezTo>
                  <a:pt x="91647" y="69403"/>
                  <a:pt x="-12070" y="115440"/>
                  <a:pt x="1159" y="111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A526A638-AE8F-4D16-8400-FD7026DFA150}"/>
              </a:ext>
            </a:extLst>
          </p:cNvPr>
          <p:cNvSpPr/>
          <p:nvPr/>
        </p:nvSpPr>
        <p:spPr>
          <a:xfrm>
            <a:off x="4819646" y="2916094"/>
            <a:ext cx="181974" cy="163674"/>
          </a:xfrm>
          <a:custGeom>
            <a:avLst/>
            <a:gdLst>
              <a:gd name="connsiteX0" fmla="*/ 142879 w 181974"/>
              <a:gd name="connsiteY0" fmla="*/ 1731 h 163674"/>
              <a:gd name="connsiteX1" fmla="*/ 139704 w 181974"/>
              <a:gd name="connsiteY1" fmla="*/ 68406 h 163674"/>
              <a:gd name="connsiteX2" fmla="*/ 177804 w 181974"/>
              <a:gd name="connsiteY2" fmla="*/ 128731 h 163674"/>
              <a:gd name="connsiteX3" fmla="*/ 180979 w 181974"/>
              <a:gd name="connsiteY3" fmla="*/ 154131 h 163674"/>
              <a:gd name="connsiteX4" fmla="*/ 174629 w 181974"/>
              <a:gd name="connsiteY4" fmla="*/ 135081 h 163674"/>
              <a:gd name="connsiteX5" fmla="*/ 130179 w 181974"/>
              <a:gd name="connsiteY5" fmla="*/ 163656 h 163674"/>
              <a:gd name="connsiteX6" fmla="*/ 53979 w 181974"/>
              <a:gd name="connsiteY6" fmla="*/ 138256 h 163674"/>
              <a:gd name="connsiteX7" fmla="*/ 50804 w 181974"/>
              <a:gd name="connsiteY7" fmla="*/ 74756 h 163674"/>
              <a:gd name="connsiteX8" fmla="*/ 4 w 181974"/>
              <a:gd name="connsiteY8" fmla="*/ 58881 h 163674"/>
              <a:gd name="connsiteX9" fmla="*/ 47629 w 181974"/>
              <a:gd name="connsiteY9" fmla="*/ 33481 h 163674"/>
              <a:gd name="connsiteX10" fmla="*/ 50804 w 181974"/>
              <a:gd name="connsiteY10" fmla="*/ 17606 h 163674"/>
              <a:gd name="connsiteX11" fmla="*/ 142879 w 181974"/>
              <a:gd name="connsiteY11" fmla="*/ 1731 h 16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974" h="163674">
                <a:moveTo>
                  <a:pt x="142879" y="1731"/>
                </a:moveTo>
                <a:cubicBezTo>
                  <a:pt x="157696" y="10198"/>
                  <a:pt x="133883" y="47239"/>
                  <a:pt x="139704" y="68406"/>
                </a:cubicBezTo>
                <a:cubicBezTo>
                  <a:pt x="145525" y="89573"/>
                  <a:pt x="170925" y="114444"/>
                  <a:pt x="177804" y="128731"/>
                </a:cubicBezTo>
                <a:cubicBezTo>
                  <a:pt x="184683" y="143019"/>
                  <a:pt x="180979" y="154131"/>
                  <a:pt x="180979" y="154131"/>
                </a:cubicBezTo>
                <a:cubicBezTo>
                  <a:pt x="180450" y="155189"/>
                  <a:pt x="183096" y="133494"/>
                  <a:pt x="174629" y="135081"/>
                </a:cubicBezTo>
                <a:cubicBezTo>
                  <a:pt x="166162" y="136668"/>
                  <a:pt x="150287" y="163127"/>
                  <a:pt x="130179" y="163656"/>
                </a:cubicBezTo>
                <a:cubicBezTo>
                  <a:pt x="110071" y="164185"/>
                  <a:pt x="67208" y="153073"/>
                  <a:pt x="53979" y="138256"/>
                </a:cubicBezTo>
                <a:cubicBezTo>
                  <a:pt x="40750" y="123439"/>
                  <a:pt x="59800" y="87985"/>
                  <a:pt x="50804" y="74756"/>
                </a:cubicBezTo>
                <a:cubicBezTo>
                  <a:pt x="41808" y="61527"/>
                  <a:pt x="533" y="65760"/>
                  <a:pt x="4" y="58881"/>
                </a:cubicBezTo>
                <a:cubicBezTo>
                  <a:pt x="-525" y="52002"/>
                  <a:pt x="47629" y="33481"/>
                  <a:pt x="47629" y="33481"/>
                </a:cubicBezTo>
                <a:cubicBezTo>
                  <a:pt x="56096" y="26602"/>
                  <a:pt x="34400" y="16548"/>
                  <a:pt x="50804" y="17606"/>
                </a:cubicBezTo>
                <a:cubicBezTo>
                  <a:pt x="67208" y="18664"/>
                  <a:pt x="128062" y="-6736"/>
                  <a:pt x="142879" y="1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65765293-FDBB-4D28-2DD0-F42B221A4147}"/>
              </a:ext>
            </a:extLst>
          </p:cNvPr>
          <p:cNvSpPr/>
          <p:nvPr/>
        </p:nvSpPr>
        <p:spPr>
          <a:xfrm>
            <a:off x="4616373" y="2936266"/>
            <a:ext cx="219704" cy="134104"/>
          </a:xfrm>
          <a:custGeom>
            <a:avLst/>
            <a:gdLst>
              <a:gd name="connsiteX0" fmla="*/ 219152 w 219704"/>
              <a:gd name="connsiteY0" fmla="*/ 609 h 134104"/>
              <a:gd name="connsiteX1" fmla="*/ 165177 w 219704"/>
              <a:gd name="connsiteY1" fmla="*/ 54584 h 134104"/>
              <a:gd name="connsiteX2" fmla="*/ 158827 w 219704"/>
              <a:gd name="connsiteY2" fmla="*/ 92684 h 134104"/>
              <a:gd name="connsiteX3" fmla="*/ 184227 w 219704"/>
              <a:gd name="connsiteY3" fmla="*/ 124434 h 134104"/>
              <a:gd name="connsiteX4" fmla="*/ 114377 w 219704"/>
              <a:gd name="connsiteY4" fmla="*/ 99034 h 134104"/>
              <a:gd name="connsiteX5" fmla="*/ 77 w 219704"/>
              <a:gd name="connsiteY5" fmla="*/ 133959 h 134104"/>
              <a:gd name="connsiteX6" fmla="*/ 98502 w 219704"/>
              <a:gd name="connsiteY6" fmla="*/ 111734 h 134104"/>
              <a:gd name="connsiteX7" fmla="*/ 212802 w 219704"/>
              <a:gd name="connsiteY7" fmla="*/ 118084 h 134104"/>
              <a:gd name="connsiteX8" fmla="*/ 127077 w 219704"/>
              <a:gd name="connsiteY8" fmla="*/ 92684 h 134104"/>
              <a:gd name="connsiteX9" fmla="*/ 219152 w 219704"/>
              <a:gd name="connsiteY9" fmla="*/ 609 h 134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704" h="134104">
                <a:moveTo>
                  <a:pt x="219152" y="609"/>
                </a:moveTo>
                <a:cubicBezTo>
                  <a:pt x="225502" y="-5741"/>
                  <a:pt x="175231" y="39238"/>
                  <a:pt x="165177" y="54584"/>
                </a:cubicBezTo>
                <a:cubicBezTo>
                  <a:pt x="155123" y="69930"/>
                  <a:pt x="155652" y="81042"/>
                  <a:pt x="158827" y="92684"/>
                </a:cubicBezTo>
                <a:cubicBezTo>
                  <a:pt x="162002" y="104326"/>
                  <a:pt x="191635" y="123376"/>
                  <a:pt x="184227" y="124434"/>
                </a:cubicBezTo>
                <a:cubicBezTo>
                  <a:pt x="176819" y="125492"/>
                  <a:pt x="145069" y="97447"/>
                  <a:pt x="114377" y="99034"/>
                </a:cubicBezTo>
                <a:cubicBezTo>
                  <a:pt x="83685" y="100622"/>
                  <a:pt x="2723" y="131842"/>
                  <a:pt x="77" y="133959"/>
                </a:cubicBezTo>
                <a:cubicBezTo>
                  <a:pt x="-2569" y="136076"/>
                  <a:pt x="63048" y="114380"/>
                  <a:pt x="98502" y="111734"/>
                </a:cubicBezTo>
                <a:cubicBezTo>
                  <a:pt x="133956" y="109088"/>
                  <a:pt x="208040" y="121259"/>
                  <a:pt x="212802" y="118084"/>
                </a:cubicBezTo>
                <a:cubicBezTo>
                  <a:pt x="217564" y="114909"/>
                  <a:pt x="129194" y="108559"/>
                  <a:pt x="127077" y="92684"/>
                </a:cubicBezTo>
                <a:cubicBezTo>
                  <a:pt x="124960" y="76809"/>
                  <a:pt x="212802" y="6959"/>
                  <a:pt x="219152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6CDC6009-FC86-61B5-149A-E0F0058E69F2}"/>
              </a:ext>
            </a:extLst>
          </p:cNvPr>
          <p:cNvSpPr/>
          <p:nvPr/>
        </p:nvSpPr>
        <p:spPr>
          <a:xfrm>
            <a:off x="4606324" y="3047949"/>
            <a:ext cx="439398" cy="70452"/>
          </a:xfrm>
          <a:custGeom>
            <a:avLst/>
            <a:gdLst>
              <a:gd name="connsiteX0" fmla="*/ 601 w 439398"/>
              <a:gd name="connsiteY0" fmla="*/ 34976 h 70452"/>
              <a:gd name="connsiteX1" fmla="*/ 159351 w 439398"/>
              <a:gd name="connsiteY1" fmla="*/ 6401 h 70452"/>
              <a:gd name="connsiteX2" fmla="*/ 302226 w 439398"/>
              <a:gd name="connsiteY2" fmla="*/ 38151 h 70452"/>
              <a:gd name="connsiteX3" fmla="*/ 283176 w 439398"/>
              <a:gd name="connsiteY3" fmla="*/ 15926 h 70452"/>
              <a:gd name="connsiteX4" fmla="*/ 438751 w 439398"/>
              <a:gd name="connsiteY4" fmla="*/ 69901 h 70452"/>
              <a:gd name="connsiteX5" fmla="*/ 333976 w 439398"/>
              <a:gd name="connsiteY5" fmla="*/ 41326 h 70452"/>
              <a:gd name="connsiteX6" fmla="*/ 219676 w 439398"/>
              <a:gd name="connsiteY6" fmla="*/ 51 h 70452"/>
              <a:gd name="connsiteX7" fmla="*/ 601 w 439398"/>
              <a:gd name="connsiteY7" fmla="*/ 34976 h 7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398" h="70452">
                <a:moveTo>
                  <a:pt x="601" y="34976"/>
                </a:moveTo>
                <a:cubicBezTo>
                  <a:pt x="-9453" y="36034"/>
                  <a:pt x="109080" y="5872"/>
                  <a:pt x="159351" y="6401"/>
                </a:cubicBezTo>
                <a:cubicBezTo>
                  <a:pt x="209622" y="6930"/>
                  <a:pt x="281589" y="36564"/>
                  <a:pt x="302226" y="38151"/>
                </a:cubicBezTo>
                <a:cubicBezTo>
                  <a:pt x="322863" y="39738"/>
                  <a:pt x="260422" y="10634"/>
                  <a:pt x="283176" y="15926"/>
                </a:cubicBezTo>
                <a:cubicBezTo>
                  <a:pt x="305930" y="21218"/>
                  <a:pt x="430284" y="65668"/>
                  <a:pt x="438751" y="69901"/>
                </a:cubicBezTo>
                <a:cubicBezTo>
                  <a:pt x="447218" y="74134"/>
                  <a:pt x="370488" y="52968"/>
                  <a:pt x="333976" y="41326"/>
                </a:cubicBezTo>
                <a:cubicBezTo>
                  <a:pt x="297464" y="29684"/>
                  <a:pt x="272593" y="1638"/>
                  <a:pt x="219676" y="51"/>
                </a:cubicBezTo>
                <a:cubicBezTo>
                  <a:pt x="166759" y="-1536"/>
                  <a:pt x="10655" y="33918"/>
                  <a:pt x="601" y="34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DEB6C5CA-1622-2AEA-EECD-0B4B32252BFA}"/>
              </a:ext>
            </a:extLst>
          </p:cNvPr>
          <p:cNvSpPr/>
          <p:nvPr/>
        </p:nvSpPr>
        <p:spPr>
          <a:xfrm>
            <a:off x="5323350" y="3065607"/>
            <a:ext cx="145664" cy="149924"/>
          </a:xfrm>
          <a:custGeom>
            <a:avLst/>
            <a:gdLst>
              <a:gd name="connsiteX0" fmla="*/ 1125 w 145664"/>
              <a:gd name="connsiteY0" fmla="*/ 1443 h 149924"/>
              <a:gd name="connsiteX1" fmla="*/ 140825 w 145664"/>
              <a:gd name="connsiteY1" fmla="*/ 144318 h 149924"/>
              <a:gd name="connsiteX2" fmla="*/ 109075 w 145664"/>
              <a:gd name="connsiteY2" fmla="*/ 112568 h 149924"/>
              <a:gd name="connsiteX3" fmla="*/ 64625 w 145664"/>
              <a:gd name="connsiteY3" fmla="*/ 33193 h 149924"/>
              <a:gd name="connsiteX4" fmla="*/ 74150 w 145664"/>
              <a:gd name="connsiteY4" fmla="*/ 68118 h 149924"/>
              <a:gd name="connsiteX5" fmla="*/ 1125 w 145664"/>
              <a:gd name="connsiteY5" fmla="*/ 1443 h 14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664" h="149924">
                <a:moveTo>
                  <a:pt x="1125" y="1443"/>
                </a:moveTo>
                <a:cubicBezTo>
                  <a:pt x="12237" y="14143"/>
                  <a:pt x="122833" y="125797"/>
                  <a:pt x="140825" y="144318"/>
                </a:cubicBezTo>
                <a:cubicBezTo>
                  <a:pt x="158817" y="162839"/>
                  <a:pt x="121775" y="131089"/>
                  <a:pt x="109075" y="112568"/>
                </a:cubicBezTo>
                <a:cubicBezTo>
                  <a:pt x="96375" y="94047"/>
                  <a:pt x="70446" y="40601"/>
                  <a:pt x="64625" y="33193"/>
                </a:cubicBezTo>
                <a:cubicBezTo>
                  <a:pt x="58804" y="25785"/>
                  <a:pt x="83675" y="72351"/>
                  <a:pt x="74150" y="68118"/>
                </a:cubicBezTo>
                <a:cubicBezTo>
                  <a:pt x="64625" y="63885"/>
                  <a:pt x="-9987" y="-11257"/>
                  <a:pt x="1125" y="1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768BE8CF-0708-54AC-F2B0-874A14E4B943}"/>
              </a:ext>
            </a:extLst>
          </p:cNvPr>
          <p:cNvSpPr/>
          <p:nvPr/>
        </p:nvSpPr>
        <p:spPr>
          <a:xfrm>
            <a:off x="5524500" y="3241607"/>
            <a:ext cx="115037" cy="146118"/>
          </a:xfrm>
          <a:custGeom>
            <a:avLst/>
            <a:gdLst>
              <a:gd name="connsiteX0" fmla="*/ 0 w 115037"/>
              <a:gd name="connsiteY0" fmla="*/ 31818 h 146118"/>
              <a:gd name="connsiteX1" fmla="*/ 79375 w 115037"/>
              <a:gd name="connsiteY1" fmla="*/ 95318 h 146118"/>
              <a:gd name="connsiteX2" fmla="*/ 114300 w 115037"/>
              <a:gd name="connsiteY2" fmla="*/ 146118 h 146118"/>
              <a:gd name="connsiteX3" fmla="*/ 98425 w 115037"/>
              <a:gd name="connsiteY3" fmla="*/ 95318 h 146118"/>
              <a:gd name="connsiteX4" fmla="*/ 44450 w 115037"/>
              <a:gd name="connsiteY4" fmla="*/ 68 h 146118"/>
              <a:gd name="connsiteX5" fmla="*/ 79375 w 115037"/>
              <a:gd name="connsiteY5" fmla="*/ 79443 h 146118"/>
              <a:gd name="connsiteX6" fmla="*/ 0 w 115037"/>
              <a:gd name="connsiteY6" fmla="*/ 31818 h 14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037" h="146118">
                <a:moveTo>
                  <a:pt x="0" y="31818"/>
                </a:moveTo>
                <a:cubicBezTo>
                  <a:pt x="0" y="34464"/>
                  <a:pt x="60325" y="76268"/>
                  <a:pt x="79375" y="95318"/>
                </a:cubicBezTo>
                <a:cubicBezTo>
                  <a:pt x="98425" y="114368"/>
                  <a:pt x="111125" y="146118"/>
                  <a:pt x="114300" y="146118"/>
                </a:cubicBezTo>
                <a:cubicBezTo>
                  <a:pt x="117475" y="146118"/>
                  <a:pt x="110067" y="119660"/>
                  <a:pt x="98425" y="95318"/>
                </a:cubicBezTo>
                <a:cubicBezTo>
                  <a:pt x="86783" y="70976"/>
                  <a:pt x="47625" y="2714"/>
                  <a:pt x="44450" y="68"/>
                </a:cubicBezTo>
                <a:cubicBezTo>
                  <a:pt x="41275" y="-2578"/>
                  <a:pt x="86254" y="72564"/>
                  <a:pt x="79375" y="79443"/>
                </a:cubicBezTo>
                <a:cubicBezTo>
                  <a:pt x="72496" y="86322"/>
                  <a:pt x="0" y="29172"/>
                  <a:pt x="0" y="3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E9EF65D8-36D4-C8EE-1BEB-B5BE3CAAD8A2}"/>
              </a:ext>
            </a:extLst>
          </p:cNvPr>
          <p:cNvSpPr/>
          <p:nvPr/>
        </p:nvSpPr>
        <p:spPr>
          <a:xfrm>
            <a:off x="5492685" y="3347274"/>
            <a:ext cx="142744" cy="194384"/>
          </a:xfrm>
          <a:custGeom>
            <a:avLst/>
            <a:gdLst>
              <a:gd name="connsiteX0" fmla="*/ 65 w 142744"/>
              <a:gd name="connsiteY0" fmla="*/ 8701 h 194384"/>
              <a:gd name="connsiteX1" fmla="*/ 98490 w 142744"/>
              <a:gd name="connsiteY1" fmla="*/ 8701 h 194384"/>
              <a:gd name="connsiteX2" fmla="*/ 133415 w 142744"/>
              <a:gd name="connsiteY2" fmla="*/ 97601 h 194384"/>
              <a:gd name="connsiteX3" fmla="*/ 117540 w 142744"/>
              <a:gd name="connsiteY3" fmla="*/ 62676 h 194384"/>
              <a:gd name="connsiteX4" fmla="*/ 139765 w 142744"/>
              <a:gd name="connsiteY4" fmla="*/ 192851 h 194384"/>
              <a:gd name="connsiteX5" fmla="*/ 139765 w 142744"/>
              <a:gd name="connsiteY5" fmla="*/ 126176 h 194384"/>
              <a:gd name="connsiteX6" fmla="*/ 114365 w 142744"/>
              <a:gd name="connsiteY6" fmla="*/ 8701 h 194384"/>
              <a:gd name="connsiteX7" fmla="*/ 65 w 142744"/>
              <a:gd name="connsiteY7" fmla="*/ 8701 h 19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744" h="194384">
                <a:moveTo>
                  <a:pt x="65" y="8701"/>
                </a:moveTo>
                <a:cubicBezTo>
                  <a:pt x="-2581" y="8701"/>
                  <a:pt x="76265" y="-6116"/>
                  <a:pt x="98490" y="8701"/>
                </a:cubicBezTo>
                <a:cubicBezTo>
                  <a:pt x="120715" y="23518"/>
                  <a:pt x="130240" y="88605"/>
                  <a:pt x="133415" y="97601"/>
                </a:cubicBezTo>
                <a:cubicBezTo>
                  <a:pt x="136590" y="106597"/>
                  <a:pt x="116482" y="46801"/>
                  <a:pt x="117540" y="62676"/>
                </a:cubicBezTo>
                <a:cubicBezTo>
                  <a:pt x="118598" y="78551"/>
                  <a:pt x="136061" y="182268"/>
                  <a:pt x="139765" y="192851"/>
                </a:cubicBezTo>
                <a:cubicBezTo>
                  <a:pt x="143469" y="203434"/>
                  <a:pt x="143998" y="156868"/>
                  <a:pt x="139765" y="126176"/>
                </a:cubicBezTo>
                <a:cubicBezTo>
                  <a:pt x="135532" y="95484"/>
                  <a:pt x="138707" y="28280"/>
                  <a:pt x="114365" y="8701"/>
                </a:cubicBezTo>
                <a:cubicBezTo>
                  <a:pt x="90023" y="-10878"/>
                  <a:pt x="2711" y="8701"/>
                  <a:pt x="65" y="8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2C50F0E9-8811-CF95-13B7-17C287F20610}"/>
              </a:ext>
            </a:extLst>
          </p:cNvPr>
          <p:cNvSpPr/>
          <p:nvPr/>
        </p:nvSpPr>
        <p:spPr>
          <a:xfrm>
            <a:off x="5311701" y="3394684"/>
            <a:ext cx="137412" cy="205948"/>
          </a:xfrm>
          <a:custGeom>
            <a:avLst/>
            <a:gdLst>
              <a:gd name="connsiteX0" fmla="*/ 136599 w 137412"/>
              <a:gd name="connsiteY0" fmla="*/ 2566 h 205948"/>
              <a:gd name="connsiteX1" fmla="*/ 60399 w 137412"/>
              <a:gd name="connsiteY1" fmla="*/ 120041 h 205948"/>
              <a:gd name="connsiteX2" fmla="*/ 76274 w 137412"/>
              <a:gd name="connsiteY2" fmla="*/ 85116 h 205948"/>
              <a:gd name="connsiteX3" fmla="*/ 74 w 137412"/>
              <a:gd name="connsiteY3" fmla="*/ 205766 h 205948"/>
              <a:gd name="connsiteX4" fmla="*/ 92149 w 137412"/>
              <a:gd name="connsiteY4" fmla="*/ 53366 h 205948"/>
              <a:gd name="connsiteX5" fmla="*/ 136599 w 137412"/>
              <a:gd name="connsiteY5" fmla="*/ 2566 h 20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412" h="205948">
                <a:moveTo>
                  <a:pt x="136599" y="2566"/>
                </a:moveTo>
                <a:cubicBezTo>
                  <a:pt x="131307" y="13679"/>
                  <a:pt x="70453" y="106283"/>
                  <a:pt x="60399" y="120041"/>
                </a:cubicBezTo>
                <a:cubicBezTo>
                  <a:pt x="50345" y="133799"/>
                  <a:pt x="86328" y="70829"/>
                  <a:pt x="76274" y="85116"/>
                </a:cubicBezTo>
                <a:cubicBezTo>
                  <a:pt x="66220" y="99403"/>
                  <a:pt x="-2572" y="211058"/>
                  <a:pt x="74" y="205766"/>
                </a:cubicBezTo>
                <a:cubicBezTo>
                  <a:pt x="2720" y="200474"/>
                  <a:pt x="63574" y="88820"/>
                  <a:pt x="92149" y="53366"/>
                </a:cubicBezTo>
                <a:cubicBezTo>
                  <a:pt x="120724" y="17912"/>
                  <a:pt x="141891" y="-8547"/>
                  <a:pt x="136599" y="2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33C519E8-3E49-083F-ED93-3411AF2611E7}"/>
              </a:ext>
            </a:extLst>
          </p:cNvPr>
          <p:cNvSpPr/>
          <p:nvPr/>
        </p:nvSpPr>
        <p:spPr>
          <a:xfrm>
            <a:off x="5279420" y="3330505"/>
            <a:ext cx="89505" cy="282684"/>
          </a:xfrm>
          <a:custGeom>
            <a:avLst/>
            <a:gdLst>
              <a:gd name="connsiteX0" fmla="*/ 67280 w 89505"/>
              <a:gd name="connsiteY0" fmla="*/ 70 h 282684"/>
              <a:gd name="connsiteX1" fmla="*/ 22830 w 89505"/>
              <a:gd name="connsiteY1" fmla="*/ 88970 h 282684"/>
              <a:gd name="connsiteX2" fmla="*/ 83155 w 89505"/>
              <a:gd name="connsiteY2" fmla="*/ 114370 h 282684"/>
              <a:gd name="connsiteX3" fmla="*/ 38705 w 89505"/>
              <a:gd name="connsiteY3" fmla="*/ 168345 h 282684"/>
              <a:gd name="connsiteX4" fmla="*/ 89505 w 89505"/>
              <a:gd name="connsiteY4" fmla="*/ 152470 h 282684"/>
              <a:gd name="connsiteX5" fmla="*/ 38705 w 89505"/>
              <a:gd name="connsiteY5" fmla="*/ 200095 h 282684"/>
              <a:gd name="connsiteX6" fmla="*/ 19655 w 89505"/>
              <a:gd name="connsiteY6" fmla="*/ 282645 h 282684"/>
              <a:gd name="connsiteX7" fmla="*/ 29180 w 89505"/>
              <a:gd name="connsiteY7" fmla="*/ 209620 h 282684"/>
              <a:gd name="connsiteX8" fmla="*/ 60930 w 89505"/>
              <a:gd name="connsiteY8" fmla="*/ 111195 h 282684"/>
              <a:gd name="connsiteX9" fmla="*/ 605 w 89505"/>
              <a:gd name="connsiteY9" fmla="*/ 104845 h 282684"/>
              <a:gd name="connsiteX10" fmla="*/ 67280 w 89505"/>
              <a:gd name="connsiteY10" fmla="*/ 70 h 28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505" h="282684">
                <a:moveTo>
                  <a:pt x="67280" y="70"/>
                </a:moveTo>
                <a:cubicBezTo>
                  <a:pt x="70984" y="-2576"/>
                  <a:pt x="20184" y="69920"/>
                  <a:pt x="22830" y="88970"/>
                </a:cubicBezTo>
                <a:cubicBezTo>
                  <a:pt x="25476" y="108020"/>
                  <a:pt x="80509" y="101141"/>
                  <a:pt x="83155" y="114370"/>
                </a:cubicBezTo>
                <a:cubicBezTo>
                  <a:pt x="85801" y="127599"/>
                  <a:pt x="37647" y="161995"/>
                  <a:pt x="38705" y="168345"/>
                </a:cubicBezTo>
                <a:cubicBezTo>
                  <a:pt x="39763" y="174695"/>
                  <a:pt x="89505" y="147178"/>
                  <a:pt x="89505" y="152470"/>
                </a:cubicBezTo>
                <a:cubicBezTo>
                  <a:pt x="89505" y="157762"/>
                  <a:pt x="50347" y="178399"/>
                  <a:pt x="38705" y="200095"/>
                </a:cubicBezTo>
                <a:cubicBezTo>
                  <a:pt x="27063" y="221791"/>
                  <a:pt x="21242" y="281058"/>
                  <a:pt x="19655" y="282645"/>
                </a:cubicBezTo>
                <a:cubicBezTo>
                  <a:pt x="18068" y="284232"/>
                  <a:pt x="22301" y="238195"/>
                  <a:pt x="29180" y="209620"/>
                </a:cubicBezTo>
                <a:cubicBezTo>
                  <a:pt x="36059" y="181045"/>
                  <a:pt x="65693" y="128658"/>
                  <a:pt x="60930" y="111195"/>
                </a:cubicBezTo>
                <a:cubicBezTo>
                  <a:pt x="56167" y="93732"/>
                  <a:pt x="-6803" y="126012"/>
                  <a:pt x="605" y="104845"/>
                </a:cubicBezTo>
                <a:cubicBezTo>
                  <a:pt x="8013" y="83678"/>
                  <a:pt x="63576" y="2716"/>
                  <a:pt x="67280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59A9AF0-12C4-E6A6-653E-C49DC29017C2}"/>
              </a:ext>
            </a:extLst>
          </p:cNvPr>
          <p:cNvSpPr/>
          <p:nvPr/>
        </p:nvSpPr>
        <p:spPr>
          <a:xfrm>
            <a:off x="5381552" y="3250877"/>
            <a:ext cx="155782" cy="134593"/>
          </a:xfrm>
          <a:custGeom>
            <a:avLst/>
            <a:gdLst>
              <a:gd name="connsiteX0" fmla="*/ 92148 w 155782"/>
              <a:gd name="connsiteY0" fmla="*/ 323 h 134593"/>
              <a:gd name="connsiteX1" fmla="*/ 79448 w 155782"/>
              <a:gd name="connsiteY1" fmla="*/ 86048 h 134593"/>
              <a:gd name="connsiteX2" fmla="*/ 155648 w 155782"/>
              <a:gd name="connsiteY2" fmla="*/ 133673 h 134593"/>
              <a:gd name="connsiteX3" fmla="*/ 95323 w 155782"/>
              <a:gd name="connsiteY3" fmla="*/ 114623 h 134593"/>
              <a:gd name="connsiteX4" fmla="*/ 73 w 155782"/>
              <a:gd name="connsiteY4" fmla="*/ 79698 h 134593"/>
              <a:gd name="connsiteX5" fmla="*/ 79448 w 155782"/>
              <a:gd name="connsiteY5" fmla="*/ 98748 h 134593"/>
              <a:gd name="connsiteX6" fmla="*/ 73098 w 155782"/>
              <a:gd name="connsiteY6" fmla="*/ 57473 h 134593"/>
              <a:gd name="connsiteX7" fmla="*/ 92148 w 155782"/>
              <a:gd name="connsiteY7" fmla="*/ 323 h 13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782" h="134593">
                <a:moveTo>
                  <a:pt x="92148" y="323"/>
                </a:moveTo>
                <a:cubicBezTo>
                  <a:pt x="93206" y="5085"/>
                  <a:pt x="68865" y="63823"/>
                  <a:pt x="79448" y="86048"/>
                </a:cubicBezTo>
                <a:cubicBezTo>
                  <a:pt x="90031" y="108273"/>
                  <a:pt x="153002" y="128911"/>
                  <a:pt x="155648" y="133673"/>
                </a:cubicBezTo>
                <a:cubicBezTo>
                  <a:pt x="158294" y="138435"/>
                  <a:pt x="121252" y="123619"/>
                  <a:pt x="95323" y="114623"/>
                </a:cubicBezTo>
                <a:cubicBezTo>
                  <a:pt x="69394" y="105627"/>
                  <a:pt x="2719" y="82344"/>
                  <a:pt x="73" y="79698"/>
                </a:cubicBezTo>
                <a:cubicBezTo>
                  <a:pt x="-2573" y="77052"/>
                  <a:pt x="67277" y="102452"/>
                  <a:pt x="79448" y="98748"/>
                </a:cubicBezTo>
                <a:cubicBezTo>
                  <a:pt x="91619" y="95044"/>
                  <a:pt x="73098" y="70173"/>
                  <a:pt x="73098" y="57473"/>
                </a:cubicBezTo>
                <a:cubicBezTo>
                  <a:pt x="73098" y="44773"/>
                  <a:pt x="91090" y="-4439"/>
                  <a:pt x="92148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8F0706EE-57EB-D77B-3045-601F900E1D57}"/>
              </a:ext>
            </a:extLst>
          </p:cNvPr>
          <p:cNvSpPr/>
          <p:nvPr/>
        </p:nvSpPr>
        <p:spPr>
          <a:xfrm>
            <a:off x="5273575" y="3111272"/>
            <a:ext cx="165212" cy="251451"/>
          </a:xfrm>
          <a:custGeom>
            <a:avLst/>
            <a:gdLst>
              <a:gd name="connsiteX0" fmla="*/ 100 w 165212"/>
              <a:gd name="connsiteY0" fmla="*/ 228 h 251451"/>
              <a:gd name="connsiteX1" fmla="*/ 120750 w 165212"/>
              <a:gd name="connsiteY1" fmla="*/ 124053 h 251451"/>
              <a:gd name="connsiteX2" fmla="*/ 149325 w 165212"/>
              <a:gd name="connsiteY2" fmla="*/ 247878 h 251451"/>
              <a:gd name="connsiteX3" fmla="*/ 146150 w 165212"/>
              <a:gd name="connsiteY3" fmla="*/ 206603 h 251451"/>
              <a:gd name="connsiteX4" fmla="*/ 165200 w 165212"/>
              <a:gd name="connsiteY4" fmla="*/ 89128 h 251451"/>
              <a:gd name="connsiteX5" fmla="*/ 142975 w 165212"/>
              <a:gd name="connsiteY5" fmla="*/ 155803 h 251451"/>
              <a:gd name="connsiteX6" fmla="*/ 100 w 165212"/>
              <a:gd name="connsiteY6" fmla="*/ 228 h 25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12" h="251451">
                <a:moveTo>
                  <a:pt x="100" y="228"/>
                </a:moveTo>
                <a:cubicBezTo>
                  <a:pt x="-3604" y="-5064"/>
                  <a:pt x="95879" y="82778"/>
                  <a:pt x="120750" y="124053"/>
                </a:cubicBezTo>
                <a:cubicBezTo>
                  <a:pt x="145621" y="165328"/>
                  <a:pt x="145092" y="234120"/>
                  <a:pt x="149325" y="247878"/>
                </a:cubicBezTo>
                <a:cubicBezTo>
                  <a:pt x="153558" y="261636"/>
                  <a:pt x="143504" y="233061"/>
                  <a:pt x="146150" y="206603"/>
                </a:cubicBezTo>
                <a:cubicBezTo>
                  <a:pt x="148796" y="180145"/>
                  <a:pt x="165729" y="97595"/>
                  <a:pt x="165200" y="89128"/>
                </a:cubicBezTo>
                <a:cubicBezTo>
                  <a:pt x="164671" y="80661"/>
                  <a:pt x="167846" y="167974"/>
                  <a:pt x="142975" y="155803"/>
                </a:cubicBezTo>
                <a:cubicBezTo>
                  <a:pt x="118104" y="143632"/>
                  <a:pt x="3804" y="5520"/>
                  <a:pt x="100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10E0E412-849F-A38A-72D7-A0BAFEEE9E36}"/>
              </a:ext>
            </a:extLst>
          </p:cNvPr>
          <p:cNvSpPr/>
          <p:nvPr/>
        </p:nvSpPr>
        <p:spPr>
          <a:xfrm>
            <a:off x="5476199" y="3386834"/>
            <a:ext cx="137480" cy="166000"/>
          </a:xfrm>
          <a:custGeom>
            <a:avLst/>
            <a:gdLst>
              <a:gd name="connsiteX0" fmla="*/ 676 w 137480"/>
              <a:gd name="connsiteY0" fmla="*/ 42166 h 166000"/>
              <a:gd name="connsiteX1" fmla="*/ 64176 w 137480"/>
              <a:gd name="connsiteY1" fmla="*/ 89791 h 166000"/>
              <a:gd name="connsiteX2" fmla="*/ 92751 w 137480"/>
              <a:gd name="connsiteY2" fmla="*/ 131066 h 166000"/>
              <a:gd name="connsiteX3" fmla="*/ 137201 w 137480"/>
              <a:gd name="connsiteY3" fmla="*/ 165991 h 166000"/>
              <a:gd name="connsiteX4" fmla="*/ 111801 w 137480"/>
              <a:gd name="connsiteY4" fmla="*/ 127891 h 166000"/>
              <a:gd name="connsiteX5" fmla="*/ 114976 w 137480"/>
              <a:gd name="connsiteY5" fmla="*/ 61216 h 166000"/>
              <a:gd name="connsiteX6" fmla="*/ 89576 w 137480"/>
              <a:gd name="connsiteY6" fmla="*/ 891 h 166000"/>
              <a:gd name="connsiteX7" fmla="*/ 108626 w 137480"/>
              <a:gd name="connsiteY7" fmla="*/ 108841 h 166000"/>
              <a:gd name="connsiteX8" fmla="*/ 676 w 137480"/>
              <a:gd name="connsiteY8" fmla="*/ 42166 h 16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480" h="166000">
                <a:moveTo>
                  <a:pt x="676" y="42166"/>
                </a:moveTo>
                <a:cubicBezTo>
                  <a:pt x="-6732" y="38991"/>
                  <a:pt x="48830" y="74974"/>
                  <a:pt x="64176" y="89791"/>
                </a:cubicBezTo>
                <a:cubicBezTo>
                  <a:pt x="79522" y="104608"/>
                  <a:pt x="80580" y="118366"/>
                  <a:pt x="92751" y="131066"/>
                </a:cubicBezTo>
                <a:cubicBezTo>
                  <a:pt x="104922" y="143766"/>
                  <a:pt x="134026" y="166520"/>
                  <a:pt x="137201" y="165991"/>
                </a:cubicBezTo>
                <a:cubicBezTo>
                  <a:pt x="140376" y="165462"/>
                  <a:pt x="115505" y="145353"/>
                  <a:pt x="111801" y="127891"/>
                </a:cubicBezTo>
                <a:cubicBezTo>
                  <a:pt x="108097" y="110429"/>
                  <a:pt x="118680" y="82383"/>
                  <a:pt x="114976" y="61216"/>
                </a:cubicBezTo>
                <a:cubicBezTo>
                  <a:pt x="111272" y="40049"/>
                  <a:pt x="90634" y="-7046"/>
                  <a:pt x="89576" y="891"/>
                </a:cubicBezTo>
                <a:cubicBezTo>
                  <a:pt x="88518" y="8828"/>
                  <a:pt x="123972" y="101433"/>
                  <a:pt x="108626" y="108841"/>
                </a:cubicBezTo>
                <a:cubicBezTo>
                  <a:pt x="93280" y="116249"/>
                  <a:pt x="8084" y="45341"/>
                  <a:pt x="676" y="42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ACD08C1A-7A13-E8F3-7F44-028D95DD25D4}"/>
              </a:ext>
            </a:extLst>
          </p:cNvPr>
          <p:cNvSpPr/>
          <p:nvPr/>
        </p:nvSpPr>
        <p:spPr>
          <a:xfrm>
            <a:off x="5267167" y="3127375"/>
            <a:ext cx="61644" cy="334061"/>
          </a:xfrm>
          <a:custGeom>
            <a:avLst/>
            <a:gdLst>
              <a:gd name="connsiteX0" fmla="*/ 60483 w 61644"/>
              <a:gd name="connsiteY0" fmla="*/ 0 h 334061"/>
              <a:gd name="connsiteX1" fmla="*/ 41433 w 61644"/>
              <a:gd name="connsiteY1" fmla="*/ 155575 h 334061"/>
              <a:gd name="connsiteX2" fmla="*/ 60483 w 61644"/>
              <a:gd name="connsiteY2" fmla="*/ 219075 h 334061"/>
              <a:gd name="connsiteX3" fmla="*/ 16033 w 61644"/>
              <a:gd name="connsiteY3" fmla="*/ 241300 h 334061"/>
              <a:gd name="connsiteX4" fmla="*/ 16033 w 61644"/>
              <a:gd name="connsiteY4" fmla="*/ 333375 h 334061"/>
              <a:gd name="connsiteX5" fmla="*/ 31908 w 61644"/>
              <a:gd name="connsiteY5" fmla="*/ 187325 h 334061"/>
              <a:gd name="connsiteX6" fmla="*/ 47783 w 61644"/>
              <a:gd name="connsiteY6" fmla="*/ 79375 h 334061"/>
              <a:gd name="connsiteX7" fmla="*/ 158 w 61644"/>
              <a:gd name="connsiteY7" fmla="*/ 155575 h 334061"/>
              <a:gd name="connsiteX8" fmla="*/ 60483 w 61644"/>
              <a:gd name="connsiteY8" fmla="*/ 0 h 33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644" h="334061">
                <a:moveTo>
                  <a:pt x="60483" y="0"/>
                </a:moveTo>
                <a:cubicBezTo>
                  <a:pt x="67362" y="0"/>
                  <a:pt x="41433" y="119063"/>
                  <a:pt x="41433" y="155575"/>
                </a:cubicBezTo>
                <a:cubicBezTo>
                  <a:pt x="41433" y="192087"/>
                  <a:pt x="64716" y="204788"/>
                  <a:pt x="60483" y="219075"/>
                </a:cubicBezTo>
                <a:cubicBezTo>
                  <a:pt x="56250" y="233362"/>
                  <a:pt x="23441" y="222250"/>
                  <a:pt x="16033" y="241300"/>
                </a:cubicBezTo>
                <a:cubicBezTo>
                  <a:pt x="8625" y="260350"/>
                  <a:pt x="13387" y="342371"/>
                  <a:pt x="16033" y="333375"/>
                </a:cubicBezTo>
                <a:cubicBezTo>
                  <a:pt x="18679" y="324379"/>
                  <a:pt x="26616" y="229658"/>
                  <a:pt x="31908" y="187325"/>
                </a:cubicBezTo>
                <a:cubicBezTo>
                  <a:pt x="37200" y="144992"/>
                  <a:pt x="53075" y="84667"/>
                  <a:pt x="47783" y="79375"/>
                </a:cubicBezTo>
                <a:cubicBezTo>
                  <a:pt x="42491" y="74083"/>
                  <a:pt x="-3017" y="165100"/>
                  <a:pt x="158" y="155575"/>
                </a:cubicBezTo>
                <a:cubicBezTo>
                  <a:pt x="3333" y="146050"/>
                  <a:pt x="53604" y="0"/>
                  <a:pt x="604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22144512-F18A-51C9-ED52-DC2A8A324443}"/>
              </a:ext>
            </a:extLst>
          </p:cNvPr>
          <p:cNvSpPr/>
          <p:nvPr/>
        </p:nvSpPr>
        <p:spPr>
          <a:xfrm>
            <a:off x="5149778" y="2847967"/>
            <a:ext cx="191607" cy="249482"/>
          </a:xfrm>
          <a:custGeom>
            <a:avLst/>
            <a:gdLst>
              <a:gd name="connsiteX0" fmla="*/ 72 w 191607"/>
              <a:gd name="connsiteY0" fmla="*/ 8 h 249482"/>
              <a:gd name="connsiteX1" fmla="*/ 44522 w 191607"/>
              <a:gd name="connsiteY1" fmla="*/ 127008 h 249482"/>
              <a:gd name="connsiteX2" fmla="*/ 184222 w 191607"/>
              <a:gd name="connsiteY2" fmla="*/ 244483 h 249482"/>
              <a:gd name="connsiteX3" fmla="*/ 158822 w 191607"/>
              <a:gd name="connsiteY3" fmla="*/ 222258 h 249482"/>
              <a:gd name="connsiteX4" fmla="*/ 44522 w 191607"/>
              <a:gd name="connsiteY4" fmla="*/ 171458 h 249482"/>
              <a:gd name="connsiteX5" fmla="*/ 69922 w 191607"/>
              <a:gd name="connsiteY5" fmla="*/ 180983 h 249482"/>
              <a:gd name="connsiteX6" fmla="*/ 34997 w 191607"/>
              <a:gd name="connsiteY6" fmla="*/ 120658 h 249482"/>
              <a:gd name="connsiteX7" fmla="*/ 72 w 191607"/>
              <a:gd name="connsiteY7" fmla="*/ 8 h 24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607" h="249482">
                <a:moveTo>
                  <a:pt x="72" y="8"/>
                </a:moveTo>
                <a:cubicBezTo>
                  <a:pt x="1660" y="1066"/>
                  <a:pt x="13830" y="86262"/>
                  <a:pt x="44522" y="127008"/>
                </a:cubicBezTo>
                <a:cubicBezTo>
                  <a:pt x="75214" y="167754"/>
                  <a:pt x="165172" y="228608"/>
                  <a:pt x="184222" y="244483"/>
                </a:cubicBezTo>
                <a:cubicBezTo>
                  <a:pt x="203272" y="260358"/>
                  <a:pt x="182105" y="234429"/>
                  <a:pt x="158822" y="222258"/>
                </a:cubicBezTo>
                <a:cubicBezTo>
                  <a:pt x="135539" y="210087"/>
                  <a:pt x="59339" y="178337"/>
                  <a:pt x="44522" y="171458"/>
                </a:cubicBezTo>
                <a:cubicBezTo>
                  <a:pt x="29705" y="164579"/>
                  <a:pt x="71509" y="189450"/>
                  <a:pt x="69922" y="180983"/>
                </a:cubicBezTo>
                <a:cubicBezTo>
                  <a:pt x="68335" y="172516"/>
                  <a:pt x="46639" y="145000"/>
                  <a:pt x="34997" y="120658"/>
                </a:cubicBezTo>
                <a:cubicBezTo>
                  <a:pt x="23355" y="96316"/>
                  <a:pt x="-1516" y="-1050"/>
                  <a:pt x="7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B7F9BEA-A108-D4F2-4C9F-D536FD0DDAB7}"/>
              </a:ext>
            </a:extLst>
          </p:cNvPr>
          <p:cNvSpPr/>
          <p:nvPr/>
        </p:nvSpPr>
        <p:spPr>
          <a:xfrm>
            <a:off x="5070343" y="2537922"/>
            <a:ext cx="127312" cy="408770"/>
          </a:xfrm>
          <a:custGeom>
            <a:avLst/>
            <a:gdLst>
              <a:gd name="connsiteX0" fmla="*/ 132 w 127312"/>
              <a:gd name="connsiteY0" fmla="*/ 2078 h 408770"/>
              <a:gd name="connsiteX1" fmla="*/ 44582 w 127312"/>
              <a:gd name="connsiteY1" fmla="*/ 202103 h 408770"/>
              <a:gd name="connsiteX2" fmla="*/ 127132 w 127312"/>
              <a:gd name="connsiteY2" fmla="*/ 405303 h 408770"/>
              <a:gd name="connsiteX3" fmla="*/ 66807 w 127312"/>
              <a:gd name="connsiteY3" fmla="*/ 329103 h 408770"/>
              <a:gd name="connsiteX4" fmla="*/ 69982 w 127312"/>
              <a:gd name="connsiteY4" fmla="*/ 313228 h 408770"/>
              <a:gd name="connsiteX5" fmla="*/ 31882 w 127312"/>
              <a:gd name="connsiteY5" fmla="*/ 110028 h 408770"/>
              <a:gd name="connsiteX6" fmla="*/ 132 w 127312"/>
              <a:gd name="connsiteY6" fmla="*/ 2078 h 40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12" h="408770">
                <a:moveTo>
                  <a:pt x="132" y="2078"/>
                </a:moveTo>
                <a:cubicBezTo>
                  <a:pt x="2249" y="17424"/>
                  <a:pt x="23415" y="134899"/>
                  <a:pt x="44582" y="202103"/>
                </a:cubicBezTo>
                <a:cubicBezTo>
                  <a:pt x="65749" y="269307"/>
                  <a:pt x="123428" y="384136"/>
                  <a:pt x="127132" y="405303"/>
                </a:cubicBezTo>
                <a:cubicBezTo>
                  <a:pt x="130836" y="426470"/>
                  <a:pt x="76332" y="344449"/>
                  <a:pt x="66807" y="329103"/>
                </a:cubicBezTo>
                <a:cubicBezTo>
                  <a:pt x="57282" y="313757"/>
                  <a:pt x="75803" y="349740"/>
                  <a:pt x="69982" y="313228"/>
                </a:cubicBezTo>
                <a:cubicBezTo>
                  <a:pt x="64161" y="276716"/>
                  <a:pt x="41936" y="160299"/>
                  <a:pt x="31882" y="110028"/>
                </a:cubicBezTo>
                <a:cubicBezTo>
                  <a:pt x="21828" y="59757"/>
                  <a:pt x="-1985" y="-13268"/>
                  <a:pt x="132" y="2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FCF1FEC5-4C70-5279-5AE1-808989821AB2}"/>
              </a:ext>
            </a:extLst>
          </p:cNvPr>
          <p:cNvSpPr/>
          <p:nvPr/>
        </p:nvSpPr>
        <p:spPr>
          <a:xfrm>
            <a:off x="4641377" y="2640861"/>
            <a:ext cx="454955" cy="108698"/>
          </a:xfrm>
          <a:custGeom>
            <a:avLst/>
            <a:gdLst>
              <a:gd name="connsiteX0" fmla="*/ 473 w 454955"/>
              <a:gd name="connsiteY0" fmla="*/ 108689 h 108698"/>
              <a:gd name="connsiteX1" fmla="*/ 143348 w 454955"/>
              <a:gd name="connsiteY1" fmla="*/ 3914 h 108698"/>
              <a:gd name="connsiteX2" fmla="*/ 181448 w 454955"/>
              <a:gd name="connsiteY2" fmla="*/ 22964 h 108698"/>
              <a:gd name="connsiteX3" fmla="*/ 244948 w 454955"/>
              <a:gd name="connsiteY3" fmla="*/ 29314 h 108698"/>
              <a:gd name="connsiteX4" fmla="*/ 190973 w 454955"/>
              <a:gd name="connsiteY4" fmla="*/ 48364 h 108698"/>
              <a:gd name="connsiteX5" fmla="*/ 292573 w 454955"/>
              <a:gd name="connsiteY5" fmla="*/ 29314 h 108698"/>
              <a:gd name="connsiteX6" fmla="*/ 378298 w 454955"/>
              <a:gd name="connsiteY6" fmla="*/ 61064 h 108698"/>
              <a:gd name="connsiteX7" fmla="*/ 346548 w 454955"/>
              <a:gd name="connsiteY7" fmla="*/ 38839 h 108698"/>
              <a:gd name="connsiteX8" fmla="*/ 451323 w 454955"/>
              <a:gd name="connsiteY8" fmla="*/ 29314 h 108698"/>
              <a:gd name="connsiteX9" fmla="*/ 422748 w 454955"/>
              <a:gd name="connsiteY9" fmla="*/ 22964 h 108698"/>
              <a:gd name="connsiteX10" fmla="*/ 343373 w 454955"/>
              <a:gd name="connsiteY10" fmla="*/ 32489 h 108698"/>
              <a:gd name="connsiteX11" fmla="*/ 238598 w 454955"/>
              <a:gd name="connsiteY11" fmla="*/ 7089 h 108698"/>
              <a:gd name="connsiteX12" fmla="*/ 317973 w 454955"/>
              <a:gd name="connsiteY12" fmla="*/ 19789 h 108698"/>
              <a:gd name="connsiteX13" fmla="*/ 197323 w 454955"/>
              <a:gd name="connsiteY13" fmla="*/ 10264 h 108698"/>
              <a:gd name="connsiteX14" fmla="*/ 473 w 454955"/>
              <a:gd name="connsiteY14" fmla="*/ 108689 h 10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4955" h="108698">
                <a:moveTo>
                  <a:pt x="473" y="108689"/>
                </a:moveTo>
                <a:cubicBezTo>
                  <a:pt x="-8523" y="107631"/>
                  <a:pt x="113186" y="18201"/>
                  <a:pt x="143348" y="3914"/>
                </a:cubicBezTo>
                <a:cubicBezTo>
                  <a:pt x="173510" y="-10373"/>
                  <a:pt x="164515" y="18731"/>
                  <a:pt x="181448" y="22964"/>
                </a:cubicBezTo>
                <a:cubicBezTo>
                  <a:pt x="198381" y="27197"/>
                  <a:pt x="243361" y="25081"/>
                  <a:pt x="244948" y="29314"/>
                </a:cubicBezTo>
                <a:cubicBezTo>
                  <a:pt x="246535" y="33547"/>
                  <a:pt x="183036" y="48364"/>
                  <a:pt x="190973" y="48364"/>
                </a:cubicBezTo>
                <a:cubicBezTo>
                  <a:pt x="198910" y="48364"/>
                  <a:pt x="261352" y="27197"/>
                  <a:pt x="292573" y="29314"/>
                </a:cubicBezTo>
                <a:cubicBezTo>
                  <a:pt x="323794" y="31431"/>
                  <a:pt x="369302" y="59477"/>
                  <a:pt x="378298" y="61064"/>
                </a:cubicBezTo>
                <a:cubicBezTo>
                  <a:pt x="387294" y="62651"/>
                  <a:pt x="334377" y="44131"/>
                  <a:pt x="346548" y="38839"/>
                </a:cubicBezTo>
                <a:cubicBezTo>
                  <a:pt x="358719" y="33547"/>
                  <a:pt x="451323" y="29314"/>
                  <a:pt x="451323" y="29314"/>
                </a:cubicBezTo>
                <a:cubicBezTo>
                  <a:pt x="464023" y="26668"/>
                  <a:pt x="440740" y="22435"/>
                  <a:pt x="422748" y="22964"/>
                </a:cubicBezTo>
                <a:cubicBezTo>
                  <a:pt x="404756" y="23493"/>
                  <a:pt x="374065" y="35135"/>
                  <a:pt x="343373" y="32489"/>
                </a:cubicBezTo>
                <a:cubicBezTo>
                  <a:pt x="312681" y="29843"/>
                  <a:pt x="242831" y="9206"/>
                  <a:pt x="238598" y="7089"/>
                </a:cubicBezTo>
                <a:cubicBezTo>
                  <a:pt x="234365" y="4972"/>
                  <a:pt x="317973" y="19789"/>
                  <a:pt x="317973" y="19789"/>
                </a:cubicBezTo>
                <a:cubicBezTo>
                  <a:pt x="311094" y="20318"/>
                  <a:pt x="246006" y="739"/>
                  <a:pt x="197323" y="10264"/>
                </a:cubicBezTo>
                <a:cubicBezTo>
                  <a:pt x="148640" y="19789"/>
                  <a:pt x="9469" y="109747"/>
                  <a:pt x="473" y="108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C0486C03-E221-3777-7239-42620B221E03}"/>
              </a:ext>
            </a:extLst>
          </p:cNvPr>
          <p:cNvSpPr/>
          <p:nvPr/>
        </p:nvSpPr>
        <p:spPr>
          <a:xfrm>
            <a:off x="4641739" y="2577488"/>
            <a:ext cx="466952" cy="133979"/>
          </a:xfrm>
          <a:custGeom>
            <a:avLst/>
            <a:gdLst>
              <a:gd name="connsiteX0" fmla="*/ 111 w 466952"/>
              <a:gd name="connsiteY0" fmla="*/ 133962 h 133979"/>
              <a:gd name="connsiteX1" fmla="*/ 146161 w 466952"/>
              <a:gd name="connsiteY1" fmla="*/ 3787 h 133979"/>
              <a:gd name="connsiteX2" fmla="*/ 196961 w 466952"/>
              <a:gd name="connsiteY2" fmla="*/ 35537 h 133979"/>
              <a:gd name="connsiteX3" fmla="*/ 247761 w 466952"/>
              <a:gd name="connsiteY3" fmla="*/ 41887 h 133979"/>
              <a:gd name="connsiteX4" fmla="*/ 181086 w 466952"/>
              <a:gd name="connsiteY4" fmla="*/ 51412 h 133979"/>
              <a:gd name="connsiteX5" fmla="*/ 330311 w 466952"/>
              <a:gd name="connsiteY5" fmla="*/ 51412 h 133979"/>
              <a:gd name="connsiteX6" fmla="*/ 425561 w 466952"/>
              <a:gd name="connsiteY6" fmla="*/ 67287 h 133979"/>
              <a:gd name="connsiteX7" fmla="*/ 377936 w 466952"/>
              <a:gd name="connsiteY7" fmla="*/ 32362 h 133979"/>
              <a:gd name="connsiteX8" fmla="*/ 466836 w 466952"/>
              <a:gd name="connsiteY8" fmla="*/ 95862 h 133979"/>
              <a:gd name="connsiteX9" fmla="*/ 355711 w 466952"/>
              <a:gd name="connsiteY9" fmla="*/ 64112 h 133979"/>
              <a:gd name="connsiteX10" fmla="*/ 206486 w 466952"/>
              <a:gd name="connsiteY10" fmla="*/ 38712 h 133979"/>
              <a:gd name="connsiteX11" fmla="*/ 171561 w 466952"/>
              <a:gd name="connsiteY11" fmla="*/ 13312 h 133979"/>
              <a:gd name="connsiteX12" fmla="*/ 111 w 466952"/>
              <a:gd name="connsiteY12" fmla="*/ 133962 h 13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952" h="133979">
                <a:moveTo>
                  <a:pt x="111" y="133962"/>
                </a:moveTo>
                <a:cubicBezTo>
                  <a:pt x="-4122" y="132375"/>
                  <a:pt x="113353" y="20191"/>
                  <a:pt x="146161" y="3787"/>
                </a:cubicBezTo>
                <a:cubicBezTo>
                  <a:pt x="178969" y="-12617"/>
                  <a:pt x="180028" y="29187"/>
                  <a:pt x="196961" y="35537"/>
                </a:cubicBezTo>
                <a:cubicBezTo>
                  <a:pt x="213894" y="41887"/>
                  <a:pt x="250407" y="39241"/>
                  <a:pt x="247761" y="41887"/>
                </a:cubicBezTo>
                <a:cubicBezTo>
                  <a:pt x="245115" y="44533"/>
                  <a:pt x="167328" y="49825"/>
                  <a:pt x="181086" y="51412"/>
                </a:cubicBezTo>
                <a:cubicBezTo>
                  <a:pt x="194844" y="52999"/>
                  <a:pt x="289565" y="48766"/>
                  <a:pt x="330311" y="51412"/>
                </a:cubicBezTo>
                <a:cubicBezTo>
                  <a:pt x="371057" y="54058"/>
                  <a:pt x="417623" y="70462"/>
                  <a:pt x="425561" y="67287"/>
                </a:cubicBezTo>
                <a:cubicBezTo>
                  <a:pt x="433499" y="64112"/>
                  <a:pt x="371057" y="27600"/>
                  <a:pt x="377936" y="32362"/>
                </a:cubicBezTo>
                <a:cubicBezTo>
                  <a:pt x="384815" y="37124"/>
                  <a:pt x="470540" y="90570"/>
                  <a:pt x="466836" y="95862"/>
                </a:cubicBezTo>
                <a:cubicBezTo>
                  <a:pt x="463132" y="101154"/>
                  <a:pt x="399103" y="73637"/>
                  <a:pt x="355711" y="64112"/>
                </a:cubicBezTo>
                <a:cubicBezTo>
                  <a:pt x="312319" y="54587"/>
                  <a:pt x="237178" y="47179"/>
                  <a:pt x="206486" y="38712"/>
                </a:cubicBezTo>
                <a:cubicBezTo>
                  <a:pt x="175794" y="30245"/>
                  <a:pt x="207544" y="-446"/>
                  <a:pt x="171561" y="13312"/>
                </a:cubicBezTo>
                <a:cubicBezTo>
                  <a:pt x="135578" y="27070"/>
                  <a:pt x="4344" y="135549"/>
                  <a:pt x="111" y="133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30B1032B-7E72-5191-F90E-E99153CCB621}"/>
              </a:ext>
            </a:extLst>
          </p:cNvPr>
          <p:cNvSpPr/>
          <p:nvPr/>
        </p:nvSpPr>
        <p:spPr>
          <a:xfrm>
            <a:off x="5591226" y="3593885"/>
            <a:ext cx="62878" cy="265386"/>
          </a:xfrm>
          <a:custGeom>
            <a:avLst/>
            <a:gdLst>
              <a:gd name="connsiteX0" fmla="*/ 3124 w 62878"/>
              <a:gd name="connsiteY0" fmla="*/ 215 h 265386"/>
              <a:gd name="connsiteX1" fmla="*/ 3124 w 62878"/>
              <a:gd name="connsiteY1" fmla="*/ 89115 h 265386"/>
              <a:gd name="connsiteX2" fmla="*/ 38049 w 62878"/>
              <a:gd name="connsiteY2" fmla="*/ 203415 h 265386"/>
              <a:gd name="connsiteX3" fmla="*/ 6299 w 62878"/>
              <a:gd name="connsiteY3" fmla="*/ 143090 h 265386"/>
              <a:gd name="connsiteX4" fmla="*/ 60274 w 62878"/>
              <a:gd name="connsiteY4" fmla="*/ 260565 h 265386"/>
              <a:gd name="connsiteX5" fmla="*/ 50749 w 62878"/>
              <a:gd name="connsiteY5" fmla="*/ 225640 h 265386"/>
              <a:gd name="connsiteX6" fmla="*/ 18999 w 62878"/>
              <a:gd name="connsiteY6" fmla="*/ 70065 h 265386"/>
              <a:gd name="connsiteX7" fmla="*/ 15824 w 62878"/>
              <a:gd name="connsiteY7" fmla="*/ 114515 h 265386"/>
              <a:gd name="connsiteX8" fmla="*/ 3124 w 62878"/>
              <a:gd name="connsiteY8" fmla="*/ 215 h 26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78" h="265386">
                <a:moveTo>
                  <a:pt x="3124" y="215"/>
                </a:moveTo>
                <a:cubicBezTo>
                  <a:pt x="1007" y="-4018"/>
                  <a:pt x="-2697" y="55248"/>
                  <a:pt x="3124" y="89115"/>
                </a:cubicBezTo>
                <a:cubicBezTo>
                  <a:pt x="8945" y="122982"/>
                  <a:pt x="37520" y="194419"/>
                  <a:pt x="38049" y="203415"/>
                </a:cubicBezTo>
                <a:cubicBezTo>
                  <a:pt x="38578" y="212411"/>
                  <a:pt x="2595" y="133565"/>
                  <a:pt x="6299" y="143090"/>
                </a:cubicBezTo>
                <a:cubicBezTo>
                  <a:pt x="10003" y="152615"/>
                  <a:pt x="52866" y="246807"/>
                  <a:pt x="60274" y="260565"/>
                </a:cubicBezTo>
                <a:cubicBezTo>
                  <a:pt x="67682" y="274323"/>
                  <a:pt x="57628" y="257390"/>
                  <a:pt x="50749" y="225640"/>
                </a:cubicBezTo>
                <a:cubicBezTo>
                  <a:pt x="43870" y="193890"/>
                  <a:pt x="24820" y="88586"/>
                  <a:pt x="18999" y="70065"/>
                </a:cubicBezTo>
                <a:cubicBezTo>
                  <a:pt x="13178" y="51544"/>
                  <a:pt x="18999" y="126157"/>
                  <a:pt x="15824" y="114515"/>
                </a:cubicBezTo>
                <a:cubicBezTo>
                  <a:pt x="12649" y="102873"/>
                  <a:pt x="5241" y="4448"/>
                  <a:pt x="3124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CC768808-B285-ADB8-E80F-BB02FBC74EF6}"/>
              </a:ext>
            </a:extLst>
          </p:cNvPr>
          <p:cNvSpPr/>
          <p:nvPr/>
        </p:nvSpPr>
        <p:spPr>
          <a:xfrm>
            <a:off x="5450626" y="3641645"/>
            <a:ext cx="139894" cy="134324"/>
          </a:xfrm>
          <a:custGeom>
            <a:avLst/>
            <a:gdLst>
              <a:gd name="connsiteX0" fmla="*/ 99274 w 139894"/>
              <a:gd name="connsiteY0" fmla="*/ 80 h 134324"/>
              <a:gd name="connsiteX1" fmla="*/ 86574 w 139894"/>
              <a:gd name="connsiteY1" fmla="*/ 60405 h 134324"/>
              <a:gd name="connsiteX2" fmla="*/ 137374 w 139894"/>
              <a:gd name="connsiteY2" fmla="*/ 133430 h 134324"/>
              <a:gd name="connsiteX3" fmla="*/ 118324 w 139894"/>
              <a:gd name="connsiteY3" fmla="*/ 98505 h 134324"/>
              <a:gd name="connsiteX4" fmla="*/ 849 w 139894"/>
              <a:gd name="connsiteY4" fmla="*/ 60405 h 134324"/>
              <a:gd name="connsiteX5" fmla="*/ 67524 w 139894"/>
              <a:gd name="connsiteY5" fmla="*/ 73105 h 134324"/>
              <a:gd name="connsiteX6" fmla="*/ 99274 w 139894"/>
              <a:gd name="connsiteY6" fmla="*/ 80 h 13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894" h="134324">
                <a:moveTo>
                  <a:pt x="99274" y="80"/>
                </a:moveTo>
                <a:cubicBezTo>
                  <a:pt x="102449" y="-2037"/>
                  <a:pt x="80224" y="38180"/>
                  <a:pt x="86574" y="60405"/>
                </a:cubicBezTo>
                <a:cubicBezTo>
                  <a:pt x="92924" y="82630"/>
                  <a:pt x="132082" y="127080"/>
                  <a:pt x="137374" y="133430"/>
                </a:cubicBezTo>
                <a:cubicBezTo>
                  <a:pt x="142666" y="139780"/>
                  <a:pt x="141078" y="110676"/>
                  <a:pt x="118324" y="98505"/>
                </a:cubicBezTo>
                <a:cubicBezTo>
                  <a:pt x="95570" y="86334"/>
                  <a:pt x="9316" y="64638"/>
                  <a:pt x="849" y="60405"/>
                </a:cubicBezTo>
                <a:cubicBezTo>
                  <a:pt x="-7618" y="56172"/>
                  <a:pt x="49532" y="83159"/>
                  <a:pt x="67524" y="73105"/>
                </a:cubicBezTo>
                <a:cubicBezTo>
                  <a:pt x="85516" y="63051"/>
                  <a:pt x="96099" y="2197"/>
                  <a:pt x="99274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E680BFC-DE26-AB67-E732-DAB3A116FB43}"/>
              </a:ext>
            </a:extLst>
          </p:cNvPr>
          <p:cNvSpPr/>
          <p:nvPr/>
        </p:nvSpPr>
        <p:spPr>
          <a:xfrm>
            <a:off x="5384626" y="3444228"/>
            <a:ext cx="143085" cy="86388"/>
          </a:xfrm>
          <a:custGeom>
            <a:avLst/>
            <a:gdLst>
              <a:gd name="connsiteX0" fmla="*/ 174 w 143085"/>
              <a:gd name="connsiteY0" fmla="*/ 86372 h 86388"/>
              <a:gd name="connsiteX1" fmla="*/ 76374 w 143085"/>
              <a:gd name="connsiteY1" fmla="*/ 32397 h 86388"/>
              <a:gd name="connsiteX2" fmla="*/ 143049 w 143085"/>
              <a:gd name="connsiteY2" fmla="*/ 51447 h 86388"/>
              <a:gd name="connsiteX3" fmla="*/ 85899 w 143085"/>
              <a:gd name="connsiteY3" fmla="*/ 647 h 86388"/>
              <a:gd name="connsiteX4" fmla="*/ 98599 w 143085"/>
              <a:gd name="connsiteY4" fmla="*/ 26047 h 86388"/>
              <a:gd name="connsiteX5" fmla="*/ 174 w 143085"/>
              <a:gd name="connsiteY5" fmla="*/ 86372 h 8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085" h="86388">
                <a:moveTo>
                  <a:pt x="174" y="86372"/>
                </a:moveTo>
                <a:cubicBezTo>
                  <a:pt x="-3530" y="87430"/>
                  <a:pt x="52561" y="38218"/>
                  <a:pt x="76374" y="32397"/>
                </a:cubicBezTo>
                <a:cubicBezTo>
                  <a:pt x="100187" y="26576"/>
                  <a:pt x="141462" y="56739"/>
                  <a:pt x="143049" y="51447"/>
                </a:cubicBezTo>
                <a:cubicBezTo>
                  <a:pt x="144636" y="46155"/>
                  <a:pt x="93307" y="4880"/>
                  <a:pt x="85899" y="647"/>
                </a:cubicBezTo>
                <a:cubicBezTo>
                  <a:pt x="78491" y="-3586"/>
                  <a:pt x="110241" y="13876"/>
                  <a:pt x="98599" y="26047"/>
                </a:cubicBezTo>
                <a:cubicBezTo>
                  <a:pt x="86957" y="38218"/>
                  <a:pt x="3878" y="85314"/>
                  <a:pt x="174" y="86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61368F7F-D50C-09CB-35E3-2E1B5CF09F32}"/>
              </a:ext>
            </a:extLst>
          </p:cNvPr>
          <p:cNvSpPr/>
          <p:nvPr/>
        </p:nvSpPr>
        <p:spPr>
          <a:xfrm>
            <a:off x="5438763" y="3828687"/>
            <a:ext cx="234966" cy="117909"/>
          </a:xfrm>
          <a:custGeom>
            <a:avLst/>
            <a:gdLst>
              <a:gd name="connsiteX0" fmla="*/ 12 w 234966"/>
              <a:gd name="connsiteY0" fmla="*/ 117838 h 117909"/>
              <a:gd name="connsiteX1" fmla="*/ 101612 w 234966"/>
              <a:gd name="connsiteY1" fmla="*/ 41638 h 117909"/>
              <a:gd name="connsiteX2" fmla="*/ 101612 w 234966"/>
              <a:gd name="connsiteY2" fmla="*/ 363 h 117909"/>
              <a:gd name="connsiteX3" fmla="*/ 174637 w 234966"/>
              <a:gd name="connsiteY3" fmla="*/ 63863 h 117909"/>
              <a:gd name="connsiteX4" fmla="*/ 180987 w 234966"/>
              <a:gd name="connsiteY4" fmla="*/ 38463 h 117909"/>
              <a:gd name="connsiteX5" fmla="*/ 234962 w 234966"/>
              <a:gd name="connsiteY5" fmla="*/ 98788 h 117909"/>
              <a:gd name="connsiteX6" fmla="*/ 177812 w 234966"/>
              <a:gd name="connsiteY6" fmla="*/ 51163 h 117909"/>
              <a:gd name="connsiteX7" fmla="*/ 155587 w 234966"/>
              <a:gd name="connsiteY7" fmla="*/ 3538 h 117909"/>
              <a:gd name="connsiteX8" fmla="*/ 95262 w 234966"/>
              <a:gd name="connsiteY8" fmla="*/ 54338 h 117909"/>
              <a:gd name="connsiteX9" fmla="*/ 12 w 234966"/>
              <a:gd name="connsiteY9" fmla="*/ 117838 h 11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966" h="117909">
                <a:moveTo>
                  <a:pt x="12" y="117838"/>
                </a:moveTo>
                <a:cubicBezTo>
                  <a:pt x="1070" y="115721"/>
                  <a:pt x="84679" y="61217"/>
                  <a:pt x="101612" y="41638"/>
                </a:cubicBezTo>
                <a:cubicBezTo>
                  <a:pt x="118545" y="22059"/>
                  <a:pt x="89441" y="-3341"/>
                  <a:pt x="101612" y="363"/>
                </a:cubicBezTo>
                <a:cubicBezTo>
                  <a:pt x="113783" y="4067"/>
                  <a:pt x="161408" y="57513"/>
                  <a:pt x="174637" y="63863"/>
                </a:cubicBezTo>
                <a:cubicBezTo>
                  <a:pt x="187866" y="70213"/>
                  <a:pt x="170933" y="32642"/>
                  <a:pt x="180987" y="38463"/>
                </a:cubicBezTo>
                <a:cubicBezTo>
                  <a:pt x="191041" y="44284"/>
                  <a:pt x="235491" y="96671"/>
                  <a:pt x="234962" y="98788"/>
                </a:cubicBezTo>
                <a:cubicBezTo>
                  <a:pt x="234433" y="100905"/>
                  <a:pt x="191041" y="67038"/>
                  <a:pt x="177812" y="51163"/>
                </a:cubicBezTo>
                <a:cubicBezTo>
                  <a:pt x="164583" y="35288"/>
                  <a:pt x="169345" y="3009"/>
                  <a:pt x="155587" y="3538"/>
                </a:cubicBezTo>
                <a:cubicBezTo>
                  <a:pt x="141829" y="4067"/>
                  <a:pt x="122779" y="34230"/>
                  <a:pt x="95262" y="54338"/>
                </a:cubicBezTo>
                <a:cubicBezTo>
                  <a:pt x="67745" y="74446"/>
                  <a:pt x="-1046" y="119955"/>
                  <a:pt x="12" y="117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09FAF43B-80A3-0D0D-44A9-6B99B20A3CBA}"/>
              </a:ext>
            </a:extLst>
          </p:cNvPr>
          <p:cNvSpPr/>
          <p:nvPr/>
        </p:nvSpPr>
        <p:spPr>
          <a:xfrm>
            <a:off x="5546625" y="3908145"/>
            <a:ext cx="101913" cy="126675"/>
          </a:xfrm>
          <a:custGeom>
            <a:avLst/>
            <a:gdLst>
              <a:gd name="connsiteX0" fmla="*/ 101700 w 101913"/>
              <a:gd name="connsiteY0" fmla="*/ 280 h 126675"/>
              <a:gd name="connsiteX1" fmla="*/ 79475 w 101913"/>
              <a:gd name="connsiteY1" fmla="*/ 51080 h 126675"/>
              <a:gd name="connsiteX2" fmla="*/ 89000 w 101913"/>
              <a:gd name="connsiteY2" fmla="*/ 124105 h 126675"/>
              <a:gd name="connsiteX3" fmla="*/ 79475 w 101913"/>
              <a:gd name="connsiteY3" fmla="*/ 101880 h 126675"/>
              <a:gd name="connsiteX4" fmla="*/ 100 w 101913"/>
              <a:gd name="connsiteY4" fmla="*/ 22505 h 126675"/>
              <a:gd name="connsiteX5" fmla="*/ 63600 w 101913"/>
              <a:gd name="connsiteY5" fmla="*/ 73305 h 126675"/>
              <a:gd name="connsiteX6" fmla="*/ 101700 w 101913"/>
              <a:gd name="connsiteY6" fmla="*/ 280 h 12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913" h="126675">
                <a:moveTo>
                  <a:pt x="101700" y="280"/>
                </a:moveTo>
                <a:cubicBezTo>
                  <a:pt x="104346" y="-3424"/>
                  <a:pt x="81592" y="30443"/>
                  <a:pt x="79475" y="51080"/>
                </a:cubicBezTo>
                <a:cubicBezTo>
                  <a:pt x="77358" y="71717"/>
                  <a:pt x="89000" y="124105"/>
                  <a:pt x="89000" y="124105"/>
                </a:cubicBezTo>
                <a:cubicBezTo>
                  <a:pt x="89000" y="132572"/>
                  <a:pt x="94292" y="118813"/>
                  <a:pt x="79475" y="101880"/>
                </a:cubicBezTo>
                <a:cubicBezTo>
                  <a:pt x="64658" y="84947"/>
                  <a:pt x="2746" y="27267"/>
                  <a:pt x="100" y="22505"/>
                </a:cubicBezTo>
                <a:cubicBezTo>
                  <a:pt x="-2546" y="17743"/>
                  <a:pt x="47725" y="73305"/>
                  <a:pt x="63600" y="73305"/>
                </a:cubicBezTo>
                <a:cubicBezTo>
                  <a:pt x="79475" y="73305"/>
                  <a:pt x="99054" y="3984"/>
                  <a:pt x="101700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618B3E5A-3318-1D3E-74E5-288244504F04}"/>
              </a:ext>
            </a:extLst>
          </p:cNvPr>
          <p:cNvSpPr/>
          <p:nvPr/>
        </p:nvSpPr>
        <p:spPr>
          <a:xfrm>
            <a:off x="5238407" y="3905216"/>
            <a:ext cx="409156" cy="140323"/>
          </a:xfrm>
          <a:custGeom>
            <a:avLst/>
            <a:gdLst>
              <a:gd name="connsiteX0" fmla="*/ 343 w 409156"/>
              <a:gd name="connsiteY0" fmla="*/ 136559 h 140323"/>
              <a:gd name="connsiteX1" fmla="*/ 279743 w 409156"/>
              <a:gd name="connsiteY1" fmla="*/ 66709 h 140323"/>
              <a:gd name="connsiteX2" fmla="*/ 232118 w 409156"/>
              <a:gd name="connsiteY2" fmla="*/ 19084 h 140323"/>
              <a:gd name="connsiteX3" fmla="*/ 362293 w 409156"/>
              <a:gd name="connsiteY3" fmla="*/ 79409 h 140323"/>
              <a:gd name="connsiteX4" fmla="*/ 406743 w 409156"/>
              <a:gd name="connsiteY4" fmla="*/ 139734 h 140323"/>
              <a:gd name="connsiteX5" fmla="*/ 298793 w 409156"/>
              <a:gd name="connsiteY5" fmla="*/ 41309 h 140323"/>
              <a:gd name="connsiteX6" fmla="*/ 247993 w 409156"/>
              <a:gd name="connsiteY6" fmla="*/ 34 h 140323"/>
              <a:gd name="connsiteX7" fmla="*/ 267043 w 409156"/>
              <a:gd name="connsiteY7" fmla="*/ 34959 h 140323"/>
              <a:gd name="connsiteX8" fmla="*/ 130518 w 409156"/>
              <a:gd name="connsiteY8" fmla="*/ 73059 h 140323"/>
              <a:gd name="connsiteX9" fmla="*/ 219418 w 409156"/>
              <a:gd name="connsiteY9" fmla="*/ 66709 h 140323"/>
              <a:gd name="connsiteX10" fmla="*/ 343 w 409156"/>
              <a:gd name="connsiteY10" fmla="*/ 136559 h 140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156" h="140323">
                <a:moveTo>
                  <a:pt x="343" y="136559"/>
                </a:moveTo>
                <a:cubicBezTo>
                  <a:pt x="10397" y="136559"/>
                  <a:pt x="241114" y="86288"/>
                  <a:pt x="279743" y="66709"/>
                </a:cubicBezTo>
                <a:cubicBezTo>
                  <a:pt x="318372" y="47130"/>
                  <a:pt x="218360" y="16967"/>
                  <a:pt x="232118" y="19084"/>
                </a:cubicBezTo>
                <a:cubicBezTo>
                  <a:pt x="245876" y="21201"/>
                  <a:pt x="333189" y="59301"/>
                  <a:pt x="362293" y="79409"/>
                </a:cubicBezTo>
                <a:cubicBezTo>
                  <a:pt x="391397" y="99517"/>
                  <a:pt x="417326" y="146084"/>
                  <a:pt x="406743" y="139734"/>
                </a:cubicBezTo>
                <a:cubicBezTo>
                  <a:pt x="396160" y="133384"/>
                  <a:pt x="325251" y="64592"/>
                  <a:pt x="298793" y="41309"/>
                </a:cubicBezTo>
                <a:cubicBezTo>
                  <a:pt x="272335" y="18026"/>
                  <a:pt x="253284" y="1092"/>
                  <a:pt x="247993" y="34"/>
                </a:cubicBezTo>
                <a:cubicBezTo>
                  <a:pt x="242702" y="-1024"/>
                  <a:pt x="286622" y="22788"/>
                  <a:pt x="267043" y="34959"/>
                </a:cubicBezTo>
                <a:cubicBezTo>
                  <a:pt x="247464" y="47130"/>
                  <a:pt x="138455" y="67767"/>
                  <a:pt x="130518" y="73059"/>
                </a:cubicBezTo>
                <a:cubicBezTo>
                  <a:pt x="122581" y="78351"/>
                  <a:pt x="234764" y="56655"/>
                  <a:pt x="219418" y="66709"/>
                </a:cubicBezTo>
                <a:cubicBezTo>
                  <a:pt x="204072" y="76763"/>
                  <a:pt x="-9711" y="136559"/>
                  <a:pt x="343" y="136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DE6F564-8AD7-CF67-B576-0F0480FD8532}"/>
              </a:ext>
            </a:extLst>
          </p:cNvPr>
          <p:cNvSpPr/>
          <p:nvPr/>
        </p:nvSpPr>
        <p:spPr>
          <a:xfrm>
            <a:off x="5337033" y="3968742"/>
            <a:ext cx="304420" cy="171489"/>
          </a:xfrm>
          <a:custGeom>
            <a:avLst/>
            <a:gdLst>
              <a:gd name="connsiteX0" fmla="*/ 142 w 304420"/>
              <a:gd name="connsiteY0" fmla="*/ 60333 h 171489"/>
              <a:gd name="connsiteX1" fmla="*/ 120792 w 304420"/>
              <a:gd name="connsiteY1" fmla="*/ 50808 h 171489"/>
              <a:gd name="connsiteX2" fmla="*/ 203342 w 304420"/>
              <a:gd name="connsiteY2" fmla="*/ 127008 h 171489"/>
              <a:gd name="connsiteX3" fmla="*/ 222392 w 304420"/>
              <a:gd name="connsiteY3" fmla="*/ 171458 h 171489"/>
              <a:gd name="connsiteX4" fmla="*/ 231917 w 304420"/>
              <a:gd name="connsiteY4" fmla="*/ 120658 h 171489"/>
              <a:gd name="connsiteX5" fmla="*/ 301767 w 304420"/>
              <a:gd name="connsiteY5" fmla="*/ 25408 h 171489"/>
              <a:gd name="connsiteX6" fmla="*/ 279542 w 304420"/>
              <a:gd name="connsiteY6" fmla="*/ 47633 h 171489"/>
              <a:gd name="connsiteX7" fmla="*/ 184292 w 304420"/>
              <a:gd name="connsiteY7" fmla="*/ 8 h 171489"/>
              <a:gd name="connsiteX8" fmla="*/ 266842 w 304420"/>
              <a:gd name="connsiteY8" fmla="*/ 44458 h 171489"/>
              <a:gd name="connsiteX9" fmla="*/ 231917 w 304420"/>
              <a:gd name="connsiteY9" fmla="*/ 117483 h 171489"/>
              <a:gd name="connsiteX10" fmla="*/ 146192 w 304420"/>
              <a:gd name="connsiteY10" fmla="*/ 44458 h 171489"/>
              <a:gd name="connsiteX11" fmla="*/ 142 w 304420"/>
              <a:gd name="connsiteY11" fmla="*/ 60333 h 17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420" h="171489">
                <a:moveTo>
                  <a:pt x="142" y="60333"/>
                </a:moveTo>
                <a:cubicBezTo>
                  <a:pt x="-4091" y="61391"/>
                  <a:pt x="86925" y="39695"/>
                  <a:pt x="120792" y="50808"/>
                </a:cubicBezTo>
                <a:cubicBezTo>
                  <a:pt x="154659" y="61921"/>
                  <a:pt x="186409" y="106900"/>
                  <a:pt x="203342" y="127008"/>
                </a:cubicBezTo>
                <a:cubicBezTo>
                  <a:pt x="220275" y="147116"/>
                  <a:pt x="217630" y="172516"/>
                  <a:pt x="222392" y="171458"/>
                </a:cubicBezTo>
                <a:cubicBezTo>
                  <a:pt x="227154" y="170400"/>
                  <a:pt x="218688" y="145000"/>
                  <a:pt x="231917" y="120658"/>
                </a:cubicBezTo>
                <a:cubicBezTo>
                  <a:pt x="245146" y="96316"/>
                  <a:pt x="293830" y="37579"/>
                  <a:pt x="301767" y="25408"/>
                </a:cubicBezTo>
                <a:cubicBezTo>
                  <a:pt x="309704" y="13237"/>
                  <a:pt x="299121" y="51866"/>
                  <a:pt x="279542" y="47633"/>
                </a:cubicBezTo>
                <a:cubicBezTo>
                  <a:pt x="259963" y="43400"/>
                  <a:pt x="186409" y="537"/>
                  <a:pt x="184292" y="8"/>
                </a:cubicBezTo>
                <a:cubicBezTo>
                  <a:pt x="182175" y="-521"/>
                  <a:pt x="258904" y="24879"/>
                  <a:pt x="266842" y="44458"/>
                </a:cubicBezTo>
                <a:cubicBezTo>
                  <a:pt x="274780" y="64037"/>
                  <a:pt x="252025" y="117483"/>
                  <a:pt x="231917" y="117483"/>
                </a:cubicBezTo>
                <a:cubicBezTo>
                  <a:pt x="211809" y="117483"/>
                  <a:pt x="180059" y="56629"/>
                  <a:pt x="146192" y="44458"/>
                </a:cubicBezTo>
                <a:cubicBezTo>
                  <a:pt x="112325" y="32287"/>
                  <a:pt x="4375" y="59275"/>
                  <a:pt x="142" y="60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8D056CFA-8902-0294-50B4-F939A4B5A12F}"/>
              </a:ext>
            </a:extLst>
          </p:cNvPr>
          <p:cNvSpPr/>
          <p:nvPr/>
        </p:nvSpPr>
        <p:spPr>
          <a:xfrm>
            <a:off x="5271777" y="3936908"/>
            <a:ext cx="141964" cy="271256"/>
          </a:xfrm>
          <a:custGeom>
            <a:avLst/>
            <a:gdLst>
              <a:gd name="connsiteX0" fmla="*/ 141598 w 141964"/>
              <a:gd name="connsiteY0" fmla="*/ 92 h 271256"/>
              <a:gd name="connsiteX1" fmla="*/ 59048 w 141964"/>
              <a:gd name="connsiteY1" fmla="*/ 133442 h 271256"/>
              <a:gd name="connsiteX2" fmla="*/ 1898 w 141964"/>
              <a:gd name="connsiteY2" fmla="*/ 215992 h 271256"/>
              <a:gd name="connsiteX3" fmla="*/ 14598 w 141964"/>
              <a:gd name="connsiteY3" fmla="*/ 269967 h 271256"/>
              <a:gd name="connsiteX4" fmla="*/ 24123 w 141964"/>
              <a:gd name="connsiteY4" fmla="*/ 162017 h 271256"/>
              <a:gd name="connsiteX5" fmla="*/ 20948 w 141964"/>
              <a:gd name="connsiteY5" fmla="*/ 54067 h 271256"/>
              <a:gd name="connsiteX6" fmla="*/ 24123 w 141964"/>
              <a:gd name="connsiteY6" fmla="*/ 111217 h 271256"/>
              <a:gd name="connsiteX7" fmla="*/ 141598 w 141964"/>
              <a:gd name="connsiteY7" fmla="*/ 92 h 27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964" h="271256">
                <a:moveTo>
                  <a:pt x="141598" y="92"/>
                </a:moveTo>
                <a:cubicBezTo>
                  <a:pt x="147419" y="3796"/>
                  <a:pt x="82331" y="97459"/>
                  <a:pt x="59048" y="133442"/>
                </a:cubicBezTo>
                <a:cubicBezTo>
                  <a:pt x="35765" y="169425"/>
                  <a:pt x="9306" y="193238"/>
                  <a:pt x="1898" y="215992"/>
                </a:cubicBezTo>
                <a:cubicBezTo>
                  <a:pt x="-5510" y="238746"/>
                  <a:pt x="10894" y="278963"/>
                  <a:pt x="14598" y="269967"/>
                </a:cubicBezTo>
                <a:cubicBezTo>
                  <a:pt x="18302" y="260971"/>
                  <a:pt x="23065" y="198000"/>
                  <a:pt x="24123" y="162017"/>
                </a:cubicBezTo>
                <a:cubicBezTo>
                  <a:pt x="25181" y="126034"/>
                  <a:pt x="20948" y="62534"/>
                  <a:pt x="20948" y="54067"/>
                </a:cubicBezTo>
                <a:cubicBezTo>
                  <a:pt x="20948" y="45600"/>
                  <a:pt x="6661" y="117038"/>
                  <a:pt x="24123" y="111217"/>
                </a:cubicBezTo>
                <a:cubicBezTo>
                  <a:pt x="41585" y="105396"/>
                  <a:pt x="135777" y="-3612"/>
                  <a:pt x="141598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EBEB6A7A-9C93-DA9F-32A7-0C04803A39D7}"/>
              </a:ext>
            </a:extLst>
          </p:cNvPr>
          <p:cNvSpPr/>
          <p:nvPr/>
        </p:nvSpPr>
        <p:spPr>
          <a:xfrm>
            <a:off x="5537054" y="4053539"/>
            <a:ext cx="79556" cy="297355"/>
          </a:xfrm>
          <a:custGeom>
            <a:avLst/>
            <a:gdLst>
              <a:gd name="connsiteX0" fmla="*/ 66821 w 79556"/>
              <a:gd name="connsiteY0" fmla="*/ 936 h 297355"/>
              <a:gd name="connsiteX1" fmla="*/ 22371 w 79556"/>
              <a:gd name="connsiteY1" fmla="*/ 93011 h 297355"/>
              <a:gd name="connsiteX2" fmla="*/ 38246 w 79556"/>
              <a:gd name="connsiteY2" fmla="*/ 172386 h 297355"/>
              <a:gd name="connsiteX3" fmla="*/ 79521 w 79556"/>
              <a:gd name="connsiteY3" fmla="*/ 296211 h 297355"/>
              <a:gd name="connsiteX4" fmla="*/ 44596 w 79556"/>
              <a:gd name="connsiteY4" fmla="*/ 229536 h 297355"/>
              <a:gd name="connsiteX5" fmla="*/ 146 w 79556"/>
              <a:gd name="connsiteY5" fmla="*/ 153336 h 297355"/>
              <a:gd name="connsiteX6" fmla="*/ 66821 w 79556"/>
              <a:gd name="connsiteY6" fmla="*/ 936 h 29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556" h="297355">
                <a:moveTo>
                  <a:pt x="66821" y="936"/>
                </a:moveTo>
                <a:cubicBezTo>
                  <a:pt x="70525" y="-9118"/>
                  <a:pt x="27133" y="64436"/>
                  <a:pt x="22371" y="93011"/>
                </a:cubicBezTo>
                <a:cubicBezTo>
                  <a:pt x="17609" y="121586"/>
                  <a:pt x="28721" y="138519"/>
                  <a:pt x="38246" y="172386"/>
                </a:cubicBezTo>
                <a:cubicBezTo>
                  <a:pt x="47771" y="206253"/>
                  <a:pt x="78463" y="286686"/>
                  <a:pt x="79521" y="296211"/>
                </a:cubicBezTo>
                <a:cubicBezTo>
                  <a:pt x="80579" y="305736"/>
                  <a:pt x="57825" y="253348"/>
                  <a:pt x="44596" y="229536"/>
                </a:cubicBezTo>
                <a:cubicBezTo>
                  <a:pt x="31367" y="205724"/>
                  <a:pt x="-2500" y="188261"/>
                  <a:pt x="146" y="153336"/>
                </a:cubicBezTo>
                <a:cubicBezTo>
                  <a:pt x="2792" y="118411"/>
                  <a:pt x="63117" y="10990"/>
                  <a:pt x="66821" y="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A587DA3D-E723-8F03-3CFE-12F6CE5788FF}"/>
              </a:ext>
            </a:extLst>
          </p:cNvPr>
          <p:cNvSpPr/>
          <p:nvPr/>
        </p:nvSpPr>
        <p:spPr>
          <a:xfrm>
            <a:off x="5281468" y="4152422"/>
            <a:ext cx="348063" cy="162511"/>
          </a:xfrm>
          <a:custGeom>
            <a:avLst/>
            <a:gdLst>
              <a:gd name="connsiteX0" fmla="*/ 1732 w 348063"/>
              <a:gd name="connsiteY0" fmla="*/ 478 h 162511"/>
              <a:gd name="connsiteX1" fmla="*/ 182707 w 348063"/>
              <a:gd name="connsiteY1" fmla="*/ 121128 h 162511"/>
              <a:gd name="connsiteX2" fmla="*/ 347807 w 348063"/>
              <a:gd name="connsiteY2" fmla="*/ 162403 h 162511"/>
              <a:gd name="connsiteX3" fmla="*/ 217632 w 348063"/>
              <a:gd name="connsiteY3" fmla="*/ 111603 h 162511"/>
              <a:gd name="connsiteX4" fmla="*/ 100157 w 348063"/>
              <a:gd name="connsiteY4" fmla="*/ 79853 h 162511"/>
              <a:gd name="connsiteX5" fmla="*/ 1732 w 348063"/>
              <a:gd name="connsiteY5" fmla="*/ 478 h 16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063" h="162511">
                <a:moveTo>
                  <a:pt x="1732" y="478"/>
                </a:moveTo>
                <a:cubicBezTo>
                  <a:pt x="15490" y="7357"/>
                  <a:pt x="125028" y="94141"/>
                  <a:pt x="182707" y="121128"/>
                </a:cubicBezTo>
                <a:cubicBezTo>
                  <a:pt x="240386" y="148115"/>
                  <a:pt x="341986" y="163991"/>
                  <a:pt x="347807" y="162403"/>
                </a:cubicBezTo>
                <a:cubicBezTo>
                  <a:pt x="353628" y="160816"/>
                  <a:pt x="258907" y="125361"/>
                  <a:pt x="217632" y="111603"/>
                </a:cubicBezTo>
                <a:cubicBezTo>
                  <a:pt x="176357" y="97845"/>
                  <a:pt x="140903" y="96786"/>
                  <a:pt x="100157" y="79853"/>
                </a:cubicBezTo>
                <a:cubicBezTo>
                  <a:pt x="59411" y="62920"/>
                  <a:pt x="-12026" y="-6401"/>
                  <a:pt x="1732" y="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E1F46FB-BB2E-7E59-793C-EF0B197A0C3B}"/>
              </a:ext>
            </a:extLst>
          </p:cNvPr>
          <p:cNvSpPr/>
          <p:nvPr/>
        </p:nvSpPr>
        <p:spPr>
          <a:xfrm>
            <a:off x="5254024" y="4142922"/>
            <a:ext cx="390272" cy="171518"/>
          </a:xfrm>
          <a:custGeom>
            <a:avLst/>
            <a:gdLst>
              <a:gd name="connsiteX0" fmla="*/ 601 w 390272"/>
              <a:gd name="connsiteY0" fmla="*/ 453 h 171518"/>
              <a:gd name="connsiteX1" fmla="*/ 153001 w 390272"/>
              <a:gd name="connsiteY1" fmla="*/ 41728 h 171518"/>
              <a:gd name="connsiteX2" fmla="*/ 235551 w 390272"/>
              <a:gd name="connsiteY2" fmla="*/ 79828 h 171518"/>
              <a:gd name="connsiteX3" fmla="*/ 200626 w 390272"/>
              <a:gd name="connsiteY3" fmla="*/ 16328 h 171518"/>
              <a:gd name="connsiteX4" fmla="*/ 387951 w 390272"/>
              <a:gd name="connsiteY4" fmla="*/ 168728 h 171518"/>
              <a:gd name="connsiteX5" fmla="*/ 292701 w 390272"/>
              <a:gd name="connsiteY5" fmla="*/ 108403 h 171518"/>
              <a:gd name="connsiteX6" fmla="*/ 108551 w 390272"/>
              <a:gd name="connsiteY6" fmla="*/ 25853 h 171518"/>
              <a:gd name="connsiteX7" fmla="*/ 601 w 390272"/>
              <a:gd name="connsiteY7" fmla="*/ 453 h 17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272" h="171518">
                <a:moveTo>
                  <a:pt x="601" y="453"/>
                </a:moveTo>
                <a:cubicBezTo>
                  <a:pt x="8009" y="3099"/>
                  <a:pt x="113843" y="28499"/>
                  <a:pt x="153001" y="41728"/>
                </a:cubicBezTo>
                <a:cubicBezTo>
                  <a:pt x="192159" y="54957"/>
                  <a:pt x="227614" y="84061"/>
                  <a:pt x="235551" y="79828"/>
                </a:cubicBezTo>
                <a:cubicBezTo>
                  <a:pt x="243488" y="75595"/>
                  <a:pt x="175226" y="1511"/>
                  <a:pt x="200626" y="16328"/>
                </a:cubicBezTo>
                <a:cubicBezTo>
                  <a:pt x="226026" y="31145"/>
                  <a:pt x="372605" y="153382"/>
                  <a:pt x="387951" y="168728"/>
                </a:cubicBezTo>
                <a:cubicBezTo>
                  <a:pt x="403297" y="184074"/>
                  <a:pt x="339268" y="132216"/>
                  <a:pt x="292701" y="108403"/>
                </a:cubicBezTo>
                <a:cubicBezTo>
                  <a:pt x="246134" y="84591"/>
                  <a:pt x="161468" y="44903"/>
                  <a:pt x="108551" y="25853"/>
                </a:cubicBezTo>
                <a:cubicBezTo>
                  <a:pt x="55634" y="6803"/>
                  <a:pt x="-6807" y="-2193"/>
                  <a:pt x="601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75C6811-0720-B1D3-2EA0-58DEA0536695}"/>
              </a:ext>
            </a:extLst>
          </p:cNvPr>
          <p:cNvSpPr/>
          <p:nvPr/>
        </p:nvSpPr>
        <p:spPr>
          <a:xfrm>
            <a:off x="5549419" y="4343400"/>
            <a:ext cx="54654" cy="254270"/>
          </a:xfrm>
          <a:custGeom>
            <a:avLst/>
            <a:gdLst>
              <a:gd name="connsiteX0" fmla="*/ 54456 w 54654"/>
              <a:gd name="connsiteY0" fmla="*/ 0 h 254270"/>
              <a:gd name="connsiteX1" fmla="*/ 19531 w 54654"/>
              <a:gd name="connsiteY1" fmla="*/ 114300 h 254270"/>
              <a:gd name="connsiteX2" fmla="*/ 41756 w 54654"/>
              <a:gd name="connsiteY2" fmla="*/ 238125 h 254270"/>
              <a:gd name="connsiteX3" fmla="*/ 48106 w 54654"/>
              <a:gd name="connsiteY3" fmla="*/ 247650 h 254270"/>
              <a:gd name="connsiteX4" fmla="*/ 29056 w 54654"/>
              <a:gd name="connsiteY4" fmla="*/ 190500 h 254270"/>
              <a:gd name="connsiteX5" fmla="*/ 481 w 54654"/>
              <a:gd name="connsiteY5" fmla="*/ 114300 h 254270"/>
              <a:gd name="connsiteX6" fmla="*/ 54456 w 54654"/>
              <a:gd name="connsiteY6" fmla="*/ 0 h 25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54" h="254270">
                <a:moveTo>
                  <a:pt x="54456" y="0"/>
                </a:moveTo>
                <a:cubicBezTo>
                  <a:pt x="57631" y="0"/>
                  <a:pt x="21648" y="74613"/>
                  <a:pt x="19531" y="114300"/>
                </a:cubicBezTo>
                <a:cubicBezTo>
                  <a:pt x="17414" y="153987"/>
                  <a:pt x="36993" y="215900"/>
                  <a:pt x="41756" y="238125"/>
                </a:cubicBezTo>
                <a:cubicBezTo>
                  <a:pt x="46518" y="260350"/>
                  <a:pt x="50223" y="255587"/>
                  <a:pt x="48106" y="247650"/>
                </a:cubicBezTo>
                <a:cubicBezTo>
                  <a:pt x="45989" y="239713"/>
                  <a:pt x="36993" y="212725"/>
                  <a:pt x="29056" y="190500"/>
                </a:cubicBezTo>
                <a:cubicBezTo>
                  <a:pt x="21118" y="168275"/>
                  <a:pt x="-3752" y="145521"/>
                  <a:pt x="481" y="114300"/>
                </a:cubicBezTo>
                <a:cubicBezTo>
                  <a:pt x="4714" y="83079"/>
                  <a:pt x="51281" y="0"/>
                  <a:pt x="544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F4E02282-6984-DD62-4A30-E41B4B92479E}"/>
              </a:ext>
            </a:extLst>
          </p:cNvPr>
          <p:cNvSpPr/>
          <p:nvPr/>
        </p:nvSpPr>
        <p:spPr>
          <a:xfrm>
            <a:off x="5299062" y="4590909"/>
            <a:ext cx="335877" cy="463691"/>
          </a:xfrm>
          <a:custGeom>
            <a:avLst/>
            <a:gdLst>
              <a:gd name="connsiteX0" fmla="*/ 273063 w 335877"/>
              <a:gd name="connsiteY0" fmla="*/ 141 h 463691"/>
              <a:gd name="connsiteX1" fmla="*/ 317513 w 335877"/>
              <a:gd name="connsiteY1" fmla="*/ 216041 h 463691"/>
              <a:gd name="connsiteX2" fmla="*/ 307988 w 335877"/>
              <a:gd name="connsiteY2" fmla="*/ 279541 h 463691"/>
              <a:gd name="connsiteX3" fmla="*/ 13 w 335877"/>
              <a:gd name="connsiteY3" fmla="*/ 463691 h 463691"/>
              <a:gd name="connsiteX4" fmla="*/ 295288 w 335877"/>
              <a:gd name="connsiteY4" fmla="*/ 279541 h 463691"/>
              <a:gd name="connsiteX5" fmla="*/ 323863 w 335877"/>
              <a:gd name="connsiteY5" fmla="*/ 250966 h 463691"/>
              <a:gd name="connsiteX6" fmla="*/ 273063 w 335877"/>
              <a:gd name="connsiteY6" fmla="*/ 141 h 46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877" h="463691">
                <a:moveTo>
                  <a:pt x="273063" y="141"/>
                </a:moveTo>
                <a:cubicBezTo>
                  <a:pt x="272005" y="-5680"/>
                  <a:pt x="311692" y="169474"/>
                  <a:pt x="317513" y="216041"/>
                </a:cubicBezTo>
                <a:cubicBezTo>
                  <a:pt x="323334" y="262608"/>
                  <a:pt x="360905" y="238266"/>
                  <a:pt x="307988" y="279541"/>
                </a:cubicBezTo>
                <a:cubicBezTo>
                  <a:pt x="255071" y="320816"/>
                  <a:pt x="2130" y="463691"/>
                  <a:pt x="13" y="463691"/>
                </a:cubicBezTo>
                <a:cubicBezTo>
                  <a:pt x="-2104" y="463691"/>
                  <a:pt x="241313" y="314995"/>
                  <a:pt x="295288" y="279541"/>
                </a:cubicBezTo>
                <a:cubicBezTo>
                  <a:pt x="349263" y="244087"/>
                  <a:pt x="328096" y="297004"/>
                  <a:pt x="323863" y="250966"/>
                </a:cubicBezTo>
                <a:cubicBezTo>
                  <a:pt x="319630" y="204929"/>
                  <a:pt x="274121" y="5962"/>
                  <a:pt x="273063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71E70933-6F89-9B9E-DE36-CB060927ED24}"/>
              </a:ext>
            </a:extLst>
          </p:cNvPr>
          <p:cNvSpPr/>
          <p:nvPr/>
        </p:nvSpPr>
        <p:spPr>
          <a:xfrm>
            <a:off x="4302220" y="4448329"/>
            <a:ext cx="1325564" cy="296066"/>
          </a:xfrm>
          <a:custGeom>
            <a:avLst/>
            <a:gdLst>
              <a:gd name="connsiteX0" fmla="*/ 9430 w 1325564"/>
              <a:gd name="connsiteY0" fmla="*/ 3021 h 296066"/>
              <a:gd name="connsiteX1" fmla="*/ 930180 w 1325564"/>
              <a:gd name="connsiteY1" fmla="*/ 260196 h 296066"/>
              <a:gd name="connsiteX2" fmla="*/ 822230 w 1325564"/>
              <a:gd name="connsiteY2" fmla="*/ 247496 h 296066"/>
              <a:gd name="connsiteX3" fmla="*/ 1320705 w 1325564"/>
              <a:gd name="connsiteY3" fmla="*/ 295121 h 296066"/>
              <a:gd name="connsiteX4" fmla="*/ 1041305 w 1325564"/>
              <a:gd name="connsiteY4" fmla="*/ 266546 h 296066"/>
              <a:gd name="connsiteX5" fmla="*/ 485680 w 1325564"/>
              <a:gd name="connsiteY5" fmla="*/ 126846 h 296066"/>
              <a:gd name="connsiteX6" fmla="*/ 9430 w 1325564"/>
              <a:gd name="connsiteY6" fmla="*/ 3021 h 29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5564" h="296066">
                <a:moveTo>
                  <a:pt x="9430" y="3021"/>
                </a:moveTo>
                <a:cubicBezTo>
                  <a:pt x="83513" y="25246"/>
                  <a:pt x="794713" y="219450"/>
                  <a:pt x="930180" y="260196"/>
                </a:cubicBezTo>
                <a:cubicBezTo>
                  <a:pt x="1065647" y="300942"/>
                  <a:pt x="822230" y="247496"/>
                  <a:pt x="822230" y="247496"/>
                </a:cubicBezTo>
                <a:lnTo>
                  <a:pt x="1320705" y="295121"/>
                </a:lnTo>
                <a:cubicBezTo>
                  <a:pt x="1357217" y="298296"/>
                  <a:pt x="1180476" y="294592"/>
                  <a:pt x="1041305" y="266546"/>
                </a:cubicBezTo>
                <a:cubicBezTo>
                  <a:pt x="902134" y="238500"/>
                  <a:pt x="654484" y="166534"/>
                  <a:pt x="485680" y="126846"/>
                </a:cubicBezTo>
                <a:cubicBezTo>
                  <a:pt x="316876" y="87159"/>
                  <a:pt x="-64653" y="-19204"/>
                  <a:pt x="9430" y="3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EC57958-3903-B4A7-37FB-2BA75EA4ECF8}"/>
              </a:ext>
            </a:extLst>
          </p:cNvPr>
          <p:cNvSpPr/>
          <p:nvPr/>
        </p:nvSpPr>
        <p:spPr>
          <a:xfrm>
            <a:off x="4109676" y="4491625"/>
            <a:ext cx="1502099" cy="370171"/>
          </a:xfrm>
          <a:custGeom>
            <a:avLst/>
            <a:gdLst>
              <a:gd name="connsiteX0" fmla="*/ 1949 w 1502099"/>
              <a:gd name="connsiteY0" fmla="*/ 1000 h 370171"/>
              <a:gd name="connsiteX1" fmla="*/ 840149 w 1502099"/>
              <a:gd name="connsiteY1" fmla="*/ 321675 h 370171"/>
              <a:gd name="connsiteX2" fmla="*/ 792524 w 1502099"/>
              <a:gd name="connsiteY2" fmla="*/ 277225 h 370171"/>
              <a:gd name="connsiteX3" fmla="*/ 1497374 w 1502099"/>
              <a:gd name="connsiteY3" fmla="*/ 369300 h 370171"/>
              <a:gd name="connsiteX4" fmla="*/ 1071924 w 1502099"/>
              <a:gd name="connsiteY4" fmla="*/ 312150 h 370171"/>
              <a:gd name="connsiteX5" fmla="*/ 519474 w 1502099"/>
              <a:gd name="connsiteY5" fmla="*/ 134350 h 370171"/>
              <a:gd name="connsiteX6" fmla="*/ 998899 w 1502099"/>
              <a:gd name="connsiteY6" fmla="*/ 299450 h 370171"/>
              <a:gd name="connsiteX7" fmla="*/ 621074 w 1502099"/>
              <a:gd name="connsiteY7" fmla="*/ 223250 h 370171"/>
              <a:gd name="connsiteX8" fmla="*/ 1949 w 1502099"/>
              <a:gd name="connsiteY8" fmla="*/ 1000 h 37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2099" h="370171">
                <a:moveTo>
                  <a:pt x="1949" y="1000"/>
                </a:moveTo>
                <a:cubicBezTo>
                  <a:pt x="38461" y="17404"/>
                  <a:pt x="708387" y="275638"/>
                  <a:pt x="840149" y="321675"/>
                </a:cubicBezTo>
                <a:cubicBezTo>
                  <a:pt x="971912" y="367713"/>
                  <a:pt x="682987" y="269288"/>
                  <a:pt x="792524" y="277225"/>
                </a:cubicBezTo>
                <a:cubicBezTo>
                  <a:pt x="902062" y="285163"/>
                  <a:pt x="1497374" y="369300"/>
                  <a:pt x="1497374" y="369300"/>
                </a:cubicBezTo>
                <a:cubicBezTo>
                  <a:pt x="1543941" y="375121"/>
                  <a:pt x="1234907" y="351308"/>
                  <a:pt x="1071924" y="312150"/>
                </a:cubicBezTo>
                <a:cubicBezTo>
                  <a:pt x="908941" y="272992"/>
                  <a:pt x="531645" y="136467"/>
                  <a:pt x="519474" y="134350"/>
                </a:cubicBezTo>
                <a:cubicBezTo>
                  <a:pt x="507303" y="132233"/>
                  <a:pt x="981966" y="284633"/>
                  <a:pt x="998899" y="299450"/>
                </a:cubicBezTo>
                <a:cubicBezTo>
                  <a:pt x="1015832" y="314267"/>
                  <a:pt x="790407" y="271933"/>
                  <a:pt x="621074" y="223250"/>
                </a:cubicBezTo>
                <a:cubicBezTo>
                  <a:pt x="451741" y="174567"/>
                  <a:pt x="-34563" y="-15404"/>
                  <a:pt x="1949" y="1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8D579467-A9C9-C019-F469-52B65E47B42F}"/>
              </a:ext>
            </a:extLst>
          </p:cNvPr>
          <p:cNvSpPr/>
          <p:nvPr/>
        </p:nvSpPr>
        <p:spPr>
          <a:xfrm>
            <a:off x="3174459" y="4050647"/>
            <a:ext cx="764574" cy="160451"/>
          </a:xfrm>
          <a:custGeom>
            <a:avLst/>
            <a:gdLst>
              <a:gd name="connsiteX0" fmla="*/ 6891 w 764574"/>
              <a:gd name="connsiteY0" fmla="*/ 653 h 160451"/>
              <a:gd name="connsiteX1" fmla="*/ 543466 w 764574"/>
              <a:gd name="connsiteY1" fmla="*/ 140353 h 160451"/>
              <a:gd name="connsiteX2" fmla="*/ 273591 w 764574"/>
              <a:gd name="connsiteY2" fmla="*/ 134003 h 160451"/>
              <a:gd name="connsiteX3" fmla="*/ 762541 w 764574"/>
              <a:gd name="connsiteY3" fmla="*/ 159403 h 160451"/>
              <a:gd name="connsiteX4" fmla="*/ 435516 w 764574"/>
              <a:gd name="connsiteY4" fmla="*/ 92728 h 160451"/>
              <a:gd name="connsiteX5" fmla="*/ 130716 w 764574"/>
              <a:gd name="connsiteY5" fmla="*/ 41928 h 160451"/>
              <a:gd name="connsiteX6" fmla="*/ 232316 w 764574"/>
              <a:gd name="connsiteY6" fmla="*/ 86378 h 160451"/>
              <a:gd name="connsiteX7" fmla="*/ 6891 w 764574"/>
              <a:gd name="connsiteY7" fmla="*/ 653 h 16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574" h="160451">
                <a:moveTo>
                  <a:pt x="6891" y="653"/>
                </a:moveTo>
                <a:cubicBezTo>
                  <a:pt x="58749" y="9649"/>
                  <a:pt x="499016" y="118128"/>
                  <a:pt x="543466" y="140353"/>
                </a:cubicBezTo>
                <a:cubicBezTo>
                  <a:pt x="587916" y="162578"/>
                  <a:pt x="237079" y="130828"/>
                  <a:pt x="273591" y="134003"/>
                </a:cubicBezTo>
                <a:cubicBezTo>
                  <a:pt x="310103" y="137178"/>
                  <a:pt x="735554" y="166282"/>
                  <a:pt x="762541" y="159403"/>
                </a:cubicBezTo>
                <a:cubicBezTo>
                  <a:pt x="789528" y="152524"/>
                  <a:pt x="540820" y="112307"/>
                  <a:pt x="435516" y="92728"/>
                </a:cubicBezTo>
                <a:cubicBezTo>
                  <a:pt x="330212" y="73149"/>
                  <a:pt x="164583" y="42986"/>
                  <a:pt x="130716" y="41928"/>
                </a:cubicBezTo>
                <a:cubicBezTo>
                  <a:pt x="96849" y="40870"/>
                  <a:pt x="252424" y="94315"/>
                  <a:pt x="232316" y="86378"/>
                </a:cubicBezTo>
                <a:cubicBezTo>
                  <a:pt x="212208" y="78441"/>
                  <a:pt x="-44967" y="-8343"/>
                  <a:pt x="6891" y="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C3D8EF22-A2C9-AC60-93F6-B03023D1D7E9}"/>
              </a:ext>
            </a:extLst>
          </p:cNvPr>
          <p:cNvSpPr/>
          <p:nvPr/>
        </p:nvSpPr>
        <p:spPr>
          <a:xfrm>
            <a:off x="3250728" y="3616281"/>
            <a:ext cx="198064" cy="349640"/>
          </a:xfrm>
          <a:custGeom>
            <a:avLst/>
            <a:gdLst>
              <a:gd name="connsiteX0" fmla="*/ 133822 w 198064"/>
              <a:gd name="connsiteY0" fmla="*/ 44 h 349640"/>
              <a:gd name="connsiteX1" fmla="*/ 165572 w 198064"/>
              <a:gd name="connsiteY1" fmla="*/ 155619 h 349640"/>
              <a:gd name="connsiteX2" fmla="*/ 130647 w 198064"/>
              <a:gd name="connsiteY2" fmla="*/ 257219 h 349640"/>
              <a:gd name="connsiteX3" fmla="*/ 60797 w 198064"/>
              <a:gd name="connsiteY3" fmla="*/ 279444 h 349640"/>
              <a:gd name="connsiteX4" fmla="*/ 111597 w 198064"/>
              <a:gd name="connsiteY4" fmla="*/ 336594 h 349640"/>
              <a:gd name="connsiteX5" fmla="*/ 472 w 198064"/>
              <a:gd name="connsiteY5" fmla="*/ 292144 h 349640"/>
              <a:gd name="connsiteX6" fmla="*/ 76672 w 198064"/>
              <a:gd name="connsiteY6" fmla="*/ 346119 h 349640"/>
              <a:gd name="connsiteX7" fmla="*/ 197322 w 198064"/>
              <a:gd name="connsiteY7" fmla="*/ 171494 h 349640"/>
              <a:gd name="connsiteX8" fmla="*/ 133822 w 198064"/>
              <a:gd name="connsiteY8" fmla="*/ 44 h 34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064" h="349640">
                <a:moveTo>
                  <a:pt x="133822" y="44"/>
                </a:moveTo>
                <a:cubicBezTo>
                  <a:pt x="128530" y="-2602"/>
                  <a:pt x="166101" y="112757"/>
                  <a:pt x="165572" y="155619"/>
                </a:cubicBezTo>
                <a:cubicBezTo>
                  <a:pt x="165043" y="198481"/>
                  <a:pt x="148109" y="236582"/>
                  <a:pt x="130647" y="257219"/>
                </a:cubicBezTo>
                <a:cubicBezTo>
                  <a:pt x="113185" y="277856"/>
                  <a:pt x="63972" y="266215"/>
                  <a:pt x="60797" y="279444"/>
                </a:cubicBezTo>
                <a:cubicBezTo>
                  <a:pt x="57622" y="292673"/>
                  <a:pt x="121651" y="334477"/>
                  <a:pt x="111597" y="336594"/>
                </a:cubicBezTo>
                <a:cubicBezTo>
                  <a:pt x="101543" y="338711"/>
                  <a:pt x="6293" y="290557"/>
                  <a:pt x="472" y="292144"/>
                </a:cubicBezTo>
                <a:cubicBezTo>
                  <a:pt x="-5349" y="293732"/>
                  <a:pt x="43864" y="366227"/>
                  <a:pt x="76672" y="346119"/>
                </a:cubicBezTo>
                <a:cubicBezTo>
                  <a:pt x="109480" y="326011"/>
                  <a:pt x="188855" y="223881"/>
                  <a:pt x="197322" y="171494"/>
                </a:cubicBezTo>
                <a:cubicBezTo>
                  <a:pt x="205789" y="119107"/>
                  <a:pt x="139114" y="2690"/>
                  <a:pt x="13382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D17963A-EF19-A65F-D5BE-853F0A0224AF}"/>
              </a:ext>
            </a:extLst>
          </p:cNvPr>
          <p:cNvSpPr/>
          <p:nvPr/>
        </p:nvSpPr>
        <p:spPr>
          <a:xfrm>
            <a:off x="3108146" y="3577690"/>
            <a:ext cx="593905" cy="502227"/>
          </a:xfrm>
          <a:custGeom>
            <a:avLst/>
            <a:gdLst>
              <a:gd name="connsiteX0" fmla="*/ 406579 w 593905"/>
              <a:gd name="connsiteY0" fmla="*/ 535 h 502227"/>
              <a:gd name="connsiteX1" fmla="*/ 444679 w 593905"/>
              <a:gd name="connsiteY1" fmla="*/ 168810 h 502227"/>
              <a:gd name="connsiteX2" fmla="*/ 498654 w 593905"/>
              <a:gd name="connsiteY2" fmla="*/ 267235 h 502227"/>
              <a:gd name="connsiteX3" fmla="*/ 463729 w 593905"/>
              <a:gd name="connsiteY3" fmla="*/ 308510 h 502227"/>
              <a:gd name="connsiteX4" fmla="*/ 574854 w 593905"/>
              <a:gd name="connsiteY4" fmla="*/ 362485 h 502227"/>
              <a:gd name="connsiteX5" fmla="*/ 400229 w 593905"/>
              <a:gd name="connsiteY5" fmla="*/ 362485 h 502227"/>
              <a:gd name="connsiteX6" fmla="*/ 324029 w 593905"/>
              <a:gd name="connsiteY6" fmla="*/ 406935 h 502227"/>
              <a:gd name="connsiteX7" fmla="*/ 339904 w 593905"/>
              <a:gd name="connsiteY7" fmla="*/ 502185 h 502227"/>
              <a:gd name="connsiteX8" fmla="*/ 179 w 593905"/>
              <a:gd name="connsiteY8" fmla="*/ 419635 h 502227"/>
              <a:gd name="connsiteX9" fmla="*/ 390704 w 593905"/>
              <a:gd name="connsiteY9" fmla="*/ 457735 h 502227"/>
              <a:gd name="connsiteX10" fmla="*/ 403404 w 593905"/>
              <a:gd name="connsiteY10" fmla="*/ 378360 h 502227"/>
              <a:gd name="connsiteX11" fmla="*/ 593904 w 593905"/>
              <a:gd name="connsiteY11" fmla="*/ 375185 h 502227"/>
              <a:gd name="connsiteX12" fmla="*/ 406579 w 593905"/>
              <a:gd name="connsiteY12" fmla="*/ 114835 h 502227"/>
              <a:gd name="connsiteX13" fmla="*/ 273229 w 593905"/>
              <a:gd name="connsiteY13" fmla="*/ 400585 h 502227"/>
              <a:gd name="connsiteX14" fmla="*/ 428804 w 593905"/>
              <a:gd name="connsiteY14" fmla="*/ 124360 h 502227"/>
              <a:gd name="connsiteX15" fmla="*/ 406579 w 593905"/>
              <a:gd name="connsiteY15" fmla="*/ 535 h 50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3905" h="502227">
                <a:moveTo>
                  <a:pt x="406579" y="535"/>
                </a:moveTo>
                <a:cubicBezTo>
                  <a:pt x="409225" y="7943"/>
                  <a:pt x="429333" y="124360"/>
                  <a:pt x="444679" y="168810"/>
                </a:cubicBezTo>
                <a:cubicBezTo>
                  <a:pt x="460025" y="213260"/>
                  <a:pt x="495479" y="243952"/>
                  <a:pt x="498654" y="267235"/>
                </a:cubicBezTo>
                <a:cubicBezTo>
                  <a:pt x="501829" y="290518"/>
                  <a:pt x="451029" y="292635"/>
                  <a:pt x="463729" y="308510"/>
                </a:cubicBezTo>
                <a:cubicBezTo>
                  <a:pt x="476429" y="324385"/>
                  <a:pt x="585437" y="353489"/>
                  <a:pt x="574854" y="362485"/>
                </a:cubicBezTo>
                <a:cubicBezTo>
                  <a:pt x="564271" y="371481"/>
                  <a:pt x="442033" y="355077"/>
                  <a:pt x="400229" y="362485"/>
                </a:cubicBezTo>
                <a:cubicBezTo>
                  <a:pt x="358425" y="369893"/>
                  <a:pt x="334083" y="383652"/>
                  <a:pt x="324029" y="406935"/>
                </a:cubicBezTo>
                <a:cubicBezTo>
                  <a:pt x="313975" y="430218"/>
                  <a:pt x="393879" y="500068"/>
                  <a:pt x="339904" y="502185"/>
                </a:cubicBezTo>
                <a:cubicBezTo>
                  <a:pt x="285929" y="504302"/>
                  <a:pt x="-8288" y="427043"/>
                  <a:pt x="179" y="419635"/>
                </a:cubicBezTo>
                <a:cubicBezTo>
                  <a:pt x="8646" y="412227"/>
                  <a:pt x="323500" y="464614"/>
                  <a:pt x="390704" y="457735"/>
                </a:cubicBezTo>
                <a:cubicBezTo>
                  <a:pt x="457908" y="450856"/>
                  <a:pt x="369537" y="392118"/>
                  <a:pt x="403404" y="378360"/>
                </a:cubicBezTo>
                <a:cubicBezTo>
                  <a:pt x="437271" y="364602"/>
                  <a:pt x="593375" y="419106"/>
                  <a:pt x="593904" y="375185"/>
                </a:cubicBezTo>
                <a:cubicBezTo>
                  <a:pt x="594433" y="331264"/>
                  <a:pt x="460025" y="110602"/>
                  <a:pt x="406579" y="114835"/>
                </a:cubicBezTo>
                <a:cubicBezTo>
                  <a:pt x="353133" y="119068"/>
                  <a:pt x="269525" y="398998"/>
                  <a:pt x="273229" y="400585"/>
                </a:cubicBezTo>
                <a:cubicBezTo>
                  <a:pt x="276933" y="402172"/>
                  <a:pt x="408696" y="184685"/>
                  <a:pt x="428804" y="124360"/>
                </a:cubicBezTo>
                <a:cubicBezTo>
                  <a:pt x="448912" y="64035"/>
                  <a:pt x="403933" y="-6873"/>
                  <a:pt x="406579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1D9BFFF-EA40-452B-D46B-A8AD12DE921D}"/>
              </a:ext>
            </a:extLst>
          </p:cNvPr>
          <p:cNvSpPr/>
          <p:nvPr/>
        </p:nvSpPr>
        <p:spPr>
          <a:xfrm>
            <a:off x="4071737" y="3732298"/>
            <a:ext cx="242823" cy="849827"/>
          </a:xfrm>
          <a:custGeom>
            <a:avLst/>
            <a:gdLst>
              <a:gd name="connsiteX0" fmla="*/ 208163 w 242823"/>
              <a:gd name="connsiteY0" fmla="*/ 4677 h 849827"/>
              <a:gd name="connsiteX1" fmla="*/ 236738 w 242823"/>
              <a:gd name="connsiteY1" fmla="*/ 233277 h 849827"/>
              <a:gd name="connsiteX2" fmla="*/ 71638 w 242823"/>
              <a:gd name="connsiteY2" fmla="*/ 455527 h 849827"/>
              <a:gd name="connsiteX3" fmla="*/ 160538 w 242823"/>
              <a:gd name="connsiteY3" fmla="*/ 430127 h 849827"/>
              <a:gd name="connsiteX4" fmla="*/ 1788 w 242823"/>
              <a:gd name="connsiteY4" fmla="*/ 547602 h 849827"/>
              <a:gd name="connsiteX5" fmla="*/ 71638 w 242823"/>
              <a:gd name="connsiteY5" fmla="*/ 849227 h 849827"/>
              <a:gd name="connsiteX6" fmla="*/ 17663 w 242823"/>
              <a:gd name="connsiteY6" fmla="*/ 614277 h 849827"/>
              <a:gd name="connsiteX7" fmla="*/ 195463 w 242823"/>
              <a:gd name="connsiteY7" fmla="*/ 245977 h 849827"/>
              <a:gd name="connsiteX8" fmla="*/ 217688 w 242823"/>
              <a:gd name="connsiteY8" fmla="*/ 90402 h 849827"/>
              <a:gd name="connsiteX9" fmla="*/ 208163 w 242823"/>
              <a:gd name="connsiteY9" fmla="*/ 4677 h 84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823" h="849827">
                <a:moveTo>
                  <a:pt x="208163" y="4677"/>
                </a:moveTo>
                <a:cubicBezTo>
                  <a:pt x="211338" y="28490"/>
                  <a:pt x="259492" y="158135"/>
                  <a:pt x="236738" y="233277"/>
                </a:cubicBezTo>
                <a:cubicBezTo>
                  <a:pt x="213984" y="308419"/>
                  <a:pt x="84338" y="422719"/>
                  <a:pt x="71638" y="455527"/>
                </a:cubicBezTo>
                <a:cubicBezTo>
                  <a:pt x="58938" y="488335"/>
                  <a:pt x="172180" y="414781"/>
                  <a:pt x="160538" y="430127"/>
                </a:cubicBezTo>
                <a:cubicBezTo>
                  <a:pt x="148896" y="445473"/>
                  <a:pt x="16605" y="477752"/>
                  <a:pt x="1788" y="547602"/>
                </a:cubicBezTo>
                <a:cubicBezTo>
                  <a:pt x="-13029" y="617452"/>
                  <a:pt x="68992" y="838114"/>
                  <a:pt x="71638" y="849227"/>
                </a:cubicBezTo>
                <a:cubicBezTo>
                  <a:pt x="74284" y="860340"/>
                  <a:pt x="-2975" y="714819"/>
                  <a:pt x="17663" y="614277"/>
                </a:cubicBezTo>
                <a:cubicBezTo>
                  <a:pt x="38300" y="513735"/>
                  <a:pt x="162125" y="333290"/>
                  <a:pt x="195463" y="245977"/>
                </a:cubicBezTo>
                <a:cubicBezTo>
                  <a:pt x="228801" y="158665"/>
                  <a:pt x="212396" y="126915"/>
                  <a:pt x="217688" y="90402"/>
                </a:cubicBezTo>
                <a:cubicBezTo>
                  <a:pt x="222980" y="53889"/>
                  <a:pt x="204988" y="-19136"/>
                  <a:pt x="208163" y="4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553085F9-E28B-2745-6636-83DD28580080}"/>
              </a:ext>
            </a:extLst>
          </p:cNvPr>
          <p:cNvSpPr/>
          <p:nvPr/>
        </p:nvSpPr>
        <p:spPr>
          <a:xfrm>
            <a:off x="4647938" y="3262297"/>
            <a:ext cx="382842" cy="161632"/>
          </a:xfrm>
          <a:custGeom>
            <a:avLst/>
            <a:gdLst>
              <a:gd name="connsiteX0" fmla="*/ 262 w 382842"/>
              <a:gd name="connsiteY0" fmla="*/ 36528 h 161632"/>
              <a:gd name="connsiteX1" fmla="*/ 254262 w 382842"/>
              <a:gd name="connsiteY1" fmla="*/ 4778 h 161632"/>
              <a:gd name="connsiteX2" fmla="*/ 381262 w 382842"/>
              <a:gd name="connsiteY2" fmla="*/ 160353 h 161632"/>
              <a:gd name="connsiteX3" fmla="*/ 324112 w 382842"/>
              <a:gd name="connsiteY3" fmla="*/ 74628 h 161632"/>
              <a:gd name="connsiteX4" fmla="*/ 305062 w 382842"/>
              <a:gd name="connsiteY4" fmla="*/ 1603 h 161632"/>
              <a:gd name="connsiteX5" fmla="*/ 262 w 382842"/>
              <a:gd name="connsiteY5" fmla="*/ 36528 h 16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842" h="161632">
                <a:moveTo>
                  <a:pt x="262" y="36528"/>
                </a:moveTo>
                <a:cubicBezTo>
                  <a:pt x="-8205" y="37057"/>
                  <a:pt x="190762" y="-15859"/>
                  <a:pt x="254262" y="4778"/>
                </a:cubicBezTo>
                <a:cubicBezTo>
                  <a:pt x="317762" y="25415"/>
                  <a:pt x="369620" y="148711"/>
                  <a:pt x="381262" y="160353"/>
                </a:cubicBezTo>
                <a:cubicBezTo>
                  <a:pt x="392904" y="171995"/>
                  <a:pt x="336812" y="101086"/>
                  <a:pt x="324112" y="74628"/>
                </a:cubicBezTo>
                <a:cubicBezTo>
                  <a:pt x="311412" y="48170"/>
                  <a:pt x="357449" y="9540"/>
                  <a:pt x="305062" y="1603"/>
                </a:cubicBezTo>
                <a:cubicBezTo>
                  <a:pt x="252675" y="-6334"/>
                  <a:pt x="8729" y="35999"/>
                  <a:pt x="262" y="36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A200BD9F-B610-6E2A-BD7E-F0E86E83605D}"/>
              </a:ext>
            </a:extLst>
          </p:cNvPr>
          <p:cNvSpPr/>
          <p:nvPr/>
        </p:nvSpPr>
        <p:spPr>
          <a:xfrm>
            <a:off x="4720940" y="3508372"/>
            <a:ext cx="110040" cy="387600"/>
          </a:xfrm>
          <a:custGeom>
            <a:avLst/>
            <a:gdLst>
              <a:gd name="connsiteX0" fmla="*/ 285 w 110040"/>
              <a:gd name="connsiteY0" fmla="*/ 3 h 387600"/>
              <a:gd name="connsiteX1" fmla="*/ 73310 w 110040"/>
              <a:gd name="connsiteY1" fmla="*/ 104778 h 387600"/>
              <a:gd name="connsiteX2" fmla="*/ 51085 w 110040"/>
              <a:gd name="connsiteY2" fmla="*/ 206378 h 387600"/>
              <a:gd name="connsiteX3" fmla="*/ 76485 w 110040"/>
              <a:gd name="connsiteY3" fmla="*/ 190503 h 387600"/>
              <a:gd name="connsiteX4" fmla="*/ 60610 w 110040"/>
              <a:gd name="connsiteY4" fmla="*/ 387353 h 387600"/>
              <a:gd name="connsiteX5" fmla="*/ 79660 w 110040"/>
              <a:gd name="connsiteY5" fmla="*/ 228603 h 387600"/>
              <a:gd name="connsiteX6" fmla="*/ 105060 w 110040"/>
              <a:gd name="connsiteY6" fmla="*/ 101603 h 387600"/>
              <a:gd name="connsiteX7" fmla="*/ 285 w 110040"/>
              <a:gd name="connsiteY7" fmla="*/ 3 h 38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040" h="387600">
                <a:moveTo>
                  <a:pt x="285" y="3"/>
                </a:moveTo>
                <a:cubicBezTo>
                  <a:pt x="-5007" y="532"/>
                  <a:pt x="64843" y="70382"/>
                  <a:pt x="73310" y="104778"/>
                </a:cubicBezTo>
                <a:cubicBezTo>
                  <a:pt x="81777" y="139174"/>
                  <a:pt x="50556" y="192091"/>
                  <a:pt x="51085" y="206378"/>
                </a:cubicBezTo>
                <a:cubicBezTo>
                  <a:pt x="51614" y="220666"/>
                  <a:pt x="74898" y="160341"/>
                  <a:pt x="76485" y="190503"/>
                </a:cubicBezTo>
                <a:cubicBezTo>
                  <a:pt x="78072" y="220665"/>
                  <a:pt x="60081" y="381003"/>
                  <a:pt x="60610" y="387353"/>
                </a:cubicBezTo>
                <a:cubicBezTo>
                  <a:pt x="61139" y="393703"/>
                  <a:pt x="72252" y="276228"/>
                  <a:pt x="79660" y="228603"/>
                </a:cubicBezTo>
                <a:cubicBezTo>
                  <a:pt x="87068" y="180978"/>
                  <a:pt x="123052" y="140232"/>
                  <a:pt x="105060" y="101603"/>
                </a:cubicBezTo>
                <a:cubicBezTo>
                  <a:pt x="87068" y="62974"/>
                  <a:pt x="5577" y="-526"/>
                  <a:pt x="2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09D7D553-750C-0C3B-4346-BFAEA4C44765}"/>
              </a:ext>
            </a:extLst>
          </p:cNvPr>
          <p:cNvSpPr/>
          <p:nvPr/>
        </p:nvSpPr>
        <p:spPr>
          <a:xfrm>
            <a:off x="4749601" y="3812306"/>
            <a:ext cx="359071" cy="623339"/>
          </a:xfrm>
          <a:custGeom>
            <a:avLst/>
            <a:gdLst>
              <a:gd name="connsiteX0" fmla="*/ 199 w 359071"/>
              <a:gd name="connsiteY0" fmla="*/ 623169 h 623339"/>
              <a:gd name="connsiteX1" fmla="*/ 247849 w 359071"/>
              <a:gd name="connsiteY1" fmla="*/ 467594 h 623339"/>
              <a:gd name="connsiteX2" fmla="*/ 324049 w 359071"/>
              <a:gd name="connsiteY2" fmla="*/ 375519 h 623339"/>
              <a:gd name="connsiteX3" fmla="*/ 358974 w 359071"/>
              <a:gd name="connsiteY3" fmla="*/ 869 h 623339"/>
              <a:gd name="connsiteX4" fmla="*/ 314524 w 359071"/>
              <a:gd name="connsiteY4" fmla="*/ 277094 h 623339"/>
              <a:gd name="connsiteX5" fmla="*/ 292299 w 359071"/>
              <a:gd name="connsiteY5" fmla="*/ 435844 h 623339"/>
              <a:gd name="connsiteX6" fmla="*/ 199 w 359071"/>
              <a:gd name="connsiteY6" fmla="*/ 623169 h 62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071" h="623339">
                <a:moveTo>
                  <a:pt x="199" y="623169"/>
                </a:moveTo>
                <a:cubicBezTo>
                  <a:pt x="-7209" y="628461"/>
                  <a:pt x="193874" y="508869"/>
                  <a:pt x="247849" y="467594"/>
                </a:cubicBezTo>
                <a:cubicBezTo>
                  <a:pt x="301824" y="426319"/>
                  <a:pt x="305528" y="453306"/>
                  <a:pt x="324049" y="375519"/>
                </a:cubicBezTo>
                <a:cubicBezTo>
                  <a:pt x="342570" y="297732"/>
                  <a:pt x="360561" y="17273"/>
                  <a:pt x="358974" y="869"/>
                </a:cubicBezTo>
                <a:cubicBezTo>
                  <a:pt x="357387" y="-15535"/>
                  <a:pt x="325637" y="204598"/>
                  <a:pt x="314524" y="277094"/>
                </a:cubicBezTo>
                <a:cubicBezTo>
                  <a:pt x="303412" y="349590"/>
                  <a:pt x="339395" y="377106"/>
                  <a:pt x="292299" y="435844"/>
                </a:cubicBezTo>
                <a:cubicBezTo>
                  <a:pt x="245203" y="494581"/>
                  <a:pt x="7607" y="617877"/>
                  <a:pt x="199" y="623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C13212C5-4B31-7ED7-3EA8-B418204A1C02}"/>
              </a:ext>
            </a:extLst>
          </p:cNvPr>
          <p:cNvSpPr/>
          <p:nvPr/>
        </p:nvSpPr>
        <p:spPr>
          <a:xfrm>
            <a:off x="5101825" y="3295556"/>
            <a:ext cx="67296" cy="318880"/>
          </a:xfrm>
          <a:custGeom>
            <a:avLst/>
            <a:gdLst>
              <a:gd name="connsiteX0" fmla="*/ 67075 w 67296"/>
              <a:gd name="connsiteY0" fmla="*/ 94 h 318880"/>
              <a:gd name="connsiteX1" fmla="*/ 22625 w 67296"/>
              <a:gd name="connsiteY1" fmla="*/ 127094 h 318880"/>
              <a:gd name="connsiteX2" fmla="*/ 41675 w 67296"/>
              <a:gd name="connsiteY2" fmla="*/ 314419 h 318880"/>
              <a:gd name="connsiteX3" fmla="*/ 41675 w 67296"/>
              <a:gd name="connsiteY3" fmla="*/ 250919 h 318880"/>
              <a:gd name="connsiteX4" fmla="*/ 400 w 67296"/>
              <a:gd name="connsiteY4" fmla="*/ 146144 h 318880"/>
              <a:gd name="connsiteX5" fmla="*/ 67075 w 67296"/>
              <a:gd name="connsiteY5" fmla="*/ 94 h 31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96" h="318880">
                <a:moveTo>
                  <a:pt x="67075" y="94"/>
                </a:moveTo>
                <a:cubicBezTo>
                  <a:pt x="70779" y="-3081"/>
                  <a:pt x="26858" y="74707"/>
                  <a:pt x="22625" y="127094"/>
                </a:cubicBezTo>
                <a:cubicBezTo>
                  <a:pt x="18392" y="179481"/>
                  <a:pt x="38500" y="293782"/>
                  <a:pt x="41675" y="314419"/>
                </a:cubicBezTo>
                <a:cubicBezTo>
                  <a:pt x="44850" y="335057"/>
                  <a:pt x="48554" y="278965"/>
                  <a:pt x="41675" y="250919"/>
                </a:cubicBezTo>
                <a:cubicBezTo>
                  <a:pt x="34796" y="222873"/>
                  <a:pt x="-4363" y="185302"/>
                  <a:pt x="400" y="146144"/>
                </a:cubicBezTo>
                <a:cubicBezTo>
                  <a:pt x="5162" y="106986"/>
                  <a:pt x="63371" y="3269"/>
                  <a:pt x="67075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C900EF0-3FAC-8A69-B6E3-BCAC99B85131}"/>
              </a:ext>
            </a:extLst>
          </p:cNvPr>
          <p:cNvSpPr/>
          <p:nvPr/>
        </p:nvSpPr>
        <p:spPr>
          <a:xfrm>
            <a:off x="4618869" y="3127294"/>
            <a:ext cx="528955" cy="55998"/>
          </a:xfrm>
          <a:custGeom>
            <a:avLst/>
            <a:gdLst>
              <a:gd name="connsiteX0" fmla="*/ 756 w 528955"/>
              <a:gd name="connsiteY0" fmla="*/ 38181 h 55998"/>
              <a:gd name="connsiteX1" fmla="*/ 197606 w 528955"/>
              <a:gd name="connsiteY1" fmla="*/ 3256 h 55998"/>
              <a:gd name="connsiteX2" fmla="*/ 276981 w 528955"/>
              <a:gd name="connsiteY2" fmla="*/ 9606 h 55998"/>
              <a:gd name="connsiteX3" fmla="*/ 165856 w 528955"/>
              <a:gd name="connsiteY3" fmla="*/ 54056 h 55998"/>
              <a:gd name="connsiteX4" fmla="*/ 527806 w 528955"/>
              <a:gd name="connsiteY4" fmla="*/ 47706 h 55998"/>
              <a:gd name="connsiteX5" fmla="*/ 276981 w 528955"/>
              <a:gd name="connsiteY5" fmla="*/ 44531 h 55998"/>
              <a:gd name="connsiteX6" fmla="*/ 175381 w 528955"/>
              <a:gd name="connsiteY6" fmla="*/ 38181 h 55998"/>
              <a:gd name="connsiteX7" fmla="*/ 276981 w 528955"/>
              <a:gd name="connsiteY7" fmla="*/ 81 h 55998"/>
              <a:gd name="connsiteX8" fmla="*/ 756 w 528955"/>
              <a:gd name="connsiteY8" fmla="*/ 38181 h 5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8955" h="55998">
                <a:moveTo>
                  <a:pt x="756" y="38181"/>
                </a:moveTo>
                <a:cubicBezTo>
                  <a:pt x="-12473" y="38710"/>
                  <a:pt x="151569" y="8018"/>
                  <a:pt x="197606" y="3256"/>
                </a:cubicBezTo>
                <a:cubicBezTo>
                  <a:pt x="243644" y="-1507"/>
                  <a:pt x="282273" y="1139"/>
                  <a:pt x="276981" y="9606"/>
                </a:cubicBezTo>
                <a:cubicBezTo>
                  <a:pt x="271689" y="18073"/>
                  <a:pt x="124052" y="47706"/>
                  <a:pt x="165856" y="54056"/>
                </a:cubicBezTo>
                <a:cubicBezTo>
                  <a:pt x="207660" y="60406"/>
                  <a:pt x="509285" y="49293"/>
                  <a:pt x="527806" y="47706"/>
                </a:cubicBezTo>
                <a:cubicBezTo>
                  <a:pt x="546327" y="46119"/>
                  <a:pt x="335718" y="46118"/>
                  <a:pt x="276981" y="44531"/>
                </a:cubicBezTo>
                <a:cubicBezTo>
                  <a:pt x="218244" y="42944"/>
                  <a:pt x="175381" y="45589"/>
                  <a:pt x="175381" y="38181"/>
                </a:cubicBezTo>
                <a:cubicBezTo>
                  <a:pt x="175381" y="30773"/>
                  <a:pt x="306085" y="2198"/>
                  <a:pt x="276981" y="81"/>
                </a:cubicBezTo>
                <a:cubicBezTo>
                  <a:pt x="247877" y="-2036"/>
                  <a:pt x="13985" y="37652"/>
                  <a:pt x="756" y="38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AD106661-AFAE-4DBB-06FF-B8D7C0623775}"/>
              </a:ext>
            </a:extLst>
          </p:cNvPr>
          <p:cNvSpPr/>
          <p:nvPr/>
        </p:nvSpPr>
        <p:spPr>
          <a:xfrm>
            <a:off x="3997580" y="4559298"/>
            <a:ext cx="1188434" cy="329923"/>
          </a:xfrm>
          <a:custGeom>
            <a:avLst/>
            <a:gdLst>
              <a:gd name="connsiteX0" fmla="*/ 2920 w 1188434"/>
              <a:gd name="connsiteY0" fmla="*/ 165102 h 329923"/>
              <a:gd name="connsiteX1" fmla="*/ 221995 w 1188434"/>
              <a:gd name="connsiteY1" fmla="*/ 104777 h 329923"/>
              <a:gd name="connsiteX2" fmla="*/ 695070 w 1188434"/>
              <a:gd name="connsiteY2" fmla="*/ 263527 h 329923"/>
              <a:gd name="connsiteX3" fmla="*/ 672845 w 1188434"/>
              <a:gd name="connsiteY3" fmla="*/ 215902 h 329923"/>
              <a:gd name="connsiteX4" fmla="*/ 1085595 w 1188434"/>
              <a:gd name="connsiteY4" fmla="*/ 304802 h 329923"/>
              <a:gd name="connsiteX5" fmla="*/ 971295 w 1188434"/>
              <a:gd name="connsiteY5" fmla="*/ 314327 h 329923"/>
              <a:gd name="connsiteX6" fmla="*/ 1187195 w 1188434"/>
              <a:gd name="connsiteY6" fmla="*/ 327027 h 329923"/>
              <a:gd name="connsiteX7" fmla="*/ 853820 w 1188434"/>
              <a:gd name="connsiteY7" fmla="*/ 254002 h 329923"/>
              <a:gd name="connsiteX8" fmla="*/ 355345 w 1188434"/>
              <a:gd name="connsiteY8" fmla="*/ 136527 h 329923"/>
              <a:gd name="connsiteX9" fmla="*/ 187070 w 1188434"/>
              <a:gd name="connsiteY9" fmla="*/ 2 h 329923"/>
              <a:gd name="connsiteX10" fmla="*/ 345820 w 1188434"/>
              <a:gd name="connsiteY10" fmla="*/ 139702 h 329923"/>
              <a:gd name="connsiteX11" fmla="*/ 110870 w 1188434"/>
              <a:gd name="connsiteY11" fmla="*/ 117477 h 329923"/>
              <a:gd name="connsiteX12" fmla="*/ 2920 w 1188434"/>
              <a:gd name="connsiteY12" fmla="*/ 165102 h 32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8434" h="329923">
                <a:moveTo>
                  <a:pt x="2920" y="165102"/>
                </a:moveTo>
                <a:cubicBezTo>
                  <a:pt x="21441" y="162985"/>
                  <a:pt x="106637" y="88373"/>
                  <a:pt x="221995" y="104777"/>
                </a:cubicBezTo>
                <a:cubicBezTo>
                  <a:pt x="337353" y="121181"/>
                  <a:pt x="619928" y="245006"/>
                  <a:pt x="695070" y="263527"/>
                </a:cubicBezTo>
                <a:cubicBezTo>
                  <a:pt x="770212" y="282048"/>
                  <a:pt x="607758" y="209023"/>
                  <a:pt x="672845" y="215902"/>
                </a:cubicBezTo>
                <a:cubicBezTo>
                  <a:pt x="737932" y="222781"/>
                  <a:pt x="1035853" y="288398"/>
                  <a:pt x="1085595" y="304802"/>
                </a:cubicBezTo>
                <a:cubicBezTo>
                  <a:pt x="1135337" y="321206"/>
                  <a:pt x="954362" y="310623"/>
                  <a:pt x="971295" y="314327"/>
                </a:cubicBezTo>
                <a:cubicBezTo>
                  <a:pt x="988228" y="318031"/>
                  <a:pt x="1206774" y="337081"/>
                  <a:pt x="1187195" y="327027"/>
                </a:cubicBezTo>
                <a:cubicBezTo>
                  <a:pt x="1167616" y="316973"/>
                  <a:pt x="853820" y="254002"/>
                  <a:pt x="853820" y="254002"/>
                </a:cubicBezTo>
                <a:cubicBezTo>
                  <a:pt x="715178" y="222252"/>
                  <a:pt x="466470" y="178860"/>
                  <a:pt x="355345" y="136527"/>
                </a:cubicBezTo>
                <a:cubicBezTo>
                  <a:pt x="244220" y="94194"/>
                  <a:pt x="188657" y="-527"/>
                  <a:pt x="187070" y="2"/>
                </a:cubicBezTo>
                <a:cubicBezTo>
                  <a:pt x="185483" y="531"/>
                  <a:pt x="358520" y="120123"/>
                  <a:pt x="345820" y="139702"/>
                </a:cubicBezTo>
                <a:cubicBezTo>
                  <a:pt x="333120" y="159281"/>
                  <a:pt x="163787" y="113773"/>
                  <a:pt x="110870" y="117477"/>
                </a:cubicBezTo>
                <a:cubicBezTo>
                  <a:pt x="57953" y="121181"/>
                  <a:pt x="-15601" y="167219"/>
                  <a:pt x="2920" y="165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12A866EE-C891-05FD-47D8-664AC27555F4}"/>
              </a:ext>
            </a:extLst>
          </p:cNvPr>
          <p:cNvSpPr/>
          <p:nvPr/>
        </p:nvSpPr>
        <p:spPr>
          <a:xfrm>
            <a:off x="4699942" y="4882397"/>
            <a:ext cx="851201" cy="201896"/>
          </a:xfrm>
          <a:custGeom>
            <a:avLst/>
            <a:gdLst>
              <a:gd name="connsiteX0" fmla="*/ 2233 w 851201"/>
              <a:gd name="connsiteY0" fmla="*/ 200778 h 201896"/>
              <a:gd name="connsiteX1" fmla="*/ 824558 w 851201"/>
              <a:gd name="connsiteY1" fmla="*/ 3928 h 201896"/>
              <a:gd name="connsiteX2" fmla="*/ 589608 w 851201"/>
              <a:gd name="connsiteY2" fmla="*/ 80128 h 201896"/>
              <a:gd name="connsiteX3" fmla="*/ 2233 w 851201"/>
              <a:gd name="connsiteY3" fmla="*/ 200778 h 20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201" h="201896">
                <a:moveTo>
                  <a:pt x="2233" y="200778"/>
                </a:moveTo>
                <a:cubicBezTo>
                  <a:pt x="41391" y="188078"/>
                  <a:pt x="726662" y="24036"/>
                  <a:pt x="824558" y="3928"/>
                </a:cubicBezTo>
                <a:cubicBezTo>
                  <a:pt x="922454" y="-16180"/>
                  <a:pt x="729308" y="45732"/>
                  <a:pt x="589608" y="80128"/>
                </a:cubicBezTo>
                <a:cubicBezTo>
                  <a:pt x="449908" y="114524"/>
                  <a:pt x="-36925" y="213478"/>
                  <a:pt x="2233" y="200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C2D7ED82-234E-D3AA-35D5-74EB4D0578F6}"/>
              </a:ext>
            </a:extLst>
          </p:cNvPr>
          <p:cNvSpPr/>
          <p:nvPr/>
        </p:nvSpPr>
        <p:spPr>
          <a:xfrm>
            <a:off x="3558929" y="3562191"/>
            <a:ext cx="416513" cy="659397"/>
          </a:xfrm>
          <a:custGeom>
            <a:avLst/>
            <a:gdLst>
              <a:gd name="connsiteX0" fmla="*/ 246 w 416513"/>
              <a:gd name="connsiteY0" fmla="*/ 159 h 659397"/>
              <a:gd name="connsiteX1" fmla="*/ 184396 w 416513"/>
              <a:gd name="connsiteY1" fmla="*/ 273209 h 659397"/>
              <a:gd name="connsiteX2" fmla="*/ 178046 w 416513"/>
              <a:gd name="connsiteY2" fmla="*/ 168434 h 659397"/>
              <a:gd name="connsiteX3" fmla="*/ 289171 w 416513"/>
              <a:gd name="connsiteY3" fmla="*/ 473234 h 659397"/>
              <a:gd name="connsiteX4" fmla="*/ 228846 w 416513"/>
              <a:gd name="connsiteY4" fmla="*/ 352584 h 659397"/>
              <a:gd name="connsiteX5" fmla="*/ 416171 w 416513"/>
              <a:gd name="connsiteY5" fmla="*/ 657384 h 659397"/>
              <a:gd name="connsiteX6" fmla="*/ 273296 w 416513"/>
              <a:gd name="connsiteY6" fmla="*/ 489109 h 659397"/>
              <a:gd name="connsiteX7" fmla="*/ 203446 w 416513"/>
              <a:gd name="connsiteY7" fmla="*/ 574834 h 659397"/>
              <a:gd name="connsiteX8" fmla="*/ 228846 w 416513"/>
              <a:gd name="connsiteY8" fmla="*/ 460534 h 659397"/>
              <a:gd name="connsiteX9" fmla="*/ 130421 w 416513"/>
              <a:gd name="connsiteY9" fmla="*/ 362109 h 659397"/>
              <a:gd name="connsiteX10" fmla="*/ 260596 w 416513"/>
              <a:gd name="connsiteY10" fmla="*/ 384334 h 659397"/>
              <a:gd name="connsiteX11" fmla="*/ 228846 w 416513"/>
              <a:gd name="connsiteY11" fmla="*/ 317659 h 659397"/>
              <a:gd name="connsiteX12" fmla="*/ 246 w 416513"/>
              <a:gd name="connsiteY12" fmla="*/ 159 h 65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6513" h="659397">
                <a:moveTo>
                  <a:pt x="246" y="159"/>
                </a:moveTo>
                <a:cubicBezTo>
                  <a:pt x="-7162" y="-7249"/>
                  <a:pt x="154763" y="245163"/>
                  <a:pt x="184396" y="273209"/>
                </a:cubicBezTo>
                <a:cubicBezTo>
                  <a:pt x="214029" y="301255"/>
                  <a:pt x="160584" y="135097"/>
                  <a:pt x="178046" y="168434"/>
                </a:cubicBezTo>
                <a:cubicBezTo>
                  <a:pt x="195508" y="201771"/>
                  <a:pt x="280704" y="442542"/>
                  <a:pt x="289171" y="473234"/>
                </a:cubicBezTo>
                <a:cubicBezTo>
                  <a:pt x="297638" y="503926"/>
                  <a:pt x="207679" y="321892"/>
                  <a:pt x="228846" y="352584"/>
                </a:cubicBezTo>
                <a:cubicBezTo>
                  <a:pt x="250013" y="383276"/>
                  <a:pt x="408763" y="634630"/>
                  <a:pt x="416171" y="657384"/>
                </a:cubicBezTo>
                <a:cubicBezTo>
                  <a:pt x="423579" y="680138"/>
                  <a:pt x="308750" y="502867"/>
                  <a:pt x="273296" y="489109"/>
                </a:cubicBezTo>
                <a:cubicBezTo>
                  <a:pt x="237842" y="475351"/>
                  <a:pt x="210854" y="579597"/>
                  <a:pt x="203446" y="574834"/>
                </a:cubicBezTo>
                <a:cubicBezTo>
                  <a:pt x="196038" y="570072"/>
                  <a:pt x="241017" y="495988"/>
                  <a:pt x="228846" y="460534"/>
                </a:cubicBezTo>
                <a:cubicBezTo>
                  <a:pt x="216675" y="425080"/>
                  <a:pt x="125129" y="374809"/>
                  <a:pt x="130421" y="362109"/>
                </a:cubicBezTo>
                <a:cubicBezTo>
                  <a:pt x="135713" y="349409"/>
                  <a:pt x="244192" y="391742"/>
                  <a:pt x="260596" y="384334"/>
                </a:cubicBezTo>
                <a:cubicBezTo>
                  <a:pt x="277000" y="376926"/>
                  <a:pt x="268004" y="377984"/>
                  <a:pt x="228846" y="317659"/>
                </a:cubicBezTo>
                <a:cubicBezTo>
                  <a:pt x="189688" y="257334"/>
                  <a:pt x="7654" y="7567"/>
                  <a:pt x="246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D9FB8E8-55BC-266B-5C17-AF140FB3D3C7}"/>
              </a:ext>
            </a:extLst>
          </p:cNvPr>
          <p:cNvSpPr/>
          <p:nvPr/>
        </p:nvSpPr>
        <p:spPr>
          <a:xfrm>
            <a:off x="3433027" y="4008883"/>
            <a:ext cx="467373" cy="163510"/>
          </a:xfrm>
          <a:custGeom>
            <a:avLst/>
            <a:gdLst>
              <a:gd name="connsiteX0" fmla="*/ 2323 w 467373"/>
              <a:gd name="connsiteY0" fmla="*/ 105917 h 163510"/>
              <a:gd name="connsiteX1" fmla="*/ 456348 w 467373"/>
              <a:gd name="connsiteY1" fmla="*/ 55117 h 163510"/>
              <a:gd name="connsiteX2" fmla="*/ 322998 w 467373"/>
              <a:gd name="connsiteY2" fmla="*/ 86867 h 163510"/>
              <a:gd name="connsiteX3" fmla="*/ 275373 w 467373"/>
              <a:gd name="connsiteY3" fmla="*/ 1142 h 163510"/>
              <a:gd name="connsiteX4" fmla="*/ 332523 w 467373"/>
              <a:gd name="connsiteY4" fmla="*/ 159892 h 163510"/>
              <a:gd name="connsiteX5" fmla="*/ 281723 w 467373"/>
              <a:gd name="connsiteY5" fmla="*/ 112267 h 163510"/>
              <a:gd name="connsiteX6" fmla="*/ 2323 w 467373"/>
              <a:gd name="connsiteY6" fmla="*/ 105917 h 16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373" h="163510">
                <a:moveTo>
                  <a:pt x="2323" y="105917"/>
                </a:moveTo>
                <a:cubicBezTo>
                  <a:pt x="31427" y="96392"/>
                  <a:pt x="402902" y="58292"/>
                  <a:pt x="456348" y="55117"/>
                </a:cubicBezTo>
                <a:cubicBezTo>
                  <a:pt x="509794" y="51942"/>
                  <a:pt x="353161" y="95863"/>
                  <a:pt x="322998" y="86867"/>
                </a:cubicBezTo>
                <a:cubicBezTo>
                  <a:pt x="292836" y="77871"/>
                  <a:pt x="273786" y="-11029"/>
                  <a:pt x="275373" y="1142"/>
                </a:cubicBezTo>
                <a:cubicBezTo>
                  <a:pt x="276960" y="13313"/>
                  <a:pt x="331465" y="141371"/>
                  <a:pt x="332523" y="159892"/>
                </a:cubicBezTo>
                <a:cubicBezTo>
                  <a:pt x="333581" y="178413"/>
                  <a:pt x="337285" y="120204"/>
                  <a:pt x="281723" y="112267"/>
                </a:cubicBezTo>
                <a:cubicBezTo>
                  <a:pt x="226161" y="104330"/>
                  <a:pt x="-26781" y="115442"/>
                  <a:pt x="2323" y="105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7D4D05E-0FE6-5DC4-95BC-66016809D4F9}"/>
              </a:ext>
            </a:extLst>
          </p:cNvPr>
          <p:cNvSpPr/>
          <p:nvPr/>
        </p:nvSpPr>
        <p:spPr>
          <a:xfrm>
            <a:off x="3460358" y="2782214"/>
            <a:ext cx="623150" cy="1134399"/>
          </a:xfrm>
          <a:custGeom>
            <a:avLst/>
            <a:gdLst>
              <a:gd name="connsiteX0" fmla="*/ 392 w 623150"/>
              <a:gd name="connsiteY0" fmla="*/ 792836 h 1134399"/>
              <a:gd name="connsiteX1" fmla="*/ 260742 w 623150"/>
              <a:gd name="connsiteY1" fmla="*/ 764261 h 1134399"/>
              <a:gd name="connsiteX2" fmla="*/ 387742 w 623150"/>
              <a:gd name="connsiteY2" fmla="*/ 929361 h 1134399"/>
              <a:gd name="connsiteX3" fmla="*/ 355992 w 623150"/>
              <a:gd name="connsiteY3" fmla="*/ 840461 h 1134399"/>
              <a:gd name="connsiteX4" fmla="*/ 584592 w 623150"/>
              <a:gd name="connsiteY4" fmla="*/ 1129386 h 1134399"/>
              <a:gd name="connsiteX5" fmla="*/ 479817 w 623150"/>
              <a:gd name="connsiteY5" fmla="*/ 1021436 h 1134399"/>
              <a:gd name="connsiteX6" fmla="*/ 470292 w 623150"/>
              <a:gd name="connsiteY6" fmla="*/ 989686 h 1134399"/>
              <a:gd name="connsiteX7" fmla="*/ 536967 w 623150"/>
              <a:gd name="connsiteY7" fmla="*/ 484861 h 1134399"/>
              <a:gd name="connsiteX8" fmla="*/ 470292 w 623150"/>
              <a:gd name="connsiteY8" fmla="*/ 580111 h 1134399"/>
              <a:gd name="connsiteX9" fmla="*/ 454417 w 623150"/>
              <a:gd name="connsiteY9" fmla="*/ 329286 h 1134399"/>
              <a:gd name="connsiteX10" fmla="*/ 622692 w 623150"/>
              <a:gd name="connsiteY10" fmla="*/ 2261 h 1134399"/>
              <a:gd name="connsiteX11" fmla="*/ 502042 w 623150"/>
              <a:gd name="connsiteY11" fmla="*/ 192761 h 1134399"/>
              <a:gd name="connsiteX12" fmla="*/ 435367 w 623150"/>
              <a:gd name="connsiteY12" fmla="*/ 351511 h 1134399"/>
              <a:gd name="connsiteX13" fmla="*/ 527442 w 623150"/>
              <a:gd name="connsiteY13" fmla="*/ 599161 h 1134399"/>
              <a:gd name="connsiteX14" fmla="*/ 444892 w 623150"/>
              <a:gd name="connsiteY14" fmla="*/ 935711 h 1134399"/>
              <a:gd name="connsiteX15" fmla="*/ 324242 w 623150"/>
              <a:gd name="connsiteY15" fmla="*/ 770611 h 1134399"/>
              <a:gd name="connsiteX16" fmla="*/ 392 w 623150"/>
              <a:gd name="connsiteY16" fmla="*/ 792836 h 113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3150" h="1134399">
                <a:moveTo>
                  <a:pt x="392" y="792836"/>
                </a:moveTo>
                <a:cubicBezTo>
                  <a:pt x="-10191" y="791778"/>
                  <a:pt x="196184" y="741507"/>
                  <a:pt x="260742" y="764261"/>
                </a:cubicBezTo>
                <a:cubicBezTo>
                  <a:pt x="325300" y="787015"/>
                  <a:pt x="371867" y="916661"/>
                  <a:pt x="387742" y="929361"/>
                </a:cubicBezTo>
                <a:cubicBezTo>
                  <a:pt x="403617" y="942061"/>
                  <a:pt x="323184" y="807124"/>
                  <a:pt x="355992" y="840461"/>
                </a:cubicBezTo>
                <a:cubicBezTo>
                  <a:pt x="388800" y="873799"/>
                  <a:pt x="563955" y="1099224"/>
                  <a:pt x="584592" y="1129386"/>
                </a:cubicBezTo>
                <a:cubicBezTo>
                  <a:pt x="605229" y="1159548"/>
                  <a:pt x="498867" y="1044719"/>
                  <a:pt x="479817" y="1021436"/>
                </a:cubicBezTo>
                <a:cubicBezTo>
                  <a:pt x="460767" y="998153"/>
                  <a:pt x="460767" y="1079115"/>
                  <a:pt x="470292" y="989686"/>
                </a:cubicBezTo>
                <a:cubicBezTo>
                  <a:pt x="479817" y="900257"/>
                  <a:pt x="536967" y="553123"/>
                  <a:pt x="536967" y="484861"/>
                </a:cubicBezTo>
                <a:cubicBezTo>
                  <a:pt x="536967" y="416599"/>
                  <a:pt x="484050" y="606040"/>
                  <a:pt x="470292" y="580111"/>
                </a:cubicBezTo>
                <a:cubicBezTo>
                  <a:pt x="456534" y="554182"/>
                  <a:pt x="429017" y="425594"/>
                  <a:pt x="454417" y="329286"/>
                </a:cubicBezTo>
                <a:cubicBezTo>
                  <a:pt x="479817" y="232978"/>
                  <a:pt x="614755" y="25015"/>
                  <a:pt x="622692" y="2261"/>
                </a:cubicBezTo>
                <a:cubicBezTo>
                  <a:pt x="630630" y="-20493"/>
                  <a:pt x="533263" y="134553"/>
                  <a:pt x="502042" y="192761"/>
                </a:cubicBezTo>
                <a:cubicBezTo>
                  <a:pt x="470821" y="250969"/>
                  <a:pt x="431134" y="283778"/>
                  <a:pt x="435367" y="351511"/>
                </a:cubicBezTo>
                <a:cubicBezTo>
                  <a:pt x="439600" y="419244"/>
                  <a:pt x="525855" y="501794"/>
                  <a:pt x="527442" y="599161"/>
                </a:cubicBezTo>
                <a:cubicBezTo>
                  <a:pt x="529029" y="696528"/>
                  <a:pt x="478759" y="907136"/>
                  <a:pt x="444892" y="935711"/>
                </a:cubicBezTo>
                <a:cubicBezTo>
                  <a:pt x="411025" y="964286"/>
                  <a:pt x="395150" y="797598"/>
                  <a:pt x="324242" y="770611"/>
                </a:cubicBezTo>
                <a:cubicBezTo>
                  <a:pt x="253334" y="743624"/>
                  <a:pt x="10975" y="793894"/>
                  <a:pt x="392" y="792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177F849-3CD6-9BEB-A9EF-A91D8FF5723D}"/>
              </a:ext>
            </a:extLst>
          </p:cNvPr>
          <p:cNvSpPr/>
          <p:nvPr/>
        </p:nvSpPr>
        <p:spPr>
          <a:xfrm>
            <a:off x="3438324" y="2479524"/>
            <a:ext cx="588060" cy="1051229"/>
          </a:xfrm>
          <a:custGeom>
            <a:avLst/>
            <a:gdLst>
              <a:gd name="connsiteX0" fmla="*/ 584401 w 588060"/>
              <a:gd name="connsiteY0" fmla="*/ 9676 h 1051229"/>
              <a:gd name="connsiteX1" fmla="*/ 158951 w 588060"/>
              <a:gd name="connsiteY1" fmla="*/ 666901 h 1051229"/>
              <a:gd name="connsiteX2" fmla="*/ 247851 w 588060"/>
              <a:gd name="connsiteY2" fmla="*/ 606576 h 1051229"/>
              <a:gd name="connsiteX3" fmla="*/ 201 w 588060"/>
              <a:gd name="connsiteY3" fmla="*/ 1051076 h 1051229"/>
              <a:gd name="connsiteX4" fmla="*/ 295476 w 588060"/>
              <a:gd name="connsiteY4" fmla="*/ 552601 h 1051229"/>
              <a:gd name="connsiteX5" fmla="*/ 222451 w 588060"/>
              <a:gd name="connsiteY5" fmla="*/ 587526 h 1051229"/>
              <a:gd name="connsiteX6" fmla="*/ 457401 w 588060"/>
              <a:gd name="connsiteY6" fmla="*/ 146201 h 1051229"/>
              <a:gd name="connsiteX7" fmla="*/ 368501 w 588060"/>
              <a:gd name="connsiteY7" fmla="*/ 263676 h 1051229"/>
              <a:gd name="connsiteX8" fmla="*/ 584401 w 588060"/>
              <a:gd name="connsiteY8" fmla="*/ 9676 h 105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8060" h="1051229">
                <a:moveTo>
                  <a:pt x="584401" y="9676"/>
                </a:moveTo>
                <a:cubicBezTo>
                  <a:pt x="549476" y="76880"/>
                  <a:pt x="215043" y="567418"/>
                  <a:pt x="158951" y="666901"/>
                </a:cubicBezTo>
                <a:cubicBezTo>
                  <a:pt x="102859" y="766384"/>
                  <a:pt x="274309" y="542547"/>
                  <a:pt x="247851" y="606576"/>
                </a:cubicBezTo>
                <a:cubicBezTo>
                  <a:pt x="221393" y="670605"/>
                  <a:pt x="-7737" y="1060072"/>
                  <a:pt x="201" y="1051076"/>
                </a:cubicBezTo>
                <a:cubicBezTo>
                  <a:pt x="8138" y="1042080"/>
                  <a:pt x="258434" y="629859"/>
                  <a:pt x="295476" y="552601"/>
                </a:cubicBezTo>
                <a:cubicBezTo>
                  <a:pt x="332518" y="475343"/>
                  <a:pt x="195463" y="655259"/>
                  <a:pt x="222451" y="587526"/>
                </a:cubicBezTo>
                <a:cubicBezTo>
                  <a:pt x="249438" y="519793"/>
                  <a:pt x="433059" y="200176"/>
                  <a:pt x="457401" y="146201"/>
                </a:cubicBezTo>
                <a:cubicBezTo>
                  <a:pt x="481743" y="92226"/>
                  <a:pt x="343630" y="280609"/>
                  <a:pt x="368501" y="263676"/>
                </a:cubicBezTo>
                <a:cubicBezTo>
                  <a:pt x="393372" y="246743"/>
                  <a:pt x="619326" y="-57528"/>
                  <a:pt x="584401" y="9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F012FCA9-07C7-965C-9D01-96332D7F1BD7}"/>
              </a:ext>
            </a:extLst>
          </p:cNvPr>
          <p:cNvSpPr/>
          <p:nvPr/>
        </p:nvSpPr>
        <p:spPr>
          <a:xfrm>
            <a:off x="3981570" y="2295421"/>
            <a:ext cx="169464" cy="1554325"/>
          </a:xfrm>
          <a:custGeom>
            <a:avLst/>
            <a:gdLst>
              <a:gd name="connsiteX0" fmla="*/ 88780 w 169464"/>
              <a:gd name="connsiteY0" fmla="*/ 104 h 1554325"/>
              <a:gd name="connsiteX1" fmla="*/ 98305 w 169464"/>
              <a:gd name="connsiteY1" fmla="*/ 724004 h 1554325"/>
              <a:gd name="connsiteX2" fmla="*/ 117355 w 169464"/>
              <a:gd name="connsiteY2" fmla="*/ 603354 h 1554325"/>
              <a:gd name="connsiteX3" fmla="*/ 31630 w 169464"/>
              <a:gd name="connsiteY3" fmla="*/ 1184379 h 1554325"/>
              <a:gd name="connsiteX4" fmla="*/ 18930 w 169464"/>
              <a:gd name="connsiteY4" fmla="*/ 1539979 h 1554325"/>
              <a:gd name="connsiteX5" fmla="*/ 9405 w 169464"/>
              <a:gd name="connsiteY5" fmla="*/ 1400279 h 1554325"/>
              <a:gd name="connsiteX6" fmla="*/ 164980 w 169464"/>
              <a:gd name="connsiteY6" fmla="*/ 644629 h 1554325"/>
              <a:gd name="connsiteX7" fmla="*/ 130055 w 169464"/>
              <a:gd name="connsiteY7" fmla="*/ 689079 h 1554325"/>
              <a:gd name="connsiteX8" fmla="*/ 158630 w 169464"/>
              <a:gd name="connsiteY8" fmla="*/ 190604 h 1554325"/>
              <a:gd name="connsiteX9" fmla="*/ 117355 w 169464"/>
              <a:gd name="connsiteY9" fmla="*/ 666854 h 1554325"/>
              <a:gd name="connsiteX10" fmla="*/ 88780 w 169464"/>
              <a:gd name="connsiteY10" fmla="*/ 104 h 155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464" h="1554325">
                <a:moveTo>
                  <a:pt x="88780" y="104"/>
                </a:moveTo>
                <a:cubicBezTo>
                  <a:pt x="85605" y="9629"/>
                  <a:pt x="93543" y="623462"/>
                  <a:pt x="98305" y="724004"/>
                </a:cubicBezTo>
                <a:cubicBezTo>
                  <a:pt x="103068" y="824546"/>
                  <a:pt x="128468" y="526625"/>
                  <a:pt x="117355" y="603354"/>
                </a:cubicBezTo>
                <a:cubicBezTo>
                  <a:pt x="106243" y="680083"/>
                  <a:pt x="48034" y="1028275"/>
                  <a:pt x="31630" y="1184379"/>
                </a:cubicBezTo>
                <a:cubicBezTo>
                  <a:pt x="15226" y="1340483"/>
                  <a:pt x="22634" y="1503996"/>
                  <a:pt x="18930" y="1539979"/>
                </a:cubicBezTo>
                <a:cubicBezTo>
                  <a:pt x="15226" y="1575962"/>
                  <a:pt x="-14937" y="1549504"/>
                  <a:pt x="9405" y="1400279"/>
                </a:cubicBezTo>
                <a:cubicBezTo>
                  <a:pt x="33747" y="1251054"/>
                  <a:pt x="144872" y="763162"/>
                  <a:pt x="164980" y="644629"/>
                </a:cubicBezTo>
                <a:cubicBezTo>
                  <a:pt x="185088" y="526096"/>
                  <a:pt x="131113" y="764750"/>
                  <a:pt x="130055" y="689079"/>
                </a:cubicBezTo>
                <a:cubicBezTo>
                  <a:pt x="128997" y="613408"/>
                  <a:pt x="160747" y="194308"/>
                  <a:pt x="158630" y="190604"/>
                </a:cubicBezTo>
                <a:cubicBezTo>
                  <a:pt x="156513" y="186900"/>
                  <a:pt x="126880" y="698075"/>
                  <a:pt x="117355" y="666854"/>
                </a:cubicBezTo>
                <a:cubicBezTo>
                  <a:pt x="107830" y="635633"/>
                  <a:pt x="91955" y="-9421"/>
                  <a:pt x="88780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6C5CF61E-6953-0900-330A-CB8424FC2CE1}"/>
              </a:ext>
            </a:extLst>
          </p:cNvPr>
          <p:cNvSpPr/>
          <p:nvPr/>
        </p:nvSpPr>
        <p:spPr>
          <a:xfrm>
            <a:off x="4022036" y="2285551"/>
            <a:ext cx="247729" cy="1458184"/>
          </a:xfrm>
          <a:custGeom>
            <a:avLst/>
            <a:gdLst>
              <a:gd name="connsiteX0" fmla="*/ 140389 w 247729"/>
              <a:gd name="connsiteY0" fmla="*/ 449 h 1458184"/>
              <a:gd name="connsiteX1" fmla="*/ 238814 w 247729"/>
              <a:gd name="connsiteY1" fmla="*/ 432249 h 1458184"/>
              <a:gd name="connsiteX2" fmla="*/ 238814 w 247729"/>
              <a:gd name="connsiteY2" fmla="*/ 327474 h 1458184"/>
              <a:gd name="connsiteX3" fmla="*/ 200714 w 247729"/>
              <a:gd name="connsiteY3" fmla="*/ 581474 h 1458184"/>
              <a:gd name="connsiteX4" fmla="*/ 124514 w 247729"/>
              <a:gd name="connsiteY4" fmla="*/ 883099 h 1458184"/>
              <a:gd name="connsiteX5" fmla="*/ 127689 w 247729"/>
              <a:gd name="connsiteY5" fmla="*/ 832299 h 1458184"/>
              <a:gd name="connsiteX6" fmla="*/ 83239 w 247729"/>
              <a:gd name="connsiteY6" fmla="*/ 1102174 h 1458184"/>
              <a:gd name="connsiteX7" fmla="*/ 689 w 247729"/>
              <a:gd name="connsiteY7" fmla="*/ 1457774 h 1458184"/>
              <a:gd name="connsiteX8" fmla="*/ 54664 w 247729"/>
              <a:gd name="connsiteY8" fmla="*/ 1156149 h 1458184"/>
              <a:gd name="connsiteX9" fmla="*/ 232464 w 247729"/>
              <a:gd name="connsiteY9" fmla="*/ 435424 h 1458184"/>
              <a:gd name="connsiteX10" fmla="*/ 197539 w 247729"/>
              <a:gd name="connsiteY10" fmla="*/ 483049 h 1458184"/>
              <a:gd name="connsiteX11" fmla="*/ 210239 w 247729"/>
              <a:gd name="connsiteY11" fmla="*/ 352874 h 1458184"/>
              <a:gd name="connsiteX12" fmla="*/ 140389 w 247729"/>
              <a:gd name="connsiteY12" fmla="*/ 449 h 145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729" h="1458184">
                <a:moveTo>
                  <a:pt x="140389" y="449"/>
                </a:moveTo>
                <a:cubicBezTo>
                  <a:pt x="145151" y="13678"/>
                  <a:pt x="222410" y="377745"/>
                  <a:pt x="238814" y="432249"/>
                </a:cubicBezTo>
                <a:cubicBezTo>
                  <a:pt x="255218" y="486753"/>
                  <a:pt x="245164" y="302603"/>
                  <a:pt x="238814" y="327474"/>
                </a:cubicBezTo>
                <a:cubicBezTo>
                  <a:pt x="232464" y="352345"/>
                  <a:pt x="219764" y="488870"/>
                  <a:pt x="200714" y="581474"/>
                </a:cubicBezTo>
                <a:cubicBezTo>
                  <a:pt x="181664" y="674078"/>
                  <a:pt x="136685" y="841295"/>
                  <a:pt x="124514" y="883099"/>
                </a:cubicBezTo>
                <a:cubicBezTo>
                  <a:pt x="112343" y="924903"/>
                  <a:pt x="134568" y="795787"/>
                  <a:pt x="127689" y="832299"/>
                </a:cubicBezTo>
                <a:cubicBezTo>
                  <a:pt x="120810" y="868811"/>
                  <a:pt x="104406" y="997928"/>
                  <a:pt x="83239" y="1102174"/>
                </a:cubicBezTo>
                <a:cubicBezTo>
                  <a:pt x="62072" y="1206420"/>
                  <a:pt x="5451" y="1448778"/>
                  <a:pt x="689" y="1457774"/>
                </a:cubicBezTo>
                <a:cubicBezTo>
                  <a:pt x="-4073" y="1466770"/>
                  <a:pt x="16035" y="1326541"/>
                  <a:pt x="54664" y="1156149"/>
                </a:cubicBezTo>
                <a:cubicBezTo>
                  <a:pt x="93293" y="985757"/>
                  <a:pt x="208652" y="547607"/>
                  <a:pt x="232464" y="435424"/>
                </a:cubicBezTo>
                <a:cubicBezTo>
                  <a:pt x="256276" y="323241"/>
                  <a:pt x="201243" y="496807"/>
                  <a:pt x="197539" y="483049"/>
                </a:cubicBezTo>
                <a:cubicBezTo>
                  <a:pt x="193835" y="469291"/>
                  <a:pt x="218176" y="435953"/>
                  <a:pt x="210239" y="352874"/>
                </a:cubicBezTo>
                <a:cubicBezTo>
                  <a:pt x="202302" y="269795"/>
                  <a:pt x="135627" y="-12780"/>
                  <a:pt x="140389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A3B8128-3BE2-DB18-9FDF-8D3A92672362}"/>
              </a:ext>
            </a:extLst>
          </p:cNvPr>
          <p:cNvSpPr/>
          <p:nvPr/>
        </p:nvSpPr>
        <p:spPr>
          <a:xfrm>
            <a:off x="4067172" y="2243127"/>
            <a:ext cx="327057" cy="1096203"/>
          </a:xfrm>
          <a:custGeom>
            <a:avLst/>
            <a:gdLst>
              <a:gd name="connsiteX0" fmla="*/ 3 w 327057"/>
              <a:gd name="connsiteY0" fmla="*/ 46048 h 1096203"/>
              <a:gd name="connsiteX1" fmla="*/ 266703 w 327057"/>
              <a:gd name="connsiteY1" fmla="*/ 33348 h 1096203"/>
              <a:gd name="connsiteX2" fmla="*/ 222253 w 327057"/>
              <a:gd name="connsiteY2" fmla="*/ 150823 h 1096203"/>
              <a:gd name="connsiteX3" fmla="*/ 307978 w 327057"/>
              <a:gd name="connsiteY3" fmla="*/ 217498 h 1096203"/>
              <a:gd name="connsiteX4" fmla="*/ 273053 w 327057"/>
              <a:gd name="connsiteY4" fmla="*/ 328623 h 1096203"/>
              <a:gd name="connsiteX5" fmla="*/ 257178 w 327057"/>
              <a:gd name="connsiteY5" fmla="*/ 395298 h 1096203"/>
              <a:gd name="connsiteX6" fmla="*/ 269878 w 327057"/>
              <a:gd name="connsiteY6" fmla="*/ 455623 h 1096203"/>
              <a:gd name="connsiteX7" fmla="*/ 212728 w 327057"/>
              <a:gd name="connsiteY7" fmla="*/ 544523 h 1096203"/>
              <a:gd name="connsiteX8" fmla="*/ 142878 w 327057"/>
              <a:gd name="connsiteY8" fmla="*/ 598498 h 1096203"/>
              <a:gd name="connsiteX9" fmla="*/ 292103 w 327057"/>
              <a:gd name="connsiteY9" fmla="*/ 503248 h 1096203"/>
              <a:gd name="connsiteX10" fmla="*/ 298453 w 327057"/>
              <a:gd name="connsiteY10" fmla="*/ 696923 h 1096203"/>
              <a:gd name="connsiteX11" fmla="*/ 120653 w 327057"/>
              <a:gd name="connsiteY11" fmla="*/ 1090623 h 1096203"/>
              <a:gd name="connsiteX12" fmla="*/ 244478 w 327057"/>
              <a:gd name="connsiteY12" fmla="*/ 915998 h 1096203"/>
              <a:gd name="connsiteX13" fmla="*/ 295278 w 327057"/>
              <a:gd name="connsiteY13" fmla="*/ 738198 h 1096203"/>
              <a:gd name="connsiteX14" fmla="*/ 260353 w 327057"/>
              <a:gd name="connsiteY14" fmla="*/ 896948 h 1096203"/>
              <a:gd name="connsiteX15" fmla="*/ 327028 w 327057"/>
              <a:gd name="connsiteY15" fmla="*/ 236548 h 1096203"/>
              <a:gd name="connsiteX16" fmla="*/ 250828 w 327057"/>
              <a:gd name="connsiteY16" fmla="*/ 119073 h 1096203"/>
              <a:gd name="connsiteX17" fmla="*/ 273053 w 327057"/>
              <a:gd name="connsiteY17" fmla="*/ 1598 h 1096203"/>
              <a:gd name="connsiteX18" fmla="*/ 3 w 327057"/>
              <a:gd name="connsiteY18" fmla="*/ 46048 h 109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7057" h="1096203">
                <a:moveTo>
                  <a:pt x="3" y="46048"/>
                </a:moveTo>
                <a:cubicBezTo>
                  <a:pt x="-1055" y="51339"/>
                  <a:pt x="229661" y="15886"/>
                  <a:pt x="266703" y="33348"/>
                </a:cubicBezTo>
                <a:cubicBezTo>
                  <a:pt x="303745" y="50810"/>
                  <a:pt x="215374" y="120131"/>
                  <a:pt x="222253" y="150823"/>
                </a:cubicBezTo>
                <a:cubicBezTo>
                  <a:pt x="229132" y="181515"/>
                  <a:pt x="299511" y="187865"/>
                  <a:pt x="307978" y="217498"/>
                </a:cubicBezTo>
                <a:cubicBezTo>
                  <a:pt x="316445" y="247131"/>
                  <a:pt x="281520" y="298990"/>
                  <a:pt x="273053" y="328623"/>
                </a:cubicBezTo>
                <a:cubicBezTo>
                  <a:pt x="264586" y="358256"/>
                  <a:pt x="257707" y="374131"/>
                  <a:pt x="257178" y="395298"/>
                </a:cubicBezTo>
                <a:cubicBezTo>
                  <a:pt x="256649" y="416465"/>
                  <a:pt x="277286" y="430752"/>
                  <a:pt x="269878" y="455623"/>
                </a:cubicBezTo>
                <a:cubicBezTo>
                  <a:pt x="262470" y="480494"/>
                  <a:pt x="233895" y="520711"/>
                  <a:pt x="212728" y="544523"/>
                </a:cubicBezTo>
                <a:cubicBezTo>
                  <a:pt x="191561" y="568336"/>
                  <a:pt x="129649" y="605377"/>
                  <a:pt x="142878" y="598498"/>
                </a:cubicBezTo>
                <a:cubicBezTo>
                  <a:pt x="156107" y="591619"/>
                  <a:pt x="266174" y="486844"/>
                  <a:pt x="292103" y="503248"/>
                </a:cubicBezTo>
                <a:cubicBezTo>
                  <a:pt x="318032" y="519652"/>
                  <a:pt x="327028" y="599027"/>
                  <a:pt x="298453" y="696923"/>
                </a:cubicBezTo>
                <a:cubicBezTo>
                  <a:pt x="269878" y="794819"/>
                  <a:pt x="129649" y="1054111"/>
                  <a:pt x="120653" y="1090623"/>
                </a:cubicBezTo>
                <a:cubicBezTo>
                  <a:pt x="111657" y="1127135"/>
                  <a:pt x="215374" y="974735"/>
                  <a:pt x="244478" y="915998"/>
                </a:cubicBezTo>
                <a:cubicBezTo>
                  <a:pt x="273582" y="857261"/>
                  <a:pt x="292632" y="741373"/>
                  <a:pt x="295278" y="738198"/>
                </a:cubicBezTo>
                <a:cubicBezTo>
                  <a:pt x="297924" y="735023"/>
                  <a:pt x="255061" y="980556"/>
                  <a:pt x="260353" y="896948"/>
                </a:cubicBezTo>
                <a:cubicBezTo>
                  <a:pt x="265645" y="813340"/>
                  <a:pt x="328615" y="366194"/>
                  <a:pt x="327028" y="236548"/>
                </a:cubicBezTo>
                <a:cubicBezTo>
                  <a:pt x="325441" y="106902"/>
                  <a:pt x="259824" y="158231"/>
                  <a:pt x="250828" y="119073"/>
                </a:cubicBezTo>
                <a:cubicBezTo>
                  <a:pt x="241832" y="79915"/>
                  <a:pt x="320149" y="12710"/>
                  <a:pt x="273053" y="1598"/>
                </a:cubicBezTo>
                <a:cubicBezTo>
                  <a:pt x="225957" y="-9514"/>
                  <a:pt x="1061" y="40757"/>
                  <a:pt x="3" y="46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A5D216EF-B372-BDE5-1988-AD725CE622EF}"/>
              </a:ext>
            </a:extLst>
          </p:cNvPr>
          <p:cNvSpPr/>
          <p:nvPr/>
        </p:nvSpPr>
        <p:spPr>
          <a:xfrm>
            <a:off x="4422311" y="2423930"/>
            <a:ext cx="95741" cy="458799"/>
          </a:xfrm>
          <a:custGeom>
            <a:avLst/>
            <a:gdLst>
              <a:gd name="connsiteX0" fmla="*/ 41739 w 95741"/>
              <a:gd name="connsiteY0" fmla="*/ 1770 h 458799"/>
              <a:gd name="connsiteX1" fmla="*/ 464 w 95741"/>
              <a:gd name="connsiteY1" fmla="*/ 182745 h 458799"/>
              <a:gd name="connsiteX2" fmla="*/ 19514 w 95741"/>
              <a:gd name="connsiteY2" fmla="*/ 455795 h 458799"/>
              <a:gd name="connsiteX3" fmla="*/ 19514 w 95741"/>
              <a:gd name="connsiteY3" fmla="*/ 335145 h 458799"/>
              <a:gd name="connsiteX4" fmla="*/ 48089 w 95741"/>
              <a:gd name="connsiteY4" fmla="*/ 443095 h 458799"/>
              <a:gd name="connsiteX5" fmla="*/ 22689 w 95741"/>
              <a:gd name="connsiteY5" fmla="*/ 312920 h 458799"/>
              <a:gd name="connsiteX6" fmla="*/ 95714 w 95741"/>
              <a:gd name="connsiteY6" fmla="*/ 160520 h 458799"/>
              <a:gd name="connsiteX7" fmla="*/ 13164 w 95741"/>
              <a:gd name="connsiteY7" fmla="*/ 290695 h 458799"/>
              <a:gd name="connsiteX8" fmla="*/ 41739 w 95741"/>
              <a:gd name="connsiteY8" fmla="*/ 1770 h 458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41" h="458799">
                <a:moveTo>
                  <a:pt x="41739" y="1770"/>
                </a:moveTo>
                <a:cubicBezTo>
                  <a:pt x="39622" y="-16222"/>
                  <a:pt x="4168" y="107074"/>
                  <a:pt x="464" y="182745"/>
                </a:cubicBezTo>
                <a:cubicBezTo>
                  <a:pt x="-3240" y="258416"/>
                  <a:pt x="16339" y="430395"/>
                  <a:pt x="19514" y="455795"/>
                </a:cubicBezTo>
                <a:cubicBezTo>
                  <a:pt x="22689" y="481195"/>
                  <a:pt x="14752" y="337262"/>
                  <a:pt x="19514" y="335145"/>
                </a:cubicBezTo>
                <a:cubicBezTo>
                  <a:pt x="24276" y="333028"/>
                  <a:pt x="47560" y="446799"/>
                  <a:pt x="48089" y="443095"/>
                </a:cubicBezTo>
                <a:cubicBezTo>
                  <a:pt x="48618" y="439391"/>
                  <a:pt x="14752" y="360016"/>
                  <a:pt x="22689" y="312920"/>
                </a:cubicBezTo>
                <a:cubicBezTo>
                  <a:pt x="30626" y="265824"/>
                  <a:pt x="97301" y="164224"/>
                  <a:pt x="95714" y="160520"/>
                </a:cubicBezTo>
                <a:cubicBezTo>
                  <a:pt x="94127" y="156816"/>
                  <a:pt x="22160" y="314507"/>
                  <a:pt x="13164" y="290695"/>
                </a:cubicBezTo>
                <a:cubicBezTo>
                  <a:pt x="4168" y="266883"/>
                  <a:pt x="43856" y="19762"/>
                  <a:pt x="41739" y="1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87967D8E-0448-7C72-B53E-48347A8341D7}"/>
              </a:ext>
            </a:extLst>
          </p:cNvPr>
          <p:cNvSpPr/>
          <p:nvPr/>
        </p:nvSpPr>
        <p:spPr>
          <a:xfrm>
            <a:off x="4145138" y="2479835"/>
            <a:ext cx="392927" cy="1103923"/>
          </a:xfrm>
          <a:custGeom>
            <a:avLst/>
            <a:gdLst>
              <a:gd name="connsiteX0" fmla="*/ 376062 w 392927"/>
              <a:gd name="connsiteY0" fmla="*/ 3015 h 1103923"/>
              <a:gd name="connsiteX1" fmla="*/ 369712 w 392927"/>
              <a:gd name="connsiteY1" fmla="*/ 326865 h 1103923"/>
              <a:gd name="connsiteX2" fmla="*/ 176037 w 392927"/>
              <a:gd name="connsiteY2" fmla="*/ 714215 h 1103923"/>
              <a:gd name="connsiteX3" fmla="*/ 249062 w 392927"/>
              <a:gd name="connsiteY3" fmla="*/ 647540 h 1103923"/>
              <a:gd name="connsiteX4" fmla="*/ 99837 w 392927"/>
              <a:gd name="connsiteY4" fmla="*/ 907890 h 1103923"/>
              <a:gd name="connsiteX5" fmla="*/ 1412 w 392927"/>
              <a:gd name="connsiteY5" fmla="*/ 1101565 h 1103923"/>
              <a:gd name="connsiteX6" fmla="*/ 172862 w 392927"/>
              <a:gd name="connsiteY6" fmla="*/ 774540 h 1103923"/>
              <a:gd name="connsiteX7" fmla="*/ 283987 w 392927"/>
              <a:gd name="connsiteY7" fmla="*/ 590390 h 1103923"/>
              <a:gd name="connsiteX8" fmla="*/ 277637 w 392927"/>
              <a:gd name="connsiteY8" fmla="*/ 717390 h 1103923"/>
              <a:gd name="connsiteX9" fmla="*/ 239537 w 392927"/>
              <a:gd name="connsiteY9" fmla="*/ 853915 h 1103923"/>
              <a:gd name="connsiteX10" fmla="*/ 236362 w 392927"/>
              <a:gd name="connsiteY10" fmla="*/ 974565 h 1103923"/>
              <a:gd name="connsiteX11" fmla="*/ 315737 w 392927"/>
              <a:gd name="connsiteY11" fmla="*/ 568165 h 1103923"/>
              <a:gd name="connsiteX12" fmla="*/ 353837 w 392927"/>
              <a:gd name="connsiteY12" fmla="*/ 355440 h 1103923"/>
              <a:gd name="connsiteX13" fmla="*/ 391937 w 392927"/>
              <a:gd name="connsiteY13" fmla="*/ 174465 h 1103923"/>
              <a:gd name="connsiteX14" fmla="*/ 376062 w 392927"/>
              <a:gd name="connsiteY14" fmla="*/ 3015 h 1103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2927" h="1103923">
                <a:moveTo>
                  <a:pt x="376062" y="3015"/>
                </a:moveTo>
                <a:cubicBezTo>
                  <a:pt x="372358" y="28415"/>
                  <a:pt x="403050" y="208332"/>
                  <a:pt x="369712" y="326865"/>
                </a:cubicBezTo>
                <a:cubicBezTo>
                  <a:pt x="336374" y="445398"/>
                  <a:pt x="196145" y="660769"/>
                  <a:pt x="176037" y="714215"/>
                </a:cubicBezTo>
                <a:cubicBezTo>
                  <a:pt x="155929" y="767661"/>
                  <a:pt x="261762" y="615261"/>
                  <a:pt x="249062" y="647540"/>
                </a:cubicBezTo>
                <a:cubicBezTo>
                  <a:pt x="236362" y="679819"/>
                  <a:pt x="141112" y="832219"/>
                  <a:pt x="99837" y="907890"/>
                </a:cubicBezTo>
                <a:cubicBezTo>
                  <a:pt x="58562" y="983561"/>
                  <a:pt x="-10759" y="1123790"/>
                  <a:pt x="1412" y="1101565"/>
                </a:cubicBezTo>
                <a:cubicBezTo>
                  <a:pt x="13583" y="1079340"/>
                  <a:pt x="125766" y="859736"/>
                  <a:pt x="172862" y="774540"/>
                </a:cubicBezTo>
                <a:cubicBezTo>
                  <a:pt x="219958" y="689344"/>
                  <a:pt x="266524" y="599915"/>
                  <a:pt x="283987" y="590390"/>
                </a:cubicBezTo>
                <a:cubicBezTo>
                  <a:pt x="301449" y="580865"/>
                  <a:pt x="285045" y="673469"/>
                  <a:pt x="277637" y="717390"/>
                </a:cubicBezTo>
                <a:cubicBezTo>
                  <a:pt x="270229" y="761311"/>
                  <a:pt x="246416" y="811053"/>
                  <a:pt x="239537" y="853915"/>
                </a:cubicBezTo>
                <a:cubicBezTo>
                  <a:pt x="232658" y="896778"/>
                  <a:pt x="223662" y="1022190"/>
                  <a:pt x="236362" y="974565"/>
                </a:cubicBezTo>
                <a:cubicBezTo>
                  <a:pt x="249062" y="926940"/>
                  <a:pt x="296158" y="671352"/>
                  <a:pt x="315737" y="568165"/>
                </a:cubicBezTo>
                <a:cubicBezTo>
                  <a:pt x="335316" y="464978"/>
                  <a:pt x="341137" y="421057"/>
                  <a:pt x="353837" y="355440"/>
                </a:cubicBezTo>
                <a:cubicBezTo>
                  <a:pt x="366537" y="289823"/>
                  <a:pt x="386645" y="229498"/>
                  <a:pt x="391937" y="174465"/>
                </a:cubicBezTo>
                <a:cubicBezTo>
                  <a:pt x="397229" y="119432"/>
                  <a:pt x="379766" y="-22385"/>
                  <a:pt x="376062" y="3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0775716-5C6A-67AB-9B23-5D7900B27651}"/>
              </a:ext>
            </a:extLst>
          </p:cNvPr>
          <p:cNvSpPr/>
          <p:nvPr/>
        </p:nvSpPr>
        <p:spPr>
          <a:xfrm>
            <a:off x="4469738" y="2008379"/>
            <a:ext cx="214180" cy="1025507"/>
          </a:xfrm>
          <a:custGeom>
            <a:avLst/>
            <a:gdLst>
              <a:gd name="connsiteX0" fmla="*/ 86387 w 214180"/>
              <a:gd name="connsiteY0" fmla="*/ 1396 h 1025507"/>
              <a:gd name="connsiteX1" fmla="*/ 200687 w 214180"/>
              <a:gd name="connsiteY1" fmla="*/ 477646 h 1025507"/>
              <a:gd name="connsiteX2" fmla="*/ 207037 w 214180"/>
              <a:gd name="connsiteY2" fmla="*/ 423671 h 1025507"/>
              <a:gd name="connsiteX3" fmla="*/ 156237 w 214180"/>
              <a:gd name="connsiteY3" fmla="*/ 769746 h 1025507"/>
              <a:gd name="connsiteX4" fmla="*/ 178462 w 214180"/>
              <a:gd name="connsiteY4" fmla="*/ 757046 h 1025507"/>
              <a:gd name="connsiteX5" fmla="*/ 662 w 214180"/>
              <a:gd name="connsiteY5" fmla="*/ 1023746 h 1025507"/>
              <a:gd name="connsiteX6" fmla="*/ 121312 w 214180"/>
              <a:gd name="connsiteY6" fmla="*/ 852296 h 1025507"/>
              <a:gd name="connsiteX7" fmla="*/ 207037 w 214180"/>
              <a:gd name="connsiteY7" fmla="*/ 464946 h 1025507"/>
              <a:gd name="connsiteX8" fmla="*/ 181637 w 214180"/>
              <a:gd name="connsiteY8" fmla="*/ 153796 h 1025507"/>
              <a:gd name="connsiteX9" fmla="*/ 181637 w 214180"/>
              <a:gd name="connsiteY9" fmla="*/ 325246 h 1025507"/>
              <a:gd name="connsiteX10" fmla="*/ 86387 w 214180"/>
              <a:gd name="connsiteY10" fmla="*/ 1396 h 10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180" h="1025507">
                <a:moveTo>
                  <a:pt x="86387" y="1396"/>
                </a:moveTo>
                <a:cubicBezTo>
                  <a:pt x="89562" y="26796"/>
                  <a:pt x="180579" y="407267"/>
                  <a:pt x="200687" y="477646"/>
                </a:cubicBezTo>
                <a:cubicBezTo>
                  <a:pt x="220795" y="548025"/>
                  <a:pt x="214445" y="374988"/>
                  <a:pt x="207037" y="423671"/>
                </a:cubicBezTo>
                <a:cubicBezTo>
                  <a:pt x="199629" y="472354"/>
                  <a:pt x="161000" y="714184"/>
                  <a:pt x="156237" y="769746"/>
                </a:cubicBezTo>
                <a:cubicBezTo>
                  <a:pt x="151475" y="825309"/>
                  <a:pt x="204391" y="714713"/>
                  <a:pt x="178462" y="757046"/>
                </a:cubicBezTo>
                <a:cubicBezTo>
                  <a:pt x="152533" y="799379"/>
                  <a:pt x="10187" y="1007871"/>
                  <a:pt x="662" y="1023746"/>
                </a:cubicBezTo>
                <a:cubicBezTo>
                  <a:pt x="-8863" y="1039621"/>
                  <a:pt x="86916" y="945429"/>
                  <a:pt x="121312" y="852296"/>
                </a:cubicBezTo>
                <a:cubicBezTo>
                  <a:pt x="155708" y="759163"/>
                  <a:pt x="196983" y="581363"/>
                  <a:pt x="207037" y="464946"/>
                </a:cubicBezTo>
                <a:cubicBezTo>
                  <a:pt x="217091" y="348529"/>
                  <a:pt x="185870" y="177079"/>
                  <a:pt x="181637" y="153796"/>
                </a:cubicBezTo>
                <a:cubicBezTo>
                  <a:pt x="177404" y="130513"/>
                  <a:pt x="196454" y="345354"/>
                  <a:pt x="181637" y="325246"/>
                </a:cubicBezTo>
                <a:cubicBezTo>
                  <a:pt x="166820" y="305138"/>
                  <a:pt x="83212" y="-24004"/>
                  <a:pt x="86387" y="1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D8A2EEC1-3CFC-F695-BC52-64FF17986E8E}"/>
              </a:ext>
            </a:extLst>
          </p:cNvPr>
          <p:cNvSpPr/>
          <p:nvPr/>
        </p:nvSpPr>
        <p:spPr>
          <a:xfrm>
            <a:off x="4285940" y="1878680"/>
            <a:ext cx="318778" cy="927326"/>
          </a:xfrm>
          <a:custGeom>
            <a:avLst/>
            <a:gdLst>
              <a:gd name="connsiteX0" fmla="*/ 310 w 318778"/>
              <a:gd name="connsiteY0" fmla="*/ 920 h 927326"/>
              <a:gd name="connsiteX1" fmla="*/ 301935 w 318778"/>
              <a:gd name="connsiteY1" fmla="*/ 604170 h 927326"/>
              <a:gd name="connsiteX2" fmla="*/ 282885 w 318778"/>
              <a:gd name="connsiteY2" fmla="*/ 531145 h 927326"/>
              <a:gd name="connsiteX3" fmla="*/ 305110 w 318778"/>
              <a:gd name="connsiteY3" fmla="*/ 918495 h 927326"/>
              <a:gd name="connsiteX4" fmla="*/ 298760 w 318778"/>
              <a:gd name="connsiteY4" fmla="*/ 762920 h 927326"/>
              <a:gd name="connsiteX5" fmla="*/ 279710 w 318778"/>
              <a:gd name="connsiteY5" fmla="*/ 321595 h 927326"/>
              <a:gd name="connsiteX6" fmla="*/ 254310 w 318778"/>
              <a:gd name="connsiteY6" fmla="*/ 245395 h 927326"/>
              <a:gd name="connsiteX7" fmla="*/ 244785 w 318778"/>
              <a:gd name="connsiteY7" fmla="*/ 461295 h 927326"/>
              <a:gd name="connsiteX8" fmla="*/ 310 w 318778"/>
              <a:gd name="connsiteY8" fmla="*/ 920 h 92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778" h="927326">
                <a:moveTo>
                  <a:pt x="310" y="920"/>
                </a:moveTo>
                <a:cubicBezTo>
                  <a:pt x="9835" y="24733"/>
                  <a:pt x="254839" y="515799"/>
                  <a:pt x="301935" y="604170"/>
                </a:cubicBezTo>
                <a:cubicBezTo>
                  <a:pt x="349031" y="692541"/>
                  <a:pt x="282356" y="478758"/>
                  <a:pt x="282885" y="531145"/>
                </a:cubicBezTo>
                <a:cubicBezTo>
                  <a:pt x="283414" y="583532"/>
                  <a:pt x="302464" y="879866"/>
                  <a:pt x="305110" y="918495"/>
                </a:cubicBezTo>
                <a:cubicBezTo>
                  <a:pt x="307756" y="957124"/>
                  <a:pt x="302993" y="862403"/>
                  <a:pt x="298760" y="762920"/>
                </a:cubicBezTo>
                <a:cubicBezTo>
                  <a:pt x="294527" y="663437"/>
                  <a:pt x="287118" y="407849"/>
                  <a:pt x="279710" y="321595"/>
                </a:cubicBezTo>
                <a:cubicBezTo>
                  <a:pt x="272302" y="235341"/>
                  <a:pt x="260131" y="222112"/>
                  <a:pt x="254310" y="245395"/>
                </a:cubicBezTo>
                <a:cubicBezTo>
                  <a:pt x="248489" y="268678"/>
                  <a:pt x="286060" y="499924"/>
                  <a:pt x="244785" y="461295"/>
                </a:cubicBezTo>
                <a:cubicBezTo>
                  <a:pt x="203510" y="422666"/>
                  <a:pt x="-9215" y="-22893"/>
                  <a:pt x="310" y="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9ED2FC73-728F-DC99-53A4-14F4C4595130}"/>
              </a:ext>
            </a:extLst>
          </p:cNvPr>
          <p:cNvSpPr/>
          <p:nvPr/>
        </p:nvSpPr>
        <p:spPr>
          <a:xfrm>
            <a:off x="4660629" y="2809713"/>
            <a:ext cx="403520" cy="158912"/>
          </a:xfrm>
          <a:custGeom>
            <a:avLst/>
            <a:gdLst>
              <a:gd name="connsiteX0" fmla="*/ 271 w 403520"/>
              <a:gd name="connsiteY0" fmla="*/ 111287 h 158912"/>
              <a:gd name="connsiteX1" fmla="*/ 174896 w 403520"/>
              <a:gd name="connsiteY1" fmla="*/ 41437 h 158912"/>
              <a:gd name="connsiteX2" fmla="*/ 336821 w 403520"/>
              <a:gd name="connsiteY2" fmla="*/ 41437 h 158912"/>
              <a:gd name="connsiteX3" fmla="*/ 301896 w 403520"/>
              <a:gd name="connsiteY3" fmla="*/ 57312 h 158912"/>
              <a:gd name="connsiteX4" fmla="*/ 381271 w 403520"/>
              <a:gd name="connsiteY4" fmla="*/ 92237 h 158912"/>
              <a:gd name="connsiteX5" fmla="*/ 352696 w 403520"/>
              <a:gd name="connsiteY5" fmla="*/ 158912 h 158912"/>
              <a:gd name="connsiteX6" fmla="*/ 365396 w 403520"/>
              <a:gd name="connsiteY6" fmla="*/ 92237 h 158912"/>
              <a:gd name="connsiteX7" fmla="*/ 263796 w 403520"/>
              <a:gd name="connsiteY7" fmla="*/ 44612 h 158912"/>
              <a:gd name="connsiteX8" fmla="*/ 403496 w 403520"/>
              <a:gd name="connsiteY8" fmla="*/ 3337 h 158912"/>
              <a:gd name="connsiteX9" fmla="*/ 251096 w 403520"/>
              <a:gd name="connsiteY9" fmla="*/ 9687 h 158912"/>
              <a:gd name="connsiteX10" fmla="*/ 146321 w 403520"/>
              <a:gd name="connsiteY10" fmla="*/ 162 h 158912"/>
              <a:gd name="connsiteX11" fmla="*/ 216171 w 403520"/>
              <a:gd name="connsiteY11" fmla="*/ 19212 h 158912"/>
              <a:gd name="connsiteX12" fmla="*/ 271 w 403520"/>
              <a:gd name="connsiteY12" fmla="*/ 111287 h 15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3520" h="158912">
                <a:moveTo>
                  <a:pt x="271" y="111287"/>
                </a:moveTo>
                <a:cubicBezTo>
                  <a:pt x="-6608" y="114991"/>
                  <a:pt x="118804" y="53079"/>
                  <a:pt x="174896" y="41437"/>
                </a:cubicBezTo>
                <a:cubicBezTo>
                  <a:pt x="230988" y="29795"/>
                  <a:pt x="315654" y="38791"/>
                  <a:pt x="336821" y="41437"/>
                </a:cubicBezTo>
                <a:cubicBezTo>
                  <a:pt x="357988" y="44083"/>
                  <a:pt x="294488" y="48845"/>
                  <a:pt x="301896" y="57312"/>
                </a:cubicBezTo>
                <a:cubicBezTo>
                  <a:pt x="309304" y="65779"/>
                  <a:pt x="372804" y="75304"/>
                  <a:pt x="381271" y="92237"/>
                </a:cubicBezTo>
                <a:cubicBezTo>
                  <a:pt x="389738" y="109170"/>
                  <a:pt x="355342" y="158912"/>
                  <a:pt x="352696" y="158912"/>
                </a:cubicBezTo>
                <a:cubicBezTo>
                  <a:pt x="350050" y="158912"/>
                  <a:pt x="380213" y="111287"/>
                  <a:pt x="365396" y="92237"/>
                </a:cubicBezTo>
                <a:cubicBezTo>
                  <a:pt x="350579" y="73187"/>
                  <a:pt x="257446" y="59429"/>
                  <a:pt x="263796" y="44612"/>
                </a:cubicBezTo>
                <a:cubicBezTo>
                  <a:pt x="270146" y="29795"/>
                  <a:pt x="405613" y="9158"/>
                  <a:pt x="403496" y="3337"/>
                </a:cubicBezTo>
                <a:cubicBezTo>
                  <a:pt x="401379" y="-2484"/>
                  <a:pt x="293958" y="10216"/>
                  <a:pt x="251096" y="9687"/>
                </a:cubicBezTo>
                <a:cubicBezTo>
                  <a:pt x="208234" y="9158"/>
                  <a:pt x="152142" y="-1426"/>
                  <a:pt x="146321" y="162"/>
                </a:cubicBezTo>
                <a:cubicBezTo>
                  <a:pt x="140500" y="1749"/>
                  <a:pt x="236279" y="2279"/>
                  <a:pt x="216171" y="19212"/>
                </a:cubicBezTo>
                <a:cubicBezTo>
                  <a:pt x="196063" y="36145"/>
                  <a:pt x="7150" y="107583"/>
                  <a:pt x="271" y="111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3DF3D6DD-00D0-FB33-C0DF-76C25643DB1F}"/>
              </a:ext>
            </a:extLst>
          </p:cNvPr>
          <p:cNvSpPr/>
          <p:nvPr/>
        </p:nvSpPr>
        <p:spPr>
          <a:xfrm>
            <a:off x="5133932" y="2933611"/>
            <a:ext cx="111243" cy="559016"/>
          </a:xfrm>
          <a:custGeom>
            <a:avLst/>
            <a:gdLst>
              <a:gd name="connsiteX0" fmla="*/ 43 w 111243"/>
              <a:gd name="connsiteY0" fmla="*/ 89 h 559016"/>
              <a:gd name="connsiteX1" fmla="*/ 63543 w 111243"/>
              <a:gd name="connsiteY1" fmla="*/ 339814 h 559016"/>
              <a:gd name="connsiteX2" fmla="*/ 82593 w 111243"/>
              <a:gd name="connsiteY2" fmla="*/ 336639 h 559016"/>
              <a:gd name="connsiteX3" fmla="*/ 76243 w 111243"/>
              <a:gd name="connsiteY3" fmla="*/ 428714 h 559016"/>
              <a:gd name="connsiteX4" fmla="*/ 111168 w 111243"/>
              <a:gd name="connsiteY4" fmla="*/ 558889 h 559016"/>
              <a:gd name="connsiteX5" fmla="*/ 85768 w 111243"/>
              <a:gd name="connsiteY5" fmla="*/ 447764 h 559016"/>
              <a:gd name="connsiteX6" fmla="*/ 92118 w 111243"/>
              <a:gd name="connsiteY6" fmla="*/ 212814 h 559016"/>
              <a:gd name="connsiteX7" fmla="*/ 54018 w 111243"/>
              <a:gd name="connsiteY7" fmla="*/ 304889 h 559016"/>
              <a:gd name="connsiteX8" fmla="*/ 43 w 111243"/>
              <a:gd name="connsiteY8" fmla="*/ 89 h 55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43" h="559016">
                <a:moveTo>
                  <a:pt x="43" y="89"/>
                </a:moveTo>
                <a:cubicBezTo>
                  <a:pt x="1631" y="5910"/>
                  <a:pt x="49785" y="283722"/>
                  <a:pt x="63543" y="339814"/>
                </a:cubicBezTo>
                <a:cubicBezTo>
                  <a:pt x="77301" y="395906"/>
                  <a:pt x="80476" y="321822"/>
                  <a:pt x="82593" y="336639"/>
                </a:cubicBezTo>
                <a:cubicBezTo>
                  <a:pt x="84710" y="351456"/>
                  <a:pt x="71481" y="391672"/>
                  <a:pt x="76243" y="428714"/>
                </a:cubicBezTo>
                <a:cubicBezTo>
                  <a:pt x="81005" y="465756"/>
                  <a:pt x="109581" y="555714"/>
                  <a:pt x="111168" y="558889"/>
                </a:cubicBezTo>
                <a:cubicBezTo>
                  <a:pt x="112755" y="562064"/>
                  <a:pt x="88943" y="505443"/>
                  <a:pt x="85768" y="447764"/>
                </a:cubicBezTo>
                <a:cubicBezTo>
                  <a:pt x="82593" y="390085"/>
                  <a:pt x="97410" y="236627"/>
                  <a:pt x="92118" y="212814"/>
                </a:cubicBezTo>
                <a:cubicBezTo>
                  <a:pt x="86826" y="189001"/>
                  <a:pt x="67247" y="336639"/>
                  <a:pt x="54018" y="304889"/>
                </a:cubicBezTo>
                <a:cubicBezTo>
                  <a:pt x="40789" y="273139"/>
                  <a:pt x="-1545" y="-5732"/>
                  <a:pt x="43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AF91824-F2AE-BE2C-3839-BCF23E414B61}"/>
              </a:ext>
            </a:extLst>
          </p:cNvPr>
          <p:cNvSpPr/>
          <p:nvPr/>
        </p:nvSpPr>
        <p:spPr>
          <a:xfrm>
            <a:off x="5016500" y="2860371"/>
            <a:ext cx="70000" cy="324314"/>
          </a:xfrm>
          <a:custGeom>
            <a:avLst/>
            <a:gdLst>
              <a:gd name="connsiteX0" fmla="*/ 0 w 70000"/>
              <a:gd name="connsiteY0" fmla="*/ 82854 h 324314"/>
              <a:gd name="connsiteX1" fmla="*/ 60325 w 70000"/>
              <a:gd name="connsiteY1" fmla="*/ 209854 h 324314"/>
              <a:gd name="connsiteX2" fmla="*/ 69850 w 70000"/>
              <a:gd name="connsiteY2" fmla="*/ 324154 h 324314"/>
              <a:gd name="connsiteX3" fmla="*/ 60325 w 70000"/>
              <a:gd name="connsiteY3" fmla="*/ 228904 h 324314"/>
              <a:gd name="connsiteX4" fmla="*/ 53975 w 70000"/>
              <a:gd name="connsiteY4" fmla="*/ 304 h 324314"/>
              <a:gd name="connsiteX5" fmla="*/ 60325 w 70000"/>
              <a:gd name="connsiteY5" fmla="*/ 178104 h 324314"/>
              <a:gd name="connsiteX6" fmla="*/ 0 w 70000"/>
              <a:gd name="connsiteY6" fmla="*/ 82854 h 32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00" h="324314">
                <a:moveTo>
                  <a:pt x="0" y="82854"/>
                </a:moveTo>
                <a:cubicBezTo>
                  <a:pt x="0" y="88146"/>
                  <a:pt x="48683" y="169637"/>
                  <a:pt x="60325" y="209854"/>
                </a:cubicBezTo>
                <a:cubicBezTo>
                  <a:pt x="71967" y="250071"/>
                  <a:pt x="69850" y="320979"/>
                  <a:pt x="69850" y="324154"/>
                </a:cubicBezTo>
                <a:cubicBezTo>
                  <a:pt x="69850" y="327329"/>
                  <a:pt x="62971" y="282879"/>
                  <a:pt x="60325" y="228904"/>
                </a:cubicBezTo>
                <a:cubicBezTo>
                  <a:pt x="57679" y="174929"/>
                  <a:pt x="53975" y="8771"/>
                  <a:pt x="53975" y="304"/>
                </a:cubicBezTo>
                <a:cubicBezTo>
                  <a:pt x="53975" y="-8163"/>
                  <a:pt x="71967" y="162758"/>
                  <a:pt x="60325" y="178104"/>
                </a:cubicBezTo>
                <a:cubicBezTo>
                  <a:pt x="48683" y="193450"/>
                  <a:pt x="0" y="77562"/>
                  <a:pt x="0" y="82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A898FCD-A4A1-9C28-8A79-239A3CA27A19}"/>
              </a:ext>
            </a:extLst>
          </p:cNvPr>
          <p:cNvSpPr/>
          <p:nvPr/>
        </p:nvSpPr>
        <p:spPr>
          <a:xfrm>
            <a:off x="4655087" y="2087032"/>
            <a:ext cx="478218" cy="556202"/>
          </a:xfrm>
          <a:custGeom>
            <a:avLst/>
            <a:gdLst>
              <a:gd name="connsiteX0" fmla="*/ 5813 w 478218"/>
              <a:gd name="connsiteY0" fmla="*/ 5293 h 556202"/>
              <a:gd name="connsiteX1" fmla="*/ 345538 w 478218"/>
              <a:gd name="connsiteY1" fmla="*/ 367243 h 556202"/>
              <a:gd name="connsiteX2" fmla="*/ 326488 w 478218"/>
              <a:gd name="connsiteY2" fmla="*/ 329143 h 556202"/>
              <a:gd name="connsiteX3" fmla="*/ 472538 w 478218"/>
              <a:gd name="connsiteY3" fmla="*/ 548218 h 556202"/>
              <a:gd name="connsiteX4" fmla="*/ 434438 w 478218"/>
              <a:gd name="connsiteY4" fmla="*/ 478368 h 556202"/>
              <a:gd name="connsiteX5" fmla="*/ 304263 w 478218"/>
              <a:gd name="connsiteY5" fmla="*/ 195793 h 556202"/>
              <a:gd name="connsiteX6" fmla="*/ 336013 w 478218"/>
              <a:gd name="connsiteY6" fmla="*/ 335493 h 556202"/>
              <a:gd name="connsiteX7" fmla="*/ 145513 w 478218"/>
              <a:gd name="connsiteY7" fmla="*/ 164043 h 556202"/>
              <a:gd name="connsiteX8" fmla="*/ 5813 w 478218"/>
              <a:gd name="connsiteY8" fmla="*/ 5293 h 55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218" h="556202">
                <a:moveTo>
                  <a:pt x="5813" y="5293"/>
                </a:moveTo>
                <a:cubicBezTo>
                  <a:pt x="39150" y="39160"/>
                  <a:pt x="292092" y="313268"/>
                  <a:pt x="345538" y="367243"/>
                </a:cubicBezTo>
                <a:cubicBezTo>
                  <a:pt x="398984" y="421218"/>
                  <a:pt x="305321" y="298981"/>
                  <a:pt x="326488" y="329143"/>
                </a:cubicBezTo>
                <a:cubicBezTo>
                  <a:pt x="347655" y="359305"/>
                  <a:pt x="454546" y="523347"/>
                  <a:pt x="472538" y="548218"/>
                </a:cubicBezTo>
                <a:cubicBezTo>
                  <a:pt x="490530" y="573089"/>
                  <a:pt x="462484" y="537106"/>
                  <a:pt x="434438" y="478368"/>
                </a:cubicBezTo>
                <a:cubicBezTo>
                  <a:pt x="406392" y="419631"/>
                  <a:pt x="320667" y="219605"/>
                  <a:pt x="304263" y="195793"/>
                </a:cubicBezTo>
                <a:cubicBezTo>
                  <a:pt x="287859" y="171981"/>
                  <a:pt x="362471" y="340785"/>
                  <a:pt x="336013" y="335493"/>
                </a:cubicBezTo>
                <a:cubicBezTo>
                  <a:pt x="309555" y="330201"/>
                  <a:pt x="200017" y="219076"/>
                  <a:pt x="145513" y="164043"/>
                </a:cubicBezTo>
                <a:cubicBezTo>
                  <a:pt x="91009" y="109010"/>
                  <a:pt x="-27524" y="-28574"/>
                  <a:pt x="5813" y="5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9F0DC29F-DD0D-3B5A-B822-D1FBC8476D56}"/>
              </a:ext>
            </a:extLst>
          </p:cNvPr>
          <p:cNvSpPr/>
          <p:nvPr/>
        </p:nvSpPr>
        <p:spPr>
          <a:xfrm>
            <a:off x="4425908" y="1892198"/>
            <a:ext cx="1004129" cy="1235936"/>
          </a:xfrm>
          <a:custGeom>
            <a:avLst/>
            <a:gdLst>
              <a:gd name="connsiteX0" fmla="*/ 42 w 1004129"/>
              <a:gd name="connsiteY0" fmla="*/ 102 h 1235936"/>
              <a:gd name="connsiteX1" fmla="*/ 593767 w 1004129"/>
              <a:gd name="connsiteY1" fmla="*/ 273152 h 1235936"/>
              <a:gd name="connsiteX2" fmla="*/ 539792 w 1004129"/>
              <a:gd name="connsiteY2" fmla="*/ 216002 h 1235936"/>
              <a:gd name="connsiteX3" fmla="*/ 863642 w 1004129"/>
              <a:gd name="connsiteY3" fmla="*/ 508102 h 1235936"/>
              <a:gd name="connsiteX4" fmla="*/ 803317 w 1004129"/>
              <a:gd name="connsiteY4" fmla="*/ 473177 h 1235936"/>
              <a:gd name="connsiteX5" fmla="*/ 911267 w 1004129"/>
              <a:gd name="connsiteY5" fmla="*/ 663677 h 1235936"/>
              <a:gd name="connsiteX6" fmla="*/ 1003342 w 1004129"/>
              <a:gd name="connsiteY6" fmla="*/ 1228827 h 1235936"/>
              <a:gd name="connsiteX7" fmla="*/ 955717 w 1004129"/>
              <a:gd name="connsiteY7" fmla="*/ 962127 h 1235936"/>
              <a:gd name="connsiteX8" fmla="*/ 955717 w 1004129"/>
              <a:gd name="connsiteY8" fmla="*/ 676377 h 1235936"/>
              <a:gd name="connsiteX9" fmla="*/ 431842 w 1004129"/>
              <a:gd name="connsiteY9" fmla="*/ 181077 h 1235936"/>
              <a:gd name="connsiteX10" fmla="*/ 562017 w 1004129"/>
              <a:gd name="connsiteY10" fmla="*/ 308077 h 1235936"/>
              <a:gd name="connsiteX11" fmla="*/ 42 w 1004129"/>
              <a:gd name="connsiteY11" fmla="*/ 102 h 123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4129" h="1235936">
                <a:moveTo>
                  <a:pt x="42" y="102"/>
                </a:moveTo>
                <a:cubicBezTo>
                  <a:pt x="5334" y="-5719"/>
                  <a:pt x="503809" y="237169"/>
                  <a:pt x="593767" y="273152"/>
                </a:cubicBezTo>
                <a:cubicBezTo>
                  <a:pt x="683725" y="309135"/>
                  <a:pt x="494813" y="176844"/>
                  <a:pt x="539792" y="216002"/>
                </a:cubicBezTo>
                <a:cubicBezTo>
                  <a:pt x="584771" y="255160"/>
                  <a:pt x="819721" y="465240"/>
                  <a:pt x="863642" y="508102"/>
                </a:cubicBezTo>
                <a:cubicBezTo>
                  <a:pt x="907563" y="550964"/>
                  <a:pt x="795380" y="447248"/>
                  <a:pt x="803317" y="473177"/>
                </a:cubicBezTo>
                <a:cubicBezTo>
                  <a:pt x="811254" y="499106"/>
                  <a:pt x="877929" y="537735"/>
                  <a:pt x="911267" y="663677"/>
                </a:cubicBezTo>
                <a:cubicBezTo>
                  <a:pt x="944605" y="789619"/>
                  <a:pt x="995934" y="1179085"/>
                  <a:pt x="1003342" y="1228827"/>
                </a:cubicBezTo>
                <a:cubicBezTo>
                  <a:pt x="1010750" y="1278569"/>
                  <a:pt x="963654" y="1054202"/>
                  <a:pt x="955717" y="962127"/>
                </a:cubicBezTo>
                <a:cubicBezTo>
                  <a:pt x="947780" y="870052"/>
                  <a:pt x="1043030" y="806552"/>
                  <a:pt x="955717" y="676377"/>
                </a:cubicBezTo>
                <a:cubicBezTo>
                  <a:pt x="868405" y="546202"/>
                  <a:pt x="497459" y="242460"/>
                  <a:pt x="431842" y="181077"/>
                </a:cubicBezTo>
                <a:cubicBezTo>
                  <a:pt x="366225" y="119694"/>
                  <a:pt x="635571" y="340885"/>
                  <a:pt x="562017" y="308077"/>
                </a:cubicBezTo>
                <a:cubicBezTo>
                  <a:pt x="488463" y="275269"/>
                  <a:pt x="-5250" y="5923"/>
                  <a:pt x="42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A4F2D95C-E358-04A2-91BD-100E69F41094}"/>
              </a:ext>
            </a:extLst>
          </p:cNvPr>
          <p:cNvSpPr/>
          <p:nvPr/>
        </p:nvSpPr>
        <p:spPr>
          <a:xfrm>
            <a:off x="5016495" y="2269936"/>
            <a:ext cx="346246" cy="839544"/>
          </a:xfrm>
          <a:custGeom>
            <a:avLst/>
            <a:gdLst>
              <a:gd name="connsiteX0" fmla="*/ 5 w 346246"/>
              <a:gd name="connsiteY0" fmla="*/ 189 h 839544"/>
              <a:gd name="connsiteX1" fmla="*/ 174630 w 346246"/>
              <a:gd name="connsiteY1" fmla="*/ 260539 h 839544"/>
              <a:gd name="connsiteX2" fmla="*/ 190505 w 346246"/>
              <a:gd name="connsiteY2" fmla="*/ 533589 h 839544"/>
              <a:gd name="connsiteX3" fmla="*/ 244480 w 346246"/>
              <a:gd name="connsiteY3" fmla="*/ 447864 h 839544"/>
              <a:gd name="connsiteX4" fmla="*/ 254005 w 346246"/>
              <a:gd name="connsiteY4" fmla="*/ 717739 h 839544"/>
              <a:gd name="connsiteX5" fmla="*/ 288930 w 346246"/>
              <a:gd name="connsiteY5" fmla="*/ 558989 h 839544"/>
              <a:gd name="connsiteX6" fmla="*/ 346080 w 346246"/>
              <a:gd name="connsiteY6" fmla="*/ 838389 h 839544"/>
              <a:gd name="connsiteX7" fmla="*/ 304805 w 346246"/>
              <a:gd name="connsiteY7" fmla="*/ 641539 h 839544"/>
              <a:gd name="connsiteX8" fmla="*/ 260355 w 346246"/>
              <a:gd name="connsiteY8" fmla="*/ 244664 h 839544"/>
              <a:gd name="connsiteX9" fmla="*/ 234955 w 346246"/>
              <a:gd name="connsiteY9" fmla="*/ 501839 h 839544"/>
              <a:gd name="connsiteX10" fmla="*/ 200030 w 346246"/>
              <a:gd name="connsiteY10" fmla="*/ 285939 h 839544"/>
              <a:gd name="connsiteX11" fmla="*/ 180980 w 346246"/>
              <a:gd name="connsiteY11" fmla="*/ 219264 h 839544"/>
              <a:gd name="connsiteX12" fmla="*/ 5 w 346246"/>
              <a:gd name="connsiteY12" fmla="*/ 189 h 83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6246" h="839544">
                <a:moveTo>
                  <a:pt x="5" y="189"/>
                </a:moveTo>
                <a:cubicBezTo>
                  <a:pt x="-1053" y="7068"/>
                  <a:pt x="142880" y="171639"/>
                  <a:pt x="174630" y="260539"/>
                </a:cubicBezTo>
                <a:cubicBezTo>
                  <a:pt x="206380" y="349439"/>
                  <a:pt x="178863" y="502368"/>
                  <a:pt x="190505" y="533589"/>
                </a:cubicBezTo>
                <a:cubicBezTo>
                  <a:pt x="202147" y="564810"/>
                  <a:pt x="233897" y="417172"/>
                  <a:pt x="244480" y="447864"/>
                </a:cubicBezTo>
                <a:cubicBezTo>
                  <a:pt x="255063" y="478556"/>
                  <a:pt x="246597" y="699218"/>
                  <a:pt x="254005" y="717739"/>
                </a:cubicBezTo>
                <a:cubicBezTo>
                  <a:pt x="261413" y="736260"/>
                  <a:pt x="273584" y="538881"/>
                  <a:pt x="288930" y="558989"/>
                </a:cubicBezTo>
                <a:cubicBezTo>
                  <a:pt x="304276" y="579097"/>
                  <a:pt x="343434" y="824631"/>
                  <a:pt x="346080" y="838389"/>
                </a:cubicBezTo>
                <a:cubicBezTo>
                  <a:pt x="348726" y="852147"/>
                  <a:pt x="319093" y="740493"/>
                  <a:pt x="304805" y="641539"/>
                </a:cubicBezTo>
                <a:cubicBezTo>
                  <a:pt x="290517" y="542585"/>
                  <a:pt x="271997" y="267947"/>
                  <a:pt x="260355" y="244664"/>
                </a:cubicBezTo>
                <a:cubicBezTo>
                  <a:pt x="248713" y="221381"/>
                  <a:pt x="245009" y="494960"/>
                  <a:pt x="234955" y="501839"/>
                </a:cubicBezTo>
                <a:cubicBezTo>
                  <a:pt x="224901" y="508718"/>
                  <a:pt x="209026" y="333035"/>
                  <a:pt x="200030" y="285939"/>
                </a:cubicBezTo>
                <a:cubicBezTo>
                  <a:pt x="191034" y="238843"/>
                  <a:pt x="216963" y="262656"/>
                  <a:pt x="180980" y="219264"/>
                </a:cubicBezTo>
                <a:cubicBezTo>
                  <a:pt x="144997" y="175872"/>
                  <a:pt x="1063" y="-6690"/>
                  <a:pt x="5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7A4DDEC7-1B40-9329-335B-07BCFA1164DA}"/>
              </a:ext>
            </a:extLst>
          </p:cNvPr>
          <p:cNvSpPr/>
          <p:nvPr/>
        </p:nvSpPr>
        <p:spPr>
          <a:xfrm>
            <a:off x="3997322" y="1707738"/>
            <a:ext cx="830387" cy="349396"/>
          </a:xfrm>
          <a:custGeom>
            <a:avLst/>
            <a:gdLst>
              <a:gd name="connsiteX0" fmla="*/ 3 w 830387"/>
              <a:gd name="connsiteY0" fmla="*/ 241712 h 349396"/>
              <a:gd name="connsiteX1" fmla="*/ 295278 w 830387"/>
              <a:gd name="connsiteY1" fmla="*/ 127412 h 349396"/>
              <a:gd name="connsiteX2" fmla="*/ 139703 w 830387"/>
              <a:gd name="connsiteY2" fmla="*/ 6762 h 349396"/>
              <a:gd name="connsiteX3" fmla="*/ 819153 w 830387"/>
              <a:gd name="connsiteY3" fmla="*/ 343312 h 349396"/>
              <a:gd name="connsiteX4" fmla="*/ 581028 w 830387"/>
              <a:gd name="connsiteY4" fmla="*/ 232187 h 349396"/>
              <a:gd name="connsiteX5" fmla="*/ 161928 w 830387"/>
              <a:gd name="connsiteY5" fmla="*/ 38512 h 349396"/>
              <a:gd name="connsiteX6" fmla="*/ 288928 w 830387"/>
              <a:gd name="connsiteY6" fmla="*/ 140112 h 349396"/>
              <a:gd name="connsiteX7" fmla="*/ 3 w 830387"/>
              <a:gd name="connsiteY7" fmla="*/ 241712 h 34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0387" h="349396">
                <a:moveTo>
                  <a:pt x="3" y="241712"/>
                </a:moveTo>
                <a:cubicBezTo>
                  <a:pt x="1061" y="239595"/>
                  <a:pt x="271995" y="166570"/>
                  <a:pt x="295278" y="127412"/>
                </a:cubicBezTo>
                <a:cubicBezTo>
                  <a:pt x="318561" y="88254"/>
                  <a:pt x="52391" y="-29221"/>
                  <a:pt x="139703" y="6762"/>
                </a:cubicBezTo>
                <a:cubicBezTo>
                  <a:pt x="227016" y="42745"/>
                  <a:pt x="745599" y="305741"/>
                  <a:pt x="819153" y="343312"/>
                </a:cubicBezTo>
                <a:cubicBezTo>
                  <a:pt x="892707" y="380883"/>
                  <a:pt x="581028" y="232187"/>
                  <a:pt x="581028" y="232187"/>
                </a:cubicBezTo>
                <a:cubicBezTo>
                  <a:pt x="471491" y="181387"/>
                  <a:pt x="210611" y="53858"/>
                  <a:pt x="161928" y="38512"/>
                </a:cubicBezTo>
                <a:cubicBezTo>
                  <a:pt x="113245" y="23166"/>
                  <a:pt x="313270" y="105187"/>
                  <a:pt x="288928" y="140112"/>
                </a:cubicBezTo>
                <a:cubicBezTo>
                  <a:pt x="264586" y="175037"/>
                  <a:pt x="-1055" y="243829"/>
                  <a:pt x="3" y="241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1CDFBE9C-0751-563F-FA84-7E9A225EAAE5}"/>
              </a:ext>
            </a:extLst>
          </p:cNvPr>
          <p:cNvSpPr/>
          <p:nvPr/>
        </p:nvSpPr>
        <p:spPr>
          <a:xfrm>
            <a:off x="4098559" y="1909284"/>
            <a:ext cx="352805" cy="551667"/>
          </a:xfrm>
          <a:custGeom>
            <a:avLst/>
            <a:gdLst>
              <a:gd name="connsiteX0" fmla="*/ 366 w 352805"/>
              <a:gd name="connsiteY0" fmla="*/ 103666 h 551667"/>
              <a:gd name="connsiteX1" fmla="*/ 260716 w 352805"/>
              <a:gd name="connsiteY1" fmla="*/ 281466 h 551667"/>
              <a:gd name="connsiteX2" fmla="*/ 352791 w 352805"/>
              <a:gd name="connsiteY2" fmla="*/ 551341 h 551667"/>
              <a:gd name="connsiteX3" fmla="*/ 267066 w 352805"/>
              <a:gd name="connsiteY3" fmla="*/ 329091 h 551667"/>
              <a:gd name="connsiteX4" fmla="*/ 178166 w 352805"/>
              <a:gd name="connsiteY4" fmla="*/ 2066 h 551667"/>
              <a:gd name="connsiteX5" fmla="*/ 203566 w 352805"/>
              <a:gd name="connsiteY5" fmla="*/ 186216 h 551667"/>
              <a:gd name="connsiteX6" fmla="*/ 366 w 352805"/>
              <a:gd name="connsiteY6" fmla="*/ 103666 h 55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805" h="551667">
                <a:moveTo>
                  <a:pt x="366" y="103666"/>
                </a:moveTo>
                <a:cubicBezTo>
                  <a:pt x="9891" y="119541"/>
                  <a:pt x="201979" y="206854"/>
                  <a:pt x="260716" y="281466"/>
                </a:cubicBezTo>
                <a:cubicBezTo>
                  <a:pt x="319454" y="356079"/>
                  <a:pt x="351733" y="543404"/>
                  <a:pt x="352791" y="551341"/>
                </a:cubicBezTo>
                <a:cubicBezTo>
                  <a:pt x="353849" y="559278"/>
                  <a:pt x="296170" y="420637"/>
                  <a:pt x="267066" y="329091"/>
                </a:cubicBezTo>
                <a:cubicBezTo>
                  <a:pt x="237962" y="237545"/>
                  <a:pt x="188749" y="25878"/>
                  <a:pt x="178166" y="2066"/>
                </a:cubicBezTo>
                <a:cubicBezTo>
                  <a:pt x="167583" y="-21746"/>
                  <a:pt x="237433" y="167695"/>
                  <a:pt x="203566" y="186216"/>
                </a:cubicBezTo>
                <a:cubicBezTo>
                  <a:pt x="169699" y="204737"/>
                  <a:pt x="-9159" y="87791"/>
                  <a:pt x="366" y="103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27BA325-78CE-4BC9-58E7-0EA5F22BC195}"/>
              </a:ext>
            </a:extLst>
          </p:cNvPr>
          <p:cNvSpPr/>
          <p:nvPr/>
        </p:nvSpPr>
        <p:spPr>
          <a:xfrm>
            <a:off x="4681638" y="5114837"/>
            <a:ext cx="411404" cy="1346545"/>
          </a:xfrm>
          <a:custGeom>
            <a:avLst/>
            <a:gdLst>
              <a:gd name="connsiteX0" fmla="*/ 411062 w 411404"/>
              <a:gd name="connsiteY0" fmla="*/ 88 h 1346545"/>
              <a:gd name="connsiteX1" fmla="*/ 77687 w 411404"/>
              <a:gd name="connsiteY1" fmla="*/ 114388 h 1346545"/>
              <a:gd name="connsiteX2" fmla="*/ 74512 w 411404"/>
              <a:gd name="connsiteY2" fmla="*/ 431888 h 1346545"/>
              <a:gd name="connsiteX3" fmla="*/ 74512 w 411404"/>
              <a:gd name="connsiteY3" fmla="*/ 362038 h 1346545"/>
              <a:gd name="connsiteX4" fmla="*/ 99912 w 411404"/>
              <a:gd name="connsiteY4" fmla="*/ 873213 h 1346545"/>
              <a:gd name="connsiteX5" fmla="*/ 84037 w 411404"/>
              <a:gd name="connsiteY5" fmla="*/ 831938 h 1346545"/>
              <a:gd name="connsiteX6" fmla="*/ 84037 w 411404"/>
              <a:gd name="connsiteY6" fmla="*/ 1203413 h 1346545"/>
              <a:gd name="connsiteX7" fmla="*/ 64987 w 411404"/>
              <a:gd name="connsiteY7" fmla="*/ 1346288 h 1346545"/>
              <a:gd name="connsiteX8" fmla="*/ 68162 w 411404"/>
              <a:gd name="connsiteY8" fmla="*/ 1174838 h 1346545"/>
              <a:gd name="connsiteX9" fmla="*/ 90387 w 411404"/>
              <a:gd name="connsiteY9" fmla="*/ 203288 h 1346545"/>
              <a:gd name="connsiteX10" fmla="*/ 52287 w 411404"/>
              <a:gd name="connsiteY10" fmla="*/ 276313 h 1346545"/>
              <a:gd name="connsiteX11" fmla="*/ 118962 w 411404"/>
              <a:gd name="connsiteY11" fmla="*/ 88988 h 1346545"/>
              <a:gd name="connsiteX12" fmla="*/ 7837 w 411404"/>
              <a:gd name="connsiteY12" fmla="*/ 95338 h 1346545"/>
              <a:gd name="connsiteX13" fmla="*/ 411062 w 411404"/>
              <a:gd name="connsiteY13" fmla="*/ 88 h 134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1404" h="1346545">
                <a:moveTo>
                  <a:pt x="411062" y="88"/>
                </a:moveTo>
                <a:cubicBezTo>
                  <a:pt x="422704" y="3263"/>
                  <a:pt x="133779" y="42421"/>
                  <a:pt x="77687" y="114388"/>
                </a:cubicBezTo>
                <a:cubicBezTo>
                  <a:pt x="21595" y="186355"/>
                  <a:pt x="75041" y="390613"/>
                  <a:pt x="74512" y="431888"/>
                </a:cubicBezTo>
                <a:cubicBezTo>
                  <a:pt x="73983" y="473163"/>
                  <a:pt x="70279" y="288484"/>
                  <a:pt x="74512" y="362038"/>
                </a:cubicBezTo>
                <a:cubicBezTo>
                  <a:pt x="78745" y="435592"/>
                  <a:pt x="98324" y="794896"/>
                  <a:pt x="99912" y="873213"/>
                </a:cubicBezTo>
                <a:cubicBezTo>
                  <a:pt x="101499" y="951530"/>
                  <a:pt x="86683" y="776905"/>
                  <a:pt x="84037" y="831938"/>
                </a:cubicBezTo>
                <a:cubicBezTo>
                  <a:pt x="81391" y="886971"/>
                  <a:pt x="87212" y="1117688"/>
                  <a:pt x="84037" y="1203413"/>
                </a:cubicBezTo>
                <a:cubicBezTo>
                  <a:pt x="80862" y="1289138"/>
                  <a:pt x="67633" y="1351050"/>
                  <a:pt x="64987" y="1346288"/>
                </a:cubicBezTo>
                <a:cubicBezTo>
                  <a:pt x="62341" y="1341526"/>
                  <a:pt x="63929" y="1365338"/>
                  <a:pt x="68162" y="1174838"/>
                </a:cubicBezTo>
                <a:cubicBezTo>
                  <a:pt x="72395" y="984338"/>
                  <a:pt x="93033" y="353042"/>
                  <a:pt x="90387" y="203288"/>
                </a:cubicBezTo>
                <a:cubicBezTo>
                  <a:pt x="87741" y="53534"/>
                  <a:pt x="47525" y="295363"/>
                  <a:pt x="52287" y="276313"/>
                </a:cubicBezTo>
                <a:cubicBezTo>
                  <a:pt x="57049" y="257263"/>
                  <a:pt x="126370" y="119150"/>
                  <a:pt x="118962" y="88988"/>
                </a:cubicBezTo>
                <a:cubicBezTo>
                  <a:pt x="111554" y="58826"/>
                  <a:pt x="-35025" y="110155"/>
                  <a:pt x="7837" y="95338"/>
                </a:cubicBezTo>
                <a:cubicBezTo>
                  <a:pt x="50699" y="80521"/>
                  <a:pt x="399420" y="-3087"/>
                  <a:pt x="411062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F8550AC2-C726-4ECF-DE30-62F7A87F862D}"/>
              </a:ext>
            </a:extLst>
          </p:cNvPr>
          <p:cNvSpPr/>
          <p:nvPr/>
        </p:nvSpPr>
        <p:spPr>
          <a:xfrm>
            <a:off x="3851249" y="4542300"/>
            <a:ext cx="233290" cy="1251043"/>
          </a:xfrm>
          <a:custGeom>
            <a:avLst/>
            <a:gdLst>
              <a:gd name="connsiteX0" fmla="*/ 26 w 233290"/>
              <a:gd name="connsiteY0" fmla="*/ 1125 h 1251043"/>
              <a:gd name="connsiteX1" fmla="*/ 231801 w 233290"/>
              <a:gd name="connsiteY1" fmla="*/ 1248900 h 1251043"/>
              <a:gd name="connsiteX2" fmla="*/ 104801 w 233290"/>
              <a:gd name="connsiteY2" fmla="*/ 318625 h 1251043"/>
              <a:gd name="connsiteX3" fmla="*/ 215926 w 233290"/>
              <a:gd name="connsiteY3" fmla="*/ 1013950 h 1251043"/>
              <a:gd name="connsiteX4" fmla="*/ 26 w 233290"/>
              <a:gd name="connsiteY4" fmla="*/ 1125 h 125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290" h="1251043">
                <a:moveTo>
                  <a:pt x="26" y="1125"/>
                </a:moveTo>
                <a:cubicBezTo>
                  <a:pt x="2672" y="40283"/>
                  <a:pt x="214339" y="1195983"/>
                  <a:pt x="231801" y="1248900"/>
                </a:cubicBezTo>
                <a:cubicBezTo>
                  <a:pt x="249264" y="1301817"/>
                  <a:pt x="107447" y="357783"/>
                  <a:pt x="104801" y="318625"/>
                </a:cubicBezTo>
                <a:cubicBezTo>
                  <a:pt x="102155" y="279467"/>
                  <a:pt x="236034" y="1071100"/>
                  <a:pt x="215926" y="1013950"/>
                </a:cubicBezTo>
                <a:cubicBezTo>
                  <a:pt x="195818" y="956800"/>
                  <a:pt x="-2620" y="-38033"/>
                  <a:pt x="26" y="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9ACABE44-4BA6-6AA5-D072-0EA0F72C7E74}"/>
              </a:ext>
            </a:extLst>
          </p:cNvPr>
          <p:cNvSpPr/>
          <p:nvPr/>
        </p:nvSpPr>
        <p:spPr>
          <a:xfrm>
            <a:off x="3623166" y="4537053"/>
            <a:ext cx="186997" cy="1277142"/>
          </a:xfrm>
          <a:custGeom>
            <a:avLst/>
            <a:gdLst>
              <a:gd name="connsiteX0" fmla="*/ 2684 w 186997"/>
              <a:gd name="connsiteY0" fmla="*/ 22 h 1277142"/>
              <a:gd name="connsiteX1" fmla="*/ 9034 w 186997"/>
              <a:gd name="connsiteY1" fmla="*/ 476272 h 1277142"/>
              <a:gd name="connsiteX2" fmla="*/ 97934 w 186997"/>
              <a:gd name="connsiteY2" fmla="*/ 863622 h 1277142"/>
              <a:gd name="connsiteX3" fmla="*/ 94759 w 186997"/>
              <a:gd name="connsiteY3" fmla="*/ 847747 h 1277142"/>
              <a:gd name="connsiteX4" fmla="*/ 186834 w 186997"/>
              <a:gd name="connsiteY4" fmla="*/ 1270022 h 1277142"/>
              <a:gd name="connsiteX5" fmla="*/ 116984 w 186997"/>
              <a:gd name="connsiteY5" fmla="*/ 1044597 h 1277142"/>
              <a:gd name="connsiteX6" fmla="*/ 107459 w 186997"/>
              <a:gd name="connsiteY6" fmla="*/ 209572 h 1277142"/>
              <a:gd name="connsiteX7" fmla="*/ 78884 w 186997"/>
              <a:gd name="connsiteY7" fmla="*/ 784247 h 1277142"/>
              <a:gd name="connsiteX8" fmla="*/ 5859 w 186997"/>
              <a:gd name="connsiteY8" fmla="*/ 457222 h 1277142"/>
              <a:gd name="connsiteX9" fmla="*/ 2684 w 186997"/>
              <a:gd name="connsiteY9" fmla="*/ 22 h 127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997" h="1277142">
                <a:moveTo>
                  <a:pt x="2684" y="22"/>
                </a:moveTo>
                <a:cubicBezTo>
                  <a:pt x="3213" y="3197"/>
                  <a:pt x="-6841" y="332339"/>
                  <a:pt x="9034" y="476272"/>
                </a:cubicBezTo>
                <a:cubicBezTo>
                  <a:pt x="24909" y="620205"/>
                  <a:pt x="83647" y="801710"/>
                  <a:pt x="97934" y="863622"/>
                </a:cubicBezTo>
                <a:cubicBezTo>
                  <a:pt x="112221" y="925534"/>
                  <a:pt x="79942" y="780014"/>
                  <a:pt x="94759" y="847747"/>
                </a:cubicBezTo>
                <a:cubicBezTo>
                  <a:pt x="109576" y="915480"/>
                  <a:pt x="183130" y="1237214"/>
                  <a:pt x="186834" y="1270022"/>
                </a:cubicBezTo>
                <a:cubicBezTo>
                  <a:pt x="190538" y="1302830"/>
                  <a:pt x="130213" y="1221339"/>
                  <a:pt x="116984" y="1044597"/>
                </a:cubicBezTo>
                <a:cubicBezTo>
                  <a:pt x="103755" y="867855"/>
                  <a:pt x="113809" y="252964"/>
                  <a:pt x="107459" y="209572"/>
                </a:cubicBezTo>
                <a:cubicBezTo>
                  <a:pt x="101109" y="166180"/>
                  <a:pt x="95817" y="742972"/>
                  <a:pt x="78884" y="784247"/>
                </a:cubicBezTo>
                <a:cubicBezTo>
                  <a:pt x="61951" y="825522"/>
                  <a:pt x="16442" y="584222"/>
                  <a:pt x="5859" y="457222"/>
                </a:cubicBezTo>
                <a:cubicBezTo>
                  <a:pt x="-4724" y="330222"/>
                  <a:pt x="2155" y="-3153"/>
                  <a:pt x="2684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11C76C7-FDA0-8AAA-BADE-0108E3D4BBAE}"/>
              </a:ext>
            </a:extLst>
          </p:cNvPr>
          <p:cNvSpPr/>
          <p:nvPr/>
        </p:nvSpPr>
        <p:spPr>
          <a:xfrm>
            <a:off x="3210098" y="4101401"/>
            <a:ext cx="393634" cy="613537"/>
          </a:xfrm>
          <a:custGeom>
            <a:avLst/>
            <a:gdLst>
              <a:gd name="connsiteX0" fmla="*/ 60152 w 393634"/>
              <a:gd name="connsiteY0" fmla="*/ 48324 h 613537"/>
              <a:gd name="connsiteX1" fmla="*/ 307802 w 393634"/>
              <a:gd name="connsiteY1" fmla="*/ 324549 h 613537"/>
              <a:gd name="connsiteX2" fmla="*/ 314152 w 393634"/>
              <a:gd name="connsiteY2" fmla="*/ 375349 h 613537"/>
              <a:gd name="connsiteX3" fmla="*/ 393527 w 393634"/>
              <a:gd name="connsiteY3" fmla="*/ 613474 h 613537"/>
              <a:gd name="connsiteX4" fmla="*/ 330027 w 393634"/>
              <a:gd name="connsiteY4" fmla="*/ 397574 h 613537"/>
              <a:gd name="connsiteX5" fmla="*/ 279227 w 393634"/>
              <a:gd name="connsiteY5" fmla="*/ 254699 h 613537"/>
              <a:gd name="connsiteX6" fmla="*/ 15702 w 393634"/>
              <a:gd name="connsiteY6" fmla="*/ 22924 h 613537"/>
              <a:gd name="connsiteX7" fmla="*/ 60152 w 393634"/>
              <a:gd name="connsiteY7" fmla="*/ 48324 h 61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634" h="613537">
                <a:moveTo>
                  <a:pt x="60152" y="48324"/>
                </a:moveTo>
                <a:cubicBezTo>
                  <a:pt x="108835" y="98595"/>
                  <a:pt x="265469" y="270045"/>
                  <a:pt x="307802" y="324549"/>
                </a:cubicBezTo>
                <a:cubicBezTo>
                  <a:pt x="350135" y="379053"/>
                  <a:pt x="299865" y="327195"/>
                  <a:pt x="314152" y="375349"/>
                </a:cubicBezTo>
                <a:cubicBezTo>
                  <a:pt x="328439" y="423503"/>
                  <a:pt x="390881" y="609770"/>
                  <a:pt x="393527" y="613474"/>
                </a:cubicBezTo>
                <a:cubicBezTo>
                  <a:pt x="396173" y="617178"/>
                  <a:pt x="349077" y="457370"/>
                  <a:pt x="330027" y="397574"/>
                </a:cubicBezTo>
                <a:cubicBezTo>
                  <a:pt x="310977" y="337778"/>
                  <a:pt x="331614" y="317141"/>
                  <a:pt x="279227" y="254699"/>
                </a:cubicBezTo>
                <a:cubicBezTo>
                  <a:pt x="226840" y="192257"/>
                  <a:pt x="52214" y="63141"/>
                  <a:pt x="15702" y="22924"/>
                </a:cubicBezTo>
                <a:cubicBezTo>
                  <a:pt x="-20811" y="-17293"/>
                  <a:pt x="11469" y="-1947"/>
                  <a:pt x="60152" y="48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40EA62A1-69A5-EBC9-0109-C8228476FA31}"/>
              </a:ext>
            </a:extLst>
          </p:cNvPr>
          <p:cNvSpPr/>
          <p:nvPr/>
        </p:nvSpPr>
        <p:spPr>
          <a:xfrm>
            <a:off x="3438016" y="4600575"/>
            <a:ext cx="179759" cy="439856"/>
          </a:xfrm>
          <a:custGeom>
            <a:avLst/>
            <a:gdLst>
              <a:gd name="connsiteX0" fmla="*/ 79884 w 179759"/>
              <a:gd name="connsiteY0" fmla="*/ 0 h 439856"/>
              <a:gd name="connsiteX1" fmla="*/ 102109 w 179759"/>
              <a:gd name="connsiteY1" fmla="*/ 209550 h 439856"/>
              <a:gd name="connsiteX2" fmla="*/ 178309 w 179759"/>
              <a:gd name="connsiteY2" fmla="*/ 434975 h 439856"/>
              <a:gd name="connsiteX3" fmla="*/ 140209 w 179759"/>
              <a:gd name="connsiteY3" fmla="*/ 342900 h 439856"/>
              <a:gd name="connsiteX4" fmla="*/ 509 w 179759"/>
              <a:gd name="connsiteY4" fmla="*/ 95250 h 439856"/>
              <a:gd name="connsiteX5" fmla="*/ 92584 w 179759"/>
              <a:gd name="connsiteY5" fmla="*/ 209550 h 439856"/>
              <a:gd name="connsiteX6" fmla="*/ 79884 w 179759"/>
              <a:gd name="connsiteY6" fmla="*/ 0 h 43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759" h="439856">
                <a:moveTo>
                  <a:pt x="79884" y="0"/>
                </a:moveTo>
                <a:cubicBezTo>
                  <a:pt x="81471" y="0"/>
                  <a:pt x="85705" y="137054"/>
                  <a:pt x="102109" y="209550"/>
                </a:cubicBezTo>
                <a:cubicBezTo>
                  <a:pt x="118513" y="282046"/>
                  <a:pt x="171959" y="412750"/>
                  <a:pt x="178309" y="434975"/>
                </a:cubicBezTo>
                <a:cubicBezTo>
                  <a:pt x="184659" y="457200"/>
                  <a:pt x="169842" y="399521"/>
                  <a:pt x="140209" y="342900"/>
                </a:cubicBezTo>
                <a:cubicBezTo>
                  <a:pt x="110576" y="286279"/>
                  <a:pt x="8446" y="117475"/>
                  <a:pt x="509" y="95250"/>
                </a:cubicBezTo>
                <a:cubicBezTo>
                  <a:pt x="-7429" y="73025"/>
                  <a:pt x="79884" y="220662"/>
                  <a:pt x="92584" y="209550"/>
                </a:cubicBezTo>
                <a:cubicBezTo>
                  <a:pt x="105284" y="198438"/>
                  <a:pt x="78297" y="0"/>
                  <a:pt x="798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820B48BC-1CAE-CFC2-6DE5-FD41C8C30251}"/>
              </a:ext>
            </a:extLst>
          </p:cNvPr>
          <p:cNvSpPr/>
          <p:nvPr/>
        </p:nvSpPr>
        <p:spPr>
          <a:xfrm>
            <a:off x="3174452" y="4875742"/>
            <a:ext cx="235545" cy="547259"/>
          </a:xfrm>
          <a:custGeom>
            <a:avLst/>
            <a:gdLst>
              <a:gd name="connsiteX0" fmla="*/ 235498 w 235545"/>
              <a:gd name="connsiteY0" fmla="*/ 1058 h 547259"/>
              <a:gd name="connsiteX1" fmla="*/ 76748 w 235545"/>
              <a:gd name="connsiteY1" fmla="*/ 286808 h 547259"/>
              <a:gd name="connsiteX2" fmla="*/ 548 w 235545"/>
              <a:gd name="connsiteY2" fmla="*/ 543983 h 547259"/>
              <a:gd name="connsiteX3" fmla="*/ 44998 w 235545"/>
              <a:gd name="connsiteY3" fmla="*/ 416983 h 547259"/>
              <a:gd name="connsiteX4" fmla="*/ 92623 w 235545"/>
              <a:gd name="connsiteY4" fmla="*/ 197908 h 547259"/>
              <a:gd name="connsiteX5" fmla="*/ 235498 w 235545"/>
              <a:gd name="connsiteY5" fmla="*/ 1058 h 54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45" h="547259">
                <a:moveTo>
                  <a:pt x="235498" y="1058"/>
                </a:moveTo>
                <a:cubicBezTo>
                  <a:pt x="232852" y="15875"/>
                  <a:pt x="115906" y="196321"/>
                  <a:pt x="76748" y="286808"/>
                </a:cubicBezTo>
                <a:cubicBezTo>
                  <a:pt x="37590" y="377295"/>
                  <a:pt x="5840" y="522287"/>
                  <a:pt x="548" y="543983"/>
                </a:cubicBezTo>
                <a:cubicBezTo>
                  <a:pt x="-4744" y="565679"/>
                  <a:pt x="29652" y="474662"/>
                  <a:pt x="44998" y="416983"/>
                </a:cubicBezTo>
                <a:cubicBezTo>
                  <a:pt x="60344" y="359304"/>
                  <a:pt x="56110" y="265112"/>
                  <a:pt x="92623" y="197908"/>
                </a:cubicBezTo>
                <a:cubicBezTo>
                  <a:pt x="129136" y="130704"/>
                  <a:pt x="238144" y="-13759"/>
                  <a:pt x="235498" y="1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D7DB885B-8014-EB1E-39CE-7CC941059F3D}"/>
              </a:ext>
            </a:extLst>
          </p:cNvPr>
          <p:cNvSpPr/>
          <p:nvPr/>
        </p:nvSpPr>
        <p:spPr>
          <a:xfrm>
            <a:off x="4165534" y="4895872"/>
            <a:ext cx="429780" cy="428626"/>
          </a:xfrm>
          <a:custGeom>
            <a:avLst/>
            <a:gdLst>
              <a:gd name="connsiteX0" fmla="*/ 66 w 429780"/>
              <a:gd name="connsiteY0" fmla="*/ 3153 h 428626"/>
              <a:gd name="connsiteX1" fmla="*/ 422341 w 429780"/>
              <a:gd name="connsiteY1" fmla="*/ 38078 h 428626"/>
              <a:gd name="connsiteX2" fmla="*/ 257241 w 429780"/>
              <a:gd name="connsiteY2" fmla="*/ 85703 h 428626"/>
              <a:gd name="connsiteX3" fmla="*/ 98491 w 429780"/>
              <a:gd name="connsiteY3" fmla="*/ 206353 h 428626"/>
              <a:gd name="connsiteX4" fmla="*/ 12766 w 429780"/>
              <a:gd name="connsiteY4" fmla="*/ 428603 h 428626"/>
              <a:gd name="connsiteX5" fmla="*/ 85791 w 429780"/>
              <a:gd name="connsiteY5" fmla="*/ 219053 h 428626"/>
              <a:gd name="connsiteX6" fmla="*/ 387416 w 429780"/>
              <a:gd name="connsiteY6" fmla="*/ 25378 h 428626"/>
              <a:gd name="connsiteX7" fmla="*/ 66 w 429780"/>
              <a:gd name="connsiteY7" fmla="*/ 3153 h 42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780" h="428626">
                <a:moveTo>
                  <a:pt x="66" y="3153"/>
                </a:moveTo>
                <a:cubicBezTo>
                  <a:pt x="5887" y="5270"/>
                  <a:pt x="379479" y="24320"/>
                  <a:pt x="422341" y="38078"/>
                </a:cubicBezTo>
                <a:cubicBezTo>
                  <a:pt x="465203" y="51836"/>
                  <a:pt x="311216" y="57657"/>
                  <a:pt x="257241" y="85703"/>
                </a:cubicBezTo>
                <a:cubicBezTo>
                  <a:pt x="203266" y="113749"/>
                  <a:pt x="139237" y="149203"/>
                  <a:pt x="98491" y="206353"/>
                </a:cubicBezTo>
                <a:cubicBezTo>
                  <a:pt x="57745" y="263503"/>
                  <a:pt x="14883" y="426486"/>
                  <a:pt x="12766" y="428603"/>
                </a:cubicBezTo>
                <a:cubicBezTo>
                  <a:pt x="10649" y="430720"/>
                  <a:pt x="23349" y="286257"/>
                  <a:pt x="85791" y="219053"/>
                </a:cubicBezTo>
                <a:cubicBezTo>
                  <a:pt x="148233" y="151849"/>
                  <a:pt x="402233" y="60303"/>
                  <a:pt x="387416" y="25378"/>
                </a:cubicBezTo>
                <a:cubicBezTo>
                  <a:pt x="372599" y="-9547"/>
                  <a:pt x="-5755" y="1036"/>
                  <a:pt x="66" y="3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FC5DD452-98AF-2C1F-1D49-E6B361A82163}"/>
              </a:ext>
            </a:extLst>
          </p:cNvPr>
          <p:cNvSpPr/>
          <p:nvPr/>
        </p:nvSpPr>
        <p:spPr>
          <a:xfrm>
            <a:off x="4479925" y="3739401"/>
            <a:ext cx="119826" cy="392082"/>
          </a:xfrm>
          <a:custGeom>
            <a:avLst/>
            <a:gdLst>
              <a:gd name="connsiteX0" fmla="*/ 0 w 119826"/>
              <a:gd name="connsiteY0" fmla="*/ 749 h 392082"/>
              <a:gd name="connsiteX1" fmla="*/ 117475 w 119826"/>
              <a:gd name="connsiteY1" fmla="*/ 184899 h 392082"/>
              <a:gd name="connsiteX2" fmla="*/ 66675 w 119826"/>
              <a:gd name="connsiteY2" fmla="*/ 391274 h 392082"/>
              <a:gd name="connsiteX3" fmla="*/ 85725 w 119826"/>
              <a:gd name="connsiteY3" fmla="*/ 251574 h 392082"/>
              <a:gd name="connsiteX4" fmla="*/ 117475 w 119826"/>
              <a:gd name="connsiteY4" fmla="*/ 124574 h 392082"/>
              <a:gd name="connsiteX5" fmla="*/ 0 w 119826"/>
              <a:gd name="connsiteY5" fmla="*/ 749 h 39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826" h="392082">
                <a:moveTo>
                  <a:pt x="0" y="749"/>
                </a:moveTo>
                <a:cubicBezTo>
                  <a:pt x="0" y="10803"/>
                  <a:pt x="106362" y="119811"/>
                  <a:pt x="117475" y="184899"/>
                </a:cubicBezTo>
                <a:cubicBezTo>
                  <a:pt x="128588" y="249987"/>
                  <a:pt x="71967" y="380162"/>
                  <a:pt x="66675" y="391274"/>
                </a:cubicBezTo>
                <a:cubicBezTo>
                  <a:pt x="61383" y="402387"/>
                  <a:pt x="77258" y="296024"/>
                  <a:pt x="85725" y="251574"/>
                </a:cubicBezTo>
                <a:cubicBezTo>
                  <a:pt x="94192" y="207124"/>
                  <a:pt x="129117" y="164791"/>
                  <a:pt x="117475" y="124574"/>
                </a:cubicBezTo>
                <a:cubicBezTo>
                  <a:pt x="105833" y="84357"/>
                  <a:pt x="0" y="-9305"/>
                  <a:pt x="0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1B3E1309-873D-E19B-251C-5C12883AE50F}"/>
              </a:ext>
            </a:extLst>
          </p:cNvPr>
          <p:cNvSpPr/>
          <p:nvPr/>
        </p:nvSpPr>
        <p:spPr>
          <a:xfrm>
            <a:off x="3246738" y="4222650"/>
            <a:ext cx="215300" cy="510918"/>
          </a:xfrm>
          <a:custGeom>
            <a:avLst/>
            <a:gdLst>
              <a:gd name="connsiteX0" fmla="*/ 7637 w 215300"/>
              <a:gd name="connsiteY0" fmla="*/ 100 h 510918"/>
              <a:gd name="connsiteX1" fmla="*/ 42562 w 215300"/>
              <a:gd name="connsiteY1" fmla="*/ 187425 h 510918"/>
              <a:gd name="connsiteX2" fmla="*/ 118762 w 215300"/>
              <a:gd name="connsiteY2" fmla="*/ 365225 h 510918"/>
              <a:gd name="connsiteX3" fmla="*/ 87012 w 215300"/>
              <a:gd name="connsiteY3" fmla="*/ 336650 h 510918"/>
              <a:gd name="connsiteX4" fmla="*/ 210837 w 215300"/>
              <a:gd name="connsiteY4" fmla="*/ 508100 h 510918"/>
              <a:gd name="connsiteX5" fmla="*/ 188612 w 215300"/>
              <a:gd name="connsiteY5" fmla="*/ 428725 h 510918"/>
              <a:gd name="connsiteX6" fmla="*/ 194962 w 215300"/>
              <a:gd name="connsiteY6" fmla="*/ 241400 h 510918"/>
              <a:gd name="connsiteX7" fmla="*/ 185437 w 215300"/>
              <a:gd name="connsiteY7" fmla="*/ 457300 h 510918"/>
              <a:gd name="connsiteX8" fmla="*/ 144162 w 215300"/>
              <a:gd name="connsiteY8" fmla="*/ 438250 h 510918"/>
              <a:gd name="connsiteX9" fmla="*/ 4462 w 215300"/>
              <a:gd name="connsiteY9" fmla="*/ 177900 h 510918"/>
              <a:gd name="connsiteX10" fmla="*/ 33037 w 215300"/>
              <a:gd name="connsiteY10" fmla="*/ 212825 h 510918"/>
              <a:gd name="connsiteX11" fmla="*/ 7637 w 215300"/>
              <a:gd name="connsiteY11" fmla="*/ 100 h 51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5300" h="510918">
                <a:moveTo>
                  <a:pt x="7637" y="100"/>
                </a:moveTo>
                <a:cubicBezTo>
                  <a:pt x="9224" y="-4133"/>
                  <a:pt x="24041" y="126571"/>
                  <a:pt x="42562" y="187425"/>
                </a:cubicBezTo>
                <a:cubicBezTo>
                  <a:pt x="61083" y="248279"/>
                  <a:pt x="111354" y="340354"/>
                  <a:pt x="118762" y="365225"/>
                </a:cubicBezTo>
                <a:cubicBezTo>
                  <a:pt x="126170" y="390096"/>
                  <a:pt x="71666" y="312838"/>
                  <a:pt x="87012" y="336650"/>
                </a:cubicBezTo>
                <a:cubicBezTo>
                  <a:pt x="102358" y="360462"/>
                  <a:pt x="193904" y="492754"/>
                  <a:pt x="210837" y="508100"/>
                </a:cubicBezTo>
                <a:cubicBezTo>
                  <a:pt x="227770" y="523446"/>
                  <a:pt x="191258" y="473175"/>
                  <a:pt x="188612" y="428725"/>
                </a:cubicBezTo>
                <a:cubicBezTo>
                  <a:pt x="185966" y="384275"/>
                  <a:pt x="195491" y="236638"/>
                  <a:pt x="194962" y="241400"/>
                </a:cubicBezTo>
                <a:cubicBezTo>
                  <a:pt x="194433" y="246163"/>
                  <a:pt x="193904" y="424492"/>
                  <a:pt x="185437" y="457300"/>
                </a:cubicBezTo>
                <a:cubicBezTo>
                  <a:pt x="176970" y="490108"/>
                  <a:pt x="174324" y="484817"/>
                  <a:pt x="144162" y="438250"/>
                </a:cubicBezTo>
                <a:cubicBezTo>
                  <a:pt x="114000" y="391683"/>
                  <a:pt x="22983" y="215471"/>
                  <a:pt x="4462" y="177900"/>
                </a:cubicBezTo>
                <a:cubicBezTo>
                  <a:pt x="-14059" y="140329"/>
                  <a:pt x="30920" y="237167"/>
                  <a:pt x="33037" y="212825"/>
                </a:cubicBezTo>
                <a:cubicBezTo>
                  <a:pt x="35154" y="188483"/>
                  <a:pt x="6050" y="4333"/>
                  <a:pt x="7637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E46914EB-7D36-27D0-0DB7-8B78495DBB6E}"/>
              </a:ext>
            </a:extLst>
          </p:cNvPr>
          <p:cNvSpPr/>
          <p:nvPr/>
        </p:nvSpPr>
        <p:spPr>
          <a:xfrm>
            <a:off x="3390680" y="5013265"/>
            <a:ext cx="195027" cy="511840"/>
          </a:xfrm>
          <a:custGeom>
            <a:avLst/>
            <a:gdLst>
              <a:gd name="connsiteX0" fmla="*/ 168495 w 195027"/>
              <a:gd name="connsiteY0" fmla="*/ 60 h 511840"/>
              <a:gd name="connsiteX1" fmla="*/ 114520 w 195027"/>
              <a:gd name="connsiteY1" fmla="*/ 215960 h 511840"/>
              <a:gd name="connsiteX2" fmla="*/ 220 w 195027"/>
              <a:gd name="connsiteY2" fmla="*/ 304860 h 511840"/>
              <a:gd name="connsiteX3" fmla="*/ 146270 w 195027"/>
              <a:gd name="connsiteY3" fmla="*/ 235010 h 511840"/>
              <a:gd name="connsiteX4" fmla="*/ 193895 w 195027"/>
              <a:gd name="connsiteY4" fmla="*/ 511235 h 511840"/>
              <a:gd name="connsiteX5" fmla="*/ 181195 w 195027"/>
              <a:gd name="connsiteY5" fmla="*/ 304860 h 511840"/>
              <a:gd name="connsiteX6" fmla="*/ 193895 w 195027"/>
              <a:gd name="connsiteY6" fmla="*/ 158810 h 511840"/>
              <a:gd name="connsiteX7" fmla="*/ 171670 w 195027"/>
              <a:gd name="connsiteY7" fmla="*/ 209610 h 511840"/>
              <a:gd name="connsiteX8" fmla="*/ 85945 w 195027"/>
              <a:gd name="connsiteY8" fmla="*/ 238185 h 511840"/>
              <a:gd name="connsiteX9" fmla="*/ 168495 w 195027"/>
              <a:gd name="connsiteY9" fmla="*/ 60 h 5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027" h="511840">
                <a:moveTo>
                  <a:pt x="168495" y="60"/>
                </a:moveTo>
                <a:cubicBezTo>
                  <a:pt x="173257" y="-3644"/>
                  <a:pt x="142566" y="165160"/>
                  <a:pt x="114520" y="215960"/>
                </a:cubicBezTo>
                <a:cubicBezTo>
                  <a:pt x="86474" y="266760"/>
                  <a:pt x="-5072" y="301685"/>
                  <a:pt x="220" y="304860"/>
                </a:cubicBezTo>
                <a:cubicBezTo>
                  <a:pt x="5512" y="308035"/>
                  <a:pt x="113991" y="200614"/>
                  <a:pt x="146270" y="235010"/>
                </a:cubicBezTo>
                <a:cubicBezTo>
                  <a:pt x="178549" y="269406"/>
                  <a:pt x="188074" y="499593"/>
                  <a:pt x="193895" y="511235"/>
                </a:cubicBezTo>
                <a:cubicBezTo>
                  <a:pt x="199716" y="522877"/>
                  <a:pt x="181195" y="363597"/>
                  <a:pt x="181195" y="304860"/>
                </a:cubicBezTo>
                <a:cubicBezTo>
                  <a:pt x="181195" y="246123"/>
                  <a:pt x="195483" y="174685"/>
                  <a:pt x="193895" y="158810"/>
                </a:cubicBezTo>
                <a:cubicBezTo>
                  <a:pt x="192308" y="142935"/>
                  <a:pt x="189662" y="196381"/>
                  <a:pt x="171670" y="209610"/>
                </a:cubicBezTo>
                <a:cubicBezTo>
                  <a:pt x="153678" y="222839"/>
                  <a:pt x="85416" y="269935"/>
                  <a:pt x="85945" y="238185"/>
                </a:cubicBezTo>
                <a:cubicBezTo>
                  <a:pt x="86474" y="206435"/>
                  <a:pt x="163733" y="3764"/>
                  <a:pt x="168495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0045A39D-DA45-D2F7-0DD4-5B264841D56A}"/>
              </a:ext>
            </a:extLst>
          </p:cNvPr>
          <p:cNvSpPr/>
          <p:nvPr/>
        </p:nvSpPr>
        <p:spPr>
          <a:xfrm>
            <a:off x="4190721" y="5467272"/>
            <a:ext cx="87569" cy="726659"/>
          </a:xfrm>
          <a:custGeom>
            <a:avLst/>
            <a:gdLst>
              <a:gd name="connsiteX0" fmla="*/ 279 w 87569"/>
              <a:gd name="connsiteY0" fmla="*/ 78 h 726659"/>
              <a:gd name="connsiteX1" fmla="*/ 57429 w 87569"/>
              <a:gd name="connsiteY1" fmla="*/ 235028 h 726659"/>
              <a:gd name="connsiteX2" fmla="*/ 25679 w 87569"/>
              <a:gd name="connsiteY2" fmla="*/ 714453 h 726659"/>
              <a:gd name="connsiteX3" fmla="*/ 44729 w 87569"/>
              <a:gd name="connsiteY3" fmla="*/ 552528 h 726659"/>
              <a:gd name="connsiteX4" fmla="*/ 86004 w 87569"/>
              <a:gd name="connsiteY4" fmla="*/ 212803 h 726659"/>
              <a:gd name="connsiteX5" fmla="*/ 279 w 87569"/>
              <a:gd name="connsiteY5" fmla="*/ 78 h 72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569" h="726659">
                <a:moveTo>
                  <a:pt x="279" y="78"/>
                </a:moveTo>
                <a:cubicBezTo>
                  <a:pt x="-4483" y="3782"/>
                  <a:pt x="53196" y="115966"/>
                  <a:pt x="57429" y="235028"/>
                </a:cubicBezTo>
                <a:cubicBezTo>
                  <a:pt x="61662" y="354090"/>
                  <a:pt x="27796" y="661536"/>
                  <a:pt x="25679" y="714453"/>
                </a:cubicBezTo>
                <a:cubicBezTo>
                  <a:pt x="23562" y="767370"/>
                  <a:pt x="34675" y="636136"/>
                  <a:pt x="44729" y="552528"/>
                </a:cubicBezTo>
                <a:cubicBezTo>
                  <a:pt x="54783" y="468920"/>
                  <a:pt x="96058" y="301174"/>
                  <a:pt x="86004" y="212803"/>
                </a:cubicBezTo>
                <a:cubicBezTo>
                  <a:pt x="75950" y="124432"/>
                  <a:pt x="5041" y="-3626"/>
                  <a:pt x="279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BF8B7AE7-EDF6-B183-3C46-2426FBB19E17}"/>
              </a:ext>
            </a:extLst>
          </p:cNvPr>
          <p:cNvSpPr/>
          <p:nvPr/>
        </p:nvSpPr>
        <p:spPr>
          <a:xfrm>
            <a:off x="5089475" y="4175015"/>
            <a:ext cx="53059" cy="117783"/>
          </a:xfrm>
          <a:custGeom>
            <a:avLst/>
            <a:gdLst>
              <a:gd name="connsiteX0" fmla="*/ 41325 w 53059"/>
              <a:gd name="connsiteY0" fmla="*/ 110 h 117783"/>
              <a:gd name="connsiteX1" fmla="*/ 41325 w 53059"/>
              <a:gd name="connsiteY1" fmla="*/ 76310 h 117783"/>
              <a:gd name="connsiteX2" fmla="*/ 50 w 53059"/>
              <a:gd name="connsiteY2" fmla="*/ 117585 h 117783"/>
              <a:gd name="connsiteX3" fmla="*/ 50850 w 53059"/>
              <a:gd name="connsiteY3" fmla="*/ 60435 h 117783"/>
              <a:gd name="connsiteX4" fmla="*/ 41325 w 53059"/>
              <a:gd name="connsiteY4" fmla="*/ 110 h 11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59" h="117783">
                <a:moveTo>
                  <a:pt x="41325" y="110"/>
                </a:moveTo>
                <a:cubicBezTo>
                  <a:pt x="39737" y="2756"/>
                  <a:pt x="48204" y="56731"/>
                  <a:pt x="41325" y="76310"/>
                </a:cubicBezTo>
                <a:cubicBezTo>
                  <a:pt x="34446" y="95889"/>
                  <a:pt x="-1538" y="120231"/>
                  <a:pt x="50" y="117585"/>
                </a:cubicBezTo>
                <a:cubicBezTo>
                  <a:pt x="1637" y="114939"/>
                  <a:pt x="42913" y="77897"/>
                  <a:pt x="50850" y="60435"/>
                </a:cubicBezTo>
                <a:cubicBezTo>
                  <a:pt x="58787" y="42973"/>
                  <a:pt x="42913" y="-2536"/>
                  <a:pt x="41325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0F9A6CE4-ACC2-1EA3-1FDD-214602EB0587}"/>
              </a:ext>
            </a:extLst>
          </p:cNvPr>
          <p:cNvSpPr/>
          <p:nvPr/>
        </p:nvSpPr>
        <p:spPr>
          <a:xfrm>
            <a:off x="5225368" y="4209843"/>
            <a:ext cx="327733" cy="136862"/>
          </a:xfrm>
          <a:custGeom>
            <a:avLst/>
            <a:gdLst>
              <a:gd name="connsiteX0" fmla="*/ 682 w 327733"/>
              <a:gd name="connsiteY0" fmla="*/ 207 h 136862"/>
              <a:gd name="connsiteX1" fmla="*/ 184832 w 327733"/>
              <a:gd name="connsiteY1" fmla="*/ 114507 h 136862"/>
              <a:gd name="connsiteX2" fmla="*/ 159432 w 327733"/>
              <a:gd name="connsiteY2" fmla="*/ 136732 h 136862"/>
              <a:gd name="connsiteX3" fmla="*/ 324532 w 327733"/>
              <a:gd name="connsiteY3" fmla="*/ 111332 h 136862"/>
              <a:gd name="connsiteX4" fmla="*/ 261032 w 327733"/>
              <a:gd name="connsiteY4" fmla="*/ 120857 h 136862"/>
              <a:gd name="connsiteX5" fmla="*/ 168957 w 327733"/>
              <a:gd name="connsiteY5" fmla="*/ 41482 h 136862"/>
              <a:gd name="connsiteX6" fmla="*/ 238807 w 327733"/>
              <a:gd name="connsiteY6" fmla="*/ 104982 h 136862"/>
              <a:gd name="connsiteX7" fmla="*/ 127682 w 327733"/>
              <a:gd name="connsiteY7" fmla="*/ 85932 h 136862"/>
              <a:gd name="connsiteX8" fmla="*/ 682 w 327733"/>
              <a:gd name="connsiteY8" fmla="*/ 207 h 13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733" h="136862">
                <a:moveTo>
                  <a:pt x="682" y="207"/>
                </a:moveTo>
                <a:cubicBezTo>
                  <a:pt x="10207" y="4970"/>
                  <a:pt x="158374" y="91753"/>
                  <a:pt x="184832" y="114507"/>
                </a:cubicBezTo>
                <a:cubicBezTo>
                  <a:pt x="211290" y="137261"/>
                  <a:pt x="136149" y="137261"/>
                  <a:pt x="159432" y="136732"/>
                </a:cubicBezTo>
                <a:cubicBezTo>
                  <a:pt x="182715" y="136203"/>
                  <a:pt x="324532" y="111332"/>
                  <a:pt x="324532" y="111332"/>
                </a:cubicBezTo>
                <a:cubicBezTo>
                  <a:pt x="341465" y="108686"/>
                  <a:pt x="286961" y="132499"/>
                  <a:pt x="261032" y="120857"/>
                </a:cubicBezTo>
                <a:cubicBezTo>
                  <a:pt x="235103" y="109215"/>
                  <a:pt x="172661" y="44128"/>
                  <a:pt x="168957" y="41482"/>
                </a:cubicBezTo>
                <a:cubicBezTo>
                  <a:pt x="165253" y="38836"/>
                  <a:pt x="245686" y="97574"/>
                  <a:pt x="238807" y="104982"/>
                </a:cubicBezTo>
                <a:cubicBezTo>
                  <a:pt x="231928" y="112390"/>
                  <a:pt x="171603" y="97574"/>
                  <a:pt x="127682" y="85932"/>
                </a:cubicBezTo>
                <a:cubicBezTo>
                  <a:pt x="83761" y="74290"/>
                  <a:pt x="-8843" y="-4556"/>
                  <a:pt x="682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2DA8E1FD-8BAB-B721-2089-C98697298C01}"/>
              </a:ext>
            </a:extLst>
          </p:cNvPr>
          <p:cNvSpPr/>
          <p:nvPr/>
        </p:nvSpPr>
        <p:spPr>
          <a:xfrm>
            <a:off x="5457597" y="4559300"/>
            <a:ext cx="70104" cy="102182"/>
          </a:xfrm>
          <a:custGeom>
            <a:avLst/>
            <a:gdLst>
              <a:gd name="connsiteX0" fmla="*/ 22453 w 70104"/>
              <a:gd name="connsiteY0" fmla="*/ 0 h 102182"/>
              <a:gd name="connsiteX1" fmla="*/ 22453 w 70104"/>
              <a:gd name="connsiteY1" fmla="*/ 69850 h 102182"/>
              <a:gd name="connsiteX2" fmla="*/ 70078 w 70104"/>
              <a:gd name="connsiteY2" fmla="*/ 101600 h 102182"/>
              <a:gd name="connsiteX3" fmla="*/ 28803 w 70104"/>
              <a:gd name="connsiteY3" fmla="*/ 88900 h 102182"/>
              <a:gd name="connsiteX4" fmla="*/ 228 w 70104"/>
              <a:gd name="connsiteY4" fmla="*/ 69850 h 102182"/>
              <a:gd name="connsiteX5" fmla="*/ 22453 w 70104"/>
              <a:gd name="connsiteY5" fmla="*/ 0 h 10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04" h="102182">
                <a:moveTo>
                  <a:pt x="22453" y="0"/>
                </a:moveTo>
                <a:cubicBezTo>
                  <a:pt x="26157" y="0"/>
                  <a:pt x="14516" y="52917"/>
                  <a:pt x="22453" y="69850"/>
                </a:cubicBezTo>
                <a:cubicBezTo>
                  <a:pt x="30390" y="86783"/>
                  <a:pt x="69020" y="98425"/>
                  <a:pt x="70078" y="101600"/>
                </a:cubicBezTo>
                <a:cubicBezTo>
                  <a:pt x="71136" y="104775"/>
                  <a:pt x="40445" y="94192"/>
                  <a:pt x="28803" y="88900"/>
                </a:cubicBezTo>
                <a:cubicBezTo>
                  <a:pt x="17161" y="83608"/>
                  <a:pt x="2874" y="86254"/>
                  <a:pt x="228" y="69850"/>
                </a:cubicBezTo>
                <a:cubicBezTo>
                  <a:pt x="-2418" y="53446"/>
                  <a:pt x="18749" y="0"/>
                  <a:pt x="224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7D1903E0-67B7-19AD-F30E-24DAC2239DA6}"/>
              </a:ext>
            </a:extLst>
          </p:cNvPr>
          <p:cNvSpPr/>
          <p:nvPr/>
        </p:nvSpPr>
        <p:spPr>
          <a:xfrm>
            <a:off x="5191009" y="4416425"/>
            <a:ext cx="66998" cy="131049"/>
          </a:xfrm>
          <a:custGeom>
            <a:avLst/>
            <a:gdLst>
              <a:gd name="connsiteX0" fmla="*/ 28691 w 66998"/>
              <a:gd name="connsiteY0" fmla="*/ 0 h 131049"/>
              <a:gd name="connsiteX1" fmla="*/ 19166 w 66998"/>
              <a:gd name="connsiteY1" fmla="*/ 82550 h 131049"/>
              <a:gd name="connsiteX2" fmla="*/ 66791 w 66998"/>
              <a:gd name="connsiteY2" fmla="*/ 130175 h 131049"/>
              <a:gd name="connsiteX3" fmla="*/ 35041 w 66998"/>
              <a:gd name="connsiteY3" fmla="*/ 111125 h 131049"/>
              <a:gd name="connsiteX4" fmla="*/ 116 w 66998"/>
              <a:gd name="connsiteY4" fmla="*/ 82550 h 131049"/>
              <a:gd name="connsiteX5" fmla="*/ 28691 w 66998"/>
              <a:gd name="connsiteY5" fmla="*/ 0 h 13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998" h="131049">
                <a:moveTo>
                  <a:pt x="28691" y="0"/>
                </a:moveTo>
                <a:cubicBezTo>
                  <a:pt x="31866" y="0"/>
                  <a:pt x="12816" y="60854"/>
                  <a:pt x="19166" y="82550"/>
                </a:cubicBezTo>
                <a:cubicBezTo>
                  <a:pt x="25516" y="104246"/>
                  <a:pt x="64145" y="125413"/>
                  <a:pt x="66791" y="130175"/>
                </a:cubicBezTo>
                <a:cubicBezTo>
                  <a:pt x="69437" y="134937"/>
                  <a:pt x="46154" y="119063"/>
                  <a:pt x="35041" y="111125"/>
                </a:cubicBezTo>
                <a:cubicBezTo>
                  <a:pt x="23928" y="103188"/>
                  <a:pt x="2233" y="96838"/>
                  <a:pt x="116" y="82550"/>
                </a:cubicBezTo>
                <a:cubicBezTo>
                  <a:pt x="-2001" y="68263"/>
                  <a:pt x="25516" y="0"/>
                  <a:pt x="2869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43973BC1-9FE8-5F23-5DFF-F0DABBAAE38F}"/>
              </a:ext>
            </a:extLst>
          </p:cNvPr>
          <p:cNvSpPr/>
          <p:nvPr/>
        </p:nvSpPr>
        <p:spPr>
          <a:xfrm>
            <a:off x="4558759" y="3276271"/>
            <a:ext cx="86375" cy="189533"/>
          </a:xfrm>
          <a:custGeom>
            <a:avLst/>
            <a:gdLst>
              <a:gd name="connsiteX0" fmla="*/ 86266 w 86375"/>
              <a:gd name="connsiteY0" fmla="*/ 329 h 189533"/>
              <a:gd name="connsiteX1" fmla="*/ 19591 w 86375"/>
              <a:gd name="connsiteY1" fmla="*/ 86054 h 189533"/>
              <a:gd name="connsiteX2" fmla="*/ 70391 w 86375"/>
              <a:gd name="connsiteY2" fmla="*/ 187654 h 189533"/>
              <a:gd name="connsiteX3" fmla="*/ 41816 w 86375"/>
              <a:gd name="connsiteY3" fmla="*/ 149554 h 189533"/>
              <a:gd name="connsiteX4" fmla="*/ 541 w 86375"/>
              <a:gd name="connsiteY4" fmla="*/ 117804 h 189533"/>
              <a:gd name="connsiteX5" fmla="*/ 86266 w 86375"/>
              <a:gd name="connsiteY5" fmla="*/ 329 h 189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75" h="189533">
                <a:moveTo>
                  <a:pt x="86266" y="329"/>
                </a:moveTo>
                <a:cubicBezTo>
                  <a:pt x="89441" y="-4963"/>
                  <a:pt x="22237" y="54833"/>
                  <a:pt x="19591" y="86054"/>
                </a:cubicBezTo>
                <a:cubicBezTo>
                  <a:pt x="16945" y="117275"/>
                  <a:pt x="66687" y="177071"/>
                  <a:pt x="70391" y="187654"/>
                </a:cubicBezTo>
                <a:cubicBezTo>
                  <a:pt x="74095" y="198237"/>
                  <a:pt x="53458" y="161196"/>
                  <a:pt x="41816" y="149554"/>
                </a:cubicBezTo>
                <a:cubicBezTo>
                  <a:pt x="30174" y="137912"/>
                  <a:pt x="-4751" y="138970"/>
                  <a:pt x="541" y="117804"/>
                </a:cubicBezTo>
                <a:cubicBezTo>
                  <a:pt x="5833" y="96638"/>
                  <a:pt x="83091" y="5621"/>
                  <a:pt x="86266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589C01E7-C2B3-4136-DD47-64067ED7E45A}"/>
              </a:ext>
            </a:extLst>
          </p:cNvPr>
          <p:cNvSpPr/>
          <p:nvPr/>
        </p:nvSpPr>
        <p:spPr>
          <a:xfrm>
            <a:off x="4197255" y="4321739"/>
            <a:ext cx="111919" cy="130878"/>
          </a:xfrm>
          <a:custGeom>
            <a:avLst/>
            <a:gdLst>
              <a:gd name="connsiteX0" fmla="*/ 95 w 111919"/>
              <a:gd name="connsiteY0" fmla="*/ 37536 h 130878"/>
              <a:gd name="connsiteX1" fmla="*/ 57245 w 111919"/>
              <a:gd name="connsiteY1" fmla="*/ 66111 h 130878"/>
              <a:gd name="connsiteX2" fmla="*/ 41370 w 111919"/>
              <a:gd name="connsiteY2" fmla="*/ 129611 h 130878"/>
              <a:gd name="connsiteX3" fmla="*/ 111220 w 111919"/>
              <a:gd name="connsiteY3" fmla="*/ 2611 h 130878"/>
              <a:gd name="connsiteX4" fmla="*/ 73120 w 111919"/>
              <a:gd name="connsiteY4" fmla="*/ 43886 h 130878"/>
              <a:gd name="connsiteX5" fmla="*/ 95 w 111919"/>
              <a:gd name="connsiteY5" fmla="*/ 37536 h 13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919" h="130878">
                <a:moveTo>
                  <a:pt x="95" y="37536"/>
                </a:moveTo>
                <a:cubicBezTo>
                  <a:pt x="-2551" y="41240"/>
                  <a:pt x="50366" y="50765"/>
                  <a:pt x="57245" y="66111"/>
                </a:cubicBezTo>
                <a:cubicBezTo>
                  <a:pt x="64124" y="81457"/>
                  <a:pt x="32374" y="140194"/>
                  <a:pt x="41370" y="129611"/>
                </a:cubicBezTo>
                <a:cubicBezTo>
                  <a:pt x="50366" y="119028"/>
                  <a:pt x="105928" y="16898"/>
                  <a:pt x="111220" y="2611"/>
                </a:cubicBezTo>
                <a:cubicBezTo>
                  <a:pt x="116512" y="-11676"/>
                  <a:pt x="90582" y="37007"/>
                  <a:pt x="73120" y="43886"/>
                </a:cubicBezTo>
                <a:cubicBezTo>
                  <a:pt x="55658" y="50765"/>
                  <a:pt x="2741" y="33832"/>
                  <a:pt x="95" y="37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15C96AF-D146-612B-60EA-E04BCBC1AAEC}"/>
              </a:ext>
            </a:extLst>
          </p:cNvPr>
          <p:cNvSpPr/>
          <p:nvPr/>
        </p:nvSpPr>
        <p:spPr>
          <a:xfrm>
            <a:off x="4517877" y="4165271"/>
            <a:ext cx="388169" cy="200964"/>
          </a:xfrm>
          <a:custGeom>
            <a:avLst/>
            <a:gdLst>
              <a:gd name="connsiteX0" fmla="*/ 98573 w 388169"/>
              <a:gd name="connsiteY0" fmla="*/ 165429 h 200964"/>
              <a:gd name="connsiteX1" fmla="*/ 12848 w 388169"/>
              <a:gd name="connsiteY1" fmla="*/ 190829 h 200964"/>
              <a:gd name="connsiteX2" fmla="*/ 381148 w 388169"/>
              <a:gd name="connsiteY2" fmla="*/ 3504 h 200964"/>
              <a:gd name="connsiteX3" fmla="*/ 241448 w 388169"/>
              <a:gd name="connsiteY3" fmla="*/ 76529 h 200964"/>
              <a:gd name="connsiteX4" fmla="*/ 98573 w 388169"/>
              <a:gd name="connsiteY4" fmla="*/ 165429 h 20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169" h="200964">
                <a:moveTo>
                  <a:pt x="98573" y="165429"/>
                </a:moveTo>
                <a:cubicBezTo>
                  <a:pt x="60473" y="184479"/>
                  <a:pt x="-34248" y="217816"/>
                  <a:pt x="12848" y="190829"/>
                </a:cubicBezTo>
                <a:cubicBezTo>
                  <a:pt x="59944" y="163842"/>
                  <a:pt x="343048" y="22554"/>
                  <a:pt x="381148" y="3504"/>
                </a:cubicBezTo>
                <a:cubicBezTo>
                  <a:pt x="419248" y="-15546"/>
                  <a:pt x="292248" y="47954"/>
                  <a:pt x="241448" y="76529"/>
                </a:cubicBezTo>
                <a:cubicBezTo>
                  <a:pt x="190648" y="105104"/>
                  <a:pt x="136673" y="146379"/>
                  <a:pt x="98573" y="165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19A9A6BC-70AE-37B8-1E8E-0765EEA35943}"/>
              </a:ext>
            </a:extLst>
          </p:cNvPr>
          <p:cNvSpPr/>
          <p:nvPr/>
        </p:nvSpPr>
        <p:spPr>
          <a:xfrm>
            <a:off x="4513585" y="2920466"/>
            <a:ext cx="366564" cy="181523"/>
          </a:xfrm>
          <a:custGeom>
            <a:avLst/>
            <a:gdLst>
              <a:gd name="connsiteX0" fmla="*/ 366390 w 366564"/>
              <a:gd name="connsiteY0" fmla="*/ 534 h 181523"/>
              <a:gd name="connsiteX1" fmla="*/ 204465 w 366564"/>
              <a:gd name="connsiteY1" fmla="*/ 41809 h 181523"/>
              <a:gd name="connsiteX2" fmla="*/ 61590 w 366564"/>
              <a:gd name="connsiteY2" fmla="*/ 67209 h 181523"/>
              <a:gd name="connsiteX3" fmla="*/ 166365 w 366564"/>
              <a:gd name="connsiteY3" fmla="*/ 70384 h 181523"/>
              <a:gd name="connsiteX4" fmla="*/ 42540 w 366564"/>
              <a:gd name="connsiteY4" fmla="*/ 137059 h 181523"/>
              <a:gd name="connsiteX5" fmla="*/ 121915 w 366564"/>
              <a:gd name="connsiteY5" fmla="*/ 118009 h 181523"/>
              <a:gd name="connsiteX6" fmla="*/ 1265 w 366564"/>
              <a:gd name="connsiteY6" fmla="*/ 181509 h 181523"/>
              <a:gd name="connsiteX7" fmla="*/ 213990 w 366564"/>
              <a:gd name="connsiteY7" fmla="*/ 111659 h 181523"/>
              <a:gd name="connsiteX8" fmla="*/ 220340 w 366564"/>
              <a:gd name="connsiteY8" fmla="*/ 79909 h 181523"/>
              <a:gd name="connsiteX9" fmla="*/ 258440 w 366564"/>
              <a:gd name="connsiteY9" fmla="*/ 64034 h 181523"/>
              <a:gd name="connsiteX10" fmla="*/ 172715 w 366564"/>
              <a:gd name="connsiteY10" fmla="*/ 73559 h 181523"/>
              <a:gd name="connsiteX11" fmla="*/ 366390 w 366564"/>
              <a:gd name="connsiteY11" fmla="*/ 534 h 18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6564" h="181523">
                <a:moveTo>
                  <a:pt x="366390" y="534"/>
                </a:moveTo>
                <a:cubicBezTo>
                  <a:pt x="371682" y="-4758"/>
                  <a:pt x="255265" y="30697"/>
                  <a:pt x="204465" y="41809"/>
                </a:cubicBezTo>
                <a:cubicBezTo>
                  <a:pt x="153665" y="52922"/>
                  <a:pt x="67940" y="62447"/>
                  <a:pt x="61590" y="67209"/>
                </a:cubicBezTo>
                <a:cubicBezTo>
                  <a:pt x="55240" y="71971"/>
                  <a:pt x="169540" y="58742"/>
                  <a:pt x="166365" y="70384"/>
                </a:cubicBezTo>
                <a:cubicBezTo>
                  <a:pt x="163190" y="82026"/>
                  <a:pt x="49948" y="129122"/>
                  <a:pt x="42540" y="137059"/>
                </a:cubicBezTo>
                <a:cubicBezTo>
                  <a:pt x="35132" y="144997"/>
                  <a:pt x="128794" y="110601"/>
                  <a:pt x="121915" y="118009"/>
                </a:cubicBezTo>
                <a:cubicBezTo>
                  <a:pt x="115036" y="125417"/>
                  <a:pt x="-14081" y="182567"/>
                  <a:pt x="1265" y="181509"/>
                </a:cubicBezTo>
                <a:cubicBezTo>
                  <a:pt x="16611" y="180451"/>
                  <a:pt x="177477" y="128592"/>
                  <a:pt x="213990" y="111659"/>
                </a:cubicBezTo>
                <a:cubicBezTo>
                  <a:pt x="250502" y="94726"/>
                  <a:pt x="212932" y="87847"/>
                  <a:pt x="220340" y="79909"/>
                </a:cubicBezTo>
                <a:cubicBezTo>
                  <a:pt x="227748" y="71972"/>
                  <a:pt x="266377" y="65092"/>
                  <a:pt x="258440" y="64034"/>
                </a:cubicBezTo>
                <a:cubicBezTo>
                  <a:pt x="250503" y="62976"/>
                  <a:pt x="158957" y="83613"/>
                  <a:pt x="172715" y="73559"/>
                </a:cubicBezTo>
                <a:cubicBezTo>
                  <a:pt x="186473" y="63505"/>
                  <a:pt x="361098" y="5826"/>
                  <a:pt x="366390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E60CDECA-CA56-35A0-BDBC-B03FD6D98972}"/>
              </a:ext>
            </a:extLst>
          </p:cNvPr>
          <p:cNvSpPr/>
          <p:nvPr/>
        </p:nvSpPr>
        <p:spPr>
          <a:xfrm>
            <a:off x="3549273" y="2780855"/>
            <a:ext cx="457657" cy="940525"/>
          </a:xfrm>
          <a:custGeom>
            <a:avLst/>
            <a:gdLst>
              <a:gd name="connsiteX0" fmla="*/ 457577 w 457657"/>
              <a:gd name="connsiteY0" fmla="*/ 445 h 940525"/>
              <a:gd name="connsiteX1" fmla="*/ 257552 w 457657"/>
              <a:gd name="connsiteY1" fmla="*/ 283020 h 940525"/>
              <a:gd name="connsiteX2" fmla="*/ 311527 w 457657"/>
              <a:gd name="connsiteY2" fmla="*/ 413195 h 940525"/>
              <a:gd name="connsiteX3" fmla="*/ 187702 w 457657"/>
              <a:gd name="connsiteY3" fmla="*/ 511620 h 940525"/>
              <a:gd name="connsiteX4" fmla="*/ 143252 w 457657"/>
              <a:gd name="connsiteY4" fmla="*/ 565595 h 940525"/>
              <a:gd name="connsiteX5" fmla="*/ 377 w 457657"/>
              <a:gd name="connsiteY5" fmla="*/ 629095 h 940525"/>
              <a:gd name="connsiteX6" fmla="*/ 190877 w 457657"/>
              <a:gd name="connsiteY6" fmla="*/ 565595 h 940525"/>
              <a:gd name="connsiteX7" fmla="*/ 413127 w 457657"/>
              <a:gd name="connsiteY7" fmla="*/ 737045 h 940525"/>
              <a:gd name="connsiteX8" fmla="*/ 298827 w 457657"/>
              <a:gd name="connsiteY8" fmla="*/ 676720 h 940525"/>
              <a:gd name="connsiteX9" fmla="*/ 400427 w 457657"/>
              <a:gd name="connsiteY9" fmla="*/ 940245 h 940525"/>
              <a:gd name="connsiteX10" fmla="*/ 327402 w 457657"/>
              <a:gd name="connsiteY10" fmla="*/ 724345 h 940525"/>
              <a:gd name="connsiteX11" fmla="*/ 200402 w 457657"/>
              <a:gd name="connsiteY11" fmla="*/ 575120 h 940525"/>
              <a:gd name="connsiteX12" fmla="*/ 282952 w 457657"/>
              <a:gd name="connsiteY12" fmla="*/ 321120 h 940525"/>
              <a:gd name="connsiteX13" fmla="*/ 60702 w 457657"/>
              <a:gd name="connsiteY13" fmla="*/ 594170 h 940525"/>
              <a:gd name="connsiteX14" fmla="*/ 286127 w 457657"/>
              <a:gd name="connsiteY14" fmla="*/ 159195 h 940525"/>
              <a:gd name="connsiteX15" fmla="*/ 263902 w 457657"/>
              <a:gd name="connsiteY15" fmla="*/ 108395 h 940525"/>
              <a:gd name="connsiteX16" fmla="*/ 114677 w 457657"/>
              <a:gd name="connsiteY16" fmla="*/ 524320 h 940525"/>
              <a:gd name="connsiteX17" fmla="*/ 279777 w 457657"/>
              <a:gd name="connsiteY17" fmla="*/ 225870 h 940525"/>
              <a:gd name="connsiteX18" fmla="*/ 457577 w 457657"/>
              <a:gd name="connsiteY18" fmla="*/ 445 h 94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7657" h="940525">
                <a:moveTo>
                  <a:pt x="457577" y="445"/>
                </a:moveTo>
                <a:cubicBezTo>
                  <a:pt x="453873" y="9970"/>
                  <a:pt x="281894" y="214228"/>
                  <a:pt x="257552" y="283020"/>
                </a:cubicBezTo>
                <a:cubicBezTo>
                  <a:pt x="233210" y="351812"/>
                  <a:pt x="323169" y="375095"/>
                  <a:pt x="311527" y="413195"/>
                </a:cubicBezTo>
                <a:cubicBezTo>
                  <a:pt x="299885" y="451295"/>
                  <a:pt x="215748" y="486220"/>
                  <a:pt x="187702" y="511620"/>
                </a:cubicBezTo>
                <a:cubicBezTo>
                  <a:pt x="159656" y="537020"/>
                  <a:pt x="174473" y="546016"/>
                  <a:pt x="143252" y="565595"/>
                </a:cubicBezTo>
                <a:cubicBezTo>
                  <a:pt x="112031" y="585174"/>
                  <a:pt x="-7560" y="629095"/>
                  <a:pt x="377" y="629095"/>
                </a:cubicBezTo>
                <a:cubicBezTo>
                  <a:pt x="8314" y="629095"/>
                  <a:pt x="122085" y="547603"/>
                  <a:pt x="190877" y="565595"/>
                </a:cubicBezTo>
                <a:cubicBezTo>
                  <a:pt x="259669" y="583587"/>
                  <a:pt x="395135" y="718524"/>
                  <a:pt x="413127" y="737045"/>
                </a:cubicBezTo>
                <a:cubicBezTo>
                  <a:pt x="431119" y="755566"/>
                  <a:pt x="300944" y="642853"/>
                  <a:pt x="298827" y="676720"/>
                </a:cubicBezTo>
                <a:cubicBezTo>
                  <a:pt x="296710" y="710587"/>
                  <a:pt x="395664" y="932308"/>
                  <a:pt x="400427" y="940245"/>
                </a:cubicBezTo>
                <a:cubicBezTo>
                  <a:pt x="405189" y="948183"/>
                  <a:pt x="360739" y="785199"/>
                  <a:pt x="327402" y="724345"/>
                </a:cubicBezTo>
                <a:cubicBezTo>
                  <a:pt x="294065" y="663491"/>
                  <a:pt x="207810" y="642324"/>
                  <a:pt x="200402" y="575120"/>
                </a:cubicBezTo>
                <a:cubicBezTo>
                  <a:pt x="192994" y="507916"/>
                  <a:pt x="306235" y="317945"/>
                  <a:pt x="282952" y="321120"/>
                </a:cubicBezTo>
                <a:cubicBezTo>
                  <a:pt x="259669" y="324295"/>
                  <a:pt x="60173" y="621157"/>
                  <a:pt x="60702" y="594170"/>
                </a:cubicBezTo>
                <a:cubicBezTo>
                  <a:pt x="61231" y="567183"/>
                  <a:pt x="252260" y="240157"/>
                  <a:pt x="286127" y="159195"/>
                </a:cubicBezTo>
                <a:cubicBezTo>
                  <a:pt x="319994" y="78233"/>
                  <a:pt x="292477" y="47541"/>
                  <a:pt x="263902" y="108395"/>
                </a:cubicBezTo>
                <a:cubicBezTo>
                  <a:pt x="235327" y="169249"/>
                  <a:pt x="112031" y="504741"/>
                  <a:pt x="114677" y="524320"/>
                </a:cubicBezTo>
                <a:cubicBezTo>
                  <a:pt x="117323" y="543899"/>
                  <a:pt x="223685" y="315299"/>
                  <a:pt x="279777" y="225870"/>
                </a:cubicBezTo>
                <a:cubicBezTo>
                  <a:pt x="335869" y="136441"/>
                  <a:pt x="461281" y="-9080"/>
                  <a:pt x="457577" y="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D0989696-2160-7DD3-F894-F12D6302A356}"/>
              </a:ext>
            </a:extLst>
          </p:cNvPr>
          <p:cNvSpPr/>
          <p:nvPr/>
        </p:nvSpPr>
        <p:spPr>
          <a:xfrm>
            <a:off x="4330467" y="1830985"/>
            <a:ext cx="265162" cy="456801"/>
          </a:xfrm>
          <a:custGeom>
            <a:avLst/>
            <a:gdLst>
              <a:gd name="connsiteX0" fmla="*/ 233 w 265162"/>
              <a:gd name="connsiteY0" fmla="*/ 990 h 456801"/>
              <a:gd name="connsiteX1" fmla="*/ 257408 w 265162"/>
              <a:gd name="connsiteY1" fmla="*/ 445490 h 456801"/>
              <a:gd name="connsiteX2" fmla="*/ 193908 w 265162"/>
              <a:gd name="connsiteY2" fmla="*/ 312140 h 456801"/>
              <a:gd name="connsiteX3" fmla="*/ 149458 w 265162"/>
              <a:gd name="connsiteY3" fmla="*/ 178790 h 456801"/>
              <a:gd name="connsiteX4" fmla="*/ 251058 w 265162"/>
              <a:gd name="connsiteY4" fmla="*/ 242290 h 456801"/>
              <a:gd name="connsiteX5" fmla="*/ 143108 w 265162"/>
              <a:gd name="connsiteY5" fmla="*/ 102590 h 456801"/>
              <a:gd name="connsiteX6" fmla="*/ 209783 w 265162"/>
              <a:gd name="connsiteY6" fmla="*/ 318490 h 456801"/>
              <a:gd name="connsiteX7" fmla="*/ 233 w 265162"/>
              <a:gd name="connsiteY7" fmla="*/ 990 h 45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162" h="456801">
                <a:moveTo>
                  <a:pt x="233" y="990"/>
                </a:moveTo>
                <a:cubicBezTo>
                  <a:pt x="8171" y="22157"/>
                  <a:pt x="225129" y="393632"/>
                  <a:pt x="257408" y="445490"/>
                </a:cubicBezTo>
                <a:cubicBezTo>
                  <a:pt x="289687" y="497348"/>
                  <a:pt x="211900" y="356590"/>
                  <a:pt x="193908" y="312140"/>
                </a:cubicBezTo>
                <a:cubicBezTo>
                  <a:pt x="175916" y="267690"/>
                  <a:pt x="139933" y="190432"/>
                  <a:pt x="149458" y="178790"/>
                </a:cubicBezTo>
                <a:cubicBezTo>
                  <a:pt x="158983" y="167148"/>
                  <a:pt x="252116" y="254990"/>
                  <a:pt x="251058" y="242290"/>
                </a:cubicBezTo>
                <a:cubicBezTo>
                  <a:pt x="250000" y="229590"/>
                  <a:pt x="149987" y="89890"/>
                  <a:pt x="143108" y="102590"/>
                </a:cubicBezTo>
                <a:cubicBezTo>
                  <a:pt x="136229" y="115290"/>
                  <a:pt x="230421" y="332248"/>
                  <a:pt x="209783" y="318490"/>
                </a:cubicBezTo>
                <a:cubicBezTo>
                  <a:pt x="189145" y="304732"/>
                  <a:pt x="-7705" y="-20177"/>
                  <a:pt x="233" y="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F85EBBB8-5A72-8109-C34A-6B0DCF92BA95}"/>
              </a:ext>
            </a:extLst>
          </p:cNvPr>
          <p:cNvSpPr/>
          <p:nvPr/>
        </p:nvSpPr>
        <p:spPr>
          <a:xfrm>
            <a:off x="4054228" y="2186795"/>
            <a:ext cx="248762" cy="745547"/>
          </a:xfrm>
          <a:custGeom>
            <a:avLst/>
            <a:gdLst>
              <a:gd name="connsiteX0" fmla="*/ 247 w 248762"/>
              <a:gd name="connsiteY0" fmla="*/ 780 h 745547"/>
              <a:gd name="connsiteX1" fmla="*/ 181222 w 248762"/>
              <a:gd name="connsiteY1" fmla="*/ 200805 h 745547"/>
              <a:gd name="connsiteX2" fmla="*/ 165347 w 248762"/>
              <a:gd name="connsiteY2" fmla="*/ 169055 h 745547"/>
              <a:gd name="connsiteX3" fmla="*/ 238372 w 248762"/>
              <a:gd name="connsiteY3" fmla="*/ 397655 h 745547"/>
              <a:gd name="connsiteX4" fmla="*/ 241547 w 248762"/>
              <a:gd name="connsiteY4" fmla="*/ 362730 h 745547"/>
              <a:gd name="connsiteX5" fmla="*/ 174872 w 248762"/>
              <a:gd name="connsiteY5" fmla="*/ 743730 h 745547"/>
              <a:gd name="connsiteX6" fmla="*/ 216147 w 248762"/>
              <a:gd name="connsiteY6" fmla="*/ 496080 h 745547"/>
              <a:gd name="connsiteX7" fmla="*/ 232022 w 248762"/>
              <a:gd name="connsiteY7" fmla="*/ 248430 h 745547"/>
              <a:gd name="connsiteX8" fmla="*/ 225672 w 248762"/>
              <a:gd name="connsiteY8" fmla="*/ 286530 h 745547"/>
              <a:gd name="connsiteX9" fmla="*/ 247 w 248762"/>
              <a:gd name="connsiteY9" fmla="*/ 780 h 74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762" h="745547">
                <a:moveTo>
                  <a:pt x="247" y="780"/>
                </a:moveTo>
                <a:cubicBezTo>
                  <a:pt x="-7161" y="-13507"/>
                  <a:pt x="153705" y="172759"/>
                  <a:pt x="181222" y="200805"/>
                </a:cubicBezTo>
                <a:cubicBezTo>
                  <a:pt x="208739" y="228851"/>
                  <a:pt x="155822" y="136247"/>
                  <a:pt x="165347" y="169055"/>
                </a:cubicBezTo>
                <a:cubicBezTo>
                  <a:pt x="174872" y="201863"/>
                  <a:pt x="225672" y="365376"/>
                  <a:pt x="238372" y="397655"/>
                </a:cubicBezTo>
                <a:cubicBezTo>
                  <a:pt x="251072" y="429934"/>
                  <a:pt x="252130" y="305051"/>
                  <a:pt x="241547" y="362730"/>
                </a:cubicBezTo>
                <a:cubicBezTo>
                  <a:pt x="230964" y="420409"/>
                  <a:pt x="179105" y="721505"/>
                  <a:pt x="174872" y="743730"/>
                </a:cubicBezTo>
                <a:cubicBezTo>
                  <a:pt x="170639" y="765955"/>
                  <a:pt x="206622" y="578630"/>
                  <a:pt x="216147" y="496080"/>
                </a:cubicBezTo>
                <a:cubicBezTo>
                  <a:pt x="225672" y="413530"/>
                  <a:pt x="230434" y="283355"/>
                  <a:pt x="232022" y="248430"/>
                </a:cubicBezTo>
                <a:cubicBezTo>
                  <a:pt x="233610" y="213505"/>
                  <a:pt x="265889" y="325688"/>
                  <a:pt x="225672" y="286530"/>
                </a:cubicBezTo>
                <a:cubicBezTo>
                  <a:pt x="185455" y="247372"/>
                  <a:pt x="7655" y="15067"/>
                  <a:pt x="247" y="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2D51049F-D5D9-A707-CA0C-0BB04D337758}"/>
              </a:ext>
            </a:extLst>
          </p:cNvPr>
          <p:cNvSpPr/>
          <p:nvPr/>
        </p:nvSpPr>
        <p:spPr>
          <a:xfrm>
            <a:off x="3616325" y="4281669"/>
            <a:ext cx="432655" cy="350929"/>
          </a:xfrm>
          <a:custGeom>
            <a:avLst/>
            <a:gdLst>
              <a:gd name="connsiteX0" fmla="*/ 0 w 432655"/>
              <a:gd name="connsiteY0" fmla="*/ 4581 h 350929"/>
              <a:gd name="connsiteX1" fmla="*/ 374650 w 432655"/>
              <a:gd name="connsiteY1" fmla="*/ 14106 h 350929"/>
              <a:gd name="connsiteX2" fmla="*/ 349250 w 432655"/>
              <a:gd name="connsiteY2" fmla="*/ 90306 h 350929"/>
              <a:gd name="connsiteX3" fmla="*/ 425450 w 432655"/>
              <a:gd name="connsiteY3" fmla="*/ 242706 h 350929"/>
              <a:gd name="connsiteX4" fmla="*/ 342900 w 432655"/>
              <a:gd name="connsiteY4" fmla="*/ 214131 h 350929"/>
              <a:gd name="connsiteX5" fmla="*/ 431800 w 432655"/>
              <a:gd name="connsiteY5" fmla="*/ 350656 h 350929"/>
              <a:gd name="connsiteX6" fmla="*/ 387350 w 432655"/>
              <a:gd name="connsiteY6" fmla="*/ 242706 h 350929"/>
              <a:gd name="connsiteX7" fmla="*/ 377825 w 432655"/>
              <a:gd name="connsiteY7" fmla="*/ 23631 h 350929"/>
              <a:gd name="connsiteX8" fmla="*/ 0 w 432655"/>
              <a:gd name="connsiteY8" fmla="*/ 4581 h 35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655" h="350929">
                <a:moveTo>
                  <a:pt x="0" y="4581"/>
                </a:moveTo>
                <a:cubicBezTo>
                  <a:pt x="-529" y="2994"/>
                  <a:pt x="316442" y="-181"/>
                  <a:pt x="374650" y="14106"/>
                </a:cubicBezTo>
                <a:cubicBezTo>
                  <a:pt x="432858" y="28393"/>
                  <a:pt x="340783" y="52206"/>
                  <a:pt x="349250" y="90306"/>
                </a:cubicBezTo>
                <a:cubicBezTo>
                  <a:pt x="357717" y="128406"/>
                  <a:pt x="426508" y="222069"/>
                  <a:pt x="425450" y="242706"/>
                </a:cubicBezTo>
                <a:cubicBezTo>
                  <a:pt x="424392" y="263343"/>
                  <a:pt x="341842" y="196140"/>
                  <a:pt x="342900" y="214131"/>
                </a:cubicBezTo>
                <a:cubicBezTo>
                  <a:pt x="343958" y="232122"/>
                  <a:pt x="424392" y="345894"/>
                  <a:pt x="431800" y="350656"/>
                </a:cubicBezTo>
                <a:cubicBezTo>
                  <a:pt x="439208" y="355419"/>
                  <a:pt x="396346" y="297210"/>
                  <a:pt x="387350" y="242706"/>
                </a:cubicBezTo>
                <a:cubicBezTo>
                  <a:pt x="378354" y="188202"/>
                  <a:pt x="446617" y="62789"/>
                  <a:pt x="377825" y="23631"/>
                </a:cubicBezTo>
                <a:cubicBezTo>
                  <a:pt x="309033" y="-15527"/>
                  <a:pt x="529" y="6168"/>
                  <a:pt x="0" y="4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77B41349-634B-55AF-6E73-D245F54F30C2}"/>
              </a:ext>
            </a:extLst>
          </p:cNvPr>
          <p:cNvSpPr/>
          <p:nvPr/>
        </p:nvSpPr>
        <p:spPr>
          <a:xfrm>
            <a:off x="2750234" y="283104"/>
            <a:ext cx="680576" cy="1290732"/>
          </a:xfrm>
          <a:custGeom>
            <a:avLst/>
            <a:gdLst>
              <a:gd name="connsiteX0" fmla="*/ 672416 w 680576"/>
              <a:gd name="connsiteY0" fmla="*/ 21696 h 1290732"/>
              <a:gd name="connsiteX1" fmla="*/ 345391 w 680576"/>
              <a:gd name="connsiteY1" fmla="*/ 618596 h 1290732"/>
              <a:gd name="connsiteX2" fmla="*/ 15191 w 680576"/>
              <a:gd name="connsiteY2" fmla="*/ 1259946 h 1290732"/>
              <a:gd name="connsiteX3" fmla="*/ 81866 w 680576"/>
              <a:gd name="connsiteY3" fmla="*/ 1129771 h 1290732"/>
              <a:gd name="connsiteX4" fmla="*/ 316816 w 680576"/>
              <a:gd name="connsiteY4" fmla="*/ 612246 h 1290732"/>
              <a:gd name="connsiteX5" fmla="*/ 278716 w 680576"/>
              <a:gd name="connsiteY5" fmla="*/ 710671 h 1290732"/>
              <a:gd name="connsiteX6" fmla="*/ 558116 w 680576"/>
              <a:gd name="connsiteY6" fmla="*/ 183621 h 1290732"/>
              <a:gd name="connsiteX7" fmla="*/ 672416 w 680576"/>
              <a:gd name="connsiteY7" fmla="*/ 21696 h 129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576" h="1290732">
                <a:moveTo>
                  <a:pt x="672416" y="21696"/>
                </a:moveTo>
                <a:cubicBezTo>
                  <a:pt x="636962" y="94192"/>
                  <a:pt x="454928" y="412221"/>
                  <a:pt x="345391" y="618596"/>
                </a:cubicBezTo>
                <a:cubicBezTo>
                  <a:pt x="235854" y="824971"/>
                  <a:pt x="59112" y="1174750"/>
                  <a:pt x="15191" y="1259946"/>
                </a:cubicBezTo>
                <a:cubicBezTo>
                  <a:pt x="-28730" y="1345142"/>
                  <a:pt x="31595" y="1237721"/>
                  <a:pt x="81866" y="1129771"/>
                </a:cubicBezTo>
                <a:cubicBezTo>
                  <a:pt x="132137" y="1021821"/>
                  <a:pt x="284008" y="682096"/>
                  <a:pt x="316816" y="612246"/>
                </a:cubicBezTo>
                <a:cubicBezTo>
                  <a:pt x="349624" y="542396"/>
                  <a:pt x="238499" y="782108"/>
                  <a:pt x="278716" y="710671"/>
                </a:cubicBezTo>
                <a:cubicBezTo>
                  <a:pt x="318933" y="639234"/>
                  <a:pt x="496204" y="294746"/>
                  <a:pt x="558116" y="183621"/>
                </a:cubicBezTo>
                <a:cubicBezTo>
                  <a:pt x="620028" y="72496"/>
                  <a:pt x="707870" y="-50800"/>
                  <a:pt x="672416" y="21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DAE8FA01-D7E1-E76B-CCC0-F053FB4EFCDB}"/>
              </a:ext>
            </a:extLst>
          </p:cNvPr>
          <p:cNvSpPr/>
          <p:nvPr/>
        </p:nvSpPr>
        <p:spPr>
          <a:xfrm>
            <a:off x="2572234" y="1371399"/>
            <a:ext cx="250341" cy="1103221"/>
          </a:xfrm>
          <a:custGeom>
            <a:avLst/>
            <a:gdLst>
              <a:gd name="connsiteX0" fmla="*/ 250341 w 250341"/>
              <a:gd name="connsiteY0" fmla="*/ 201 h 1103221"/>
              <a:gd name="connsiteX1" fmla="*/ 69366 w 250341"/>
              <a:gd name="connsiteY1" fmla="*/ 432001 h 1103221"/>
              <a:gd name="connsiteX2" fmla="*/ 2691 w 250341"/>
              <a:gd name="connsiteY2" fmla="*/ 1070176 h 1103221"/>
              <a:gd name="connsiteX3" fmla="*/ 18566 w 250341"/>
              <a:gd name="connsiteY3" fmla="*/ 946351 h 1103221"/>
              <a:gd name="connsiteX4" fmla="*/ 69366 w 250341"/>
              <a:gd name="connsiteY4" fmla="*/ 384376 h 1103221"/>
              <a:gd name="connsiteX5" fmla="*/ 250341 w 250341"/>
              <a:gd name="connsiteY5" fmla="*/ 201 h 110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341" h="1103221">
                <a:moveTo>
                  <a:pt x="250341" y="201"/>
                </a:moveTo>
                <a:cubicBezTo>
                  <a:pt x="250341" y="8138"/>
                  <a:pt x="110641" y="253672"/>
                  <a:pt x="69366" y="432001"/>
                </a:cubicBezTo>
                <a:cubicBezTo>
                  <a:pt x="28091" y="610330"/>
                  <a:pt x="11158" y="984451"/>
                  <a:pt x="2691" y="1070176"/>
                </a:cubicBezTo>
                <a:cubicBezTo>
                  <a:pt x="-5776" y="1155901"/>
                  <a:pt x="7454" y="1060651"/>
                  <a:pt x="18566" y="946351"/>
                </a:cubicBezTo>
                <a:cubicBezTo>
                  <a:pt x="29678" y="832051"/>
                  <a:pt x="28091" y="548418"/>
                  <a:pt x="69366" y="384376"/>
                </a:cubicBezTo>
                <a:cubicBezTo>
                  <a:pt x="110641" y="220334"/>
                  <a:pt x="250341" y="-7736"/>
                  <a:pt x="250341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594C6524-9149-C882-AC28-DB02A7454EBA}"/>
              </a:ext>
            </a:extLst>
          </p:cNvPr>
          <p:cNvSpPr/>
          <p:nvPr/>
        </p:nvSpPr>
        <p:spPr>
          <a:xfrm>
            <a:off x="2691612" y="1637800"/>
            <a:ext cx="108979" cy="510102"/>
          </a:xfrm>
          <a:custGeom>
            <a:avLst/>
            <a:gdLst>
              <a:gd name="connsiteX0" fmla="*/ 108738 w 108979"/>
              <a:gd name="connsiteY0" fmla="*/ 6850 h 510102"/>
              <a:gd name="connsiteX1" fmla="*/ 3963 w 108979"/>
              <a:gd name="connsiteY1" fmla="*/ 498975 h 510102"/>
              <a:gd name="connsiteX2" fmla="*/ 23013 w 108979"/>
              <a:gd name="connsiteY2" fmla="*/ 333875 h 510102"/>
              <a:gd name="connsiteX3" fmla="*/ 32538 w 108979"/>
              <a:gd name="connsiteY3" fmla="*/ 143375 h 510102"/>
              <a:gd name="connsiteX4" fmla="*/ 32538 w 108979"/>
              <a:gd name="connsiteY4" fmla="*/ 206875 h 510102"/>
              <a:gd name="connsiteX5" fmla="*/ 108738 w 108979"/>
              <a:gd name="connsiteY5" fmla="*/ 6850 h 510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979" h="510102">
                <a:moveTo>
                  <a:pt x="108738" y="6850"/>
                </a:moveTo>
                <a:cubicBezTo>
                  <a:pt x="103975" y="55533"/>
                  <a:pt x="18250" y="444471"/>
                  <a:pt x="3963" y="498975"/>
                </a:cubicBezTo>
                <a:cubicBezTo>
                  <a:pt x="-10324" y="553479"/>
                  <a:pt x="18250" y="393142"/>
                  <a:pt x="23013" y="333875"/>
                </a:cubicBezTo>
                <a:cubicBezTo>
                  <a:pt x="27775" y="274608"/>
                  <a:pt x="30951" y="164542"/>
                  <a:pt x="32538" y="143375"/>
                </a:cubicBezTo>
                <a:cubicBezTo>
                  <a:pt x="34125" y="122208"/>
                  <a:pt x="18780" y="229629"/>
                  <a:pt x="32538" y="206875"/>
                </a:cubicBezTo>
                <a:cubicBezTo>
                  <a:pt x="46296" y="184121"/>
                  <a:pt x="113501" y="-41833"/>
                  <a:pt x="108738" y="6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8263BBE-B42A-1175-2B3D-17526F069DC1}"/>
              </a:ext>
            </a:extLst>
          </p:cNvPr>
          <p:cNvSpPr/>
          <p:nvPr/>
        </p:nvSpPr>
        <p:spPr>
          <a:xfrm>
            <a:off x="4073216" y="256373"/>
            <a:ext cx="206696" cy="1429144"/>
          </a:xfrm>
          <a:custGeom>
            <a:avLst/>
            <a:gdLst>
              <a:gd name="connsiteX0" fmla="*/ 206684 w 206696"/>
              <a:gd name="connsiteY0" fmla="*/ 802 h 1429144"/>
              <a:gd name="connsiteX1" fmla="*/ 111434 w 206696"/>
              <a:gd name="connsiteY1" fmla="*/ 813602 h 1429144"/>
              <a:gd name="connsiteX2" fmla="*/ 28884 w 206696"/>
              <a:gd name="connsiteY2" fmla="*/ 1280327 h 1429144"/>
              <a:gd name="connsiteX3" fmla="*/ 32059 w 206696"/>
              <a:gd name="connsiteY3" fmla="*/ 1220002 h 1429144"/>
              <a:gd name="connsiteX4" fmla="*/ 309 w 206696"/>
              <a:gd name="connsiteY4" fmla="*/ 1423202 h 1429144"/>
              <a:gd name="connsiteX5" fmla="*/ 54284 w 206696"/>
              <a:gd name="connsiteY5" fmla="*/ 950127 h 1429144"/>
              <a:gd name="connsiteX6" fmla="*/ 111434 w 206696"/>
              <a:gd name="connsiteY6" fmla="*/ 458002 h 1429144"/>
              <a:gd name="connsiteX7" fmla="*/ 105084 w 206696"/>
              <a:gd name="connsiteY7" fmla="*/ 658027 h 1429144"/>
              <a:gd name="connsiteX8" fmla="*/ 206684 w 206696"/>
              <a:gd name="connsiteY8" fmla="*/ 802 h 142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696" h="1429144">
                <a:moveTo>
                  <a:pt x="206684" y="802"/>
                </a:moveTo>
                <a:cubicBezTo>
                  <a:pt x="207742" y="26731"/>
                  <a:pt x="141067" y="600348"/>
                  <a:pt x="111434" y="813602"/>
                </a:cubicBezTo>
                <a:cubicBezTo>
                  <a:pt x="81801" y="1026856"/>
                  <a:pt x="42113" y="1212594"/>
                  <a:pt x="28884" y="1280327"/>
                </a:cubicBezTo>
                <a:cubicBezTo>
                  <a:pt x="15655" y="1348060"/>
                  <a:pt x="36821" y="1196190"/>
                  <a:pt x="32059" y="1220002"/>
                </a:cubicBezTo>
                <a:cubicBezTo>
                  <a:pt x="27297" y="1243814"/>
                  <a:pt x="-3395" y="1468181"/>
                  <a:pt x="309" y="1423202"/>
                </a:cubicBezTo>
                <a:cubicBezTo>
                  <a:pt x="4013" y="1378223"/>
                  <a:pt x="35763" y="1110994"/>
                  <a:pt x="54284" y="950127"/>
                </a:cubicBezTo>
                <a:cubicBezTo>
                  <a:pt x="72805" y="789260"/>
                  <a:pt x="102967" y="506685"/>
                  <a:pt x="111434" y="458002"/>
                </a:cubicBezTo>
                <a:cubicBezTo>
                  <a:pt x="119901" y="409319"/>
                  <a:pt x="88151" y="730523"/>
                  <a:pt x="105084" y="658027"/>
                </a:cubicBezTo>
                <a:cubicBezTo>
                  <a:pt x="122017" y="585531"/>
                  <a:pt x="205626" y="-25127"/>
                  <a:pt x="206684" y="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F2D6A7D7-4AD2-46E6-AF82-D61B7BCBCE1F}"/>
              </a:ext>
            </a:extLst>
          </p:cNvPr>
          <p:cNvSpPr/>
          <p:nvPr/>
        </p:nvSpPr>
        <p:spPr>
          <a:xfrm>
            <a:off x="3144383" y="609577"/>
            <a:ext cx="377384" cy="1067832"/>
          </a:xfrm>
          <a:custGeom>
            <a:avLst/>
            <a:gdLst>
              <a:gd name="connsiteX0" fmla="*/ 370342 w 377384"/>
              <a:gd name="connsiteY0" fmla="*/ 25423 h 1067832"/>
              <a:gd name="connsiteX1" fmla="*/ 2042 w 377384"/>
              <a:gd name="connsiteY1" fmla="*/ 1063648 h 1067832"/>
              <a:gd name="connsiteX2" fmla="*/ 227467 w 377384"/>
              <a:gd name="connsiteY2" fmla="*/ 377848 h 1067832"/>
              <a:gd name="connsiteX3" fmla="*/ 370342 w 377384"/>
              <a:gd name="connsiteY3" fmla="*/ 25423 h 106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84" h="1067832">
                <a:moveTo>
                  <a:pt x="370342" y="25423"/>
                </a:moveTo>
                <a:cubicBezTo>
                  <a:pt x="332771" y="139723"/>
                  <a:pt x="25854" y="1004911"/>
                  <a:pt x="2042" y="1063648"/>
                </a:cubicBezTo>
                <a:cubicBezTo>
                  <a:pt x="-21770" y="1122385"/>
                  <a:pt x="169259" y="546123"/>
                  <a:pt x="227467" y="377848"/>
                </a:cubicBezTo>
                <a:cubicBezTo>
                  <a:pt x="285675" y="209573"/>
                  <a:pt x="407913" y="-88877"/>
                  <a:pt x="370342" y="25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75C0571A-54F6-67A0-B759-11773D88BBE6}"/>
              </a:ext>
            </a:extLst>
          </p:cNvPr>
          <p:cNvSpPr/>
          <p:nvPr/>
        </p:nvSpPr>
        <p:spPr>
          <a:xfrm>
            <a:off x="2837644" y="1096836"/>
            <a:ext cx="242022" cy="585411"/>
          </a:xfrm>
          <a:custGeom>
            <a:avLst/>
            <a:gdLst>
              <a:gd name="connsiteX0" fmla="*/ 238931 w 242022"/>
              <a:gd name="connsiteY0" fmla="*/ 4889 h 585411"/>
              <a:gd name="connsiteX1" fmla="*/ 7156 w 242022"/>
              <a:gd name="connsiteY1" fmla="*/ 570039 h 585411"/>
              <a:gd name="connsiteX2" fmla="*/ 70656 w 242022"/>
              <a:gd name="connsiteY2" fmla="*/ 408114 h 585411"/>
              <a:gd name="connsiteX3" fmla="*/ 188131 w 242022"/>
              <a:gd name="connsiteY3" fmla="*/ 223964 h 585411"/>
              <a:gd name="connsiteX4" fmla="*/ 143681 w 242022"/>
              <a:gd name="connsiteY4" fmla="*/ 290639 h 585411"/>
              <a:gd name="connsiteX5" fmla="*/ 238931 w 242022"/>
              <a:gd name="connsiteY5" fmla="*/ 4889 h 58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022" h="585411">
                <a:moveTo>
                  <a:pt x="238931" y="4889"/>
                </a:moveTo>
                <a:cubicBezTo>
                  <a:pt x="216177" y="51456"/>
                  <a:pt x="35202" y="502835"/>
                  <a:pt x="7156" y="570039"/>
                </a:cubicBezTo>
                <a:cubicBezTo>
                  <a:pt x="-20890" y="637243"/>
                  <a:pt x="40494" y="465793"/>
                  <a:pt x="70656" y="408114"/>
                </a:cubicBezTo>
                <a:cubicBezTo>
                  <a:pt x="100818" y="350435"/>
                  <a:pt x="175960" y="243543"/>
                  <a:pt x="188131" y="223964"/>
                </a:cubicBezTo>
                <a:cubicBezTo>
                  <a:pt x="200302" y="204385"/>
                  <a:pt x="135744" y="322389"/>
                  <a:pt x="143681" y="290639"/>
                </a:cubicBezTo>
                <a:cubicBezTo>
                  <a:pt x="151618" y="258889"/>
                  <a:pt x="261685" y="-41678"/>
                  <a:pt x="238931" y="4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7DA3E7CB-7777-BCF7-2095-C8AB553F7BB3}"/>
              </a:ext>
            </a:extLst>
          </p:cNvPr>
          <p:cNvSpPr/>
          <p:nvPr/>
        </p:nvSpPr>
        <p:spPr>
          <a:xfrm>
            <a:off x="2948357" y="1725719"/>
            <a:ext cx="215638" cy="688157"/>
          </a:xfrm>
          <a:custGeom>
            <a:avLst/>
            <a:gdLst>
              <a:gd name="connsiteX0" fmla="*/ 4393 w 215638"/>
              <a:gd name="connsiteY0" fmla="*/ 4656 h 688157"/>
              <a:gd name="connsiteX1" fmla="*/ 13918 w 215638"/>
              <a:gd name="connsiteY1" fmla="*/ 677756 h 688157"/>
              <a:gd name="connsiteX2" fmla="*/ 109168 w 215638"/>
              <a:gd name="connsiteY2" fmla="*/ 385656 h 688157"/>
              <a:gd name="connsiteX3" fmla="*/ 213943 w 215638"/>
              <a:gd name="connsiteY3" fmla="*/ 4656 h 688157"/>
              <a:gd name="connsiteX4" fmla="*/ 20268 w 215638"/>
              <a:gd name="connsiteY4" fmla="*/ 665056 h 688157"/>
              <a:gd name="connsiteX5" fmla="*/ 4393 w 215638"/>
              <a:gd name="connsiteY5" fmla="*/ 4656 h 68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638" h="688157">
                <a:moveTo>
                  <a:pt x="4393" y="4656"/>
                </a:moveTo>
                <a:cubicBezTo>
                  <a:pt x="3335" y="6773"/>
                  <a:pt x="-3544" y="614256"/>
                  <a:pt x="13918" y="677756"/>
                </a:cubicBezTo>
                <a:cubicBezTo>
                  <a:pt x="31380" y="741256"/>
                  <a:pt x="75831" y="497839"/>
                  <a:pt x="109168" y="385656"/>
                </a:cubicBezTo>
                <a:cubicBezTo>
                  <a:pt x="142506" y="273473"/>
                  <a:pt x="228760" y="-41911"/>
                  <a:pt x="213943" y="4656"/>
                </a:cubicBezTo>
                <a:cubicBezTo>
                  <a:pt x="199126" y="51223"/>
                  <a:pt x="54135" y="669818"/>
                  <a:pt x="20268" y="665056"/>
                </a:cubicBezTo>
                <a:cubicBezTo>
                  <a:pt x="-13599" y="660294"/>
                  <a:pt x="5451" y="2539"/>
                  <a:pt x="4393" y="4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F1F94918-808B-ED08-3B40-A95612087912}"/>
              </a:ext>
            </a:extLst>
          </p:cNvPr>
          <p:cNvSpPr/>
          <p:nvPr/>
        </p:nvSpPr>
        <p:spPr>
          <a:xfrm>
            <a:off x="3891488" y="1655854"/>
            <a:ext cx="109239" cy="822172"/>
          </a:xfrm>
          <a:custGeom>
            <a:avLst/>
            <a:gdLst>
              <a:gd name="connsiteX0" fmla="*/ 109012 w 109239"/>
              <a:gd name="connsiteY0" fmla="*/ 7846 h 822172"/>
              <a:gd name="connsiteX1" fmla="*/ 13762 w 109239"/>
              <a:gd name="connsiteY1" fmla="*/ 728571 h 822172"/>
              <a:gd name="connsiteX2" fmla="*/ 10587 w 109239"/>
              <a:gd name="connsiteY2" fmla="*/ 804771 h 822172"/>
              <a:gd name="connsiteX3" fmla="*/ 10587 w 109239"/>
              <a:gd name="connsiteY3" fmla="*/ 649196 h 822172"/>
              <a:gd name="connsiteX4" fmla="*/ 1062 w 109239"/>
              <a:gd name="connsiteY4" fmla="*/ 71346 h 822172"/>
              <a:gd name="connsiteX5" fmla="*/ 39162 w 109239"/>
              <a:gd name="connsiteY5" fmla="*/ 328521 h 822172"/>
              <a:gd name="connsiteX6" fmla="*/ 109012 w 109239"/>
              <a:gd name="connsiteY6" fmla="*/ 7846 h 82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39" h="822172">
                <a:moveTo>
                  <a:pt x="109012" y="7846"/>
                </a:moveTo>
                <a:cubicBezTo>
                  <a:pt x="104779" y="74521"/>
                  <a:pt x="30166" y="595750"/>
                  <a:pt x="13762" y="728571"/>
                </a:cubicBezTo>
                <a:cubicBezTo>
                  <a:pt x="-2642" y="861392"/>
                  <a:pt x="11116" y="818000"/>
                  <a:pt x="10587" y="804771"/>
                </a:cubicBezTo>
                <a:cubicBezTo>
                  <a:pt x="10058" y="791542"/>
                  <a:pt x="12174" y="771434"/>
                  <a:pt x="10587" y="649196"/>
                </a:cubicBezTo>
                <a:cubicBezTo>
                  <a:pt x="8999" y="526959"/>
                  <a:pt x="-3700" y="124792"/>
                  <a:pt x="1062" y="71346"/>
                </a:cubicBezTo>
                <a:cubicBezTo>
                  <a:pt x="5824" y="17900"/>
                  <a:pt x="21170" y="335929"/>
                  <a:pt x="39162" y="328521"/>
                </a:cubicBezTo>
                <a:cubicBezTo>
                  <a:pt x="57154" y="321113"/>
                  <a:pt x="113245" y="-58829"/>
                  <a:pt x="109012" y="7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C27A1DF2-012E-531E-FED7-43815DF53471}"/>
              </a:ext>
            </a:extLst>
          </p:cNvPr>
          <p:cNvSpPr/>
          <p:nvPr/>
        </p:nvSpPr>
        <p:spPr>
          <a:xfrm>
            <a:off x="2628824" y="2219080"/>
            <a:ext cx="101683" cy="480417"/>
          </a:xfrm>
          <a:custGeom>
            <a:avLst/>
            <a:gdLst>
              <a:gd name="connsiteX0" fmla="*/ 85801 w 101683"/>
              <a:gd name="connsiteY0" fmla="*/ 245 h 480417"/>
              <a:gd name="connsiteX1" fmla="*/ 69926 w 101683"/>
              <a:gd name="connsiteY1" fmla="*/ 247895 h 480417"/>
              <a:gd name="connsiteX2" fmla="*/ 76 w 101683"/>
              <a:gd name="connsiteY2" fmla="*/ 479670 h 480417"/>
              <a:gd name="connsiteX3" fmla="*/ 57226 w 101683"/>
              <a:gd name="connsiteY3" fmla="*/ 317745 h 480417"/>
              <a:gd name="connsiteX4" fmla="*/ 101676 w 101683"/>
              <a:gd name="connsiteY4" fmla="*/ 203445 h 480417"/>
              <a:gd name="connsiteX5" fmla="*/ 85801 w 101683"/>
              <a:gd name="connsiteY5" fmla="*/ 245 h 480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83" h="480417">
                <a:moveTo>
                  <a:pt x="85801" y="245"/>
                </a:moveTo>
                <a:cubicBezTo>
                  <a:pt x="80509" y="7653"/>
                  <a:pt x="84213" y="167991"/>
                  <a:pt x="69926" y="247895"/>
                </a:cubicBezTo>
                <a:cubicBezTo>
                  <a:pt x="55639" y="327799"/>
                  <a:pt x="2193" y="468028"/>
                  <a:pt x="76" y="479670"/>
                </a:cubicBezTo>
                <a:cubicBezTo>
                  <a:pt x="-2041" y="491312"/>
                  <a:pt x="40293" y="363782"/>
                  <a:pt x="57226" y="317745"/>
                </a:cubicBezTo>
                <a:cubicBezTo>
                  <a:pt x="74159" y="271708"/>
                  <a:pt x="102205" y="251599"/>
                  <a:pt x="101676" y="203445"/>
                </a:cubicBezTo>
                <a:cubicBezTo>
                  <a:pt x="101147" y="155291"/>
                  <a:pt x="91093" y="-7163"/>
                  <a:pt x="85801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F40FF21E-6775-BDF9-7688-53B4AAE77110}"/>
              </a:ext>
            </a:extLst>
          </p:cNvPr>
          <p:cNvSpPr/>
          <p:nvPr/>
        </p:nvSpPr>
        <p:spPr>
          <a:xfrm>
            <a:off x="2372314" y="2542376"/>
            <a:ext cx="263932" cy="771388"/>
          </a:xfrm>
          <a:custGeom>
            <a:avLst/>
            <a:gdLst>
              <a:gd name="connsiteX0" fmla="*/ 228011 w 263932"/>
              <a:gd name="connsiteY0" fmla="*/ 799 h 771388"/>
              <a:gd name="connsiteX1" fmla="*/ 221661 w 263932"/>
              <a:gd name="connsiteY1" fmla="*/ 238924 h 771388"/>
              <a:gd name="connsiteX2" fmla="*/ 5761 w 263932"/>
              <a:gd name="connsiteY2" fmla="*/ 753274 h 771388"/>
              <a:gd name="connsiteX3" fmla="*/ 78786 w 263932"/>
              <a:gd name="connsiteY3" fmla="*/ 610399 h 771388"/>
              <a:gd name="connsiteX4" fmla="*/ 256586 w 263932"/>
              <a:gd name="connsiteY4" fmla="*/ 178599 h 771388"/>
              <a:gd name="connsiteX5" fmla="*/ 228011 w 263932"/>
              <a:gd name="connsiteY5" fmla="*/ 799 h 77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932" h="771388">
                <a:moveTo>
                  <a:pt x="228011" y="799"/>
                </a:moveTo>
                <a:cubicBezTo>
                  <a:pt x="222190" y="10853"/>
                  <a:pt x="258703" y="113512"/>
                  <a:pt x="221661" y="238924"/>
                </a:cubicBezTo>
                <a:cubicBezTo>
                  <a:pt x="184619" y="364336"/>
                  <a:pt x="29573" y="691362"/>
                  <a:pt x="5761" y="753274"/>
                </a:cubicBezTo>
                <a:cubicBezTo>
                  <a:pt x="-18051" y="815186"/>
                  <a:pt x="36982" y="706178"/>
                  <a:pt x="78786" y="610399"/>
                </a:cubicBezTo>
                <a:cubicBezTo>
                  <a:pt x="120590" y="514620"/>
                  <a:pt x="231186" y="280199"/>
                  <a:pt x="256586" y="178599"/>
                </a:cubicBezTo>
                <a:cubicBezTo>
                  <a:pt x="281986" y="76999"/>
                  <a:pt x="233832" y="-9255"/>
                  <a:pt x="228011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2EC99BD6-995E-4D4D-7012-E4B1CA312EE9}"/>
              </a:ext>
            </a:extLst>
          </p:cNvPr>
          <p:cNvSpPr/>
          <p:nvPr/>
        </p:nvSpPr>
        <p:spPr>
          <a:xfrm>
            <a:off x="3230304" y="2465505"/>
            <a:ext cx="624824" cy="1281719"/>
          </a:xfrm>
          <a:custGeom>
            <a:avLst/>
            <a:gdLst>
              <a:gd name="connsiteX0" fmla="*/ 624146 w 624824"/>
              <a:gd name="connsiteY0" fmla="*/ 1470 h 1281719"/>
              <a:gd name="connsiteX1" fmla="*/ 303471 w 624824"/>
              <a:gd name="connsiteY1" fmla="*/ 506295 h 1281719"/>
              <a:gd name="connsiteX2" fmla="*/ 14546 w 624824"/>
              <a:gd name="connsiteY2" fmla="*/ 1249245 h 1281719"/>
              <a:gd name="connsiteX3" fmla="*/ 78046 w 624824"/>
              <a:gd name="connsiteY3" fmla="*/ 1071445 h 1281719"/>
              <a:gd name="connsiteX4" fmla="*/ 379671 w 624824"/>
              <a:gd name="connsiteY4" fmla="*/ 376120 h 1281719"/>
              <a:gd name="connsiteX5" fmla="*/ 624146 w 624824"/>
              <a:gd name="connsiteY5" fmla="*/ 1470 h 128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824" h="1281719">
                <a:moveTo>
                  <a:pt x="624146" y="1470"/>
                </a:moveTo>
                <a:cubicBezTo>
                  <a:pt x="611446" y="23166"/>
                  <a:pt x="405071" y="298333"/>
                  <a:pt x="303471" y="506295"/>
                </a:cubicBezTo>
                <a:cubicBezTo>
                  <a:pt x="201871" y="714257"/>
                  <a:pt x="52117" y="1155053"/>
                  <a:pt x="14546" y="1249245"/>
                </a:cubicBezTo>
                <a:cubicBezTo>
                  <a:pt x="-23025" y="1343437"/>
                  <a:pt x="17192" y="1216966"/>
                  <a:pt x="78046" y="1071445"/>
                </a:cubicBezTo>
                <a:cubicBezTo>
                  <a:pt x="138900" y="925924"/>
                  <a:pt x="291300" y="549687"/>
                  <a:pt x="379671" y="376120"/>
                </a:cubicBezTo>
                <a:cubicBezTo>
                  <a:pt x="468042" y="202553"/>
                  <a:pt x="636846" y="-20226"/>
                  <a:pt x="624146" y="1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54E7CF6-EE0D-F773-0124-268D57921869}"/>
              </a:ext>
            </a:extLst>
          </p:cNvPr>
          <p:cNvSpPr/>
          <p:nvPr/>
        </p:nvSpPr>
        <p:spPr>
          <a:xfrm>
            <a:off x="2727848" y="3740818"/>
            <a:ext cx="505151" cy="1260006"/>
          </a:xfrm>
          <a:custGeom>
            <a:avLst/>
            <a:gdLst>
              <a:gd name="connsiteX0" fmla="*/ 491602 w 505151"/>
              <a:gd name="connsiteY0" fmla="*/ 21557 h 1260006"/>
              <a:gd name="connsiteX1" fmla="*/ 189977 w 505151"/>
              <a:gd name="connsiteY1" fmla="*/ 847057 h 1260006"/>
              <a:gd name="connsiteX2" fmla="*/ 5827 w 505151"/>
              <a:gd name="connsiteY2" fmla="*/ 1243932 h 1260006"/>
              <a:gd name="connsiteX3" fmla="*/ 405877 w 505151"/>
              <a:gd name="connsiteY3" fmla="*/ 329532 h 1260006"/>
              <a:gd name="connsiteX4" fmla="*/ 491602 w 505151"/>
              <a:gd name="connsiteY4" fmla="*/ 21557 h 126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151" h="1260006">
                <a:moveTo>
                  <a:pt x="491602" y="21557"/>
                </a:moveTo>
                <a:cubicBezTo>
                  <a:pt x="455619" y="107811"/>
                  <a:pt x="270939" y="643328"/>
                  <a:pt x="189977" y="847057"/>
                </a:cubicBezTo>
                <a:cubicBezTo>
                  <a:pt x="109014" y="1050786"/>
                  <a:pt x="-30156" y="1330186"/>
                  <a:pt x="5827" y="1243932"/>
                </a:cubicBezTo>
                <a:cubicBezTo>
                  <a:pt x="41810" y="1157678"/>
                  <a:pt x="322269" y="536965"/>
                  <a:pt x="405877" y="329532"/>
                </a:cubicBezTo>
                <a:cubicBezTo>
                  <a:pt x="489485" y="122099"/>
                  <a:pt x="527585" y="-64697"/>
                  <a:pt x="491602" y="21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AA40871A-D751-5FF9-1EA8-40AEB8197B94}"/>
              </a:ext>
            </a:extLst>
          </p:cNvPr>
          <p:cNvSpPr/>
          <p:nvPr/>
        </p:nvSpPr>
        <p:spPr>
          <a:xfrm>
            <a:off x="1844409" y="3440348"/>
            <a:ext cx="516213" cy="1046182"/>
          </a:xfrm>
          <a:custGeom>
            <a:avLst/>
            <a:gdLst>
              <a:gd name="connsiteX0" fmla="*/ 514616 w 516213"/>
              <a:gd name="connsiteY0" fmla="*/ 4527 h 1046182"/>
              <a:gd name="connsiteX1" fmla="*/ 203466 w 516213"/>
              <a:gd name="connsiteY1" fmla="*/ 785577 h 1046182"/>
              <a:gd name="connsiteX2" fmla="*/ 266 w 516213"/>
              <a:gd name="connsiteY2" fmla="*/ 1045927 h 1046182"/>
              <a:gd name="connsiteX3" fmla="*/ 165366 w 516213"/>
              <a:gd name="connsiteY3" fmla="*/ 823677 h 1046182"/>
              <a:gd name="connsiteX4" fmla="*/ 378091 w 516213"/>
              <a:gd name="connsiteY4" fmla="*/ 353777 h 1046182"/>
              <a:gd name="connsiteX5" fmla="*/ 327291 w 516213"/>
              <a:gd name="connsiteY5" fmla="*/ 458552 h 1046182"/>
              <a:gd name="connsiteX6" fmla="*/ 514616 w 516213"/>
              <a:gd name="connsiteY6" fmla="*/ 4527 h 10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213" h="1046182">
                <a:moveTo>
                  <a:pt x="514616" y="4527"/>
                </a:moveTo>
                <a:cubicBezTo>
                  <a:pt x="493978" y="59031"/>
                  <a:pt x="289191" y="612010"/>
                  <a:pt x="203466" y="785577"/>
                </a:cubicBezTo>
                <a:cubicBezTo>
                  <a:pt x="117741" y="959144"/>
                  <a:pt x="6616" y="1039577"/>
                  <a:pt x="266" y="1045927"/>
                </a:cubicBezTo>
                <a:cubicBezTo>
                  <a:pt x="-6084" y="1052277"/>
                  <a:pt x="102395" y="939035"/>
                  <a:pt x="165366" y="823677"/>
                </a:cubicBezTo>
                <a:cubicBezTo>
                  <a:pt x="228337" y="708319"/>
                  <a:pt x="351104" y="414631"/>
                  <a:pt x="378091" y="353777"/>
                </a:cubicBezTo>
                <a:cubicBezTo>
                  <a:pt x="405078" y="292923"/>
                  <a:pt x="305066" y="512527"/>
                  <a:pt x="327291" y="458552"/>
                </a:cubicBezTo>
                <a:cubicBezTo>
                  <a:pt x="349516" y="404577"/>
                  <a:pt x="535254" y="-49977"/>
                  <a:pt x="514616" y="4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70F64CB3-60A5-FE88-D921-BEDA5D44BDB5}"/>
              </a:ext>
            </a:extLst>
          </p:cNvPr>
          <p:cNvSpPr/>
          <p:nvPr/>
        </p:nvSpPr>
        <p:spPr>
          <a:xfrm>
            <a:off x="1199575" y="4607319"/>
            <a:ext cx="577336" cy="855325"/>
          </a:xfrm>
          <a:custGeom>
            <a:avLst/>
            <a:gdLst>
              <a:gd name="connsiteX0" fmla="*/ 575250 w 577336"/>
              <a:gd name="connsiteY0" fmla="*/ 5956 h 855325"/>
              <a:gd name="connsiteX1" fmla="*/ 168850 w 577336"/>
              <a:gd name="connsiteY1" fmla="*/ 523481 h 855325"/>
              <a:gd name="connsiteX2" fmla="*/ 3750 w 577336"/>
              <a:gd name="connsiteY2" fmla="*/ 850506 h 855325"/>
              <a:gd name="connsiteX3" fmla="*/ 311725 w 577336"/>
              <a:gd name="connsiteY3" fmla="*/ 279006 h 855325"/>
              <a:gd name="connsiteX4" fmla="*/ 575250 w 577336"/>
              <a:gd name="connsiteY4" fmla="*/ 5956 h 85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7336" h="855325">
                <a:moveTo>
                  <a:pt x="575250" y="5956"/>
                </a:moveTo>
                <a:cubicBezTo>
                  <a:pt x="551438" y="46702"/>
                  <a:pt x="264100" y="382723"/>
                  <a:pt x="168850" y="523481"/>
                </a:cubicBezTo>
                <a:cubicBezTo>
                  <a:pt x="73600" y="664239"/>
                  <a:pt x="-20062" y="891252"/>
                  <a:pt x="3750" y="850506"/>
                </a:cubicBezTo>
                <a:cubicBezTo>
                  <a:pt x="27562" y="809760"/>
                  <a:pt x="210125" y="416060"/>
                  <a:pt x="311725" y="279006"/>
                </a:cubicBezTo>
                <a:cubicBezTo>
                  <a:pt x="413325" y="141952"/>
                  <a:pt x="599062" y="-34790"/>
                  <a:pt x="575250" y="5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15946934-99E1-EC0E-B3FD-EA0D8D083F3F}"/>
              </a:ext>
            </a:extLst>
          </p:cNvPr>
          <p:cNvSpPr/>
          <p:nvPr/>
        </p:nvSpPr>
        <p:spPr>
          <a:xfrm>
            <a:off x="1660048" y="4428521"/>
            <a:ext cx="403901" cy="496076"/>
          </a:xfrm>
          <a:custGeom>
            <a:avLst/>
            <a:gdLst>
              <a:gd name="connsiteX0" fmla="*/ 403702 w 403901"/>
              <a:gd name="connsiteY0" fmla="*/ 604 h 496076"/>
              <a:gd name="connsiteX1" fmla="*/ 102077 w 403901"/>
              <a:gd name="connsiteY1" fmla="*/ 343504 h 496076"/>
              <a:gd name="connsiteX2" fmla="*/ 477 w 403901"/>
              <a:gd name="connsiteY2" fmla="*/ 495904 h 496076"/>
              <a:gd name="connsiteX3" fmla="*/ 70327 w 403901"/>
              <a:gd name="connsiteY3" fmla="*/ 368904 h 496076"/>
              <a:gd name="connsiteX4" fmla="*/ 213202 w 403901"/>
              <a:gd name="connsiteY4" fmla="*/ 156179 h 496076"/>
              <a:gd name="connsiteX5" fmla="*/ 149702 w 403901"/>
              <a:gd name="connsiteY5" fmla="*/ 257779 h 496076"/>
              <a:gd name="connsiteX6" fmla="*/ 403702 w 403901"/>
              <a:gd name="connsiteY6" fmla="*/ 604 h 49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901" h="496076">
                <a:moveTo>
                  <a:pt x="403702" y="604"/>
                </a:moveTo>
                <a:cubicBezTo>
                  <a:pt x="395765" y="14891"/>
                  <a:pt x="169281" y="260954"/>
                  <a:pt x="102077" y="343504"/>
                </a:cubicBezTo>
                <a:cubicBezTo>
                  <a:pt x="34873" y="426054"/>
                  <a:pt x="5769" y="491671"/>
                  <a:pt x="477" y="495904"/>
                </a:cubicBezTo>
                <a:cubicBezTo>
                  <a:pt x="-4815" y="500137"/>
                  <a:pt x="34873" y="425525"/>
                  <a:pt x="70327" y="368904"/>
                </a:cubicBezTo>
                <a:cubicBezTo>
                  <a:pt x="105781" y="312283"/>
                  <a:pt x="199973" y="174700"/>
                  <a:pt x="213202" y="156179"/>
                </a:cubicBezTo>
                <a:cubicBezTo>
                  <a:pt x="226431" y="137658"/>
                  <a:pt x="119540" y="285825"/>
                  <a:pt x="149702" y="257779"/>
                </a:cubicBezTo>
                <a:cubicBezTo>
                  <a:pt x="179864" y="229733"/>
                  <a:pt x="411639" y="-13683"/>
                  <a:pt x="403702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EED4FF73-6774-BC21-DF8E-5A6BC510F306}"/>
              </a:ext>
            </a:extLst>
          </p:cNvPr>
          <p:cNvSpPr/>
          <p:nvPr/>
        </p:nvSpPr>
        <p:spPr>
          <a:xfrm>
            <a:off x="1148229" y="5511679"/>
            <a:ext cx="87040" cy="716080"/>
          </a:xfrm>
          <a:custGeom>
            <a:avLst/>
            <a:gdLst>
              <a:gd name="connsiteX0" fmla="*/ 86846 w 87040"/>
              <a:gd name="connsiteY0" fmla="*/ 121 h 716080"/>
              <a:gd name="connsiteX1" fmla="*/ 26521 w 87040"/>
              <a:gd name="connsiteY1" fmla="*/ 235071 h 716080"/>
              <a:gd name="connsiteX2" fmla="*/ 4296 w 87040"/>
              <a:gd name="connsiteY2" fmla="*/ 428746 h 716080"/>
              <a:gd name="connsiteX3" fmla="*/ 20171 w 87040"/>
              <a:gd name="connsiteY3" fmla="*/ 708146 h 716080"/>
              <a:gd name="connsiteX4" fmla="*/ 20171 w 87040"/>
              <a:gd name="connsiteY4" fmla="*/ 606546 h 716080"/>
              <a:gd name="connsiteX5" fmla="*/ 4296 w 87040"/>
              <a:gd name="connsiteY5" fmla="*/ 266821 h 716080"/>
              <a:gd name="connsiteX6" fmla="*/ 86846 w 87040"/>
              <a:gd name="connsiteY6" fmla="*/ 121 h 71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40" h="716080">
                <a:moveTo>
                  <a:pt x="86846" y="121"/>
                </a:moveTo>
                <a:cubicBezTo>
                  <a:pt x="90550" y="-5171"/>
                  <a:pt x="40279" y="163634"/>
                  <a:pt x="26521" y="235071"/>
                </a:cubicBezTo>
                <a:cubicBezTo>
                  <a:pt x="12763" y="306508"/>
                  <a:pt x="5354" y="349900"/>
                  <a:pt x="4296" y="428746"/>
                </a:cubicBezTo>
                <a:cubicBezTo>
                  <a:pt x="3238" y="507592"/>
                  <a:pt x="17525" y="678513"/>
                  <a:pt x="20171" y="708146"/>
                </a:cubicBezTo>
                <a:cubicBezTo>
                  <a:pt x="22817" y="737779"/>
                  <a:pt x="22817" y="680100"/>
                  <a:pt x="20171" y="606546"/>
                </a:cubicBezTo>
                <a:cubicBezTo>
                  <a:pt x="17525" y="532992"/>
                  <a:pt x="-10521" y="373183"/>
                  <a:pt x="4296" y="266821"/>
                </a:cubicBezTo>
                <a:cubicBezTo>
                  <a:pt x="19113" y="160459"/>
                  <a:pt x="83142" y="5413"/>
                  <a:pt x="86846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B805957C-6E52-9992-2E82-4B253698D47C}"/>
              </a:ext>
            </a:extLst>
          </p:cNvPr>
          <p:cNvSpPr/>
          <p:nvPr/>
        </p:nvSpPr>
        <p:spPr>
          <a:xfrm>
            <a:off x="1287118" y="5168891"/>
            <a:ext cx="358984" cy="489751"/>
          </a:xfrm>
          <a:custGeom>
            <a:avLst/>
            <a:gdLst>
              <a:gd name="connsiteX0" fmla="*/ 186082 w 358984"/>
              <a:gd name="connsiteY0" fmla="*/ 9 h 489751"/>
              <a:gd name="connsiteX1" fmla="*/ 176557 w 358984"/>
              <a:gd name="connsiteY1" fmla="*/ 196859 h 489751"/>
              <a:gd name="connsiteX2" fmla="*/ 1932 w 358984"/>
              <a:gd name="connsiteY2" fmla="*/ 485784 h 489751"/>
              <a:gd name="connsiteX3" fmla="*/ 100357 w 358984"/>
              <a:gd name="connsiteY3" fmla="*/ 342909 h 489751"/>
              <a:gd name="connsiteX4" fmla="*/ 357532 w 358984"/>
              <a:gd name="connsiteY4" fmla="*/ 38109 h 489751"/>
              <a:gd name="connsiteX5" fmla="*/ 201957 w 358984"/>
              <a:gd name="connsiteY5" fmla="*/ 203209 h 489751"/>
              <a:gd name="connsiteX6" fmla="*/ 138457 w 358984"/>
              <a:gd name="connsiteY6" fmla="*/ 25409 h 489751"/>
              <a:gd name="connsiteX7" fmla="*/ 205132 w 358984"/>
              <a:gd name="connsiteY7" fmla="*/ 187334 h 489751"/>
              <a:gd name="connsiteX8" fmla="*/ 186082 w 358984"/>
              <a:gd name="connsiteY8" fmla="*/ 9 h 48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8984" h="489751">
                <a:moveTo>
                  <a:pt x="186082" y="9"/>
                </a:moveTo>
                <a:cubicBezTo>
                  <a:pt x="181320" y="1596"/>
                  <a:pt x="207249" y="115897"/>
                  <a:pt x="176557" y="196859"/>
                </a:cubicBezTo>
                <a:cubicBezTo>
                  <a:pt x="145865" y="277821"/>
                  <a:pt x="14632" y="461442"/>
                  <a:pt x="1932" y="485784"/>
                </a:cubicBezTo>
                <a:cubicBezTo>
                  <a:pt x="-10768" y="510126"/>
                  <a:pt x="41090" y="417521"/>
                  <a:pt x="100357" y="342909"/>
                </a:cubicBezTo>
                <a:cubicBezTo>
                  <a:pt x="159624" y="268297"/>
                  <a:pt x="340599" y="61392"/>
                  <a:pt x="357532" y="38109"/>
                </a:cubicBezTo>
                <a:cubicBezTo>
                  <a:pt x="374465" y="14826"/>
                  <a:pt x="238469" y="205326"/>
                  <a:pt x="201957" y="203209"/>
                </a:cubicBezTo>
                <a:cubicBezTo>
                  <a:pt x="165445" y="201092"/>
                  <a:pt x="137928" y="28055"/>
                  <a:pt x="138457" y="25409"/>
                </a:cubicBezTo>
                <a:cubicBezTo>
                  <a:pt x="138986" y="22763"/>
                  <a:pt x="197724" y="185217"/>
                  <a:pt x="205132" y="187334"/>
                </a:cubicBezTo>
                <a:cubicBezTo>
                  <a:pt x="212540" y="189451"/>
                  <a:pt x="190844" y="-1578"/>
                  <a:pt x="18608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046D2C6A-2773-6EEA-EB4D-473172C550F0}"/>
              </a:ext>
            </a:extLst>
          </p:cNvPr>
          <p:cNvSpPr/>
          <p:nvPr/>
        </p:nvSpPr>
        <p:spPr>
          <a:xfrm>
            <a:off x="1662113" y="4924155"/>
            <a:ext cx="214443" cy="973779"/>
          </a:xfrm>
          <a:custGeom>
            <a:avLst/>
            <a:gdLst>
              <a:gd name="connsiteX0" fmla="*/ 214312 w 214443"/>
              <a:gd name="connsiteY0" fmla="*/ 270 h 973779"/>
              <a:gd name="connsiteX1" fmla="*/ 163512 w 214443"/>
              <a:gd name="connsiteY1" fmla="*/ 416195 h 973779"/>
              <a:gd name="connsiteX2" fmla="*/ 39687 w 214443"/>
              <a:gd name="connsiteY2" fmla="*/ 622570 h 973779"/>
              <a:gd name="connsiteX3" fmla="*/ 4762 w 214443"/>
              <a:gd name="connsiteY3" fmla="*/ 968645 h 973779"/>
              <a:gd name="connsiteX4" fmla="*/ 7937 w 214443"/>
              <a:gd name="connsiteY4" fmla="*/ 813070 h 973779"/>
              <a:gd name="connsiteX5" fmla="*/ 74612 w 214443"/>
              <a:gd name="connsiteY5" fmla="*/ 584470 h 973779"/>
              <a:gd name="connsiteX6" fmla="*/ 150812 w 214443"/>
              <a:gd name="connsiteY6" fmla="*/ 355870 h 973779"/>
              <a:gd name="connsiteX7" fmla="*/ 214312 w 214443"/>
              <a:gd name="connsiteY7" fmla="*/ 270 h 9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443" h="973779">
                <a:moveTo>
                  <a:pt x="214312" y="270"/>
                </a:moveTo>
                <a:cubicBezTo>
                  <a:pt x="216429" y="10324"/>
                  <a:pt x="192616" y="312478"/>
                  <a:pt x="163512" y="416195"/>
                </a:cubicBezTo>
                <a:cubicBezTo>
                  <a:pt x="134408" y="519912"/>
                  <a:pt x="66145" y="530495"/>
                  <a:pt x="39687" y="622570"/>
                </a:cubicBezTo>
                <a:cubicBezTo>
                  <a:pt x="13229" y="714645"/>
                  <a:pt x="10054" y="936895"/>
                  <a:pt x="4762" y="968645"/>
                </a:cubicBezTo>
                <a:cubicBezTo>
                  <a:pt x="-530" y="1000395"/>
                  <a:pt x="-3705" y="877099"/>
                  <a:pt x="7937" y="813070"/>
                </a:cubicBezTo>
                <a:cubicBezTo>
                  <a:pt x="19579" y="749041"/>
                  <a:pt x="50800" y="660670"/>
                  <a:pt x="74612" y="584470"/>
                </a:cubicBezTo>
                <a:cubicBezTo>
                  <a:pt x="98424" y="508270"/>
                  <a:pt x="129645" y="449003"/>
                  <a:pt x="150812" y="355870"/>
                </a:cubicBezTo>
                <a:cubicBezTo>
                  <a:pt x="171979" y="262737"/>
                  <a:pt x="212195" y="-9784"/>
                  <a:pt x="214312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58E5167F-3BE2-E587-FD2E-A20B48344DBC}"/>
              </a:ext>
            </a:extLst>
          </p:cNvPr>
          <p:cNvSpPr/>
          <p:nvPr/>
        </p:nvSpPr>
        <p:spPr>
          <a:xfrm>
            <a:off x="1238128" y="5741740"/>
            <a:ext cx="67880" cy="322569"/>
          </a:xfrm>
          <a:custGeom>
            <a:avLst/>
            <a:gdLst>
              <a:gd name="connsiteX0" fmla="*/ 63622 w 67880"/>
              <a:gd name="connsiteY0" fmla="*/ 1835 h 322569"/>
              <a:gd name="connsiteX1" fmla="*/ 47747 w 67880"/>
              <a:gd name="connsiteY1" fmla="*/ 185985 h 322569"/>
              <a:gd name="connsiteX2" fmla="*/ 122 w 67880"/>
              <a:gd name="connsiteY2" fmla="*/ 322510 h 322569"/>
              <a:gd name="connsiteX3" fmla="*/ 35047 w 67880"/>
              <a:gd name="connsiteY3" fmla="*/ 201860 h 322569"/>
              <a:gd name="connsiteX4" fmla="*/ 66797 w 67880"/>
              <a:gd name="connsiteY4" fmla="*/ 97085 h 322569"/>
              <a:gd name="connsiteX5" fmla="*/ 63622 w 67880"/>
              <a:gd name="connsiteY5" fmla="*/ 1835 h 32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80" h="322569">
                <a:moveTo>
                  <a:pt x="63622" y="1835"/>
                </a:moveTo>
                <a:cubicBezTo>
                  <a:pt x="60447" y="16652"/>
                  <a:pt x="58330" y="132539"/>
                  <a:pt x="47747" y="185985"/>
                </a:cubicBezTo>
                <a:cubicBezTo>
                  <a:pt x="37164" y="239431"/>
                  <a:pt x="2239" y="319864"/>
                  <a:pt x="122" y="322510"/>
                </a:cubicBezTo>
                <a:cubicBezTo>
                  <a:pt x="-1995" y="325156"/>
                  <a:pt x="23934" y="239431"/>
                  <a:pt x="35047" y="201860"/>
                </a:cubicBezTo>
                <a:cubicBezTo>
                  <a:pt x="46159" y="164289"/>
                  <a:pt x="64151" y="128306"/>
                  <a:pt x="66797" y="97085"/>
                </a:cubicBezTo>
                <a:cubicBezTo>
                  <a:pt x="69443" y="65864"/>
                  <a:pt x="66797" y="-12982"/>
                  <a:pt x="63622" y="1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434F9E18-E672-D632-3765-4AFA94CBE541}"/>
              </a:ext>
            </a:extLst>
          </p:cNvPr>
          <p:cNvSpPr/>
          <p:nvPr/>
        </p:nvSpPr>
        <p:spPr>
          <a:xfrm>
            <a:off x="2139733" y="5073288"/>
            <a:ext cx="543024" cy="672979"/>
          </a:xfrm>
          <a:custGeom>
            <a:avLst/>
            <a:gdLst>
              <a:gd name="connsiteX0" fmla="*/ 454242 w 543024"/>
              <a:gd name="connsiteY0" fmla="*/ 108312 h 672979"/>
              <a:gd name="connsiteX1" fmla="*/ 57367 w 543024"/>
              <a:gd name="connsiteY1" fmla="*/ 502012 h 672979"/>
              <a:gd name="connsiteX2" fmla="*/ 60542 w 543024"/>
              <a:gd name="connsiteY2" fmla="*/ 670287 h 672979"/>
              <a:gd name="connsiteX3" fmla="*/ 25617 w 543024"/>
              <a:gd name="connsiteY3" fmla="*/ 597262 h 672979"/>
              <a:gd name="connsiteX4" fmla="*/ 41492 w 543024"/>
              <a:gd name="connsiteY4" fmla="*/ 486137 h 672979"/>
              <a:gd name="connsiteX5" fmla="*/ 511392 w 543024"/>
              <a:gd name="connsiteY5" fmla="*/ 25762 h 672979"/>
              <a:gd name="connsiteX6" fmla="*/ 454242 w 543024"/>
              <a:gd name="connsiteY6" fmla="*/ 108312 h 67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024" h="672979">
                <a:moveTo>
                  <a:pt x="454242" y="108312"/>
                </a:moveTo>
                <a:cubicBezTo>
                  <a:pt x="378571" y="187687"/>
                  <a:pt x="122984" y="408350"/>
                  <a:pt x="57367" y="502012"/>
                </a:cubicBezTo>
                <a:cubicBezTo>
                  <a:pt x="-8250" y="595674"/>
                  <a:pt x="65834" y="654412"/>
                  <a:pt x="60542" y="670287"/>
                </a:cubicBezTo>
                <a:cubicBezTo>
                  <a:pt x="55250" y="686162"/>
                  <a:pt x="28792" y="627954"/>
                  <a:pt x="25617" y="597262"/>
                </a:cubicBezTo>
                <a:cubicBezTo>
                  <a:pt x="22442" y="566570"/>
                  <a:pt x="-39471" y="581387"/>
                  <a:pt x="41492" y="486137"/>
                </a:cubicBezTo>
                <a:cubicBezTo>
                  <a:pt x="122454" y="390887"/>
                  <a:pt x="444717" y="90320"/>
                  <a:pt x="511392" y="25762"/>
                </a:cubicBezTo>
                <a:cubicBezTo>
                  <a:pt x="578067" y="-38796"/>
                  <a:pt x="529913" y="28937"/>
                  <a:pt x="454242" y="108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E477E0D-A361-41DB-BD54-D722D795460C}"/>
              </a:ext>
            </a:extLst>
          </p:cNvPr>
          <p:cNvSpPr/>
          <p:nvPr/>
        </p:nvSpPr>
        <p:spPr>
          <a:xfrm>
            <a:off x="2396906" y="5324433"/>
            <a:ext cx="222517" cy="542029"/>
          </a:xfrm>
          <a:custGeom>
            <a:avLst/>
            <a:gdLst>
              <a:gd name="connsiteX0" fmla="*/ 222469 w 222517"/>
              <a:gd name="connsiteY0" fmla="*/ 42 h 542029"/>
              <a:gd name="connsiteX1" fmla="*/ 38319 w 222517"/>
              <a:gd name="connsiteY1" fmla="*/ 295317 h 542029"/>
              <a:gd name="connsiteX2" fmla="*/ 25619 w 222517"/>
              <a:gd name="connsiteY2" fmla="*/ 539792 h 542029"/>
              <a:gd name="connsiteX3" fmla="*/ 6569 w 222517"/>
              <a:gd name="connsiteY3" fmla="*/ 406442 h 542029"/>
              <a:gd name="connsiteX4" fmla="*/ 3394 w 222517"/>
              <a:gd name="connsiteY4" fmla="*/ 234992 h 542029"/>
              <a:gd name="connsiteX5" fmla="*/ 19269 w 222517"/>
              <a:gd name="connsiteY5" fmla="*/ 273092 h 542029"/>
              <a:gd name="connsiteX6" fmla="*/ 222469 w 222517"/>
              <a:gd name="connsiteY6" fmla="*/ 42 h 54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517" h="542029">
                <a:moveTo>
                  <a:pt x="222469" y="42"/>
                </a:moveTo>
                <a:cubicBezTo>
                  <a:pt x="225644" y="3746"/>
                  <a:pt x="71127" y="205359"/>
                  <a:pt x="38319" y="295317"/>
                </a:cubicBezTo>
                <a:cubicBezTo>
                  <a:pt x="5511" y="385275"/>
                  <a:pt x="30911" y="521271"/>
                  <a:pt x="25619" y="539792"/>
                </a:cubicBezTo>
                <a:cubicBezTo>
                  <a:pt x="20327" y="558313"/>
                  <a:pt x="10273" y="457242"/>
                  <a:pt x="6569" y="406442"/>
                </a:cubicBezTo>
                <a:cubicBezTo>
                  <a:pt x="2865" y="355642"/>
                  <a:pt x="1277" y="257217"/>
                  <a:pt x="3394" y="234992"/>
                </a:cubicBezTo>
                <a:cubicBezTo>
                  <a:pt x="5511" y="212767"/>
                  <a:pt x="-13010" y="312250"/>
                  <a:pt x="19269" y="273092"/>
                </a:cubicBezTo>
                <a:cubicBezTo>
                  <a:pt x="51548" y="233934"/>
                  <a:pt x="219294" y="-3662"/>
                  <a:pt x="22246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C81A442E-6E0F-E964-6ECE-073754E420AE}"/>
              </a:ext>
            </a:extLst>
          </p:cNvPr>
          <p:cNvSpPr/>
          <p:nvPr/>
        </p:nvSpPr>
        <p:spPr>
          <a:xfrm>
            <a:off x="2369433" y="5572026"/>
            <a:ext cx="229533" cy="1023567"/>
          </a:xfrm>
          <a:custGeom>
            <a:avLst/>
            <a:gdLst>
              <a:gd name="connsiteX0" fmla="*/ 208667 w 229533"/>
              <a:gd name="connsiteY0" fmla="*/ 99 h 1023567"/>
              <a:gd name="connsiteX1" fmla="*/ 173742 w 229533"/>
              <a:gd name="connsiteY1" fmla="*/ 362049 h 1023567"/>
              <a:gd name="connsiteX2" fmla="*/ 176917 w 229533"/>
              <a:gd name="connsiteY2" fmla="*/ 504924 h 1023567"/>
              <a:gd name="connsiteX3" fmla="*/ 5467 w 229533"/>
              <a:gd name="connsiteY3" fmla="*/ 1012924 h 1023567"/>
              <a:gd name="connsiteX4" fmla="*/ 59442 w 229533"/>
              <a:gd name="connsiteY4" fmla="*/ 822424 h 1023567"/>
              <a:gd name="connsiteX5" fmla="*/ 227717 w 229533"/>
              <a:gd name="connsiteY5" fmla="*/ 495399 h 1023567"/>
              <a:gd name="connsiteX6" fmla="*/ 151517 w 229533"/>
              <a:gd name="connsiteY6" fmla="*/ 327124 h 1023567"/>
              <a:gd name="connsiteX7" fmla="*/ 208667 w 229533"/>
              <a:gd name="connsiteY7" fmla="*/ 99 h 102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533" h="1023567">
                <a:moveTo>
                  <a:pt x="208667" y="99"/>
                </a:moveTo>
                <a:cubicBezTo>
                  <a:pt x="212371" y="5920"/>
                  <a:pt x="179034" y="277912"/>
                  <a:pt x="173742" y="362049"/>
                </a:cubicBezTo>
                <a:cubicBezTo>
                  <a:pt x="168450" y="446187"/>
                  <a:pt x="204963" y="396445"/>
                  <a:pt x="176917" y="504924"/>
                </a:cubicBezTo>
                <a:cubicBezTo>
                  <a:pt x="148871" y="613403"/>
                  <a:pt x="25046" y="960008"/>
                  <a:pt x="5467" y="1012924"/>
                </a:cubicBezTo>
                <a:cubicBezTo>
                  <a:pt x="-14112" y="1065840"/>
                  <a:pt x="22400" y="908678"/>
                  <a:pt x="59442" y="822424"/>
                </a:cubicBezTo>
                <a:cubicBezTo>
                  <a:pt x="96484" y="736170"/>
                  <a:pt x="212371" y="577949"/>
                  <a:pt x="227717" y="495399"/>
                </a:cubicBezTo>
                <a:cubicBezTo>
                  <a:pt x="243063" y="412849"/>
                  <a:pt x="156279" y="408616"/>
                  <a:pt x="151517" y="327124"/>
                </a:cubicBezTo>
                <a:cubicBezTo>
                  <a:pt x="146755" y="245632"/>
                  <a:pt x="204963" y="-5722"/>
                  <a:pt x="208667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36381730-DF7C-EC96-6524-1E8F40EA44F0}"/>
              </a:ext>
            </a:extLst>
          </p:cNvPr>
          <p:cNvSpPr/>
          <p:nvPr/>
        </p:nvSpPr>
        <p:spPr>
          <a:xfrm>
            <a:off x="2552700" y="5191125"/>
            <a:ext cx="149225" cy="400062"/>
          </a:xfrm>
          <a:custGeom>
            <a:avLst/>
            <a:gdLst>
              <a:gd name="connsiteX0" fmla="*/ 149225 w 149225"/>
              <a:gd name="connsiteY0" fmla="*/ 0 h 400062"/>
              <a:gd name="connsiteX1" fmla="*/ 0 w 149225"/>
              <a:gd name="connsiteY1" fmla="*/ 400050 h 400062"/>
              <a:gd name="connsiteX2" fmla="*/ 149225 w 149225"/>
              <a:gd name="connsiteY2" fmla="*/ 0 h 40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225" h="400062">
                <a:moveTo>
                  <a:pt x="149225" y="0"/>
                </a:moveTo>
                <a:cubicBezTo>
                  <a:pt x="149225" y="0"/>
                  <a:pt x="0" y="397404"/>
                  <a:pt x="0" y="400050"/>
                </a:cubicBezTo>
                <a:cubicBezTo>
                  <a:pt x="0" y="402696"/>
                  <a:pt x="149225" y="0"/>
                  <a:pt x="1492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B1D60AA7-4A57-CAED-8914-97D244550706}"/>
              </a:ext>
            </a:extLst>
          </p:cNvPr>
          <p:cNvSpPr/>
          <p:nvPr/>
        </p:nvSpPr>
        <p:spPr>
          <a:xfrm>
            <a:off x="1301442" y="6185550"/>
            <a:ext cx="121726" cy="590155"/>
          </a:xfrm>
          <a:custGeom>
            <a:avLst/>
            <a:gdLst>
              <a:gd name="connsiteX0" fmla="*/ 3483 w 121726"/>
              <a:gd name="connsiteY0" fmla="*/ 2525 h 590155"/>
              <a:gd name="connsiteX1" fmla="*/ 44758 w 121726"/>
              <a:gd name="connsiteY1" fmla="*/ 326375 h 590155"/>
              <a:gd name="connsiteX2" fmla="*/ 120958 w 121726"/>
              <a:gd name="connsiteY2" fmla="*/ 586725 h 590155"/>
              <a:gd name="connsiteX3" fmla="*/ 79683 w 121726"/>
              <a:gd name="connsiteY3" fmla="*/ 456550 h 590155"/>
              <a:gd name="connsiteX4" fmla="*/ 9833 w 121726"/>
              <a:gd name="connsiteY4" fmla="*/ 189850 h 590155"/>
              <a:gd name="connsiteX5" fmla="*/ 3483 w 121726"/>
              <a:gd name="connsiteY5" fmla="*/ 2525 h 59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26" h="590155">
                <a:moveTo>
                  <a:pt x="3483" y="2525"/>
                </a:moveTo>
                <a:cubicBezTo>
                  <a:pt x="9304" y="25279"/>
                  <a:pt x="25179" y="229008"/>
                  <a:pt x="44758" y="326375"/>
                </a:cubicBezTo>
                <a:cubicBezTo>
                  <a:pt x="64337" y="423742"/>
                  <a:pt x="115137" y="565029"/>
                  <a:pt x="120958" y="586725"/>
                </a:cubicBezTo>
                <a:cubicBezTo>
                  <a:pt x="126779" y="608421"/>
                  <a:pt x="98204" y="522696"/>
                  <a:pt x="79683" y="456550"/>
                </a:cubicBezTo>
                <a:cubicBezTo>
                  <a:pt x="61162" y="390404"/>
                  <a:pt x="20946" y="263404"/>
                  <a:pt x="9833" y="189850"/>
                </a:cubicBezTo>
                <a:cubicBezTo>
                  <a:pt x="-1280" y="116296"/>
                  <a:pt x="-2338" y="-20229"/>
                  <a:pt x="3483" y="2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7A114A3A-30F7-F760-7A84-2AD28280481A}"/>
              </a:ext>
            </a:extLst>
          </p:cNvPr>
          <p:cNvSpPr/>
          <p:nvPr/>
        </p:nvSpPr>
        <p:spPr>
          <a:xfrm>
            <a:off x="3746497" y="561975"/>
            <a:ext cx="63503" cy="1070002"/>
          </a:xfrm>
          <a:custGeom>
            <a:avLst/>
            <a:gdLst>
              <a:gd name="connsiteX0" fmla="*/ 63503 w 63503"/>
              <a:gd name="connsiteY0" fmla="*/ 0 h 1070002"/>
              <a:gd name="connsiteX1" fmla="*/ 3 w 63503"/>
              <a:gd name="connsiteY1" fmla="*/ 1069975 h 1070002"/>
              <a:gd name="connsiteX2" fmla="*/ 63503 w 63503"/>
              <a:gd name="connsiteY2" fmla="*/ 0 h 107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03" h="1070002">
                <a:moveTo>
                  <a:pt x="63503" y="0"/>
                </a:moveTo>
                <a:cubicBezTo>
                  <a:pt x="63503" y="0"/>
                  <a:pt x="-526" y="1063625"/>
                  <a:pt x="3" y="1069975"/>
                </a:cubicBezTo>
                <a:cubicBezTo>
                  <a:pt x="532" y="1076325"/>
                  <a:pt x="63503" y="0"/>
                  <a:pt x="635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9769A644-516C-15FA-8846-B9E673943D21}"/>
              </a:ext>
            </a:extLst>
          </p:cNvPr>
          <p:cNvSpPr/>
          <p:nvPr/>
        </p:nvSpPr>
        <p:spPr>
          <a:xfrm>
            <a:off x="3019425" y="2319909"/>
            <a:ext cx="50992" cy="515720"/>
          </a:xfrm>
          <a:custGeom>
            <a:avLst/>
            <a:gdLst>
              <a:gd name="connsiteX0" fmla="*/ 28575 w 50992"/>
              <a:gd name="connsiteY0" fmla="*/ 7366 h 515720"/>
              <a:gd name="connsiteX1" fmla="*/ 28575 w 50992"/>
              <a:gd name="connsiteY1" fmla="*/ 216916 h 515720"/>
              <a:gd name="connsiteX2" fmla="*/ 28575 w 50992"/>
              <a:gd name="connsiteY2" fmla="*/ 391541 h 515720"/>
              <a:gd name="connsiteX3" fmla="*/ 0 w 50992"/>
              <a:gd name="connsiteY3" fmla="*/ 515366 h 515720"/>
              <a:gd name="connsiteX4" fmla="*/ 28575 w 50992"/>
              <a:gd name="connsiteY4" fmla="*/ 353441 h 515720"/>
              <a:gd name="connsiteX5" fmla="*/ 50800 w 50992"/>
              <a:gd name="connsiteY5" fmla="*/ 261366 h 515720"/>
              <a:gd name="connsiteX6" fmla="*/ 15875 w 50992"/>
              <a:gd name="connsiteY6" fmla="*/ 64516 h 515720"/>
              <a:gd name="connsiteX7" fmla="*/ 28575 w 50992"/>
              <a:gd name="connsiteY7" fmla="*/ 7366 h 51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92" h="515720">
                <a:moveTo>
                  <a:pt x="28575" y="7366"/>
                </a:moveTo>
                <a:cubicBezTo>
                  <a:pt x="30692" y="32766"/>
                  <a:pt x="28575" y="216916"/>
                  <a:pt x="28575" y="216916"/>
                </a:cubicBezTo>
                <a:cubicBezTo>
                  <a:pt x="28575" y="280945"/>
                  <a:pt x="33337" y="341799"/>
                  <a:pt x="28575" y="391541"/>
                </a:cubicBezTo>
                <a:cubicBezTo>
                  <a:pt x="23813" y="441283"/>
                  <a:pt x="0" y="521716"/>
                  <a:pt x="0" y="515366"/>
                </a:cubicBezTo>
                <a:cubicBezTo>
                  <a:pt x="0" y="509016"/>
                  <a:pt x="20108" y="395774"/>
                  <a:pt x="28575" y="353441"/>
                </a:cubicBezTo>
                <a:cubicBezTo>
                  <a:pt x="37042" y="311108"/>
                  <a:pt x="52917" y="309520"/>
                  <a:pt x="50800" y="261366"/>
                </a:cubicBezTo>
                <a:cubicBezTo>
                  <a:pt x="48683" y="213212"/>
                  <a:pt x="20637" y="101558"/>
                  <a:pt x="15875" y="64516"/>
                </a:cubicBezTo>
                <a:cubicBezTo>
                  <a:pt x="11113" y="27474"/>
                  <a:pt x="26458" y="-18034"/>
                  <a:pt x="28575" y="7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EB1E4561-EDA7-89FE-BC4A-C91AC14D8545}"/>
              </a:ext>
            </a:extLst>
          </p:cNvPr>
          <p:cNvSpPr/>
          <p:nvPr/>
        </p:nvSpPr>
        <p:spPr>
          <a:xfrm>
            <a:off x="2886051" y="2479455"/>
            <a:ext cx="54974" cy="279789"/>
          </a:xfrm>
          <a:custGeom>
            <a:avLst/>
            <a:gdLst>
              <a:gd name="connsiteX0" fmla="*/ 41299 w 54974"/>
              <a:gd name="connsiteY0" fmla="*/ 220 h 279789"/>
              <a:gd name="connsiteX1" fmla="*/ 19074 w 54974"/>
              <a:gd name="connsiteY1" fmla="*/ 136745 h 279789"/>
              <a:gd name="connsiteX2" fmla="*/ 53999 w 54974"/>
              <a:gd name="connsiteY2" fmla="*/ 276445 h 279789"/>
              <a:gd name="connsiteX3" fmla="*/ 41299 w 54974"/>
              <a:gd name="connsiteY3" fmla="*/ 225645 h 279789"/>
              <a:gd name="connsiteX4" fmla="*/ 24 w 54974"/>
              <a:gd name="connsiteY4" fmla="*/ 108170 h 279789"/>
              <a:gd name="connsiteX5" fmla="*/ 41299 w 54974"/>
              <a:gd name="connsiteY5" fmla="*/ 220 h 27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74" h="279789">
                <a:moveTo>
                  <a:pt x="41299" y="220"/>
                </a:moveTo>
                <a:cubicBezTo>
                  <a:pt x="44474" y="4982"/>
                  <a:pt x="16957" y="90708"/>
                  <a:pt x="19074" y="136745"/>
                </a:cubicBezTo>
                <a:cubicBezTo>
                  <a:pt x="21191" y="182782"/>
                  <a:pt x="53999" y="276445"/>
                  <a:pt x="53999" y="276445"/>
                </a:cubicBezTo>
                <a:cubicBezTo>
                  <a:pt x="57703" y="291262"/>
                  <a:pt x="50295" y="253691"/>
                  <a:pt x="41299" y="225645"/>
                </a:cubicBezTo>
                <a:cubicBezTo>
                  <a:pt x="32303" y="197599"/>
                  <a:pt x="-1034" y="147328"/>
                  <a:pt x="24" y="108170"/>
                </a:cubicBezTo>
                <a:cubicBezTo>
                  <a:pt x="1082" y="69012"/>
                  <a:pt x="38124" y="-4542"/>
                  <a:pt x="41299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14DF7075-2F1E-EF36-A071-7C2DD407D896}"/>
              </a:ext>
            </a:extLst>
          </p:cNvPr>
          <p:cNvSpPr/>
          <p:nvPr/>
        </p:nvSpPr>
        <p:spPr>
          <a:xfrm>
            <a:off x="3322562" y="1889120"/>
            <a:ext cx="185849" cy="454349"/>
          </a:xfrm>
          <a:custGeom>
            <a:avLst/>
            <a:gdLst>
              <a:gd name="connsiteX0" fmla="*/ 87388 w 185849"/>
              <a:gd name="connsiteY0" fmla="*/ 5 h 454349"/>
              <a:gd name="connsiteX1" fmla="*/ 125488 w 185849"/>
              <a:gd name="connsiteY1" fmla="*/ 200030 h 454349"/>
              <a:gd name="connsiteX2" fmla="*/ 4838 w 185849"/>
              <a:gd name="connsiteY2" fmla="*/ 450855 h 454349"/>
              <a:gd name="connsiteX3" fmla="*/ 39763 w 185849"/>
              <a:gd name="connsiteY3" fmla="*/ 336555 h 454349"/>
              <a:gd name="connsiteX4" fmla="*/ 185813 w 185849"/>
              <a:gd name="connsiteY4" fmla="*/ 193680 h 454349"/>
              <a:gd name="connsiteX5" fmla="*/ 87388 w 185849"/>
              <a:gd name="connsiteY5" fmla="*/ 5 h 45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849" h="454349">
                <a:moveTo>
                  <a:pt x="87388" y="5"/>
                </a:moveTo>
                <a:cubicBezTo>
                  <a:pt x="77334" y="1063"/>
                  <a:pt x="139246" y="124888"/>
                  <a:pt x="125488" y="200030"/>
                </a:cubicBezTo>
                <a:cubicBezTo>
                  <a:pt x="111730" y="275172"/>
                  <a:pt x="19125" y="428101"/>
                  <a:pt x="4838" y="450855"/>
                </a:cubicBezTo>
                <a:cubicBezTo>
                  <a:pt x="-9450" y="473609"/>
                  <a:pt x="9601" y="379417"/>
                  <a:pt x="39763" y="336555"/>
                </a:cubicBezTo>
                <a:cubicBezTo>
                  <a:pt x="69925" y="293693"/>
                  <a:pt x="183696" y="248184"/>
                  <a:pt x="185813" y="193680"/>
                </a:cubicBezTo>
                <a:cubicBezTo>
                  <a:pt x="187930" y="139176"/>
                  <a:pt x="97442" y="-1053"/>
                  <a:pt x="8738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395852AA-792C-5DEA-DCB9-9920FB516A65}"/>
              </a:ext>
            </a:extLst>
          </p:cNvPr>
          <p:cNvSpPr/>
          <p:nvPr/>
        </p:nvSpPr>
        <p:spPr>
          <a:xfrm>
            <a:off x="2300612" y="2902760"/>
            <a:ext cx="506657" cy="1166577"/>
          </a:xfrm>
          <a:custGeom>
            <a:avLst/>
            <a:gdLst>
              <a:gd name="connsiteX0" fmla="*/ 490213 w 506657"/>
              <a:gd name="connsiteY0" fmla="*/ 43640 h 1166577"/>
              <a:gd name="connsiteX1" fmla="*/ 1263 w 506657"/>
              <a:gd name="connsiteY1" fmla="*/ 1164415 h 1166577"/>
              <a:gd name="connsiteX2" fmla="*/ 353688 w 506657"/>
              <a:gd name="connsiteY2" fmla="*/ 319865 h 1166577"/>
              <a:gd name="connsiteX3" fmla="*/ 490213 w 506657"/>
              <a:gd name="connsiteY3" fmla="*/ 43640 h 116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657" h="1166577">
                <a:moveTo>
                  <a:pt x="490213" y="43640"/>
                </a:moveTo>
                <a:cubicBezTo>
                  <a:pt x="431475" y="184398"/>
                  <a:pt x="24017" y="1118378"/>
                  <a:pt x="1263" y="1164415"/>
                </a:cubicBezTo>
                <a:cubicBezTo>
                  <a:pt x="-21491" y="1210452"/>
                  <a:pt x="269551" y="508248"/>
                  <a:pt x="353688" y="319865"/>
                </a:cubicBezTo>
                <a:cubicBezTo>
                  <a:pt x="437825" y="131482"/>
                  <a:pt x="548951" y="-97118"/>
                  <a:pt x="490213" y="43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A7FC77FD-7E1E-7EB2-E4D7-DEA62473F81B}"/>
              </a:ext>
            </a:extLst>
          </p:cNvPr>
          <p:cNvSpPr/>
          <p:nvPr/>
        </p:nvSpPr>
        <p:spPr>
          <a:xfrm>
            <a:off x="2774786" y="2976937"/>
            <a:ext cx="266485" cy="1208553"/>
          </a:xfrm>
          <a:custGeom>
            <a:avLst/>
            <a:gdLst>
              <a:gd name="connsiteX0" fmla="*/ 238289 w 266485"/>
              <a:gd name="connsiteY0" fmla="*/ 1213 h 1208553"/>
              <a:gd name="connsiteX1" fmla="*/ 212889 w 266485"/>
              <a:gd name="connsiteY1" fmla="*/ 604463 h 1208553"/>
              <a:gd name="connsiteX2" fmla="*/ 164 w 266485"/>
              <a:gd name="connsiteY2" fmla="*/ 1207713 h 1208553"/>
              <a:gd name="connsiteX3" fmla="*/ 250989 w 266485"/>
              <a:gd name="connsiteY3" fmla="*/ 471113 h 1208553"/>
              <a:gd name="connsiteX4" fmla="*/ 238289 w 266485"/>
              <a:gd name="connsiteY4" fmla="*/ 1213 h 120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485" h="1208553">
                <a:moveTo>
                  <a:pt x="238289" y="1213"/>
                </a:moveTo>
                <a:cubicBezTo>
                  <a:pt x="231939" y="23438"/>
                  <a:pt x="252576" y="403380"/>
                  <a:pt x="212889" y="604463"/>
                </a:cubicBezTo>
                <a:cubicBezTo>
                  <a:pt x="173202" y="805546"/>
                  <a:pt x="-6186" y="1229938"/>
                  <a:pt x="164" y="1207713"/>
                </a:cubicBezTo>
                <a:cubicBezTo>
                  <a:pt x="6514" y="1185488"/>
                  <a:pt x="212360" y="675371"/>
                  <a:pt x="250989" y="471113"/>
                </a:cubicBezTo>
                <a:cubicBezTo>
                  <a:pt x="289618" y="266855"/>
                  <a:pt x="244639" y="-21012"/>
                  <a:pt x="238289" y="1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E6F196EC-73E9-EE3B-2FF6-6A093242CAD7}"/>
              </a:ext>
            </a:extLst>
          </p:cNvPr>
          <p:cNvSpPr/>
          <p:nvPr/>
        </p:nvSpPr>
        <p:spPr>
          <a:xfrm>
            <a:off x="2650977" y="4407992"/>
            <a:ext cx="74258" cy="536799"/>
          </a:xfrm>
          <a:custGeom>
            <a:avLst/>
            <a:gdLst>
              <a:gd name="connsiteX0" fmla="*/ 148 w 74258"/>
              <a:gd name="connsiteY0" fmla="*/ 5258 h 536799"/>
              <a:gd name="connsiteX1" fmla="*/ 73173 w 74258"/>
              <a:gd name="connsiteY1" fmla="*/ 240208 h 536799"/>
              <a:gd name="connsiteX2" fmla="*/ 44598 w 74258"/>
              <a:gd name="connsiteY2" fmla="*/ 535483 h 536799"/>
              <a:gd name="connsiteX3" fmla="*/ 54123 w 74258"/>
              <a:gd name="connsiteY3" fmla="*/ 116383 h 536799"/>
              <a:gd name="connsiteX4" fmla="*/ 148 w 74258"/>
              <a:gd name="connsiteY4" fmla="*/ 5258 h 53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58" h="536799">
                <a:moveTo>
                  <a:pt x="148" y="5258"/>
                </a:moveTo>
                <a:cubicBezTo>
                  <a:pt x="3323" y="25896"/>
                  <a:pt x="65765" y="151837"/>
                  <a:pt x="73173" y="240208"/>
                </a:cubicBezTo>
                <a:cubicBezTo>
                  <a:pt x="80581" y="328579"/>
                  <a:pt x="47773" y="556121"/>
                  <a:pt x="44598" y="535483"/>
                </a:cubicBezTo>
                <a:cubicBezTo>
                  <a:pt x="41423" y="514846"/>
                  <a:pt x="62590" y="207400"/>
                  <a:pt x="54123" y="116383"/>
                </a:cubicBezTo>
                <a:cubicBezTo>
                  <a:pt x="45656" y="25366"/>
                  <a:pt x="-3027" y="-15380"/>
                  <a:pt x="148" y="5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B6FB3007-1B48-A2B7-525B-E74C81F37ADA}"/>
              </a:ext>
            </a:extLst>
          </p:cNvPr>
          <p:cNvSpPr/>
          <p:nvPr/>
        </p:nvSpPr>
        <p:spPr>
          <a:xfrm>
            <a:off x="2092323" y="4628817"/>
            <a:ext cx="94152" cy="308469"/>
          </a:xfrm>
          <a:custGeom>
            <a:avLst/>
            <a:gdLst>
              <a:gd name="connsiteX0" fmla="*/ 85727 w 94152"/>
              <a:gd name="connsiteY0" fmla="*/ 333 h 308469"/>
              <a:gd name="connsiteX1" fmla="*/ 85727 w 94152"/>
              <a:gd name="connsiteY1" fmla="*/ 105108 h 308469"/>
              <a:gd name="connsiteX2" fmla="*/ 2 w 94152"/>
              <a:gd name="connsiteY2" fmla="*/ 308308 h 308469"/>
              <a:gd name="connsiteX3" fmla="*/ 88902 w 94152"/>
              <a:gd name="connsiteY3" fmla="*/ 136858 h 308469"/>
              <a:gd name="connsiteX4" fmla="*/ 85727 w 94152"/>
              <a:gd name="connsiteY4" fmla="*/ 333 h 30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152" h="308469">
                <a:moveTo>
                  <a:pt x="85727" y="333"/>
                </a:moveTo>
                <a:cubicBezTo>
                  <a:pt x="85198" y="-4959"/>
                  <a:pt x="100015" y="53779"/>
                  <a:pt x="85727" y="105108"/>
                </a:cubicBezTo>
                <a:cubicBezTo>
                  <a:pt x="71439" y="156437"/>
                  <a:pt x="-527" y="303016"/>
                  <a:pt x="2" y="308308"/>
                </a:cubicBezTo>
                <a:cubicBezTo>
                  <a:pt x="531" y="313600"/>
                  <a:pt x="75673" y="187658"/>
                  <a:pt x="88902" y="136858"/>
                </a:cubicBezTo>
                <a:cubicBezTo>
                  <a:pt x="102131" y="86058"/>
                  <a:pt x="86256" y="5625"/>
                  <a:pt x="85727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62988F76-2FF7-2BBF-4AE3-E6EF0ED5249E}"/>
              </a:ext>
            </a:extLst>
          </p:cNvPr>
          <p:cNvSpPr/>
          <p:nvPr/>
        </p:nvSpPr>
        <p:spPr>
          <a:xfrm>
            <a:off x="5009952" y="3257426"/>
            <a:ext cx="92330" cy="89146"/>
          </a:xfrm>
          <a:custGeom>
            <a:avLst/>
            <a:gdLst>
              <a:gd name="connsiteX0" fmla="*/ 198 w 92330"/>
              <a:gd name="connsiteY0" fmla="*/ 124 h 89146"/>
              <a:gd name="connsiteX1" fmla="*/ 60523 w 92330"/>
              <a:gd name="connsiteY1" fmla="*/ 38224 h 89146"/>
              <a:gd name="connsiteX2" fmla="*/ 89098 w 92330"/>
              <a:gd name="connsiteY2" fmla="*/ 89024 h 89146"/>
              <a:gd name="connsiteX3" fmla="*/ 82748 w 92330"/>
              <a:gd name="connsiteY3" fmla="*/ 50924 h 89146"/>
              <a:gd name="connsiteX4" fmla="*/ 198 w 92330"/>
              <a:gd name="connsiteY4" fmla="*/ 124 h 8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30" h="89146">
                <a:moveTo>
                  <a:pt x="198" y="124"/>
                </a:moveTo>
                <a:cubicBezTo>
                  <a:pt x="-3506" y="-1993"/>
                  <a:pt x="45706" y="23407"/>
                  <a:pt x="60523" y="38224"/>
                </a:cubicBezTo>
                <a:cubicBezTo>
                  <a:pt x="75340" y="53041"/>
                  <a:pt x="85394" y="86907"/>
                  <a:pt x="89098" y="89024"/>
                </a:cubicBezTo>
                <a:cubicBezTo>
                  <a:pt x="92802" y="91141"/>
                  <a:pt x="95977" y="65212"/>
                  <a:pt x="82748" y="50924"/>
                </a:cubicBezTo>
                <a:cubicBezTo>
                  <a:pt x="69519" y="36637"/>
                  <a:pt x="3902" y="2241"/>
                  <a:pt x="198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9D404DB3-5B42-7BD8-C455-9CD89EA84EBE}"/>
              </a:ext>
            </a:extLst>
          </p:cNvPr>
          <p:cNvSpPr/>
          <p:nvPr/>
        </p:nvSpPr>
        <p:spPr>
          <a:xfrm>
            <a:off x="4460700" y="3457575"/>
            <a:ext cx="49567" cy="155526"/>
          </a:xfrm>
          <a:custGeom>
            <a:avLst/>
            <a:gdLst>
              <a:gd name="connsiteX0" fmla="*/ 28750 w 49567"/>
              <a:gd name="connsiteY0" fmla="*/ 0 h 155526"/>
              <a:gd name="connsiteX1" fmla="*/ 19225 w 49567"/>
              <a:gd name="connsiteY1" fmla="*/ 66675 h 155526"/>
              <a:gd name="connsiteX2" fmla="*/ 47800 w 49567"/>
              <a:gd name="connsiteY2" fmla="*/ 152400 h 155526"/>
              <a:gd name="connsiteX3" fmla="*/ 41450 w 49567"/>
              <a:gd name="connsiteY3" fmla="*/ 130175 h 155526"/>
              <a:gd name="connsiteX4" fmla="*/ 175 w 49567"/>
              <a:gd name="connsiteY4" fmla="*/ 66675 h 155526"/>
              <a:gd name="connsiteX5" fmla="*/ 28750 w 49567"/>
              <a:gd name="connsiteY5" fmla="*/ 0 h 15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67" h="155526">
                <a:moveTo>
                  <a:pt x="28750" y="0"/>
                </a:moveTo>
                <a:cubicBezTo>
                  <a:pt x="31925" y="0"/>
                  <a:pt x="16050" y="41275"/>
                  <a:pt x="19225" y="66675"/>
                </a:cubicBezTo>
                <a:cubicBezTo>
                  <a:pt x="22400" y="92075"/>
                  <a:pt x="47800" y="152400"/>
                  <a:pt x="47800" y="152400"/>
                </a:cubicBezTo>
                <a:cubicBezTo>
                  <a:pt x="51504" y="162983"/>
                  <a:pt x="49387" y="144462"/>
                  <a:pt x="41450" y="130175"/>
                </a:cubicBezTo>
                <a:cubicBezTo>
                  <a:pt x="33513" y="115888"/>
                  <a:pt x="2821" y="80962"/>
                  <a:pt x="175" y="66675"/>
                </a:cubicBezTo>
                <a:cubicBezTo>
                  <a:pt x="-2471" y="52388"/>
                  <a:pt x="25575" y="0"/>
                  <a:pt x="287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6C4E4563-A61A-FDBD-5987-04769E17B557}"/>
              </a:ext>
            </a:extLst>
          </p:cNvPr>
          <p:cNvSpPr/>
          <p:nvPr/>
        </p:nvSpPr>
        <p:spPr>
          <a:xfrm>
            <a:off x="4270329" y="3552808"/>
            <a:ext cx="60173" cy="114347"/>
          </a:xfrm>
          <a:custGeom>
            <a:avLst/>
            <a:gdLst>
              <a:gd name="connsiteX0" fmla="*/ 46 w 60173"/>
              <a:gd name="connsiteY0" fmla="*/ 17 h 114347"/>
              <a:gd name="connsiteX1" fmla="*/ 47671 w 60173"/>
              <a:gd name="connsiteY1" fmla="*/ 69867 h 114347"/>
              <a:gd name="connsiteX2" fmla="*/ 57196 w 60173"/>
              <a:gd name="connsiteY2" fmla="*/ 114317 h 114347"/>
              <a:gd name="connsiteX3" fmla="*/ 57196 w 60173"/>
              <a:gd name="connsiteY3" fmla="*/ 63517 h 114347"/>
              <a:gd name="connsiteX4" fmla="*/ 46 w 60173"/>
              <a:gd name="connsiteY4" fmla="*/ 17 h 11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73" h="114347">
                <a:moveTo>
                  <a:pt x="46" y="17"/>
                </a:moveTo>
                <a:cubicBezTo>
                  <a:pt x="-1542" y="1075"/>
                  <a:pt x="38146" y="50817"/>
                  <a:pt x="47671" y="69867"/>
                </a:cubicBezTo>
                <a:cubicBezTo>
                  <a:pt x="57196" y="88917"/>
                  <a:pt x="55608" y="115375"/>
                  <a:pt x="57196" y="114317"/>
                </a:cubicBezTo>
                <a:cubicBezTo>
                  <a:pt x="58784" y="113259"/>
                  <a:pt x="63017" y="79921"/>
                  <a:pt x="57196" y="63517"/>
                </a:cubicBezTo>
                <a:cubicBezTo>
                  <a:pt x="51375" y="47113"/>
                  <a:pt x="1634" y="-1041"/>
                  <a:pt x="46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23B549E1-8250-BCDA-345E-177E6F93F69D}"/>
              </a:ext>
            </a:extLst>
          </p:cNvPr>
          <p:cNvSpPr/>
          <p:nvPr/>
        </p:nvSpPr>
        <p:spPr>
          <a:xfrm>
            <a:off x="4724400" y="3222625"/>
            <a:ext cx="260585" cy="6419"/>
          </a:xfrm>
          <a:custGeom>
            <a:avLst/>
            <a:gdLst>
              <a:gd name="connsiteX0" fmla="*/ 0 w 260585"/>
              <a:gd name="connsiteY0" fmla="*/ 0 h 6419"/>
              <a:gd name="connsiteX1" fmla="*/ 200025 w 260585"/>
              <a:gd name="connsiteY1" fmla="*/ 3175 h 6419"/>
              <a:gd name="connsiteX2" fmla="*/ 260350 w 260585"/>
              <a:gd name="connsiteY2" fmla="*/ 6350 h 6419"/>
              <a:gd name="connsiteX3" fmla="*/ 184150 w 260585"/>
              <a:gd name="connsiteY3" fmla="*/ 0 h 6419"/>
              <a:gd name="connsiteX4" fmla="*/ 0 w 260585"/>
              <a:gd name="connsiteY4" fmla="*/ 0 h 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585" h="6419">
                <a:moveTo>
                  <a:pt x="0" y="0"/>
                </a:moveTo>
                <a:lnTo>
                  <a:pt x="200025" y="3175"/>
                </a:lnTo>
                <a:cubicBezTo>
                  <a:pt x="243417" y="4233"/>
                  <a:pt x="262996" y="6879"/>
                  <a:pt x="260350" y="6350"/>
                </a:cubicBezTo>
                <a:cubicBezTo>
                  <a:pt x="257704" y="5821"/>
                  <a:pt x="184150" y="0"/>
                  <a:pt x="184150" y="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8BF7546-BB48-C584-DD3E-DAFBFAEF30C7}"/>
              </a:ext>
            </a:extLst>
          </p:cNvPr>
          <p:cNvSpPr/>
          <p:nvPr/>
        </p:nvSpPr>
        <p:spPr>
          <a:xfrm>
            <a:off x="4940151" y="3507160"/>
            <a:ext cx="54142" cy="234846"/>
          </a:xfrm>
          <a:custGeom>
            <a:avLst/>
            <a:gdLst>
              <a:gd name="connsiteX0" fmla="*/ 54124 w 54142"/>
              <a:gd name="connsiteY0" fmla="*/ 1215 h 234846"/>
              <a:gd name="connsiteX1" fmla="*/ 6499 w 54142"/>
              <a:gd name="connsiteY1" fmla="*/ 96465 h 234846"/>
              <a:gd name="connsiteX2" fmla="*/ 31899 w 54142"/>
              <a:gd name="connsiteY2" fmla="*/ 232990 h 234846"/>
              <a:gd name="connsiteX3" fmla="*/ 149 w 54142"/>
              <a:gd name="connsiteY3" fmla="*/ 163140 h 234846"/>
              <a:gd name="connsiteX4" fmla="*/ 54124 w 54142"/>
              <a:gd name="connsiteY4" fmla="*/ 1215 h 23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42" h="234846">
                <a:moveTo>
                  <a:pt x="54124" y="1215"/>
                </a:moveTo>
                <a:cubicBezTo>
                  <a:pt x="55182" y="-9897"/>
                  <a:pt x="10203" y="57836"/>
                  <a:pt x="6499" y="96465"/>
                </a:cubicBezTo>
                <a:cubicBezTo>
                  <a:pt x="2795" y="135094"/>
                  <a:pt x="32957" y="221878"/>
                  <a:pt x="31899" y="232990"/>
                </a:cubicBezTo>
                <a:cubicBezTo>
                  <a:pt x="30841" y="244102"/>
                  <a:pt x="-2497" y="203357"/>
                  <a:pt x="149" y="163140"/>
                </a:cubicBezTo>
                <a:cubicBezTo>
                  <a:pt x="2795" y="122923"/>
                  <a:pt x="53066" y="12327"/>
                  <a:pt x="54124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850526E8-0153-5D73-DA97-F2E0464B1C45}"/>
              </a:ext>
            </a:extLst>
          </p:cNvPr>
          <p:cNvSpPr/>
          <p:nvPr/>
        </p:nvSpPr>
        <p:spPr>
          <a:xfrm>
            <a:off x="5187879" y="3686031"/>
            <a:ext cx="64129" cy="197096"/>
          </a:xfrm>
          <a:custGeom>
            <a:avLst/>
            <a:gdLst>
              <a:gd name="connsiteX0" fmla="*/ 71 w 64129"/>
              <a:gd name="connsiteY0" fmla="*/ 144 h 197096"/>
              <a:gd name="connsiteX1" fmla="*/ 50871 w 64129"/>
              <a:gd name="connsiteY1" fmla="*/ 79519 h 197096"/>
              <a:gd name="connsiteX2" fmla="*/ 44521 w 64129"/>
              <a:gd name="connsiteY2" fmla="*/ 196994 h 197096"/>
              <a:gd name="connsiteX3" fmla="*/ 63571 w 64129"/>
              <a:gd name="connsiteY3" fmla="*/ 98569 h 197096"/>
              <a:gd name="connsiteX4" fmla="*/ 71 w 64129"/>
              <a:gd name="connsiteY4" fmla="*/ 144 h 19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29" h="197096">
                <a:moveTo>
                  <a:pt x="71" y="144"/>
                </a:moveTo>
                <a:cubicBezTo>
                  <a:pt x="-2046" y="-3031"/>
                  <a:pt x="43463" y="46711"/>
                  <a:pt x="50871" y="79519"/>
                </a:cubicBezTo>
                <a:cubicBezTo>
                  <a:pt x="58279" y="112327"/>
                  <a:pt x="42404" y="193819"/>
                  <a:pt x="44521" y="196994"/>
                </a:cubicBezTo>
                <a:cubicBezTo>
                  <a:pt x="46638" y="200169"/>
                  <a:pt x="67804" y="128731"/>
                  <a:pt x="63571" y="98569"/>
                </a:cubicBezTo>
                <a:cubicBezTo>
                  <a:pt x="59338" y="68407"/>
                  <a:pt x="2188" y="3319"/>
                  <a:pt x="71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7D3F3087-3538-FA3B-05AC-2D27EA211412}"/>
              </a:ext>
            </a:extLst>
          </p:cNvPr>
          <p:cNvSpPr/>
          <p:nvPr/>
        </p:nvSpPr>
        <p:spPr>
          <a:xfrm>
            <a:off x="5267323" y="3797300"/>
            <a:ext cx="212731" cy="196850"/>
          </a:xfrm>
          <a:custGeom>
            <a:avLst/>
            <a:gdLst>
              <a:gd name="connsiteX0" fmla="*/ 212727 w 212731"/>
              <a:gd name="connsiteY0" fmla="*/ 0 h 196850"/>
              <a:gd name="connsiteX1" fmla="*/ 127002 w 212731"/>
              <a:gd name="connsiteY1" fmla="*/ 85725 h 196850"/>
              <a:gd name="connsiteX2" fmla="*/ 2 w 212731"/>
              <a:gd name="connsiteY2" fmla="*/ 196850 h 196850"/>
              <a:gd name="connsiteX3" fmla="*/ 130177 w 212731"/>
              <a:gd name="connsiteY3" fmla="*/ 85725 h 196850"/>
              <a:gd name="connsiteX4" fmla="*/ 212727 w 212731"/>
              <a:gd name="connsiteY4" fmla="*/ 0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31" h="196850">
                <a:moveTo>
                  <a:pt x="212727" y="0"/>
                </a:moveTo>
                <a:cubicBezTo>
                  <a:pt x="212198" y="0"/>
                  <a:pt x="162456" y="52917"/>
                  <a:pt x="127002" y="85725"/>
                </a:cubicBezTo>
                <a:cubicBezTo>
                  <a:pt x="91548" y="118533"/>
                  <a:pt x="-527" y="196850"/>
                  <a:pt x="2" y="196850"/>
                </a:cubicBezTo>
                <a:cubicBezTo>
                  <a:pt x="531" y="196850"/>
                  <a:pt x="94194" y="119063"/>
                  <a:pt x="130177" y="85725"/>
                </a:cubicBezTo>
                <a:cubicBezTo>
                  <a:pt x="166160" y="52387"/>
                  <a:pt x="213256" y="0"/>
                  <a:pt x="21272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00668222-5963-68CD-A172-239E4786B687}"/>
              </a:ext>
            </a:extLst>
          </p:cNvPr>
          <p:cNvSpPr/>
          <p:nvPr/>
        </p:nvSpPr>
        <p:spPr>
          <a:xfrm>
            <a:off x="5028983" y="3489311"/>
            <a:ext cx="297047" cy="173303"/>
          </a:xfrm>
          <a:custGeom>
            <a:avLst/>
            <a:gdLst>
              <a:gd name="connsiteX0" fmla="*/ 235167 w 297047"/>
              <a:gd name="connsiteY0" fmla="*/ 14 h 173303"/>
              <a:gd name="connsiteX1" fmla="*/ 190717 w 297047"/>
              <a:gd name="connsiteY1" fmla="*/ 85739 h 173303"/>
              <a:gd name="connsiteX2" fmla="*/ 292317 w 297047"/>
              <a:gd name="connsiteY2" fmla="*/ 171464 h 173303"/>
              <a:gd name="connsiteX3" fmla="*/ 251042 w 297047"/>
              <a:gd name="connsiteY3" fmla="*/ 146064 h 173303"/>
              <a:gd name="connsiteX4" fmla="*/ 217 w 297047"/>
              <a:gd name="connsiteY4" fmla="*/ 165114 h 173303"/>
              <a:gd name="connsiteX5" fmla="*/ 206592 w 297047"/>
              <a:gd name="connsiteY5" fmla="*/ 130189 h 173303"/>
              <a:gd name="connsiteX6" fmla="*/ 178017 w 297047"/>
              <a:gd name="connsiteY6" fmla="*/ 92089 h 173303"/>
              <a:gd name="connsiteX7" fmla="*/ 235167 w 297047"/>
              <a:gd name="connsiteY7" fmla="*/ 14 h 17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047" h="173303">
                <a:moveTo>
                  <a:pt x="235167" y="14"/>
                </a:moveTo>
                <a:cubicBezTo>
                  <a:pt x="237284" y="-1044"/>
                  <a:pt x="181192" y="57164"/>
                  <a:pt x="190717" y="85739"/>
                </a:cubicBezTo>
                <a:cubicBezTo>
                  <a:pt x="200242" y="114314"/>
                  <a:pt x="282263" y="161410"/>
                  <a:pt x="292317" y="171464"/>
                </a:cubicBezTo>
                <a:cubicBezTo>
                  <a:pt x="302371" y="181518"/>
                  <a:pt x="299725" y="147122"/>
                  <a:pt x="251042" y="146064"/>
                </a:cubicBezTo>
                <a:cubicBezTo>
                  <a:pt x="202359" y="145006"/>
                  <a:pt x="7625" y="167760"/>
                  <a:pt x="217" y="165114"/>
                </a:cubicBezTo>
                <a:cubicBezTo>
                  <a:pt x="-7191" y="162468"/>
                  <a:pt x="176959" y="142360"/>
                  <a:pt x="206592" y="130189"/>
                </a:cubicBezTo>
                <a:cubicBezTo>
                  <a:pt x="236225" y="118018"/>
                  <a:pt x="178017" y="107964"/>
                  <a:pt x="178017" y="92089"/>
                </a:cubicBezTo>
                <a:cubicBezTo>
                  <a:pt x="178017" y="76214"/>
                  <a:pt x="233050" y="1072"/>
                  <a:pt x="23516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C5DD755F-D904-B490-6722-B17757B0DBEF}"/>
              </a:ext>
            </a:extLst>
          </p:cNvPr>
          <p:cNvSpPr/>
          <p:nvPr/>
        </p:nvSpPr>
        <p:spPr>
          <a:xfrm>
            <a:off x="5375142" y="3580611"/>
            <a:ext cx="169706" cy="105864"/>
          </a:xfrm>
          <a:custGeom>
            <a:avLst/>
            <a:gdLst>
              <a:gd name="connsiteX0" fmla="*/ 133 w 169706"/>
              <a:gd name="connsiteY0" fmla="*/ 105564 h 105864"/>
              <a:gd name="connsiteX1" fmla="*/ 146183 w 169706"/>
              <a:gd name="connsiteY1" fmla="*/ 789 h 105864"/>
              <a:gd name="connsiteX2" fmla="*/ 168408 w 169706"/>
              <a:gd name="connsiteY2" fmla="*/ 54764 h 105864"/>
              <a:gd name="connsiteX3" fmla="*/ 162058 w 169706"/>
              <a:gd name="connsiteY3" fmla="*/ 789 h 105864"/>
              <a:gd name="connsiteX4" fmla="*/ 120783 w 169706"/>
              <a:gd name="connsiteY4" fmla="*/ 32539 h 105864"/>
              <a:gd name="connsiteX5" fmla="*/ 133 w 169706"/>
              <a:gd name="connsiteY5" fmla="*/ 105564 h 10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06" h="105864">
                <a:moveTo>
                  <a:pt x="133" y="105564"/>
                </a:moveTo>
                <a:cubicBezTo>
                  <a:pt x="4366" y="100272"/>
                  <a:pt x="118137" y="9256"/>
                  <a:pt x="146183" y="789"/>
                </a:cubicBezTo>
                <a:cubicBezTo>
                  <a:pt x="174229" y="-7678"/>
                  <a:pt x="165762" y="54764"/>
                  <a:pt x="168408" y="54764"/>
                </a:cubicBezTo>
                <a:cubicBezTo>
                  <a:pt x="171054" y="54764"/>
                  <a:pt x="169995" y="4493"/>
                  <a:pt x="162058" y="789"/>
                </a:cubicBezTo>
                <a:cubicBezTo>
                  <a:pt x="154121" y="-2915"/>
                  <a:pt x="147771" y="20368"/>
                  <a:pt x="120783" y="32539"/>
                </a:cubicBezTo>
                <a:cubicBezTo>
                  <a:pt x="93796" y="44710"/>
                  <a:pt x="-4100" y="110856"/>
                  <a:pt x="133" y="105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8935A47E-319F-2A67-A20D-B17F6A7FD019}"/>
              </a:ext>
            </a:extLst>
          </p:cNvPr>
          <p:cNvSpPr/>
          <p:nvPr/>
        </p:nvSpPr>
        <p:spPr>
          <a:xfrm>
            <a:off x="5245057" y="3768720"/>
            <a:ext cx="213002" cy="242494"/>
          </a:xfrm>
          <a:custGeom>
            <a:avLst/>
            <a:gdLst>
              <a:gd name="connsiteX0" fmla="*/ 212768 w 213002"/>
              <a:gd name="connsiteY0" fmla="*/ 5 h 242494"/>
              <a:gd name="connsiteX1" fmla="*/ 98468 w 213002"/>
              <a:gd name="connsiteY1" fmla="*/ 69855 h 242494"/>
              <a:gd name="connsiteX2" fmla="*/ 9568 w 213002"/>
              <a:gd name="connsiteY2" fmla="*/ 187330 h 242494"/>
              <a:gd name="connsiteX3" fmla="*/ 6393 w 213002"/>
              <a:gd name="connsiteY3" fmla="*/ 241305 h 242494"/>
              <a:gd name="connsiteX4" fmla="*/ 44493 w 213002"/>
              <a:gd name="connsiteY4" fmla="*/ 139705 h 242494"/>
              <a:gd name="connsiteX5" fmla="*/ 57193 w 213002"/>
              <a:gd name="connsiteY5" fmla="*/ 6355 h 242494"/>
              <a:gd name="connsiteX6" fmla="*/ 66718 w 213002"/>
              <a:gd name="connsiteY6" fmla="*/ 73030 h 242494"/>
              <a:gd name="connsiteX7" fmla="*/ 212768 w 213002"/>
              <a:gd name="connsiteY7" fmla="*/ 5 h 24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002" h="242494">
                <a:moveTo>
                  <a:pt x="212768" y="5"/>
                </a:moveTo>
                <a:cubicBezTo>
                  <a:pt x="218060" y="-524"/>
                  <a:pt x="132335" y="38634"/>
                  <a:pt x="98468" y="69855"/>
                </a:cubicBezTo>
                <a:cubicBezTo>
                  <a:pt x="64601" y="101076"/>
                  <a:pt x="24914" y="158755"/>
                  <a:pt x="9568" y="187330"/>
                </a:cubicBezTo>
                <a:cubicBezTo>
                  <a:pt x="-5778" y="215905"/>
                  <a:pt x="572" y="249242"/>
                  <a:pt x="6393" y="241305"/>
                </a:cubicBezTo>
                <a:cubicBezTo>
                  <a:pt x="12214" y="233368"/>
                  <a:pt x="36026" y="178863"/>
                  <a:pt x="44493" y="139705"/>
                </a:cubicBezTo>
                <a:cubicBezTo>
                  <a:pt x="52960" y="100547"/>
                  <a:pt x="53489" y="17467"/>
                  <a:pt x="57193" y="6355"/>
                </a:cubicBezTo>
                <a:cubicBezTo>
                  <a:pt x="60897" y="-4757"/>
                  <a:pt x="43964" y="71443"/>
                  <a:pt x="66718" y="73030"/>
                </a:cubicBezTo>
                <a:cubicBezTo>
                  <a:pt x="89472" y="74617"/>
                  <a:pt x="207476" y="534"/>
                  <a:pt x="21276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D78D493A-611C-1921-67F2-92E2C2494D7A}"/>
              </a:ext>
            </a:extLst>
          </p:cNvPr>
          <p:cNvSpPr/>
          <p:nvPr/>
        </p:nvSpPr>
        <p:spPr>
          <a:xfrm>
            <a:off x="4060612" y="4835373"/>
            <a:ext cx="124115" cy="409983"/>
          </a:xfrm>
          <a:custGeom>
            <a:avLst/>
            <a:gdLst>
              <a:gd name="connsiteX0" fmla="*/ 124038 w 124115"/>
              <a:gd name="connsiteY0" fmla="*/ 152 h 409983"/>
              <a:gd name="connsiteX1" fmla="*/ 25613 w 124115"/>
              <a:gd name="connsiteY1" fmla="*/ 85877 h 409983"/>
              <a:gd name="connsiteX2" fmla="*/ 3388 w 124115"/>
              <a:gd name="connsiteY2" fmla="*/ 250977 h 409983"/>
              <a:gd name="connsiteX3" fmla="*/ 12913 w 124115"/>
              <a:gd name="connsiteY3" fmla="*/ 235102 h 409983"/>
              <a:gd name="connsiteX4" fmla="*/ 213 w 124115"/>
              <a:gd name="connsiteY4" fmla="*/ 409727 h 409983"/>
              <a:gd name="connsiteX5" fmla="*/ 25613 w 124115"/>
              <a:gd name="connsiteY5" fmla="*/ 190652 h 409983"/>
              <a:gd name="connsiteX6" fmla="*/ 82763 w 124115"/>
              <a:gd name="connsiteY6" fmla="*/ 200177 h 409983"/>
              <a:gd name="connsiteX7" fmla="*/ 9738 w 124115"/>
              <a:gd name="connsiteY7" fmla="*/ 165252 h 409983"/>
              <a:gd name="connsiteX8" fmla="*/ 41488 w 124115"/>
              <a:gd name="connsiteY8" fmla="*/ 66827 h 409983"/>
              <a:gd name="connsiteX9" fmla="*/ 124038 w 124115"/>
              <a:gd name="connsiteY9" fmla="*/ 152 h 40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115" h="409983">
                <a:moveTo>
                  <a:pt x="124038" y="152"/>
                </a:moveTo>
                <a:cubicBezTo>
                  <a:pt x="121392" y="3327"/>
                  <a:pt x="45721" y="44073"/>
                  <a:pt x="25613" y="85877"/>
                </a:cubicBezTo>
                <a:cubicBezTo>
                  <a:pt x="5505" y="127681"/>
                  <a:pt x="5505" y="226106"/>
                  <a:pt x="3388" y="250977"/>
                </a:cubicBezTo>
                <a:cubicBezTo>
                  <a:pt x="1271" y="275848"/>
                  <a:pt x="13442" y="208644"/>
                  <a:pt x="12913" y="235102"/>
                </a:cubicBezTo>
                <a:cubicBezTo>
                  <a:pt x="12384" y="261560"/>
                  <a:pt x="-1904" y="417135"/>
                  <a:pt x="213" y="409727"/>
                </a:cubicBezTo>
                <a:cubicBezTo>
                  <a:pt x="2330" y="402319"/>
                  <a:pt x="11855" y="225577"/>
                  <a:pt x="25613" y="190652"/>
                </a:cubicBezTo>
                <a:cubicBezTo>
                  <a:pt x="39371" y="155727"/>
                  <a:pt x="85409" y="204410"/>
                  <a:pt x="82763" y="200177"/>
                </a:cubicBezTo>
                <a:cubicBezTo>
                  <a:pt x="80117" y="195944"/>
                  <a:pt x="16617" y="187477"/>
                  <a:pt x="9738" y="165252"/>
                </a:cubicBezTo>
                <a:cubicBezTo>
                  <a:pt x="2859" y="143027"/>
                  <a:pt x="22438" y="89581"/>
                  <a:pt x="41488" y="66827"/>
                </a:cubicBezTo>
                <a:cubicBezTo>
                  <a:pt x="60538" y="44073"/>
                  <a:pt x="126684" y="-3023"/>
                  <a:pt x="124038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5EB0AC42-45C3-58D3-6721-208F3C517DB7}"/>
              </a:ext>
            </a:extLst>
          </p:cNvPr>
          <p:cNvSpPr/>
          <p:nvPr/>
        </p:nvSpPr>
        <p:spPr>
          <a:xfrm>
            <a:off x="4028644" y="4745992"/>
            <a:ext cx="1145860" cy="198423"/>
          </a:xfrm>
          <a:custGeom>
            <a:avLst/>
            <a:gdLst>
              <a:gd name="connsiteX0" fmla="*/ 3606 w 1145860"/>
              <a:gd name="connsiteY0" fmla="*/ 633 h 198423"/>
              <a:gd name="connsiteX1" fmla="*/ 1064056 w 1145860"/>
              <a:gd name="connsiteY1" fmla="*/ 184783 h 198423"/>
              <a:gd name="connsiteX2" fmla="*/ 1073581 w 1145860"/>
              <a:gd name="connsiteY2" fmla="*/ 184783 h 198423"/>
              <a:gd name="connsiteX3" fmla="*/ 733856 w 1145860"/>
              <a:gd name="connsiteY3" fmla="*/ 143508 h 198423"/>
              <a:gd name="connsiteX4" fmla="*/ 537006 w 1145860"/>
              <a:gd name="connsiteY4" fmla="*/ 130808 h 198423"/>
              <a:gd name="connsiteX5" fmla="*/ 711631 w 1145860"/>
              <a:gd name="connsiteY5" fmla="*/ 124458 h 198423"/>
              <a:gd name="connsiteX6" fmla="*/ 3606 w 1145860"/>
              <a:gd name="connsiteY6" fmla="*/ 633 h 19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5860" h="198423">
                <a:moveTo>
                  <a:pt x="3606" y="633"/>
                </a:moveTo>
                <a:lnTo>
                  <a:pt x="1064056" y="184783"/>
                </a:lnTo>
                <a:cubicBezTo>
                  <a:pt x="1242385" y="215475"/>
                  <a:pt x="1073581" y="184783"/>
                  <a:pt x="1073581" y="184783"/>
                </a:cubicBezTo>
                <a:lnTo>
                  <a:pt x="733856" y="143508"/>
                </a:lnTo>
                <a:cubicBezTo>
                  <a:pt x="644427" y="134512"/>
                  <a:pt x="540710" y="133983"/>
                  <a:pt x="537006" y="130808"/>
                </a:cubicBezTo>
                <a:cubicBezTo>
                  <a:pt x="533302" y="127633"/>
                  <a:pt x="801589" y="145625"/>
                  <a:pt x="711631" y="124458"/>
                </a:cubicBezTo>
                <a:cubicBezTo>
                  <a:pt x="621673" y="103291"/>
                  <a:pt x="-55131" y="-9421"/>
                  <a:pt x="3606" y="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F447744F-4121-3A8E-255F-ED4B12F20844}"/>
              </a:ext>
            </a:extLst>
          </p:cNvPr>
          <p:cNvSpPr/>
          <p:nvPr/>
        </p:nvSpPr>
        <p:spPr>
          <a:xfrm>
            <a:off x="4476504" y="4339559"/>
            <a:ext cx="746932" cy="134127"/>
          </a:xfrm>
          <a:custGeom>
            <a:avLst/>
            <a:gdLst>
              <a:gd name="connsiteX0" fmla="*/ 3421 w 746932"/>
              <a:gd name="connsiteY0" fmla="*/ 114966 h 134127"/>
              <a:gd name="connsiteX1" fmla="*/ 660646 w 746932"/>
              <a:gd name="connsiteY1" fmla="*/ 64166 h 134127"/>
              <a:gd name="connsiteX2" fmla="*/ 711446 w 746932"/>
              <a:gd name="connsiteY2" fmla="*/ 666 h 134127"/>
              <a:gd name="connsiteX3" fmla="*/ 733671 w 746932"/>
              <a:gd name="connsiteY3" fmla="*/ 35591 h 134127"/>
              <a:gd name="connsiteX4" fmla="*/ 498721 w 746932"/>
              <a:gd name="connsiteY4" fmla="*/ 108616 h 134127"/>
              <a:gd name="connsiteX5" fmla="*/ 206621 w 746932"/>
              <a:gd name="connsiteY5" fmla="*/ 134016 h 134127"/>
              <a:gd name="connsiteX6" fmla="*/ 393946 w 746932"/>
              <a:gd name="connsiteY6" fmla="*/ 118141 h 134127"/>
              <a:gd name="connsiteX7" fmla="*/ 3421 w 746932"/>
              <a:gd name="connsiteY7" fmla="*/ 114966 h 134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932" h="134127">
                <a:moveTo>
                  <a:pt x="3421" y="114966"/>
                </a:moveTo>
                <a:cubicBezTo>
                  <a:pt x="47871" y="105970"/>
                  <a:pt x="542642" y="83216"/>
                  <a:pt x="660646" y="64166"/>
                </a:cubicBezTo>
                <a:cubicBezTo>
                  <a:pt x="778650" y="45116"/>
                  <a:pt x="699275" y="5428"/>
                  <a:pt x="711446" y="666"/>
                </a:cubicBezTo>
                <a:cubicBezTo>
                  <a:pt x="723617" y="-4096"/>
                  <a:pt x="769125" y="17599"/>
                  <a:pt x="733671" y="35591"/>
                </a:cubicBezTo>
                <a:cubicBezTo>
                  <a:pt x="698217" y="53583"/>
                  <a:pt x="586563" y="92212"/>
                  <a:pt x="498721" y="108616"/>
                </a:cubicBezTo>
                <a:cubicBezTo>
                  <a:pt x="410879" y="125020"/>
                  <a:pt x="206621" y="134016"/>
                  <a:pt x="206621" y="134016"/>
                </a:cubicBezTo>
                <a:cubicBezTo>
                  <a:pt x="189159" y="135603"/>
                  <a:pt x="426225" y="119728"/>
                  <a:pt x="393946" y="118141"/>
                </a:cubicBezTo>
                <a:cubicBezTo>
                  <a:pt x="361667" y="116554"/>
                  <a:pt x="-41029" y="123962"/>
                  <a:pt x="3421" y="114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28A2F157-BB6B-76CF-4BB5-E1674D4CD488}"/>
              </a:ext>
            </a:extLst>
          </p:cNvPr>
          <p:cNvSpPr/>
          <p:nvPr/>
        </p:nvSpPr>
        <p:spPr>
          <a:xfrm>
            <a:off x="4975150" y="4412087"/>
            <a:ext cx="490572" cy="260273"/>
          </a:xfrm>
          <a:custGeom>
            <a:avLst/>
            <a:gdLst>
              <a:gd name="connsiteX0" fmla="*/ 384250 w 490572"/>
              <a:gd name="connsiteY0" fmla="*/ 1163 h 260273"/>
              <a:gd name="connsiteX1" fmla="*/ 365200 w 490572"/>
              <a:gd name="connsiteY1" fmla="*/ 74188 h 260273"/>
              <a:gd name="connsiteX2" fmla="*/ 447750 w 490572"/>
              <a:gd name="connsiteY2" fmla="*/ 153563 h 260273"/>
              <a:gd name="connsiteX3" fmla="*/ 365200 w 490572"/>
              <a:gd name="connsiteY3" fmla="*/ 169438 h 260273"/>
              <a:gd name="connsiteX4" fmla="*/ 485850 w 490572"/>
              <a:gd name="connsiteY4" fmla="*/ 258338 h 260273"/>
              <a:gd name="connsiteX5" fmla="*/ 444575 w 490572"/>
              <a:gd name="connsiteY5" fmla="*/ 226588 h 260273"/>
              <a:gd name="connsiteX6" fmla="*/ 247725 w 490572"/>
              <a:gd name="connsiteY6" fmla="*/ 178963 h 260273"/>
              <a:gd name="connsiteX7" fmla="*/ 3250 w 490572"/>
              <a:gd name="connsiteY7" fmla="*/ 175788 h 260273"/>
              <a:gd name="connsiteX8" fmla="*/ 435050 w 490572"/>
              <a:gd name="connsiteY8" fmla="*/ 169438 h 260273"/>
              <a:gd name="connsiteX9" fmla="*/ 368375 w 490572"/>
              <a:gd name="connsiteY9" fmla="*/ 134513 h 260273"/>
              <a:gd name="connsiteX10" fmla="*/ 384250 w 490572"/>
              <a:gd name="connsiteY10" fmla="*/ 1163 h 260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0572" h="260273">
                <a:moveTo>
                  <a:pt x="384250" y="1163"/>
                </a:moveTo>
                <a:cubicBezTo>
                  <a:pt x="383721" y="-8891"/>
                  <a:pt x="354617" y="48788"/>
                  <a:pt x="365200" y="74188"/>
                </a:cubicBezTo>
                <a:cubicBezTo>
                  <a:pt x="375783" y="99588"/>
                  <a:pt x="447750" y="137688"/>
                  <a:pt x="447750" y="153563"/>
                </a:cubicBezTo>
                <a:cubicBezTo>
                  <a:pt x="447750" y="169438"/>
                  <a:pt x="358850" y="151976"/>
                  <a:pt x="365200" y="169438"/>
                </a:cubicBezTo>
                <a:cubicBezTo>
                  <a:pt x="371550" y="186900"/>
                  <a:pt x="472621" y="248813"/>
                  <a:pt x="485850" y="258338"/>
                </a:cubicBezTo>
                <a:cubicBezTo>
                  <a:pt x="499079" y="267863"/>
                  <a:pt x="484262" y="239817"/>
                  <a:pt x="444575" y="226588"/>
                </a:cubicBezTo>
                <a:cubicBezTo>
                  <a:pt x="404888" y="213359"/>
                  <a:pt x="321279" y="187430"/>
                  <a:pt x="247725" y="178963"/>
                </a:cubicBezTo>
                <a:cubicBezTo>
                  <a:pt x="174171" y="170496"/>
                  <a:pt x="-27971" y="177375"/>
                  <a:pt x="3250" y="175788"/>
                </a:cubicBezTo>
                <a:cubicBezTo>
                  <a:pt x="34471" y="174201"/>
                  <a:pt x="374196" y="176317"/>
                  <a:pt x="435050" y="169438"/>
                </a:cubicBezTo>
                <a:cubicBezTo>
                  <a:pt x="495904" y="162559"/>
                  <a:pt x="375254" y="156738"/>
                  <a:pt x="368375" y="134513"/>
                </a:cubicBezTo>
                <a:cubicBezTo>
                  <a:pt x="361496" y="112288"/>
                  <a:pt x="384779" y="11217"/>
                  <a:pt x="384250" y="1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88CA2DBD-194E-74BA-EEA0-FDC2AA06025C}"/>
              </a:ext>
            </a:extLst>
          </p:cNvPr>
          <p:cNvSpPr/>
          <p:nvPr/>
        </p:nvSpPr>
        <p:spPr>
          <a:xfrm>
            <a:off x="5438970" y="4380880"/>
            <a:ext cx="87999" cy="139083"/>
          </a:xfrm>
          <a:custGeom>
            <a:avLst/>
            <a:gdLst>
              <a:gd name="connsiteX0" fmla="*/ 12505 w 87999"/>
              <a:gd name="connsiteY0" fmla="*/ 620 h 139083"/>
              <a:gd name="connsiteX1" fmla="*/ 9330 w 87999"/>
              <a:gd name="connsiteY1" fmla="*/ 60945 h 139083"/>
              <a:gd name="connsiteX2" fmla="*/ 85530 w 87999"/>
              <a:gd name="connsiteY2" fmla="*/ 137145 h 139083"/>
              <a:gd name="connsiteX3" fmla="*/ 63305 w 87999"/>
              <a:gd name="connsiteY3" fmla="*/ 114920 h 139083"/>
              <a:gd name="connsiteX4" fmla="*/ 2980 w 87999"/>
              <a:gd name="connsiteY4" fmla="*/ 99045 h 139083"/>
              <a:gd name="connsiteX5" fmla="*/ 12505 w 87999"/>
              <a:gd name="connsiteY5" fmla="*/ 620 h 13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999" h="139083">
                <a:moveTo>
                  <a:pt x="12505" y="620"/>
                </a:moveTo>
                <a:cubicBezTo>
                  <a:pt x="13563" y="-5730"/>
                  <a:pt x="-2841" y="38191"/>
                  <a:pt x="9330" y="60945"/>
                </a:cubicBezTo>
                <a:cubicBezTo>
                  <a:pt x="21501" y="83699"/>
                  <a:pt x="85530" y="137145"/>
                  <a:pt x="85530" y="137145"/>
                </a:cubicBezTo>
                <a:cubicBezTo>
                  <a:pt x="94526" y="146141"/>
                  <a:pt x="77063" y="121270"/>
                  <a:pt x="63305" y="114920"/>
                </a:cubicBezTo>
                <a:cubicBezTo>
                  <a:pt x="49547" y="108570"/>
                  <a:pt x="13034" y="115449"/>
                  <a:pt x="2980" y="99045"/>
                </a:cubicBezTo>
                <a:cubicBezTo>
                  <a:pt x="-7074" y="82641"/>
                  <a:pt x="11447" y="6970"/>
                  <a:pt x="12505" y="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7C8650BB-0833-43A0-9ABE-4E94851DE1DE}"/>
              </a:ext>
            </a:extLst>
          </p:cNvPr>
          <p:cNvSpPr/>
          <p:nvPr/>
        </p:nvSpPr>
        <p:spPr>
          <a:xfrm>
            <a:off x="4295038" y="3676644"/>
            <a:ext cx="167274" cy="614802"/>
          </a:xfrm>
          <a:custGeom>
            <a:avLst/>
            <a:gdLst>
              <a:gd name="connsiteX0" fmla="*/ 134087 w 167274"/>
              <a:gd name="connsiteY0" fmla="*/ 6 h 614802"/>
              <a:gd name="connsiteX1" fmla="*/ 137262 w 167274"/>
              <a:gd name="connsiteY1" fmla="*/ 374656 h 614802"/>
              <a:gd name="connsiteX2" fmla="*/ 737 w 167274"/>
              <a:gd name="connsiteY2" fmla="*/ 612781 h 614802"/>
              <a:gd name="connsiteX3" fmla="*/ 86462 w 167274"/>
              <a:gd name="connsiteY3" fmla="*/ 482606 h 614802"/>
              <a:gd name="connsiteX4" fmla="*/ 165837 w 167274"/>
              <a:gd name="connsiteY4" fmla="*/ 365131 h 614802"/>
              <a:gd name="connsiteX5" fmla="*/ 134087 w 167274"/>
              <a:gd name="connsiteY5" fmla="*/ 6 h 61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74" h="614802">
                <a:moveTo>
                  <a:pt x="134087" y="6"/>
                </a:moveTo>
                <a:cubicBezTo>
                  <a:pt x="129325" y="1593"/>
                  <a:pt x="159487" y="272527"/>
                  <a:pt x="137262" y="374656"/>
                </a:cubicBezTo>
                <a:cubicBezTo>
                  <a:pt x="115037" y="476785"/>
                  <a:pt x="9204" y="594789"/>
                  <a:pt x="737" y="612781"/>
                </a:cubicBezTo>
                <a:cubicBezTo>
                  <a:pt x="-7730" y="630773"/>
                  <a:pt x="58945" y="523881"/>
                  <a:pt x="86462" y="482606"/>
                </a:cubicBezTo>
                <a:cubicBezTo>
                  <a:pt x="113979" y="441331"/>
                  <a:pt x="156841" y="440802"/>
                  <a:pt x="165837" y="365131"/>
                </a:cubicBezTo>
                <a:cubicBezTo>
                  <a:pt x="174833" y="289460"/>
                  <a:pt x="138849" y="-1581"/>
                  <a:pt x="13408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41D662F-868B-97D6-677A-4DF39653218D}"/>
              </a:ext>
            </a:extLst>
          </p:cNvPr>
          <p:cNvSpPr/>
          <p:nvPr/>
        </p:nvSpPr>
        <p:spPr>
          <a:xfrm>
            <a:off x="3593573" y="4325897"/>
            <a:ext cx="295585" cy="1362955"/>
          </a:xfrm>
          <a:custGeom>
            <a:avLst/>
            <a:gdLst>
              <a:gd name="connsiteX0" fmla="*/ 527 w 295585"/>
              <a:gd name="connsiteY0" fmla="*/ 1628 h 1362955"/>
              <a:gd name="connsiteX1" fmla="*/ 229127 w 295585"/>
              <a:gd name="connsiteY1" fmla="*/ 525503 h 1362955"/>
              <a:gd name="connsiteX2" fmla="*/ 248177 w 295585"/>
              <a:gd name="connsiteY2" fmla="*/ 484228 h 1362955"/>
              <a:gd name="connsiteX3" fmla="*/ 292627 w 295585"/>
              <a:gd name="connsiteY3" fmla="*/ 1354178 h 1362955"/>
              <a:gd name="connsiteX4" fmla="*/ 273577 w 295585"/>
              <a:gd name="connsiteY4" fmla="*/ 887453 h 1362955"/>
              <a:gd name="connsiteX5" fmla="*/ 130702 w 295585"/>
              <a:gd name="connsiteY5" fmla="*/ 157203 h 1362955"/>
              <a:gd name="connsiteX6" fmla="*/ 165627 w 295585"/>
              <a:gd name="connsiteY6" fmla="*/ 354053 h 1362955"/>
              <a:gd name="connsiteX7" fmla="*/ 527 w 295585"/>
              <a:gd name="connsiteY7" fmla="*/ 1628 h 136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585" h="1362955">
                <a:moveTo>
                  <a:pt x="527" y="1628"/>
                </a:moveTo>
                <a:cubicBezTo>
                  <a:pt x="11110" y="30203"/>
                  <a:pt x="187852" y="445070"/>
                  <a:pt x="229127" y="525503"/>
                </a:cubicBezTo>
                <a:cubicBezTo>
                  <a:pt x="270402" y="605936"/>
                  <a:pt x="237594" y="346116"/>
                  <a:pt x="248177" y="484228"/>
                </a:cubicBezTo>
                <a:cubicBezTo>
                  <a:pt x="258760" y="622341"/>
                  <a:pt x="288394" y="1286974"/>
                  <a:pt x="292627" y="1354178"/>
                </a:cubicBezTo>
                <a:cubicBezTo>
                  <a:pt x="296860" y="1421382"/>
                  <a:pt x="300564" y="1086949"/>
                  <a:pt x="273577" y="887453"/>
                </a:cubicBezTo>
                <a:cubicBezTo>
                  <a:pt x="246590" y="687957"/>
                  <a:pt x="148694" y="246103"/>
                  <a:pt x="130702" y="157203"/>
                </a:cubicBezTo>
                <a:cubicBezTo>
                  <a:pt x="112710" y="68303"/>
                  <a:pt x="189440" y="378395"/>
                  <a:pt x="165627" y="354053"/>
                </a:cubicBezTo>
                <a:cubicBezTo>
                  <a:pt x="141815" y="329711"/>
                  <a:pt x="-10056" y="-26947"/>
                  <a:pt x="527" y="1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28E5F4C0-B5EE-C416-89AD-BB3883E7AC67}"/>
              </a:ext>
            </a:extLst>
          </p:cNvPr>
          <p:cNvSpPr/>
          <p:nvPr/>
        </p:nvSpPr>
        <p:spPr>
          <a:xfrm>
            <a:off x="2795738" y="5358927"/>
            <a:ext cx="1969552" cy="1614332"/>
          </a:xfrm>
          <a:custGeom>
            <a:avLst/>
            <a:gdLst>
              <a:gd name="connsiteX0" fmla="*/ 1437 w 1969552"/>
              <a:gd name="connsiteY0" fmla="*/ 67148 h 1614332"/>
              <a:gd name="connsiteX1" fmla="*/ 480862 w 1969552"/>
              <a:gd name="connsiteY1" fmla="*/ 48098 h 1614332"/>
              <a:gd name="connsiteX2" fmla="*/ 401487 w 1969552"/>
              <a:gd name="connsiteY2" fmla="*/ 22698 h 1614332"/>
              <a:gd name="connsiteX3" fmla="*/ 611037 w 1969552"/>
              <a:gd name="connsiteY3" fmla="*/ 86198 h 1614332"/>
              <a:gd name="connsiteX4" fmla="*/ 852337 w 1969552"/>
              <a:gd name="connsiteY4" fmla="*/ 251298 h 1614332"/>
              <a:gd name="connsiteX5" fmla="*/ 817412 w 1969552"/>
              <a:gd name="connsiteY5" fmla="*/ 210023 h 1614332"/>
              <a:gd name="connsiteX6" fmla="*/ 1395262 w 1969552"/>
              <a:gd name="connsiteY6" fmla="*/ 870423 h 1614332"/>
              <a:gd name="connsiteX7" fmla="*/ 1950887 w 1969552"/>
              <a:gd name="connsiteY7" fmla="*/ 1578448 h 1614332"/>
              <a:gd name="connsiteX8" fmla="*/ 1744512 w 1969552"/>
              <a:gd name="connsiteY8" fmla="*/ 1378423 h 1614332"/>
              <a:gd name="connsiteX9" fmla="*/ 845987 w 1969552"/>
              <a:gd name="connsiteY9" fmla="*/ 257648 h 1614332"/>
              <a:gd name="connsiteX10" fmla="*/ 391962 w 1969552"/>
              <a:gd name="connsiteY10" fmla="*/ 19523 h 1614332"/>
              <a:gd name="connsiteX11" fmla="*/ 220512 w 1969552"/>
              <a:gd name="connsiteY11" fmla="*/ 16348 h 1614332"/>
              <a:gd name="connsiteX12" fmla="*/ 328462 w 1969552"/>
              <a:gd name="connsiteY12" fmla="*/ 38573 h 1614332"/>
              <a:gd name="connsiteX13" fmla="*/ 1437 w 1969552"/>
              <a:gd name="connsiteY13" fmla="*/ 67148 h 161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9552" h="1614332">
                <a:moveTo>
                  <a:pt x="1437" y="67148"/>
                </a:moveTo>
                <a:cubicBezTo>
                  <a:pt x="26837" y="68736"/>
                  <a:pt x="414187" y="55506"/>
                  <a:pt x="480862" y="48098"/>
                </a:cubicBezTo>
                <a:cubicBezTo>
                  <a:pt x="547537" y="40690"/>
                  <a:pt x="379791" y="16348"/>
                  <a:pt x="401487" y="22698"/>
                </a:cubicBezTo>
                <a:cubicBezTo>
                  <a:pt x="423183" y="29048"/>
                  <a:pt x="535895" y="48098"/>
                  <a:pt x="611037" y="86198"/>
                </a:cubicBezTo>
                <a:cubicBezTo>
                  <a:pt x="686179" y="124298"/>
                  <a:pt x="817941" y="230661"/>
                  <a:pt x="852337" y="251298"/>
                </a:cubicBezTo>
                <a:cubicBezTo>
                  <a:pt x="886733" y="271935"/>
                  <a:pt x="817412" y="210023"/>
                  <a:pt x="817412" y="210023"/>
                </a:cubicBezTo>
                <a:cubicBezTo>
                  <a:pt x="907899" y="313210"/>
                  <a:pt x="1206350" y="642352"/>
                  <a:pt x="1395262" y="870423"/>
                </a:cubicBezTo>
                <a:cubicBezTo>
                  <a:pt x="1584175" y="1098494"/>
                  <a:pt x="1892679" y="1493781"/>
                  <a:pt x="1950887" y="1578448"/>
                </a:cubicBezTo>
                <a:cubicBezTo>
                  <a:pt x="2009095" y="1663115"/>
                  <a:pt x="1928662" y="1598556"/>
                  <a:pt x="1744512" y="1378423"/>
                </a:cubicBezTo>
                <a:cubicBezTo>
                  <a:pt x="1560362" y="1158290"/>
                  <a:pt x="1071412" y="484131"/>
                  <a:pt x="845987" y="257648"/>
                </a:cubicBezTo>
                <a:cubicBezTo>
                  <a:pt x="620562" y="31165"/>
                  <a:pt x="496208" y="59740"/>
                  <a:pt x="391962" y="19523"/>
                </a:cubicBezTo>
                <a:cubicBezTo>
                  <a:pt x="287716" y="-20694"/>
                  <a:pt x="231095" y="13173"/>
                  <a:pt x="220512" y="16348"/>
                </a:cubicBezTo>
                <a:cubicBezTo>
                  <a:pt x="209929" y="19523"/>
                  <a:pt x="361799" y="29577"/>
                  <a:pt x="328462" y="38573"/>
                </a:cubicBezTo>
                <a:cubicBezTo>
                  <a:pt x="295125" y="47569"/>
                  <a:pt x="-23963" y="65560"/>
                  <a:pt x="1437" y="67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214DAF04-66B0-3477-DD75-2BAB895F90EC}"/>
              </a:ext>
            </a:extLst>
          </p:cNvPr>
          <p:cNvSpPr/>
          <p:nvPr/>
        </p:nvSpPr>
        <p:spPr>
          <a:xfrm>
            <a:off x="2756774" y="5432012"/>
            <a:ext cx="1001686" cy="298668"/>
          </a:xfrm>
          <a:custGeom>
            <a:avLst/>
            <a:gdLst>
              <a:gd name="connsiteX0" fmla="*/ 113426 w 1001686"/>
              <a:gd name="connsiteY0" fmla="*/ 44863 h 298668"/>
              <a:gd name="connsiteX1" fmla="*/ 576976 w 1001686"/>
              <a:gd name="connsiteY1" fmla="*/ 44863 h 298668"/>
              <a:gd name="connsiteX2" fmla="*/ 999251 w 1001686"/>
              <a:gd name="connsiteY2" fmla="*/ 295688 h 298668"/>
              <a:gd name="connsiteX3" fmla="*/ 742076 w 1001686"/>
              <a:gd name="connsiteY3" fmla="*/ 171863 h 298668"/>
              <a:gd name="connsiteX4" fmla="*/ 570626 w 1001686"/>
              <a:gd name="connsiteY4" fmla="*/ 6763 h 298668"/>
              <a:gd name="connsiteX5" fmla="*/ 30876 w 1001686"/>
              <a:gd name="connsiteY5" fmla="*/ 32163 h 298668"/>
              <a:gd name="connsiteX6" fmla="*/ 113426 w 1001686"/>
              <a:gd name="connsiteY6" fmla="*/ 44863 h 29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686" h="298668">
                <a:moveTo>
                  <a:pt x="113426" y="44863"/>
                </a:moveTo>
                <a:cubicBezTo>
                  <a:pt x="204443" y="46980"/>
                  <a:pt x="429339" y="3059"/>
                  <a:pt x="576976" y="44863"/>
                </a:cubicBezTo>
                <a:cubicBezTo>
                  <a:pt x="724614" y="86667"/>
                  <a:pt x="971734" y="274521"/>
                  <a:pt x="999251" y="295688"/>
                </a:cubicBezTo>
                <a:cubicBezTo>
                  <a:pt x="1026768" y="316855"/>
                  <a:pt x="813514" y="220017"/>
                  <a:pt x="742076" y="171863"/>
                </a:cubicBezTo>
                <a:cubicBezTo>
                  <a:pt x="670639" y="123709"/>
                  <a:pt x="689159" y="30046"/>
                  <a:pt x="570626" y="6763"/>
                </a:cubicBezTo>
                <a:cubicBezTo>
                  <a:pt x="452093" y="-16520"/>
                  <a:pt x="102313" y="27400"/>
                  <a:pt x="30876" y="32163"/>
                </a:cubicBezTo>
                <a:cubicBezTo>
                  <a:pt x="-40562" y="36925"/>
                  <a:pt x="22409" y="42746"/>
                  <a:pt x="113426" y="44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03058F2C-90BA-DFAB-4B03-55D44D637E30}"/>
              </a:ext>
            </a:extLst>
          </p:cNvPr>
          <p:cNvSpPr/>
          <p:nvPr/>
        </p:nvSpPr>
        <p:spPr>
          <a:xfrm>
            <a:off x="3774230" y="5855308"/>
            <a:ext cx="906963" cy="1079946"/>
          </a:xfrm>
          <a:custGeom>
            <a:avLst/>
            <a:gdLst>
              <a:gd name="connsiteX0" fmla="*/ 38945 w 906963"/>
              <a:gd name="connsiteY0" fmla="*/ 53367 h 1079946"/>
              <a:gd name="connsiteX1" fmla="*/ 905720 w 906963"/>
              <a:gd name="connsiteY1" fmla="*/ 1078892 h 1079946"/>
              <a:gd name="connsiteX2" fmla="*/ 226270 w 906963"/>
              <a:gd name="connsiteY2" fmla="*/ 243867 h 1079946"/>
              <a:gd name="connsiteX3" fmla="*/ 38945 w 906963"/>
              <a:gd name="connsiteY3" fmla="*/ 53367 h 107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963" h="1079946">
                <a:moveTo>
                  <a:pt x="38945" y="53367"/>
                </a:moveTo>
                <a:cubicBezTo>
                  <a:pt x="152187" y="192538"/>
                  <a:pt x="874499" y="1047142"/>
                  <a:pt x="905720" y="1078892"/>
                </a:cubicBezTo>
                <a:cubicBezTo>
                  <a:pt x="936941" y="1110642"/>
                  <a:pt x="371262" y="415846"/>
                  <a:pt x="226270" y="243867"/>
                </a:cubicBezTo>
                <a:cubicBezTo>
                  <a:pt x="81278" y="71888"/>
                  <a:pt x="-74297" y="-85804"/>
                  <a:pt x="38945" y="53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EF5EC283-EC8A-871D-4FB2-4BEC9E2C088D}"/>
              </a:ext>
            </a:extLst>
          </p:cNvPr>
          <p:cNvSpPr/>
          <p:nvPr/>
        </p:nvSpPr>
        <p:spPr>
          <a:xfrm>
            <a:off x="4859227" y="5919143"/>
            <a:ext cx="252817" cy="932867"/>
          </a:xfrm>
          <a:custGeom>
            <a:avLst/>
            <a:gdLst>
              <a:gd name="connsiteX0" fmla="*/ 1698 w 252817"/>
              <a:gd name="connsiteY0" fmla="*/ 2232 h 932867"/>
              <a:gd name="connsiteX1" fmla="*/ 220773 w 252817"/>
              <a:gd name="connsiteY1" fmla="*/ 262582 h 932867"/>
              <a:gd name="connsiteX2" fmla="*/ 189023 w 252817"/>
              <a:gd name="connsiteY2" fmla="*/ 529282 h 932867"/>
              <a:gd name="connsiteX3" fmla="*/ 198548 w 252817"/>
              <a:gd name="connsiteY3" fmla="*/ 503882 h 932867"/>
              <a:gd name="connsiteX4" fmla="*/ 1698 w 252817"/>
              <a:gd name="connsiteY4" fmla="*/ 922982 h 932867"/>
              <a:gd name="connsiteX5" fmla="*/ 119173 w 252817"/>
              <a:gd name="connsiteY5" fmla="*/ 764232 h 932867"/>
              <a:gd name="connsiteX6" fmla="*/ 252523 w 252817"/>
              <a:gd name="connsiteY6" fmla="*/ 357832 h 932867"/>
              <a:gd name="connsiteX7" fmla="*/ 81073 w 252817"/>
              <a:gd name="connsiteY7" fmla="*/ 75257 h 932867"/>
              <a:gd name="connsiteX8" fmla="*/ 115998 w 252817"/>
              <a:gd name="connsiteY8" fmla="*/ 132407 h 932867"/>
              <a:gd name="connsiteX9" fmla="*/ 1698 w 252817"/>
              <a:gd name="connsiteY9" fmla="*/ 2232 h 93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2817" h="932867">
                <a:moveTo>
                  <a:pt x="1698" y="2232"/>
                </a:moveTo>
                <a:cubicBezTo>
                  <a:pt x="19160" y="23928"/>
                  <a:pt x="189552" y="174740"/>
                  <a:pt x="220773" y="262582"/>
                </a:cubicBezTo>
                <a:cubicBezTo>
                  <a:pt x="251994" y="350424"/>
                  <a:pt x="192727" y="489065"/>
                  <a:pt x="189023" y="529282"/>
                </a:cubicBezTo>
                <a:cubicBezTo>
                  <a:pt x="185319" y="569499"/>
                  <a:pt x="229769" y="438265"/>
                  <a:pt x="198548" y="503882"/>
                </a:cubicBezTo>
                <a:cubicBezTo>
                  <a:pt x="167327" y="569499"/>
                  <a:pt x="14927" y="879590"/>
                  <a:pt x="1698" y="922982"/>
                </a:cubicBezTo>
                <a:cubicBezTo>
                  <a:pt x="-11531" y="966374"/>
                  <a:pt x="77369" y="858424"/>
                  <a:pt x="119173" y="764232"/>
                </a:cubicBezTo>
                <a:cubicBezTo>
                  <a:pt x="160977" y="670040"/>
                  <a:pt x="258873" y="472661"/>
                  <a:pt x="252523" y="357832"/>
                </a:cubicBezTo>
                <a:cubicBezTo>
                  <a:pt x="246173" y="243003"/>
                  <a:pt x="103827" y="112828"/>
                  <a:pt x="81073" y="75257"/>
                </a:cubicBezTo>
                <a:cubicBezTo>
                  <a:pt x="58319" y="37686"/>
                  <a:pt x="124994" y="140874"/>
                  <a:pt x="115998" y="132407"/>
                </a:cubicBezTo>
                <a:cubicBezTo>
                  <a:pt x="107002" y="123940"/>
                  <a:pt x="-15764" y="-19464"/>
                  <a:pt x="1698" y="2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4401490B-6CEA-64B1-2C2B-6259A39DC94F}"/>
              </a:ext>
            </a:extLst>
          </p:cNvPr>
          <p:cNvSpPr/>
          <p:nvPr/>
        </p:nvSpPr>
        <p:spPr>
          <a:xfrm>
            <a:off x="4803456" y="6554102"/>
            <a:ext cx="290465" cy="447479"/>
          </a:xfrm>
          <a:custGeom>
            <a:avLst/>
            <a:gdLst>
              <a:gd name="connsiteX0" fmla="*/ 276544 w 290465"/>
              <a:gd name="connsiteY0" fmla="*/ 18148 h 447479"/>
              <a:gd name="connsiteX1" fmla="*/ 319 w 290465"/>
              <a:gd name="connsiteY1" fmla="*/ 446773 h 447479"/>
              <a:gd name="connsiteX2" fmla="*/ 222569 w 290465"/>
              <a:gd name="connsiteY2" fmla="*/ 116573 h 447479"/>
              <a:gd name="connsiteX3" fmla="*/ 276544 w 290465"/>
              <a:gd name="connsiteY3" fmla="*/ 18148 h 44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465" h="447479">
                <a:moveTo>
                  <a:pt x="276544" y="18148"/>
                </a:moveTo>
                <a:cubicBezTo>
                  <a:pt x="239502" y="73181"/>
                  <a:pt x="9315" y="430369"/>
                  <a:pt x="319" y="446773"/>
                </a:cubicBezTo>
                <a:cubicBezTo>
                  <a:pt x="-8677" y="463177"/>
                  <a:pt x="174944" y="189069"/>
                  <a:pt x="222569" y="116573"/>
                </a:cubicBezTo>
                <a:cubicBezTo>
                  <a:pt x="270194" y="44077"/>
                  <a:pt x="313586" y="-36885"/>
                  <a:pt x="276544" y="18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9552B704-9C6D-C362-2C24-A86FCEEFC1A0}"/>
              </a:ext>
            </a:extLst>
          </p:cNvPr>
          <p:cNvSpPr/>
          <p:nvPr/>
        </p:nvSpPr>
        <p:spPr>
          <a:xfrm>
            <a:off x="4775188" y="5746706"/>
            <a:ext cx="353226" cy="525185"/>
          </a:xfrm>
          <a:custGeom>
            <a:avLst/>
            <a:gdLst>
              <a:gd name="connsiteX0" fmla="*/ 12 w 353226"/>
              <a:gd name="connsiteY0" fmla="*/ 44 h 525185"/>
              <a:gd name="connsiteX1" fmla="*/ 298462 w 353226"/>
              <a:gd name="connsiteY1" fmla="*/ 273094 h 525185"/>
              <a:gd name="connsiteX2" fmla="*/ 339737 w 353226"/>
              <a:gd name="connsiteY2" fmla="*/ 520744 h 525185"/>
              <a:gd name="connsiteX3" fmla="*/ 336562 w 353226"/>
              <a:gd name="connsiteY3" fmla="*/ 412794 h 525185"/>
              <a:gd name="connsiteX4" fmla="*/ 149237 w 353226"/>
              <a:gd name="connsiteY4" fmla="*/ 171494 h 525185"/>
              <a:gd name="connsiteX5" fmla="*/ 285762 w 353226"/>
              <a:gd name="connsiteY5" fmla="*/ 250869 h 525185"/>
              <a:gd name="connsiteX6" fmla="*/ 12 w 353226"/>
              <a:gd name="connsiteY6" fmla="*/ 44 h 52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226" h="525185">
                <a:moveTo>
                  <a:pt x="12" y="44"/>
                </a:moveTo>
                <a:cubicBezTo>
                  <a:pt x="2129" y="3748"/>
                  <a:pt x="241841" y="186311"/>
                  <a:pt x="298462" y="273094"/>
                </a:cubicBezTo>
                <a:cubicBezTo>
                  <a:pt x="355083" y="359877"/>
                  <a:pt x="333387" y="497461"/>
                  <a:pt x="339737" y="520744"/>
                </a:cubicBezTo>
                <a:cubicBezTo>
                  <a:pt x="346087" y="544027"/>
                  <a:pt x="368312" y="471002"/>
                  <a:pt x="336562" y="412794"/>
                </a:cubicBezTo>
                <a:cubicBezTo>
                  <a:pt x="304812" y="354586"/>
                  <a:pt x="157704" y="198482"/>
                  <a:pt x="149237" y="171494"/>
                </a:cubicBezTo>
                <a:cubicBezTo>
                  <a:pt x="140770" y="144506"/>
                  <a:pt x="303225" y="276269"/>
                  <a:pt x="285762" y="250869"/>
                </a:cubicBezTo>
                <a:cubicBezTo>
                  <a:pt x="268299" y="225469"/>
                  <a:pt x="-2105" y="-3660"/>
                  <a:pt x="12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B3BFC4CE-CEF3-2B52-7AA0-22AC4E0435C6}"/>
              </a:ext>
            </a:extLst>
          </p:cNvPr>
          <p:cNvSpPr/>
          <p:nvPr/>
        </p:nvSpPr>
        <p:spPr>
          <a:xfrm>
            <a:off x="4784649" y="5695909"/>
            <a:ext cx="742144" cy="390589"/>
          </a:xfrm>
          <a:custGeom>
            <a:avLst/>
            <a:gdLst>
              <a:gd name="connsiteX0" fmla="*/ 76 w 742144"/>
              <a:gd name="connsiteY0" fmla="*/ 41 h 390589"/>
              <a:gd name="connsiteX1" fmla="*/ 323926 w 742144"/>
              <a:gd name="connsiteY1" fmla="*/ 120691 h 390589"/>
              <a:gd name="connsiteX2" fmla="*/ 727151 w 742144"/>
              <a:gd name="connsiteY2" fmla="*/ 384216 h 390589"/>
              <a:gd name="connsiteX3" fmla="*/ 631901 w 742144"/>
              <a:gd name="connsiteY3" fmla="*/ 292141 h 390589"/>
              <a:gd name="connsiteX4" fmla="*/ 403301 w 742144"/>
              <a:gd name="connsiteY4" fmla="*/ 104816 h 390589"/>
              <a:gd name="connsiteX5" fmla="*/ 485851 w 742144"/>
              <a:gd name="connsiteY5" fmla="*/ 200066 h 390589"/>
              <a:gd name="connsiteX6" fmla="*/ 295351 w 742144"/>
              <a:gd name="connsiteY6" fmla="*/ 107991 h 390589"/>
              <a:gd name="connsiteX7" fmla="*/ 76 w 742144"/>
              <a:gd name="connsiteY7" fmla="*/ 41 h 39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2144" h="390589">
                <a:moveTo>
                  <a:pt x="76" y="41"/>
                </a:moveTo>
                <a:cubicBezTo>
                  <a:pt x="4838" y="2158"/>
                  <a:pt x="202747" y="56662"/>
                  <a:pt x="323926" y="120691"/>
                </a:cubicBezTo>
                <a:cubicBezTo>
                  <a:pt x="445105" y="184720"/>
                  <a:pt x="675822" y="355641"/>
                  <a:pt x="727151" y="384216"/>
                </a:cubicBezTo>
                <a:cubicBezTo>
                  <a:pt x="778480" y="412791"/>
                  <a:pt x="685876" y="338708"/>
                  <a:pt x="631901" y="292141"/>
                </a:cubicBezTo>
                <a:cubicBezTo>
                  <a:pt x="577926" y="245574"/>
                  <a:pt x="427643" y="120162"/>
                  <a:pt x="403301" y="104816"/>
                </a:cubicBezTo>
                <a:cubicBezTo>
                  <a:pt x="378959" y="89470"/>
                  <a:pt x="503843" y="199537"/>
                  <a:pt x="485851" y="200066"/>
                </a:cubicBezTo>
                <a:cubicBezTo>
                  <a:pt x="467859" y="200595"/>
                  <a:pt x="375255" y="138154"/>
                  <a:pt x="295351" y="107991"/>
                </a:cubicBezTo>
                <a:cubicBezTo>
                  <a:pt x="215447" y="77829"/>
                  <a:pt x="-4686" y="-2076"/>
                  <a:pt x="76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EA7B639A-8374-0628-4A8C-288F862B40F6}"/>
              </a:ext>
            </a:extLst>
          </p:cNvPr>
          <p:cNvSpPr/>
          <p:nvPr/>
        </p:nvSpPr>
        <p:spPr>
          <a:xfrm>
            <a:off x="5287084" y="6037072"/>
            <a:ext cx="1023728" cy="323354"/>
          </a:xfrm>
          <a:custGeom>
            <a:avLst/>
            <a:gdLst>
              <a:gd name="connsiteX0" fmla="*/ 15166 w 1023728"/>
              <a:gd name="connsiteY0" fmla="*/ 1778 h 323354"/>
              <a:gd name="connsiteX1" fmla="*/ 316791 w 1023728"/>
              <a:gd name="connsiteY1" fmla="*/ 52578 h 323354"/>
              <a:gd name="connsiteX2" fmla="*/ 478716 w 1023728"/>
              <a:gd name="connsiteY2" fmla="*/ 81153 h 323354"/>
              <a:gd name="connsiteX3" fmla="*/ 399341 w 1023728"/>
              <a:gd name="connsiteY3" fmla="*/ 20828 h 323354"/>
              <a:gd name="connsiteX4" fmla="*/ 656516 w 1023728"/>
              <a:gd name="connsiteY4" fmla="*/ 106553 h 323354"/>
              <a:gd name="connsiteX5" fmla="*/ 624766 w 1023728"/>
              <a:gd name="connsiteY5" fmla="*/ 55753 h 323354"/>
              <a:gd name="connsiteX6" fmla="*/ 1018466 w 1023728"/>
              <a:gd name="connsiteY6" fmla="*/ 319278 h 323354"/>
              <a:gd name="connsiteX7" fmla="*/ 815266 w 1023728"/>
              <a:gd name="connsiteY7" fmla="*/ 201803 h 323354"/>
              <a:gd name="connsiteX8" fmla="*/ 313616 w 1023728"/>
              <a:gd name="connsiteY8" fmla="*/ 11303 h 323354"/>
              <a:gd name="connsiteX9" fmla="*/ 364416 w 1023728"/>
              <a:gd name="connsiteY9" fmla="*/ 49403 h 323354"/>
              <a:gd name="connsiteX10" fmla="*/ 75491 w 1023728"/>
              <a:gd name="connsiteY10" fmla="*/ 14478 h 323354"/>
              <a:gd name="connsiteX11" fmla="*/ 15166 w 1023728"/>
              <a:gd name="connsiteY11" fmla="*/ 1778 h 32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3728" h="323354">
                <a:moveTo>
                  <a:pt x="15166" y="1778"/>
                </a:moveTo>
                <a:cubicBezTo>
                  <a:pt x="55383" y="8128"/>
                  <a:pt x="316791" y="52578"/>
                  <a:pt x="316791" y="52578"/>
                </a:cubicBezTo>
                <a:cubicBezTo>
                  <a:pt x="394049" y="65807"/>
                  <a:pt x="464958" y="86445"/>
                  <a:pt x="478716" y="81153"/>
                </a:cubicBezTo>
                <a:cubicBezTo>
                  <a:pt x="492474" y="75861"/>
                  <a:pt x="369708" y="16595"/>
                  <a:pt x="399341" y="20828"/>
                </a:cubicBezTo>
                <a:cubicBezTo>
                  <a:pt x="428974" y="25061"/>
                  <a:pt x="618945" y="100732"/>
                  <a:pt x="656516" y="106553"/>
                </a:cubicBezTo>
                <a:cubicBezTo>
                  <a:pt x="694087" y="112374"/>
                  <a:pt x="564441" y="20299"/>
                  <a:pt x="624766" y="55753"/>
                </a:cubicBezTo>
                <a:cubicBezTo>
                  <a:pt x="685091" y="91207"/>
                  <a:pt x="986716" y="294936"/>
                  <a:pt x="1018466" y="319278"/>
                </a:cubicBezTo>
                <a:cubicBezTo>
                  <a:pt x="1050216" y="343620"/>
                  <a:pt x="932741" y="253132"/>
                  <a:pt x="815266" y="201803"/>
                </a:cubicBezTo>
                <a:cubicBezTo>
                  <a:pt x="697791" y="150474"/>
                  <a:pt x="388758" y="36703"/>
                  <a:pt x="313616" y="11303"/>
                </a:cubicBezTo>
                <a:cubicBezTo>
                  <a:pt x="238474" y="-14097"/>
                  <a:pt x="404103" y="48874"/>
                  <a:pt x="364416" y="49403"/>
                </a:cubicBezTo>
                <a:cubicBezTo>
                  <a:pt x="324729" y="49932"/>
                  <a:pt x="129466" y="21357"/>
                  <a:pt x="75491" y="14478"/>
                </a:cubicBezTo>
                <a:cubicBezTo>
                  <a:pt x="21516" y="7599"/>
                  <a:pt x="-25051" y="-4572"/>
                  <a:pt x="15166" y="1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F531BE91-DC88-D7BB-0672-AD732F862F0D}"/>
              </a:ext>
            </a:extLst>
          </p:cNvPr>
          <p:cNvSpPr/>
          <p:nvPr/>
        </p:nvSpPr>
        <p:spPr>
          <a:xfrm>
            <a:off x="6187918" y="6299037"/>
            <a:ext cx="256910" cy="1510926"/>
          </a:xfrm>
          <a:custGeom>
            <a:avLst/>
            <a:gdLst>
              <a:gd name="connsiteX0" fmla="*/ 41432 w 256910"/>
              <a:gd name="connsiteY0" fmla="*/ 163 h 1510926"/>
              <a:gd name="connsiteX1" fmla="*/ 35082 w 256910"/>
              <a:gd name="connsiteY1" fmla="*/ 82713 h 1510926"/>
              <a:gd name="connsiteX2" fmla="*/ 146207 w 256910"/>
              <a:gd name="connsiteY2" fmla="*/ 400213 h 1510926"/>
              <a:gd name="connsiteX3" fmla="*/ 133507 w 256910"/>
              <a:gd name="connsiteY3" fmla="*/ 447838 h 1510926"/>
              <a:gd name="connsiteX4" fmla="*/ 203357 w 256910"/>
              <a:gd name="connsiteY4" fmla="*/ 1066963 h 1510926"/>
              <a:gd name="connsiteX5" fmla="*/ 254157 w 256910"/>
              <a:gd name="connsiteY5" fmla="*/ 1489238 h 1510926"/>
              <a:gd name="connsiteX6" fmla="*/ 117632 w 256910"/>
              <a:gd name="connsiteY6" fmla="*/ 384338 h 1510926"/>
              <a:gd name="connsiteX7" fmla="*/ 3332 w 256910"/>
              <a:gd name="connsiteY7" fmla="*/ 95413 h 1510926"/>
              <a:gd name="connsiteX8" fmla="*/ 41432 w 256910"/>
              <a:gd name="connsiteY8" fmla="*/ 163 h 151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910" h="1510926">
                <a:moveTo>
                  <a:pt x="41432" y="163"/>
                </a:moveTo>
                <a:cubicBezTo>
                  <a:pt x="46724" y="-1954"/>
                  <a:pt x="17620" y="16038"/>
                  <a:pt x="35082" y="82713"/>
                </a:cubicBezTo>
                <a:cubicBezTo>
                  <a:pt x="52544" y="149388"/>
                  <a:pt x="129803" y="339359"/>
                  <a:pt x="146207" y="400213"/>
                </a:cubicBezTo>
                <a:cubicBezTo>
                  <a:pt x="162611" y="461067"/>
                  <a:pt x="123982" y="336713"/>
                  <a:pt x="133507" y="447838"/>
                </a:cubicBezTo>
                <a:cubicBezTo>
                  <a:pt x="143032" y="558963"/>
                  <a:pt x="183249" y="893396"/>
                  <a:pt x="203357" y="1066963"/>
                </a:cubicBezTo>
                <a:cubicBezTo>
                  <a:pt x="223465" y="1240530"/>
                  <a:pt x="268445" y="1603009"/>
                  <a:pt x="254157" y="1489238"/>
                </a:cubicBezTo>
                <a:cubicBezTo>
                  <a:pt x="239870" y="1375467"/>
                  <a:pt x="159436" y="616642"/>
                  <a:pt x="117632" y="384338"/>
                </a:cubicBezTo>
                <a:cubicBezTo>
                  <a:pt x="75828" y="152034"/>
                  <a:pt x="19736" y="159971"/>
                  <a:pt x="3332" y="95413"/>
                </a:cubicBezTo>
                <a:cubicBezTo>
                  <a:pt x="-13072" y="30855"/>
                  <a:pt x="36140" y="2280"/>
                  <a:pt x="41432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A6306870-FEAB-EB82-49F4-D351E57558E3}"/>
              </a:ext>
            </a:extLst>
          </p:cNvPr>
          <p:cNvSpPr/>
          <p:nvPr/>
        </p:nvSpPr>
        <p:spPr>
          <a:xfrm>
            <a:off x="6247619" y="6257022"/>
            <a:ext cx="240336" cy="1478250"/>
          </a:xfrm>
          <a:custGeom>
            <a:avLst/>
            <a:gdLst>
              <a:gd name="connsiteX0" fmla="*/ 781 w 240336"/>
              <a:gd name="connsiteY0" fmla="*/ 4078 h 1478250"/>
              <a:gd name="connsiteX1" fmla="*/ 169056 w 240336"/>
              <a:gd name="connsiteY1" fmla="*/ 886728 h 1478250"/>
              <a:gd name="connsiteX2" fmla="*/ 238906 w 240336"/>
              <a:gd name="connsiteY2" fmla="*/ 1474103 h 1478250"/>
              <a:gd name="connsiteX3" fmla="*/ 111906 w 240336"/>
              <a:gd name="connsiteY3" fmla="*/ 594628 h 1478250"/>
              <a:gd name="connsiteX4" fmla="*/ 781 w 240336"/>
              <a:gd name="connsiteY4" fmla="*/ 4078 h 147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336" h="1478250">
                <a:moveTo>
                  <a:pt x="781" y="4078"/>
                </a:moveTo>
                <a:cubicBezTo>
                  <a:pt x="10306" y="52761"/>
                  <a:pt x="129368" y="641724"/>
                  <a:pt x="169056" y="886728"/>
                </a:cubicBezTo>
                <a:cubicBezTo>
                  <a:pt x="208744" y="1131732"/>
                  <a:pt x="248431" y="1522786"/>
                  <a:pt x="238906" y="1474103"/>
                </a:cubicBezTo>
                <a:cubicBezTo>
                  <a:pt x="229381" y="1425420"/>
                  <a:pt x="152652" y="835399"/>
                  <a:pt x="111906" y="594628"/>
                </a:cubicBezTo>
                <a:cubicBezTo>
                  <a:pt x="71160" y="353857"/>
                  <a:pt x="-8744" y="-44605"/>
                  <a:pt x="781" y="4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D3458D33-0EFB-728B-1649-6478B09A066C}"/>
              </a:ext>
            </a:extLst>
          </p:cNvPr>
          <p:cNvSpPr/>
          <p:nvPr/>
        </p:nvSpPr>
        <p:spPr>
          <a:xfrm>
            <a:off x="6473741" y="7766119"/>
            <a:ext cx="73202" cy="803667"/>
          </a:xfrm>
          <a:custGeom>
            <a:avLst/>
            <a:gdLst>
              <a:gd name="connsiteX0" fmla="*/ 73109 w 73202"/>
              <a:gd name="connsiteY0" fmla="*/ 6281 h 803667"/>
              <a:gd name="connsiteX1" fmla="*/ 31834 w 73202"/>
              <a:gd name="connsiteY1" fmla="*/ 539681 h 803667"/>
              <a:gd name="connsiteX2" fmla="*/ 84 w 73202"/>
              <a:gd name="connsiteY2" fmla="*/ 796856 h 803667"/>
              <a:gd name="connsiteX3" fmla="*/ 41359 w 73202"/>
              <a:gd name="connsiteY3" fmla="*/ 282506 h 803667"/>
              <a:gd name="connsiteX4" fmla="*/ 73109 w 73202"/>
              <a:gd name="connsiteY4" fmla="*/ 6281 h 80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02" h="803667">
                <a:moveTo>
                  <a:pt x="73109" y="6281"/>
                </a:moveTo>
                <a:cubicBezTo>
                  <a:pt x="71522" y="49143"/>
                  <a:pt x="44005" y="407919"/>
                  <a:pt x="31834" y="539681"/>
                </a:cubicBezTo>
                <a:cubicBezTo>
                  <a:pt x="19663" y="671444"/>
                  <a:pt x="-1503" y="839718"/>
                  <a:pt x="84" y="796856"/>
                </a:cubicBezTo>
                <a:cubicBezTo>
                  <a:pt x="1671" y="753994"/>
                  <a:pt x="27071" y="415856"/>
                  <a:pt x="41359" y="282506"/>
                </a:cubicBezTo>
                <a:cubicBezTo>
                  <a:pt x="55647" y="149156"/>
                  <a:pt x="74696" y="-36581"/>
                  <a:pt x="73109" y="6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52CF86D-C8B0-3A4A-12C4-A9E0F4F3541D}"/>
              </a:ext>
            </a:extLst>
          </p:cNvPr>
          <p:cNvSpPr/>
          <p:nvPr/>
        </p:nvSpPr>
        <p:spPr>
          <a:xfrm>
            <a:off x="3125738" y="4295691"/>
            <a:ext cx="233638" cy="1071895"/>
          </a:xfrm>
          <a:custGeom>
            <a:avLst/>
            <a:gdLst>
              <a:gd name="connsiteX0" fmla="*/ 7987 w 233638"/>
              <a:gd name="connsiteY0" fmla="*/ 84 h 1071895"/>
              <a:gd name="connsiteX1" fmla="*/ 169912 w 233638"/>
              <a:gd name="connsiteY1" fmla="*/ 365209 h 1071895"/>
              <a:gd name="connsiteX2" fmla="*/ 100062 w 233638"/>
              <a:gd name="connsiteY2" fmla="*/ 387434 h 1071895"/>
              <a:gd name="connsiteX3" fmla="*/ 233412 w 233638"/>
              <a:gd name="connsiteY3" fmla="*/ 546184 h 1071895"/>
              <a:gd name="connsiteX4" fmla="*/ 61962 w 233638"/>
              <a:gd name="connsiteY4" fmla="*/ 523959 h 1071895"/>
              <a:gd name="connsiteX5" fmla="*/ 119112 w 233638"/>
              <a:gd name="connsiteY5" fmla="*/ 590634 h 1071895"/>
              <a:gd name="connsiteX6" fmla="*/ 36562 w 233638"/>
              <a:gd name="connsiteY6" fmla="*/ 650959 h 1071895"/>
              <a:gd name="connsiteX7" fmla="*/ 141337 w 233638"/>
              <a:gd name="connsiteY7" fmla="*/ 749384 h 1071895"/>
              <a:gd name="connsiteX8" fmla="*/ 7987 w 233638"/>
              <a:gd name="connsiteY8" fmla="*/ 870034 h 1071895"/>
              <a:gd name="connsiteX9" fmla="*/ 27037 w 233638"/>
              <a:gd name="connsiteY9" fmla="*/ 1070059 h 1071895"/>
              <a:gd name="connsiteX10" fmla="*/ 125462 w 233638"/>
              <a:gd name="connsiteY10" fmla="*/ 743034 h 1071895"/>
              <a:gd name="connsiteX11" fmla="*/ 84187 w 233638"/>
              <a:gd name="connsiteY11" fmla="*/ 571584 h 1071895"/>
              <a:gd name="connsiteX12" fmla="*/ 100062 w 233638"/>
              <a:gd name="connsiteY12" fmla="*/ 333459 h 1071895"/>
              <a:gd name="connsiteX13" fmla="*/ 7987 w 233638"/>
              <a:gd name="connsiteY13" fmla="*/ 84 h 107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3638" h="1071895">
                <a:moveTo>
                  <a:pt x="7987" y="84"/>
                </a:moveTo>
                <a:cubicBezTo>
                  <a:pt x="19629" y="5376"/>
                  <a:pt x="154566" y="300651"/>
                  <a:pt x="169912" y="365209"/>
                </a:cubicBezTo>
                <a:cubicBezTo>
                  <a:pt x="185258" y="429767"/>
                  <a:pt x="89479" y="357272"/>
                  <a:pt x="100062" y="387434"/>
                </a:cubicBezTo>
                <a:cubicBezTo>
                  <a:pt x="110645" y="417597"/>
                  <a:pt x="239762" y="523430"/>
                  <a:pt x="233412" y="546184"/>
                </a:cubicBezTo>
                <a:cubicBezTo>
                  <a:pt x="227062" y="568938"/>
                  <a:pt x="81012" y="516551"/>
                  <a:pt x="61962" y="523959"/>
                </a:cubicBezTo>
                <a:cubicBezTo>
                  <a:pt x="42912" y="531367"/>
                  <a:pt x="123345" y="569467"/>
                  <a:pt x="119112" y="590634"/>
                </a:cubicBezTo>
                <a:cubicBezTo>
                  <a:pt x="114879" y="611801"/>
                  <a:pt x="32858" y="624501"/>
                  <a:pt x="36562" y="650959"/>
                </a:cubicBezTo>
                <a:cubicBezTo>
                  <a:pt x="40266" y="677417"/>
                  <a:pt x="146100" y="712872"/>
                  <a:pt x="141337" y="749384"/>
                </a:cubicBezTo>
                <a:cubicBezTo>
                  <a:pt x="136575" y="785897"/>
                  <a:pt x="27037" y="816588"/>
                  <a:pt x="7987" y="870034"/>
                </a:cubicBezTo>
                <a:cubicBezTo>
                  <a:pt x="-11063" y="923480"/>
                  <a:pt x="7458" y="1091226"/>
                  <a:pt x="27037" y="1070059"/>
                </a:cubicBezTo>
                <a:cubicBezTo>
                  <a:pt x="46616" y="1048892"/>
                  <a:pt x="115937" y="826113"/>
                  <a:pt x="125462" y="743034"/>
                </a:cubicBezTo>
                <a:cubicBezTo>
                  <a:pt x="134987" y="659955"/>
                  <a:pt x="88420" y="639846"/>
                  <a:pt x="84187" y="571584"/>
                </a:cubicBezTo>
                <a:cubicBezTo>
                  <a:pt x="79954" y="503322"/>
                  <a:pt x="110645" y="428180"/>
                  <a:pt x="100062" y="333459"/>
                </a:cubicBezTo>
                <a:cubicBezTo>
                  <a:pt x="89479" y="238738"/>
                  <a:pt x="-3655" y="-5208"/>
                  <a:pt x="7987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97FDB39C-AD07-D976-CC7B-C6141CE3C9BA}"/>
              </a:ext>
            </a:extLst>
          </p:cNvPr>
          <p:cNvSpPr/>
          <p:nvPr/>
        </p:nvSpPr>
        <p:spPr>
          <a:xfrm>
            <a:off x="2757532" y="4500882"/>
            <a:ext cx="351717" cy="924257"/>
          </a:xfrm>
          <a:custGeom>
            <a:avLst/>
            <a:gdLst>
              <a:gd name="connsiteX0" fmla="*/ 350793 w 351717"/>
              <a:gd name="connsiteY0" fmla="*/ 1268 h 924257"/>
              <a:gd name="connsiteX1" fmla="*/ 99968 w 351717"/>
              <a:gd name="connsiteY1" fmla="*/ 360043 h 924257"/>
              <a:gd name="connsiteX2" fmla="*/ 160293 w 351717"/>
              <a:gd name="connsiteY2" fmla="*/ 544193 h 924257"/>
              <a:gd name="connsiteX3" fmla="*/ 157118 w 351717"/>
              <a:gd name="connsiteY3" fmla="*/ 512443 h 924257"/>
              <a:gd name="connsiteX4" fmla="*/ 131718 w 351717"/>
              <a:gd name="connsiteY4" fmla="*/ 922018 h 924257"/>
              <a:gd name="connsiteX5" fmla="*/ 163468 w 351717"/>
              <a:gd name="connsiteY5" fmla="*/ 674368 h 924257"/>
              <a:gd name="connsiteX6" fmla="*/ 96793 w 351717"/>
              <a:gd name="connsiteY6" fmla="*/ 623568 h 924257"/>
              <a:gd name="connsiteX7" fmla="*/ 1543 w 351717"/>
              <a:gd name="connsiteY7" fmla="*/ 725168 h 924257"/>
              <a:gd name="connsiteX8" fmla="*/ 179343 w 351717"/>
              <a:gd name="connsiteY8" fmla="*/ 258443 h 924257"/>
              <a:gd name="connsiteX9" fmla="*/ 350793 w 351717"/>
              <a:gd name="connsiteY9" fmla="*/ 1268 h 92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717" h="924257">
                <a:moveTo>
                  <a:pt x="350793" y="1268"/>
                </a:moveTo>
                <a:cubicBezTo>
                  <a:pt x="337564" y="18201"/>
                  <a:pt x="131718" y="269556"/>
                  <a:pt x="99968" y="360043"/>
                </a:cubicBezTo>
                <a:cubicBezTo>
                  <a:pt x="68218" y="450530"/>
                  <a:pt x="150768" y="518793"/>
                  <a:pt x="160293" y="544193"/>
                </a:cubicBezTo>
                <a:cubicBezTo>
                  <a:pt x="169818" y="569593"/>
                  <a:pt x="161880" y="449472"/>
                  <a:pt x="157118" y="512443"/>
                </a:cubicBezTo>
                <a:cubicBezTo>
                  <a:pt x="152356" y="575414"/>
                  <a:pt x="130660" y="895031"/>
                  <a:pt x="131718" y="922018"/>
                </a:cubicBezTo>
                <a:cubicBezTo>
                  <a:pt x="132776" y="949005"/>
                  <a:pt x="169289" y="724110"/>
                  <a:pt x="163468" y="674368"/>
                </a:cubicBezTo>
                <a:cubicBezTo>
                  <a:pt x="157647" y="624626"/>
                  <a:pt x="123781" y="615101"/>
                  <a:pt x="96793" y="623568"/>
                </a:cubicBezTo>
                <a:cubicBezTo>
                  <a:pt x="69805" y="632035"/>
                  <a:pt x="-12215" y="786022"/>
                  <a:pt x="1543" y="725168"/>
                </a:cubicBezTo>
                <a:cubicBezTo>
                  <a:pt x="15301" y="664314"/>
                  <a:pt x="126955" y="376447"/>
                  <a:pt x="179343" y="258443"/>
                </a:cubicBezTo>
                <a:cubicBezTo>
                  <a:pt x="231730" y="140439"/>
                  <a:pt x="364022" y="-15665"/>
                  <a:pt x="350793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CBBBC871-94E7-B3E5-C39B-3926447313B0}"/>
              </a:ext>
            </a:extLst>
          </p:cNvPr>
          <p:cNvSpPr/>
          <p:nvPr/>
        </p:nvSpPr>
        <p:spPr>
          <a:xfrm>
            <a:off x="2901945" y="4422718"/>
            <a:ext cx="289054" cy="922188"/>
          </a:xfrm>
          <a:custGeom>
            <a:avLst/>
            <a:gdLst>
              <a:gd name="connsiteX0" fmla="*/ 215905 w 289054"/>
              <a:gd name="connsiteY0" fmla="*/ 57 h 922188"/>
              <a:gd name="connsiteX1" fmla="*/ 85730 w 289054"/>
              <a:gd name="connsiteY1" fmla="*/ 400107 h 922188"/>
              <a:gd name="connsiteX2" fmla="*/ 257180 w 289054"/>
              <a:gd name="connsiteY2" fmla="*/ 479482 h 922188"/>
              <a:gd name="connsiteX3" fmla="*/ 88905 w 289054"/>
              <a:gd name="connsiteY3" fmla="*/ 539807 h 922188"/>
              <a:gd name="connsiteX4" fmla="*/ 288930 w 289054"/>
              <a:gd name="connsiteY4" fmla="*/ 596957 h 922188"/>
              <a:gd name="connsiteX5" fmla="*/ 53980 w 289054"/>
              <a:gd name="connsiteY5" fmla="*/ 701732 h 922188"/>
              <a:gd name="connsiteX6" fmla="*/ 149230 w 289054"/>
              <a:gd name="connsiteY6" fmla="*/ 790632 h 922188"/>
              <a:gd name="connsiteX7" fmla="*/ 5 w 289054"/>
              <a:gd name="connsiteY7" fmla="*/ 920807 h 922188"/>
              <a:gd name="connsiteX8" fmla="*/ 155580 w 289054"/>
              <a:gd name="connsiteY8" fmla="*/ 701732 h 922188"/>
              <a:gd name="connsiteX9" fmla="*/ 209555 w 289054"/>
              <a:gd name="connsiteY9" fmla="*/ 501707 h 922188"/>
              <a:gd name="connsiteX10" fmla="*/ 82555 w 289054"/>
              <a:gd name="connsiteY10" fmla="*/ 371532 h 922188"/>
              <a:gd name="connsiteX11" fmla="*/ 215905 w 289054"/>
              <a:gd name="connsiteY11" fmla="*/ 57 h 92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9054" h="922188">
                <a:moveTo>
                  <a:pt x="215905" y="57"/>
                </a:moveTo>
                <a:cubicBezTo>
                  <a:pt x="216434" y="4820"/>
                  <a:pt x="78851" y="320203"/>
                  <a:pt x="85730" y="400107"/>
                </a:cubicBezTo>
                <a:cubicBezTo>
                  <a:pt x="92609" y="480011"/>
                  <a:pt x="256651" y="456199"/>
                  <a:pt x="257180" y="479482"/>
                </a:cubicBezTo>
                <a:cubicBezTo>
                  <a:pt x="257709" y="502765"/>
                  <a:pt x="83613" y="520228"/>
                  <a:pt x="88905" y="539807"/>
                </a:cubicBezTo>
                <a:cubicBezTo>
                  <a:pt x="94197" y="559386"/>
                  <a:pt x="294751" y="569969"/>
                  <a:pt x="288930" y="596957"/>
                </a:cubicBezTo>
                <a:cubicBezTo>
                  <a:pt x="283109" y="623945"/>
                  <a:pt x="77263" y="669453"/>
                  <a:pt x="53980" y="701732"/>
                </a:cubicBezTo>
                <a:cubicBezTo>
                  <a:pt x="30697" y="734011"/>
                  <a:pt x="158226" y="754120"/>
                  <a:pt x="149230" y="790632"/>
                </a:cubicBezTo>
                <a:cubicBezTo>
                  <a:pt x="140234" y="827144"/>
                  <a:pt x="-1053" y="935624"/>
                  <a:pt x="5" y="920807"/>
                </a:cubicBezTo>
                <a:cubicBezTo>
                  <a:pt x="1063" y="905990"/>
                  <a:pt x="120655" y="771582"/>
                  <a:pt x="155580" y="701732"/>
                </a:cubicBezTo>
                <a:cubicBezTo>
                  <a:pt x="190505" y="631882"/>
                  <a:pt x="221726" y="556740"/>
                  <a:pt x="209555" y="501707"/>
                </a:cubicBezTo>
                <a:cubicBezTo>
                  <a:pt x="197384" y="446674"/>
                  <a:pt x="77263" y="453553"/>
                  <a:pt x="82555" y="371532"/>
                </a:cubicBezTo>
                <a:cubicBezTo>
                  <a:pt x="87847" y="289511"/>
                  <a:pt x="215376" y="-4706"/>
                  <a:pt x="21590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8FF7992F-75DA-8D8A-47B1-DFF7274B8156}"/>
              </a:ext>
            </a:extLst>
          </p:cNvPr>
          <p:cNvSpPr/>
          <p:nvPr/>
        </p:nvSpPr>
        <p:spPr>
          <a:xfrm>
            <a:off x="6247170" y="6334015"/>
            <a:ext cx="1080731" cy="1009770"/>
          </a:xfrm>
          <a:custGeom>
            <a:avLst/>
            <a:gdLst>
              <a:gd name="connsiteX0" fmla="*/ 1230 w 1080731"/>
              <a:gd name="connsiteY0" fmla="*/ 110 h 1009770"/>
              <a:gd name="connsiteX1" fmla="*/ 480655 w 1080731"/>
              <a:gd name="connsiteY1" fmla="*/ 228710 h 1009770"/>
              <a:gd name="connsiteX2" fmla="*/ 477480 w 1080731"/>
              <a:gd name="connsiteY2" fmla="*/ 260460 h 1009770"/>
              <a:gd name="connsiteX3" fmla="*/ 664805 w 1080731"/>
              <a:gd name="connsiteY3" fmla="*/ 362060 h 1009770"/>
              <a:gd name="connsiteX4" fmla="*/ 833080 w 1080731"/>
              <a:gd name="connsiteY4" fmla="*/ 568435 h 1009770"/>
              <a:gd name="connsiteX5" fmla="*/ 1080730 w 1080731"/>
              <a:gd name="connsiteY5" fmla="*/ 1009760 h 1009770"/>
              <a:gd name="connsiteX6" fmla="*/ 836255 w 1080731"/>
              <a:gd name="connsiteY6" fmla="*/ 581135 h 1009770"/>
              <a:gd name="connsiteX7" fmla="*/ 471130 w 1080731"/>
              <a:gd name="connsiteY7" fmla="*/ 289035 h 1009770"/>
              <a:gd name="connsiteX8" fmla="*/ 366355 w 1080731"/>
              <a:gd name="connsiteY8" fmla="*/ 377935 h 1009770"/>
              <a:gd name="connsiteX9" fmla="*/ 290155 w 1080731"/>
              <a:gd name="connsiteY9" fmla="*/ 200135 h 1009770"/>
              <a:gd name="connsiteX10" fmla="*/ 461605 w 1080731"/>
              <a:gd name="connsiteY10" fmla="*/ 327135 h 1009770"/>
              <a:gd name="connsiteX11" fmla="*/ 347305 w 1080731"/>
              <a:gd name="connsiteY11" fmla="*/ 200135 h 1009770"/>
              <a:gd name="connsiteX12" fmla="*/ 1230 w 1080731"/>
              <a:gd name="connsiteY12" fmla="*/ 110 h 100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0731" h="1009770">
                <a:moveTo>
                  <a:pt x="1230" y="110"/>
                </a:moveTo>
                <a:cubicBezTo>
                  <a:pt x="23455" y="4873"/>
                  <a:pt x="401280" y="185318"/>
                  <a:pt x="480655" y="228710"/>
                </a:cubicBezTo>
                <a:cubicBezTo>
                  <a:pt x="560030" y="272102"/>
                  <a:pt x="446788" y="238235"/>
                  <a:pt x="477480" y="260460"/>
                </a:cubicBezTo>
                <a:cubicBezTo>
                  <a:pt x="508172" y="282685"/>
                  <a:pt x="605538" y="310731"/>
                  <a:pt x="664805" y="362060"/>
                </a:cubicBezTo>
                <a:cubicBezTo>
                  <a:pt x="724072" y="413389"/>
                  <a:pt x="763759" y="460485"/>
                  <a:pt x="833080" y="568435"/>
                </a:cubicBezTo>
                <a:cubicBezTo>
                  <a:pt x="902401" y="676385"/>
                  <a:pt x="1080201" y="1007643"/>
                  <a:pt x="1080730" y="1009760"/>
                </a:cubicBezTo>
                <a:cubicBezTo>
                  <a:pt x="1081259" y="1011877"/>
                  <a:pt x="937855" y="701256"/>
                  <a:pt x="836255" y="581135"/>
                </a:cubicBezTo>
                <a:cubicBezTo>
                  <a:pt x="734655" y="461014"/>
                  <a:pt x="549447" y="322902"/>
                  <a:pt x="471130" y="289035"/>
                </a:cubicBezTo>
                <a:cubicBezTo>
                  <a:pt x="392813" y="255168"/>
                  <a:pt x="396517" y="392752"/>
                  <a:pt x="366355" y="377935"/>
                </a:cubicBezTo>
                <a:cubicBezTo>
                  <a:pt x="336193" y="363118"/>
                  <a:pt x="274280" y="208602"/>
                  <a:pt x="290155" y="200135"/>
                </a:cubicBezTo>
                <a:cubicBezTo>
                  <a:pt x="306030" y="191668"/>
                  <a:pt x="452080" y="327135"/>
                  <a:pt x="461605" y="327135"/>
                </a:cubicBezTo>
                <a:cubicBezTo>
                  <a:pt x="471130" y="327135"/>
                  <a:pt x="430384" y="254639"/>
                  <a:pt x="347305" y="200135"/>
                </a:cubicBezTo>
                <a:cubicBezTo>
                  <a:pt x="264226" y="145631"/>
                  <a:pt x="-20995" y="-4653"/>
                  <a:pt x="1230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33727971-AD18-A761-392C-E3BBA3DA7326}"/>
              </a:ext>
            </a:extLst>
          </p:cNvPr>
          <p:cNvSpPr/>
          <p:nvPr/>
        </p:nvSpPr>
        <p:spPr>
          <a:xfrm>
            <a:off x="6476919" y="7106690"/>
            <a:ext cx="114552" cy="1178284"/>
          </a:xfrm>
          <a:custGeom>
            <a:avLst/>
            <a:gdLst>
              <a:gd name="connsiteX0" fmla="*/ 81 w 114552"/>
              <a:gd name="connsiteY0" fmla="*/ 65635 h 1178284"/>
              <a:gd name="connsiteX1" fmla="*/ 28656 w 114552"/>
              <a:gd name="connsiteY1" fmla="*/ 113260 h 1178284"/>
              <a:gd name="connsiteX2" fmla="*/ 79456 w 114552"/>
              <a:gd name="connsiteY2" fmla="*/ 748260 h 1178284"/>
              <a:gd name="connsiteX3" fmla="*/ 114381 w 114552"/>
              <a:gd name="connsiteY3" fmla="*/ 1176885 h 1178284"/>
              <a:gd name="connsiteX4" fmla="*/ 88981 w 114552"/>
              <a:gd name="connsiteY4" fmla="*/ 865735 h 1178284"/>
              <a:gd name="connsiteX5" fmla="*/ 9606 w 114552"/>
              <a:gd name="connsiteY5" fmla="*/ 332335 h 1178284"/>
              <a:gd name="connsiteX6" fmla="*/ 19131 w 114552"/>
              <a:gd name="connsiteY6" fmla="*/ 11660 h 1178284"/>
              <a:gd name="connsiteX7" fmla="*/ 81 w 114552"/>
              <a:gd name="connsiteY7" fmla="*/ 65635 h 11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552" h="1178284">
                <a:moveTo>
                  <a:pt x="81" y="65635"/>
                </a:moveTo>
                <a:cubicBezTo>
                  <a:pt x="1669" y="82568"/>
                  <a:pt x="15427" y="-511"/>
                  <a:pt x="28656" y="113260"/>
                </a:cubicBezTo>
                <a:cubicBezTo>
                  <a:pt x="41885" y="227031"/>
                  <a:pt x="65169" y="570989"/>
                  <a:pt x="79456" y="748260"/>
                </a:cubicBezTo>
                <a:cubicBezTo>
                  <a:pt x="93743" y="925531"/>
                  <a:pt x="112794" y="1157306"/>
                  <a:pt x="114381" y="1176885"/>
                </a:cubicBezTo>
                <a:cubicBezTo>
                  <a:pt x="115968" y="1196464"/>
                  <a:pt x="106443" y="1006493"/>
                  <a:pt x="88981" y="865735"/>
                </a:cubicBezTo>
                <a:cubicBezTo>
                  <a:pt x="71519" y="724977"/>
                  <a:pt x="21248" y="474681"/>
                  <a:pt x="9606" y="332335"/>
                </a:cubicBezTo>
                <a:cubicBezTo>
                  <a:pt x="-2036" y="189989"/>
                  <a:pt x="17544" y="52406"/>
                  <a:pt x="19131" y="11660"/>
                </a:cubicBezTo>
                <a:cubicBezTo>
                  <a:pt x="20718" y="-29086"/>
                  <a:pt x="-1507" y="48702"/>
                  <a:pt x="81" y="65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0346A66-29DA-2535-D9BE-81FB9CD2F5DB}"/>
              </a:ext>
            </a:extLst>
          </p:cNvPr>
          <p:cNvSpPr/>
          <p:nvPr/>
        </p:nvSpPr>
        <p:spPr>
          <a:xfrm>
            <a:off x="6554443" y="8221822"/>
            <a:ext cx="759530" cy="835903"/>
          </a:xfrm>
          <a:custGeom>
            <a:avLst/>
            <a:gdLst>
              <a:gd name="connsiteX0" fmla="*/ 1932 w 759530"/>
              <a:gd name="connsiteY0" fmla="*/ 1428 h 835903"/>
              <a:gd name="connsiteX1" fmla="*/ 430557 w 759530"/>
              <a:gd name="connsiteY1" fmla="*/ 477678 h 835903"/>
              <a:gd name="connsiteX2" fmla="*/ 741707 w 759530"/>
              <a:gd name="connsiteY2" fmla="*/ 826928 h 835903"/>
              <a:gd name="connsiteX3" fmla="*/ 643282 w 759530"/>
              <a:gd name="connsiteY3" fmla="*/ 668178 h 835903"/>
              <a:gd name="connsiteX4" fmla="*/ 1932 w 759530"/>
              <a:gd name="connsiteY4" fmla="*/ 1428 h 83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530" h="835903">
                <a:moveTo>
                  <a:pt x="1932" y="1428"/>
                </a:moveTo>
                <a:cubicBezTo>
                  <a:pt x="-33522" y="-30322"/>
                  <a:pt x="430557" y="477678"/>
                  <a:pt x="430557" y="477678"/>
                </a:cubicBezTo>
                <a:cubicBezTo>
                  <a:pt x="553853" y="615261"/>
                  <a:pt x="706253" y="795178"/>
                  <a:pt x="741707" y="826928"/>
                </a:cubicBezTo>
                <a:cubicBezTo>
                  <a:pt x="777161" y="858678"/>
                  <a:pt x="767107" y="806291"/>
                  <a:pt x="643282" y="668178"/>
                </a:cubicBezTo>
                <a:cubicBezTo>
                  <a:pt x="519457" y="530065"/>
                  <a:pt x="37386" y="33178"/>
                  <a:pt x="1932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8CE82CAA-B68A-18AF-547D-403C180D9028}"/>
              </a:ext>
            </a:extLst>
          </p:cNvPr>
          <p:cNvSpPr/>
          <p:nvPr/>
        </p:nvSpPr>
        <p:spPr>
          <a:xfrm>
            <a:off x="7269534" y="7397332"/>
            <a:ext cx="573889" cy="739064"/>
          </a:xfrm>
          <a:custGeom>
            <a:avLst/>
            <a:gdLst>
              <a:gd name="connsiteX0" fmla="*/ 1216 w 573889"/>
              <a:gd name="connsiteY0" fmla="*/ 3593 h 739064"/>
              <a:gd name="connsiteX1" fmla="*/ 334591 w 573889"/>
              <a:gd name="connsiteY1" fmla="*/ 463968 h 739064"/>
              <a:gd name="connsiteX2" fmla="*/ 518741 w 573889"/>
              <a:gd name="connsiteY2" fmla="*/ 679868 h 739064"/>
              <a:gd name="connsiteX3" fmla="*/ 563191 w 573889"/>
              <a:gd name="connsiteY3" fmla="*/ 724318 h 739064"/>
              <a:gd name="connsiteX4" fmla="*/ 344116 w 573889"/>
              <a:gd name="connsiteY4" fmla="*/ 460793 h 739064"/>
              <a:gd name="connsiteX5" fmla="*/ 166316 w 573889"/>
              <a:gd name="connsiteY5" fmla="*/ 48043 h 739064"/>
              <a:gd name="connsiteX6" fmla="*/ 220291 w 573889"/>
              <a:gd name="connsiteY6" fmla="*/ 238543 h 739064"/>
              <a:gd name="connsiteX7" fmla="*/ 1216 w 573889"/>
              <a:gd name="connsiteY7" fmla="*/ 3593 h 73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889" h="739064">
                <a:moveTo>
                  <a:pt x="1216" y="3593"/>
                </a:moveTo>
                <a:cubicBezTo>
                  <a:pt x="20266" y="41164"/>
                  <a:pt x="248337" y="351256"/>
                  <a:pt x="334591" y="463968"/>
                </a:cubicBezTo>
                <a:cubicBezTo>
                  <a:pt x="420845" y="576680"/>
                  <a:pt x="480641" y="636476"/>
                  <a:pt x="518741" y="679868"/>
                </a:cubicBezTo>
                <a:cubicBezTo>
                  <a:pt x="556841" y="723260"/>
                  <a:pt x="592295" y="760830"/>
                  <a:pt x="563191" y="724318"/>
                </a:cubicBezTo>
                <a:cubicBezTo>
                  <a:pt x="534087" y="687806"/>
                  <a:pt x="410262" y="573505"/>
                  <a:pt x="344116" y="460793"/>
                </a:cubicBezTo>
                <a:cubicBezTo>
                  <a:pt x="277970" y="348081"/>
                  <a:pt x="186954" y="85085"/>
                  <a:pt x="166316" y="48043"/>
                </a:cubicBezTo>
                <a:cubicBezTo>
                  <a:pt x="145678" y="11001"/>
                  <a:pt x="247808" y="241718"/>
                  <a:pt x="220291" y="238543"/>
                </a:cubicBezTo>
                <a:cubicBezTo>
                  <a:pt x="192774" y="235368"/>
                  <a:pt x="-17834" y="-33978"/>
                  <a:pt x="1216" y="3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1747BBB-8828-0FD8-D82A-31B464C309BA}"/>
              </a:ext>
            </a:extLst>
          </p:cNvPr>
          <p:cNvSpPr/>
          <p:nvPr/>
        </p:nvSpPr>
        <p:spPr>
          <a:xfrm>
            <a:off x="7861241" y="8201294"/>
            <a:ext cx="730059" cy="1163461"/>
          </a:xfrm>
          <a:custGeom>
            <a:avLst/>
            <a:gdLst>
              <a:gd name="connsiteX0" fmla="*/ 9584 w 730059"/>
              <a:gd name="connsiteY0" fmla="*/ 12431 h 1163461"/>
              <a:gd name="connsiteX1" fmla="*/ 606484 w 730059"/>
              <a:gd name="connsiteY1" fmla="*/ 904606 h 1163461"/>
              <a:gd name="connsiteX2" fmla="*/ 704909 w 730059"/>
              <a:gd name="connsiteY2" fmla="*/ 1139556 h 1163461"/>
              <a:gd name="connsiteX3" fmla="*/ 273109 w 730059"/>
              <a:gd name="connsiteY3" fmla="*/ 431531 h 1163461"/>
              <a:gd name="connsiteX4" fmla="*/ 9584 w 730059"/>
              <a:gd name="connsiteY4" fmla="*/ 12431 h 116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0059" h="1163461">
                <a:moveTo>
                  <a:pt x="9584" y="12431"/>
                </a:moveTo>
                <a:cubicBezTo>
                  <a:pt x="65146" y="91277"/>
                  <a:pt x="490597" y="716752"/>
                  <a:pt x="606484" y="904606"/>
                </a:cubicBezTo>
                <a:cubicBezTo>
                  <a:pt x="722371" y="1092460"/>
                  <a:pt x="760471" y="1218402"/>
                  <a:pt x="704909" y="1139556"/>
                </a:cubicBezTo>
                <a:cubicBezTo>
                  <a:pt x="649347" y="1060710"/>
                  <a:pt x="393230" y="614623"/>
                  <a:pt x="273109" y="431531"/>
                </a:cubicBezTo>
                <a:cubicBezTo>
                  <a:pt x="152988" y="248439"/>
                  <a:pt x="-45978" y="-66415"/>
                  <a:pt x="9584" y="12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35EBADD1-1D9C-4397-3AAD-5D8DEF974233}"/>
              </a:ext>
            </a:extLst>
          </p:cNvPr>
          <p:cNvSpPr/>
          <p:nvPr/>
        </p:nvSpPr>
        <p:spPr>
          <a:xfrm>
            <a:off x="7375525" y="9121775"/>
            <a:ext cx="465186" cy="640193"/>
          </a:xfrm>
          <a:custGeom>
            <a:avLst/>
            <a:gdLst>
              <a:gd name="connsiteX0" fmla="*/ 0 w 465186"/>
              <a:gd name="connsiteY0" fmla="*/ 0 h 640193"/>
              <a:gd name="connsiteX1" fmla="*/ 454025 w 465186"/>
              <a:gd name="connsiteY1" fmla="*/ 625475 h 640193"/>
              <a:gd name="connsiteX2" fmla="*/ 336550 w 465186"/>
              <a:gd name="connsiteY2" fmla="*/ 457200 h 640193"/>
              <a:gd name="connsiteX3" fmla="*/ 0 w 465186"/>
              <a:gd name="connsiteY3" fmla="*/ 0 h 64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186" h="640193">
                <a:moveTo>
                  <a:pt x="0" y="0"/>
                </a:moveTo>
                <a:lnTo>
                  <a:pt x="454025" y="625475"/>
                </a:lnTo>
                <a:cubicBezTo>
                  <a:pt x="510117" y="701675"/>
                  <a:pt x="336550" y="457200"/>
                  <a:pt x="336550" y="4572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6CAA8381-74BF-EE8C-767A-9881A4303F09}"/>
              </a:ext>
            </a:extLst>
          </p:cNvPr>
          <p:cNvSpPr/>
          <p:nvPr/>
        </p:nvSpPr>
        <p:spPr>
          <a:xfrm>
            <a:off x="7736932" y="9509099"/>
            <a:ext cx="585539" cy="342024"/>
          </a:xfrm>
          <a:custGeom>
            <a:avLst/>
            <a:gdLst>
              <a:gd name="connsiteX0" fmla="*/ 543 w 585539"/>
              <a:gd name="connsiteY0" fmla="*/ 339751 h 342024"/>
              <a:gd name="connsiteX1" fmla="*/ 270418 w 585539"/>
              <a:gd name="connsiteY1" fmla="*/ 155601 h 342024"/>
              <a:gd name="connsiteX2" fmla="*/ 448218 w 585539"/>
              <a:gd name="connsiteY2" fmla="*/ 26 h 342024"/>
              <a:gd name="connsiteX3" fmla="*/ 419643 w 585539"/>
              <a:gd name="connsiteY3" fmla="*/ 142901 h 342024"/>
              <a:gd name="connsiteX4" fmla="*/ 584743 w 585539"/>
              <a:gd name="connsiteY4" fmla="*/ 130201 h 342024"/>
              <a:gd name="connsiteX5" fmla="*/ 340268 w 585539"/>
              <a:gd name="connsiteY5" fmla="*/ 196876 h 342024"/>
              <a:gd name="connsiteX6" fmla="*/ 168818 w 585539"/>
              <a:gd name="connsiteY6" fmla="*/ 330226 h 342024"/>
              <a:gd name="connsiteX7" fmla="*/ 200568 w 585539"/>
              <a:gd name="connsiteY7" fmla="*/ 263551 h 342024"/>
              <a:gd name="connsiteX8" fmla="*/ 543 w 585539"/>
              <a:gd name="connsiteY8" fmla="*/ 339751 h 34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5539" h="342024">
                <a:moveTo>
                  <a:pt x="543" y="339751"/>
                </a:moveTo>
                <a:cubicBezTo>
                  <a:pt x="12185" y="321759"/>
                  <a:pt x="195806" y="212222"/>
                  <a:pt x="270418" y="155601"/>
                </a:cubicBezTo>
                <a:cubicBezTo>
                  <a:pt x="345031" y="98980"/>
                  <a:pt x="423347" y="2143"/>
                  <a:pt x="448218" y="26"/>
                </a:cubicBezTo>
                <a:cubicBezTo>
                  <a:pt x="473089" y="-2091"/>
                  <a:pt x="396889" y="121205"/>
                  <a:pt x="419643" y="142901"/>
                </a:cubicBezTo>
                <a:cubicBezTo>
                  <a:pt x="442397" y="164597"/>
                  <a:pt x="597972" y="121205"/>
                  <a:pt x="584743" y="130201"/>
                </a:cubicBezTo>
                <a:cubicBezTo>
                  <a:pt x="571514" y="139197"/>
                  <a:pt x="409589" y="163539"/>
                  <a:pt x="340268" y="196876"/>
                </a:cubicBezTo>
                <a:cubicBezTo>
                  <a:pt x="270947" y="230213"/>
                  <a:pt x="192101" y="319114"/>
                  <a:pt x="168818" y="330226"/>
                </a:cubicBezTo>
                <a:cubicBezTo>
                  <a:pt x="145535" y="341338"/>
                  <a:pt x="233376" y="264080"/>
                  <a:pt x="200568" y="263551"/>
                </a:cubicBezTo>
                <a:cubicBezTo>
                  <a:pt x="167760" y="263022"/>
                  <a:pt x="-11099" y="357743"/>
                  <a:pt x="543" y="339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23F519F1-DBC8-6F24-2C94-31E75A2D2FB6}"/>
              </a:ext>
            </a:extLst>
          </p:cNvPr>
          <p:cNvSpPr/>
          <p:nvPr/>
        </p:nvSpPr>
        <p:spPr>
          <a:xfrm>
            <a:off x="8509578" y="9369401"/>
            <a:ext cx="336163" cy="1152563"/>
          </a:xfrm>
          <a:custGeom>
            <a:avLst/>
            <a:gdLst>
              <a:gd name="connsiteX0" fmla="*/ 2597 w 336163"/>
              <a:gd name="connsiteY0" fmla="*/ 41299 h 1152563"/>
              <a:gd name="connsiteX1" fmla="*/ 262947 w 336163"/>
              <a:gd name="connsiteY1" fmla="*/ 377849 h 1152563"/>
              <a:gd name="connsiteX2" fmla="*/ 304222 w 336163"/>
              <a:gd name="connsiteY2" fmla="*/ 568349 h 1152563"/>
              <a:gd name="connsiteX3" fmla="*/ 266122 w 336163"/>
              <a:gd name="connsiteY3" fmla="*/ 939824 h 1152563"/>
              <a:gd name="connsiteX4" fmla="*/ 313747 w 336163"/>
              <a:gd name="connsiteY4" fmla="*/ 803299 h 1152563"/>
              <a:gd name="connsiteX5" fmla="*/ 170872 w 336163"/>
              <a:gd name="connsiteY5" fmla="*/ 1152549 h 1152563"/>
              <a:gd name="connsiteX6" fmla="*/ 320097 w 336163"/>
              <a:gd name="connsiteY6" fmla="*/ 815999 h 1152563"/>
              <a:gd name="connsiteX7" fmla="*/ 310572 w 336163"/>
              <a:gd name="connsiteY7" fmla="*/ 520724 h 1152563"/>
              <a:gd name="connsiteX8" fmla="*/ 129597 w 336163"/>
              <a:gd name="connsiteY8" fmla="*/ 152424 h 1152563"/>
              <a:gd name="connsiteX9" fmla="*/ 75622 w 336163"/>
              <a:gd name="connsiteY9" fmla="*/ 24 h 1152563"/>
              <a:gd name="connsiteX10" fmla="*/ 126422 w 336163"/>
              <a:gd name="connsiteY10" fmla="*/ 139724 h 1152563"/>
              <a:gd name="connsiteX11" fmla="*/ 2597 w 336163"/>
              <a:gd name="connsiteY11" fmla="*/ 41299 h 11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163" h="1152563">
                <a:moveTo>
                  <a:pt x="2597" y="41299"/>
                </a:moveTo>
                <a:cubicBezTo>
                  <a:pt x="25351" y="80986"/>
                  <a:pt x="212676" y="290007"/>
                  <a:pt x="262947" y="377849"/>
                </a:cubicBezTo>
                <a:cubicBezTo>
                  <a:pt x="313218" y="465691"/>
                  <a:pt x="303693" y="474687"/>
                  <a:pt x="304222" y="568349"/>
                </a:cubicBezTo>
                <a:cubicBezTo>
                  <a:pt x="304751" y="662011"/>
                  <a:pt x="264535" y="900666"/>
                  <a:pt x="266122" y="939824"/>
                </a:cubicBezTo>
                <a:cubicBezTo>
                  <a:pt x="267709" y="978982"/>
                  <a:pt x="329622" y="767845"/>
                  <a:pt x="313747" y="803299"/>
                </a:cubicBezTo>
                <a:cubicBezTo>
                  <a:pt x="297872" y="838753"/>
                  <a:pt x="169814" y="1150432"/>
                  <a:pt x="170872" y="1152549"/>
                </a:cubicBezTo>
                <a:cubicBezTo>
                  <a:pt x="171930" y="1154666"/>
                  <a:pt x="296814" y="921303"/>
                  <a:pt x="320097" y="815999"/>
                </a:cubicBezTo>
                <a:cubicBezTo>
                  <a:pt x="343380" y="710695"/>
                  <a:pt x="342322" y="631320"/>
                  <a:pt x="310572" y="520724"/>
                </a:cubicBezTo>
                <a:cubicBezTo>
                  <a:pt x="278822" y="410128"/>
                  <a:pt x="168755" y="239207"/>
                  <a:pt x="129597" y="152424"/>
                </a:cubicBezTo>
                <a:cubicBezTo>
                  <a:pt x="90439" y="65641"/>
                  <a:pt x="76151" y="2141"/>
                  <a:pt x="75622" y="24"/>
                </a:cubicBezTo>
                <a:cubicBezTo>
                  <a:pt x="75093" y="-2093"/>
                  <a:pt x="139122" y="131787"/>
                  <a:pt x="126422" y="139724"/>
                </a:cubicBezTo>
                <a:cubicBezTo>
                  <a:pt x="113722" y="147661"/>
                  <a:pt x="-20157" y="1612"/>
                  <a:pt x="2597" y="41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68C0E6FF-7E53-2F12-B363-23B1B8C61474}"/>
              </a:ext>
            </a:extLst>
          </p:cNvPr>
          <p:cNvSpPr/>
          <p:nvPr/>
        </p:nvSpPr>
        <p:spPr>
          <a:xfrm>
            <a:off x="7632693" y="9988550"/>
            <a:ext cx="238132" cy="765213"/>
          </a:xfrm>
          <a:custGeom>
            <a:avLst/>
            <a:gdLst>
              <a:gd name="connsiteX0" fmla="*/ 238132 w 238132"/>
              <a:gd name="connsiteY0" fmla="*/ 0 h 765213"/>
              <a:gd name="connsiteX1" fmla="*/ 7 w 238132"/>
              <a:gd name="connsiteY1" fmla="*/ 765175 h 765213"/>
              <a:gd name="connsiteX2" fmla="*/ 238132 w 238132"/>
              <a:gd name="connsiteY2" fmla="*/ 0 h 76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132" h="765213">
                <a:moveTo>
                  <a:pt x="238132" y="0"/>
                </a:moveTo>
                <a:cubicBezTo>
                  <a:pt x="238132" y="0"/>
                  <a:pt x="-1581" y="758825"/>
                  <a:pt x="7" y="765175"/>
                </a:cubicBezTo>
                <a:cubicBezTo>
                  <a:pt x="1594" y="771525"/>
                  <a:pt x="238132" y="0"/>
                  <a:pt x="2381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9C89B01A-0DFD-C369-5887-797659835F9D}"/>
              </a:ext>
            </a:extLst>
          </p:cNvPr>
          <p:cNvSpPr/>
          <p:nvPr/>
        </p:nvSpPr>
        <p:spPr>
          <a:xfrm>
            <a:off x="7821369" y="10535118"/>
            <a:ext cx="657274" cy="1048152"/>
          </a:xfrm>
          <a:custGeom>
            <a:avLst/>
            <a:gdLst>
              <a:gd name="connsiteX0" fmla="*/ 652706 w 657274"/>
              <a:gd name="connsiteY0" fmla="*/ 5882 h 1048152"/>
              <a:gd name="connsiteX1" fmla="*/ 284406 w 657274"/>
              <a:gd name="connsiteY1" fmla="*/ 628182 h 1048152"/>
              <a:gd name="connsiteX2" fmla="*/ 11356 w 657274"/>
              <a:gd name="connsiteY2" fmla="*/ 1028232 h 1048152"/>
              <a:gd name="connsiteX3" fmla="*/ 652706 w 657274"/>
              <a:gd name="connsiteY3" fmla="*/ 5882 h 104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274" h="1048152">
                <a:moveTo>
                  <a:pt x="652706" y="5882"/>
                </a:moveTo>
                <a:cubicBezTo>
                  <a:pt x="698214" y="-60793"/>
                  <a:pt x="391298" y="457790"/>
                  <a:pt x="284406" y="628182"/>
                </a:cubicBezTo>
                <a:cubicBezTo>
                  <a:pt x="177514" y="798574"/>
                  <a:pt x="-53731" y="1133007"/>
                  <a:pt x="11356" y="1028232"/>
                </a:cubicBezTo>
                <a:cubicBezTo>
                  <a:pt x="76443" y="923457"/>
                  <a:pt x="607198" y="72557"/>
                  <a:pt x="652706" y="5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A8D7017A-3F3D-11AC-125E-34427F932F02}"/>
              </a:ext>
            </a:extLst>
          </p:cNvPr>
          <p:cNvSpPr/>
          <p:nvPr/>
        </p:nvSpPr>
        <p:spPr>
          <a:xfrm>
            <a:off x="6699237" y="10585432"/>
            <a:ext cx="917819" cy="1120798"/>
          </a:xfrm>
          <a:custGeom>
            <a:avLst/>
            <a:gdLst>
              <a:gd name="connsiteX0" fmla="*/ 13 w 917819"/>
              <a:gd name="connsiteY0" fmla="*/ 1120793 h 1120798"/>
              <a:gd name="connsiteX1" fmla="*/ 739788 w 917819"/>
              <a:gd name="connsiteY1" fmla="*/ 361968 h 1120798"/>
              <a:gd name="connsiteX2" fmla="*/ 917588 w 917819"/>
              <a:gd name="connsiteY2" fmla="*/ 18 h 1120798"/>
              <a:gd name="connsiteX3" fmla="*/ 720738 w 917819"/>
              <a:gd name="connsiteY3" fmla="*/ 374668 h 1120798"/>
              <a:gd name="connsiteX4" fmla="*/ 13 w 917819"/>
              <a:gd name="connsiteY4" fmla="*/ 1120793 h 112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819" h="1120798">
                <a:moveTo>
                  <a:pt x="13" y="1120793"/>
                </a:moveTo>
                <a:cubicBezTo>
                  <a:pt x="3188" y="1118676"/>
                  <a:pt x="586859" y="548764"/>
                  <a:pt x="739788" y="361968"/>
                </a:cubicBezTo>
                <a:cubicBezTo>
                  <a:pt x="892717" y="175172"/>
                  <a:pt x="920763" y="-2099"/>
                  <a:pt x="917588" y="18"/>
                </a:cubicBezTo>
                <a:cubicBezTo>
                  <a:pt x="914413" y="2135"/>
                  <a:pt x="873667" y="189460"/>
                  <a:pt x="720738" y="374668"/>
                </a:cubicBezTo>
                <a:cubicBezTo>
                  <a:pt x="567809" y="559876"/>
                  <a:pt x="-3162" y="1122910"/>
                  <a:pt x="13" y="1120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B5FA2E4D-B203-B70B-0416-E1BE63DCDE7A}"/>
              </a:ext>
            </a:extLst>
          </p:cNvPr>
          <p:cNvSpPr/>
          <p:nvPr/>
        </p:nvSpPr>
        <p:spPr>
          <a:xfrm>
            <a:off x="7860716" y="10449603"/>
            <a:ext cx="850752" cy="1394011"/>
          </a:xfrm>
          <a:custGeom>
            <a:avLst/>
            <a:gdLst>
              <a:gd name="connsiteX0" fmla="*/ 841959 w 850752"/>
              <a:gd name="connsiteY0" fmla="*/ 18372 h 1394011"/>
              <a:gd name="connsiteX1" fmla="*/ 194259 w 850752"/>
              <a:gd name="connsiteY1" fmla="*/ 989922 h 1394011"/>
              <a:gd name="connsiteX2" fmla="*/ 16459 w 850752"/>
              <a:gd name="connsiteY2" fmla="*/ 1374097 h 1394011"/>
              <a:gd name="connsiteX3" fmla="*/ 533984 w 850752"/>
              <a:gd name="connsiteY3" fmla="*/ 431122 h 1394011"/>
              <a:gd name="connsiteX4" fmla="*/ 841959 w 850752"/>
              <a:gd name="connsiteY4" fmla="*/ 18372 h 139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752" h="1394011">
                <a:moveTo>
                  <a:pt x="841959" y="18372"/>
                </a:moveTo>
                <a:cubicBezTo>
                  <a:pt x="785338" y="111505"/>
                  <a:pt x="331842" y="763968"/>
                  <a:pt x="194259" y="989922"/>
                </a:cubicBezTo>
                <a:cubicBezTo>
                  <a:pt x="56676" y="1215876"/>
                  <a:pt x="-40162" y="1467230"/>
                  <a:pt x="16459" y="1374097"/>
                </a:cubicBezTo>
                <a:cubicBezTo>
                  <a:pt x="73080" y="1280964"/>
                  <a:pt x="399576" y="657076"/>
                  <a:pt x="533984" y="431122"/>
                </a:cubicBezTo>
                <a:cubicBezTo>
                  <a:pt x="668392" y="205168"/>
                  <a:pt x="898580" y="-74761"/>
                  <a:pt x="841959" y="18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EA9BA754-3B4C-BB2C-F624-3A8FBD2336E8}"/>
              </a:ext>
            </a:extLst>
          </p:cNvPr>
          <p:cNvSpPr/>
          <p:nvPr/>
        </p:nvSpPr>
        <p:spPr>
          <a:xfrm>
            <a:off x="7200900" y="11776075"/>
            <a:ext cx="654050" cy="727075"/>
          </a:xfrm>
          <a:custGeom>
            <a:avLst/>
            <a:gdLst>
              <a:gd name="connsiteX0" fmla="*/ 654050 w 654050"/>
              <a:gd name="connsiteY0" fmla="*/ 0 h 727075"/>
              <a:gd name="connsiteX1" fmla="*/ 0 w 654050"/>
              <a:gd name="connsiteY1" fmla="*/ 727075 h 727075"/>
              <a:gd name="connsiteX2" fmla="*/ 654050 w 654050"/>
              <a:gd name="connsiteY2" fmla="*/ 0 h 72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050" h="727075">
                <a:moveTo>
                  <a:pt x="654050" y="0"/>
                </a:moveTo>
                <a:lnTo>
                  <a:pt x="0" y="727075"/>
                </a:lnTo>
                <a:cubicBezTo>
                  <a:pt x="0" y="724958"/>
                  <a:pt x="654050" y="0"/>
                  <a:pt x="6540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FB8551B2-D2DF-766D-B879-FE40E9CAA43B}"/>
              </a:ext>
            </a:extLst>
          </p:cNvPr>
          <p:cNvSpPr/>
          <p:nvPr/>
        </p:nvSpPr>
        <p:spPr>
          <a:xfrm>
            <a:off x="7158566" y="11745760"/>
            <a:ext cx="726387" cy="830813"/>
          </a:xfrm>
          <a:custGeom>
            <a:avLst/>
            <a:gdLst>
              <a:gd name="connsiteX0" fmla="*/ 718609 w 726387"/>
              <a:gd name="connsiteY0" fmla="*/ 11265 h 830813"/>
              <a:gd name="connsiteX1" fmla="*/ 7409 w 726387"/>
              <a:gd name="connsiteY1" fmla="*/ 824065 h 830813"/>
              <a:gd name="connsiteX2" fmla="*/ 366184 w 726387"/>
              <a:gd name="connsiteY2" fmla="*/ 379565 h 830813"/>
              <a:gd name="connsiteX3" fmla="*/ 718609 w 726387"/>
              <a:gd name="connsiteY3" fmla="*/ 11265 h 83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87" h="830813">
                <a:moveTo>
                  <a:pt x="718609" y="11265"/>
                </a:moveTo>
                <a:cubicBezTo>
                  <a:pt x="658813" y="85348"/>
                  <a:pt x="66146" y="762682"/>
                  <a:pt x="7409" y="824065"/>
                </a:cubicBezTo>
                <a:cubicBezTo>
                  <a:pt x="-51328" y="885448"/>
                  <a:pt x="255059" y="511327"/>
                  <a:pt x="366184" y="379565"/>
                </a:cubicBezTo>
                <a:cubicBezTo>
                  <a:pt x="477309" y="247803"/>
                  <a:pt x="778405" y="-62818"/>
                  <a:pt x="718609" y="11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EB3F3B75-5436-5EEF-E4B5-244C959733EA}"/>
              </a:ext>
            </a:extLst>
          </p:cNvPr>
          <p:cNvSpPr/>
          <p:nvPr/>
        </p:nvSpPr>
        <p:spPr>
          <a:xfrm>
            <a:off x="6237336" y="11212434"/>
            <a:ext cx="1069228" cy="753606"/>
          </a:xfrm>
          <a:custGeom>
            <a:avLst/>
            <a:gdLst>
              <a:gd name="connsiteX0" fmla="*/ 1058814 w 1069228"/>
              <a:gd name="connsiteY0" fmla="*/ 14366 h 753606"/>
              <a:gd name="connsiteX1" fmla="*/ 246014 w 1069228"/>
              <a:gd name="connsiteY1" fmla="*/ 684291 h 753606"/>
              <a:gd name="connsiteX2" fmla="*/ 201564 w 1069228"/>
              <a:gd name="connsiteY2" fmla="*/ 652541 h 753606"/>
              <a:gd name="connsiteX3" fmla="*/ 1539 w 1069228"/>
              <a:gd name="connsiteY3" fmla="*/ 433466 h 753606"/>
              <a:gd name="connsiteX4" fmla="*/ 112664 w 1069228"/>
              <a:gd name="connsiteY4" fmla="*/ 598566 h 753606"/>
              <a:gd name="connsiteX5" fmla="*/ 179339 w 1069228"/>
              <a:gd name="connsiteY5" fmla="*/ 741441 h 753606"/>
              <a:gd name="connsiteX6" fmla="*/ 671464 w 1069228"/>
              <a:gd name="connsiteY6" fmla="*/ 268366 h 753606"/>
              <a:gd name="connsiteX7" fmla="*/ 1058814 w 1069228"/>
              <a:gd name="connsiteY7" fmla="*/ 14366 h 75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228" h="753606">
                <a:moveTo>
                  <a:pt x="1058814" y="14366"/>
                </a:moveTo>
                <a:cubicBezTo>
                  <a:pt x="987906" y="83687"/>
                  <a:pt x="388889" y="577929"/>
                  <a:pt x="246014" y="684291"/>
                </a:cubicBezTo>
                <a:cubicBezTo>
                  <a:pt x="103139" y="790653"/>
                  <a:pt x="242310" y="694345"/>
                  <a:pt x="201564" y="652541"/>
                </a:cubicBezTo>
                <a:cubicBezTo>
                  <a:pt x="160818" y="610737"/>
                  <a:pt x="16356" y="442462"/>
                  <a:pt x="1539" y="433466"/>
                </a:cubicBezTo>
                <a:cubicBezTo>
                  <a:pt x="-13278" y="424470"/>
                  <a:pt x="83031" y="547237"/>
                  <a:pt x="112664" y="598566"/>
                </a:cubicBezTo>
                <a:cubicBezTo>
                  <a:pt x="142297" y="649895"/>
                  <a:pt x="86206" y="796474"/>
                  <a:pt x="179339" y="741441"/>
                </a:cubicBezTo>
                <a:cubicBezTo>
                  <a:pt x="272472" y="686408"/>
                  <a:pt x="522239" y="394308"/>
                  <a:pt x="671464" y="268366"/>
                </a:cubicBezTo>
                <a:cubicBezTo>
                  <a:pt x="820689" y="142424"/>
                  <a:pt x="1129722" y="-54955"/>
                  <a:pt x="1058814" y="1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9679946D-A5F8-39E9-F75F-548B545572B4}"/>
              </a:ext>
            </a:extLst>
          </p:cNvPr>
          <p:cNvSpPr/>
          <p:nvPr/>
        </p:nvSpPr>
        <p:spPr>
          <a:xfrm>
            <a:off x="2691897" y="5397418"/>
            <a:ext cx="283143" cy="1090228"/>
          </a:xfrm>
          <a:custGeom>
            <a:avLst/>
            <a:gdLst>
              <a:gd name="connsiteX0" fmla="*/ 127503 w 283143"/>
              <a:gd name="connsiteY0" fmla="*/ 82 h 1090228"/>
              <a:gd name="connsiteX1" fmla="*/ 257678 w 283143"/>
              <a:gd name="connsiteY1" fmla="*/ 304882 h 1090228"/>
              <a:gd name="connsiteX2" fmla="*/ 171953 w 283143"/>
              <a:gd name="connsiteY2" fmla="*/ 635082 h 1090228"/>
              <a:gd name="connsiteX3" fmla="*/ 175128 w 283143"/>
              <a:gd name="connsiteY3" fmla="*/ 600157 h 1090228"/>
              <a:gd name="connsiteX4" fmla="*/ 503 w 283143"/>
              <a:gd name="connsiteY4" fmla="*/ 1085932 h 1090228"/>
              <a:gd name="connsiteX5" fmla="*/ 127503 w 283143"/>
              <a:gd name="connsiteY5" fmla="*/ 809707 h 1090228"/>
              <a:gd name="connsiteX6" fmla="*/ 283078 w 283143"/>
              <a:gd name="connsiteY6" fmla="*/ 333457 h 1090228"/>
              <a:gd name="connsiteX7" fmla="*/ 127503 w 283143"/>
              <a:gd name="connsiteY7" fmla="*/ 82 h 109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143" h="1090228">
                <a:moveTo>
                  <a:pt x="127503" y="82"/>
                </a:moveTo>
                <a:cubicBezTo>
                  <a:pt x="123270" y="-4680"/>
                  <a:pt x="250270" y="199049"/>
                  <a:pt x="257678" y="304882"/>
                </a:cubicBezTo>
                <a:cubicBezTo>
                  <a:pt x="265086" y="410715"/>
                  <a:pt x="185711" y="585870"/>
                  <a:pt x="171953" y="635082"/>
                </a:cubicBezTo>
                <a:cubicBezTo>
                  <a:pt x="158195" y="684294"/>
                  <a:pt x="203703" y="525015"/>
                  <a:pt x="175128" y="600157"/>
                </a:cubicBezTo>
                <a:cubicBezTo>
                  <a:pt x="146553" y="675299"/>
                  <a:pt x="8440" y="1051007"/>
                  <a:pt x="503" y="1085932"/>
                </a:cubicBezTo>
                <a:cubicBezTo>
                  <a:pt x="-7434" y="1120857"/>
                  <a:pt x="80407" y="935119"/>
                  <a:pt x="127503" y="809707"/>
                </a:cubicBezTo>
                <a:cubicBezTo>
                  <a:pt x="174599" y="684295"/>
                  <a:pt x="279374" y="463632"/>
                  <a:pt x="283078" y="333457"/>
                </a:cubicBezTo>
                <a:cubicBezTo>
                  <a:pt x="286782" y="203282"/>
                  <a:pt x="131736" y="4844"/>
                  <a:pt x="127503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301A56C8-74FF-DBEE-0851-A2A6530066C5}"/>
              </a:ext>
            </a:extLst>
          </p:cNvPr>
          <p:cNvSpPr/>
          <p:nvPr/>
        </p:nvSpPr>
        <p:spPr>
          <a:xfrm>
            <a:off x="2654295" y="5290212"/>
            <a:ext cx="233814" cy="1196773"/>
          </a:xfrm>
          <a:custGeom>
            <a:avLst/>
            <a:gdLst>
              <a:gd name="connsiteX0" fmla="*/ 123830 w 233814"/>
              <a:gd name="connsiteY0" fmla="*/ 72363 h 1196773"/>
              <a:gd name="connsiteX1" fmla="*/ 222255 w 233814"/>
              <a:gd name="connsiteY1" fmla="*/ 393038 h 1196773"/>
              <a:gd name="connsiteX2" fmla="*/ 184155 w 233814"/>
              <a:gd name="connsiteY2" fmla="*/ 754988 h 1196773"/>
              <a:gd name="connsiteX3" fmla="*/ 5 w 233814"/>
              <a:gd name="connsiteY3" fmla="*/ 1196313 h 1196773"/>
              <a:gd name="connsiteX4" fmla="*/ 190505 w 233814"/>
              <a:gd name="connsiteY4" fmla="*/ 669263 h 1196773"/>
              <a:gd name="connsiteX5" fmla="*/ 228605 w 233814"/>
              <a:gd name="connsiteY5" fmla="*/ 345413 h 1196773"/>
              <a:gd name="connsiteX6" fmla="*/ 107955 w 233814"/>
              <a:gd name="connsiteY6" fmla="*/ 21563 h 1196773"/>
              <a:gd name="connsiteX7" fmla="*/ 123830 w 233814"/>
              <a:gd name="connsiteY7" fmla="*/ 72363 h 119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814" h="1196773">
                <a:moveTo>
                  <a:pt x="123830" y="72363"/>
                </a:moveTo>
                <a:cubicBezTo>
                  <a:pt x="142880" y="134276"/>
                  <a:pt x="212201" y="279267"/>
                  <a:pt x="222255" y="393038"/>
                </a:cubicBezTo>
                <a:cubicBezTo>
                  <a:pt x="232309" y="506809"/>
                  <a:pt x="221197" y="621109"/>
                  <a:pt x="184155" y="754988"/>
                </a:cubicBezTo>
                <a:cubicBezTo>
                  <a:pt x="147113" y="888867"/>
                  <a:pt x="-1053" y="1210600"/>
                  <a:pt x="5" y="1196313"/>
                </a:cubicBezTo>
                <a:cubicBezTo>
                  <a:pt x="1063" y="1182026"/>
                  <a:pt x="152405" y="811080"/>
                  <a:pt x="190505" y="669263"/>
                </a:cubicBezTo>
                <a:cubicBezTo>
                  <a:pt x="228605" y="527446"/>
                  <a:pt x="242363" y="453363"/>
                  <a:pt x="228605" y="345413"/>
                </a:cubicBezTo>
                <a:cubicBezTo>
                  <a:pt x="214847" y="237463"/>
                  <a:pt x="123301" y="68659"/>
                  <a:pt x="107955" y="21563"/>
                </a:cubicBezTo>
                <a:cubicBezTo>
                  <a:pt x="92609" y="-25533"/>
                  <a:pt x="104780" y="10450"/>
                  <a:pt x="123830" y="72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03642597-881E-D8FB-92D5-11C34A0DD2D8}"/>
              </a:ext>
            </a:extLst>
          </p:cNvPr>
          <p:cNvSpPr/>
          <p:nvPr/>
        </p:nvSpPr>
        <p:spPr>
          <a:xfrm>
            <a:off x="2057996" y="6510097"/>
            <a:ext cx="563804" cy="882564"/>
          </a:xfrm>
          <a:custGeom>
            <a:avLst/>
            <a:gdLst>
              <a:gd name="connsiteX0" fmla="*/ 558204 w 563804"/>
              <a:gd name="connsiteY0" fmla="*/ 8178 h 882564"/>
              <a:gd name="connsiteX1" fmla="*/ 259754 w 563804"/>
              <a:gd name="connsiteY1" fmla="*/ 579678 h 882564"/>
              <a:gd name="connsiteX2" fmla="*/ 2579 w 563804"/>
              <a:gd name="connsiteY2" fmla="*/ 874953 h 882564"/>
              <a:gd name="connsiteX3" fmla="*/ 421679 w 563804"/>
              <a:gd name="connsiteY3" fmla="*/ 284403 h 882564"/>
              <a:gd name="connsiteX4" fmla="*/ 558204 w 563804"/>
              <a:gd name="connsiteY4" fmla="*/ 8178 h 88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804" h="882564">
                <a:moveTo>
                  <a:pt x="558204" y="8178"/>
                </a:moveTo>
                <a:cubicBezTo>
                  <a:pt x="531217" y="57390"/>
                  <a:pt x="352358" y="435216"/>
                  <a:pt x="259754" y="579678"/>
                </a:cubicBezTo>
                <a:cubicBezTo>
                  <a:pt x="167150" y="724140"/>
                  <a:pt x="-24408" y="924165"/>
                  <a:pt x="2579" y="874953"/>
                </a:cubicBezTo>
                <a:cubicBezTo>
                  <a:pt x="29566" y="825741"/>
                  <a:pt x="332779" y="426749"/>
                  <a:pt x="421679" y="284403"/>
                </a:cubicBezTo>
                <a:cubicBezTo>
                  <a:pt x="510579" y="142057"/>
                  <a:pt x="585191" y="-41034"/>
                  <a:pt x="558204" y="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B3BE2EC9-CA2A-AEB6-E2AE-567B691E2655}"/>
              </a:ext>
            </a:extLst>
          </p:cNvPr>
          <p:cNvSpPr/>
          <p:nvPr/>
        </p:nvSpPr>
        <p:spPr>
          <a:xfrm>
            <a:off x="1314694" y="6696527"/>
            <a:ext cx="182983" cy="1031311"/>
          </a:xfrm>
          <a:custGeom>
            <a:avLst/>
            <a:gdLst>
              <a:gd name="connsiteX0" fmla="*/ 155331 w 182983"/>
              <a:gd name="connsiteY0" fmla="*/ 82098 h 1031311"/>
              <a:gd name="connsiteX1" fmla="*/ 60081 w 182983"/>
              <a:gd name="connsiteY1" fmla="*/ 463098 h 1031311"/>
              <a:gd name="connsiteX2" fmla="*/ 95006 w 182983"/>
              <a:gd name="connsiteY2" fmla="*/ 1018723 h 1031311"/>
              <a:gd name="connsiteX3" fmla="*/ 66431 w 182983"/>
              <a:gd name="connsiteY3" fmla="*/ 818698 h 1031311"/>
              <a:gd name="connsiteX4" fmla="*/ 2931 w 182983"/>
              <a:gd name="connsiteY4" fmla="*/ 447223 h 1031311"/>
              <a:gd name="connsiteX5" fmla="*/ 171206 w 182983"/>
              <a:gd name="connsiteY5" fmla="*/ 31298 h 1031311"/>
              <a:gd name="connsiteX6" fmla="*/ 155331 w 182983"/>
              <a:gd name="connsiteY6" fmla="*/ 82098 h 103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983" h="1031311">
                <a:moveTo>
                  <a:pt x="155331" y="82098"/>
                </a:moveTo>
                <a:cubicBezTo>
                  <a:pt x="136810" y="154065"/>
                  <a:pt x="70135" y="306994"/>
                  <a:pt x="60081" y="463098"/>
                </a:cubicBezTo>
                <a:cubicBezTo>
                  <a:pt x="50027" y="619202"/>
                  <a:pt x="93948" y="959456"/>
                  <a:pt x="95006" y="1018723"/>
                </a:cubicBezTo>
                <a:cubicBezTo>
                  <a:pt x="96064" y="1077990"/>
                  <a:pt x="81777" y="913948"/>
                  <a:pt x="66431" y="818698"/>
                </a:cubicBezTo>
                <a:cubicBezTo>
                  <a:pt x="51085" y="723448"/>
                  <a:pt x="-14531" y="578456"/>
                  <a:pt x="2931" y="447223"/>
                </a:cubicBezTo>
                <a:cubicBezTo>
                  <a:pt x="20393" y="315990"/>
                  <a:pt x="144748" y="95327"/>
                  <a:pt x="171206" y="31298"/>
                </a:cubicBezTo>
                <a:cubicBezTo>
                  <a:pt x="197664" y="-32731"/>
                  <a:pt x="173852" y="10131"/>
                  <a:pt x="155331" y="82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26748CC3-706E-DF45-907E-5994DAA86CEB}"/>
              </a:ext>
            </a:extLst>
          </p:cNvPr>
          <p:cNvSpPr/>
          <p:nvPr/>
        </p:nvSpPr>
        <p:spPr>
          <a:xfrm>
            <a:off x="1413958" y="7295703"/>
            <a:ext cx="672726" cy="372338"/>
          </a:xfrm>
          <a:custGeom>
            <a:avLst/>
            <a:gdLst>
              <a:gd name="connsiteX0" fmla="*/ 14792 w 672726"/>
              <a:gd name="connsiteY0" fmla="*/ 447 h 372338"/>
              <a:gd name="connsiteX1" fmla="*/ 24317 w 672726"/>
              <a:gd name="connsiteY1" fmla="*/ 289372 h 372338"/>
              <a:gd name="connsiteX2" fmla="*/ 141792 w 672726"/>
              <a:gd name="connsiteY2" fmla="*/ 308422 h 372338"/>
              <a:gd name="connsiteX3" fmla="*/ 62417 w 672726"/>
              <a:gd name="connsiteY3" fmla="*/ 362397 h 372338"/>
              <a:gd name="connsiteX4" fmla="*/ 662492 w 672726"/>
              <a:gd name="connsiteY4" fmla="*/ 92522 h 372338"/>
              <a:gd name="connsiteX5" fmla="*/ 414842 w 672726"/>
              <a:gd name="connsiteY5" fmla="*/ 263972 h 372338"/>
              <a:gd name="connsiteX6" fmla="*/ 78292 w 672726"/>
              <a:gd name="connsiteY6" fmla="*/ 371922 h 372338"/>
              <a:gd name="connsiteX7" fmla="*/ 2092 w 672726"/>
              <a:gd name="connsiteY7" fmla="*/ 225872 h 372338"/>
              <a:gd name="connsiteX8" fmla="*/ 14792 w 672726"/>
              <a:gd name="connsiteY8" fmla="*/ 447 h 37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726" h="372338">
                <a:moveTo>
                  <a:pt x="14792" y="447"/>
                </a:moveTo>
                <a:cubicBezTo>
                  <a:pt x="18496" y="11030"/>
                  <a:pt x="3150" y="238043"/>
                  <a:pt x="24317" y="289372"/>
                </a:cubicBezTo>
                <a:cubicBezTo>
                  <a:pt x="45484" y="340701"/>
                  <a:pt x="135442" y="296251"/>
                  <a:pt x="141792" y="308422"/>
                </a:cubicBezTo>
                <a:cubicBezTo>
                  <a:pt x="148142" y="320593"/>
                  <a:pt x="-24366" y="398380"/>
                  <a:pt x="62417" y="362397"/>
                </a:cubicBezTo>
                <a:cubicBezTo>
                  <a:pt x="149200" y="326414"/>
                  <a:pt x="603755" y="108926"/>
                  <a:pt x="662492" y="92522"/>
                </a:cubicBezTo>
                <a:cubicBezTo>
                  <a:pt x="721230" y="76118"/>
                  <a:pt x="512209" y="217405"/>
                  <a:pt x="414842" y="263972"/>
                </a:cubicBezTo>
                <a:cubicBezTo>
                  <a:pt x="317475" y="310539"/>
                  <a:pt x="147084" y="378272"/>
                  <a:pt x="78292" y="371922"/>
                </a:cubicBezTo>
                <a:cubicBezTo>
                  <a:pt x="9500" y="365572"/>
                  <a:pt x="10029" y="281964"/>
                  <a:pt x="2092" y="225872"/>
                </a:cubicBezTo>
                <a:cubicBezTo>
                  <a:pt x="-5845" y="169780"/>
                  <a:pt x="11088" y="-10136"/>
                  <a:pt x="14792" y="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A459EAB8-4D2B-2E0F-8E68-924DEAE2A927}"/>
              </a:ext>
            </a:extLst>
          </p:cNvPr>
          <p:cNvSpPr/>
          <p:nvPr/>
        </p:nvSpPr>
        <p:spPr>
          <a:xfrm>
            <a:off x="1263618" y="7397141"/>
            <a:ext cx="847878" cy="392929"/>
          </a:xfrm>
          <a:custGeom>
            <a:avLst/>
            <a:gdLst>
              <a:gd name="connsiteX0" fmla="*/ 63532 w 847878"/>
              <a:gd name="connsiteY0" fmla="*/ 6959 h 392929"/>
              <a:gd name="connsiteX1" fmla="*/ 50832 w 847878"/>
              <a:gd name="connsiteY1" fmla="*/ 168884 h 392929"/>
              <a:gd name="connsiteX2" fmla="*/ 92107 w 847878"/>
              <a:gd name="connsiteY2" fmla="*/ 213334 h 392929"/>
              <a:gd name="connsiteX3" fmla="*/ 104807 w 847878"/>
              <a:gd name="connsiteY3" fmla="*/ 283184 h 392929"/>
              <a:gd name="connsiteX4" fmla="*/ 73057 w 847878"/>
              <a:gd name="connsiteY4" fmla="*/ 391134 h 392929"/>
              <a:gd name="connsiteX5" fmla="*/ 203232 w 847878"/>
              <a:gd name="connsiteY5" fmla="*/ 343509 h 392929"/>
              <a:gd name="connsiteX6" fmla="*/ 415957 w 847878"/>
              <a:gd name="connsiteY6" fmla="*/ 251434 h 392929"/>
              <a:gd name="connsiteX7" fmla="*/ 396907 w 847878"/>
              <a:gd name="connsiteY7" fmla="*/ 286359 h 392929"/>
              <a:gd name="connsiteX8" fmla="*/ 847757 w 847878"/>
              <a:gd name="connsiteY8" fmla="*/ 609 h 392929"/>
              <a:gd name="connsiteX9" fmla="*/ 438182 w 847878"/>
              <a:gd name="connsiteY9" fmla="*/ 213334 h 392929"/>
              <a:gd name="connsiteX10" fmla="*/ 76232 w 847878"/>
              <a:gd name="connsiteY10" fmla="*/ 308584 h 392929"/>
              <a:gd name="connsiteX11" fmla="*/ 85757 w 847878"/>
              <a:gd name="connsiteY11" fmla="*/ 216509 h 392929"/>
              <a:gd name="connsiteX12" fmla="*/ 32 w 847878"/>
              <a:gd name="connsiteY12" fmla="*/ 118084 h 392929"/>
              <a:gd name="connsiteX13" fmla="*/ 63532 w 847878"/>
              <a:gd name="connsiteY13" fmla="*/ 6959 h 39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7878" h="392929">
                <a:moveTo>
                  <a:pt x="63532" y="6959"/>
                </a:moveTo>
                <a:cubicBezTo>
                  <a:pt x="71999" y="15426"/>
                  <a:pt x="46070" y="134488"/>
                  <a:pt x="50832" y="168884"/>
                </a:cubicBezTo>
                <a:cubicBezTo>
                  <a:pt x="55594" y="203280"/>
                  <a:pt x="83111" y="194284"/>
                  <a:pt x="92107" y="213334"/>
                </a:cubicBezTo>
                <a:cubicBezTo>
                  <a:pt x="101103" y="232384"/>
                  <a:pt x="107982" y="253551"/>
                  <a:pt x="104807" y="283184"/>
                </a:cubicBezTo>
                <a:cubicBezTo>
                  <a:pt x="101632" y="312817"/>
                  <a:pt x="56653" y="381080"/>
                  <a:pt x="73057" y="391134"/>
                </a:cubicBezTo>
                <a:cubicBezTo>
                  <a:pt x="89461" y="401188"/>
                  <a:pt x="146082" y="366792"/>
                  <a:pt x="203232" y="343509"/>
                </a:cubicBezTo>
                <a:cubicBezTo>
                  <a:pt x="260382" y="320226"/>
                  <a:pt x="383678" y="260959"/>
                  <a:pt x="415957" y="251434"/>
                </a:cubicBezTo>
                <a:cubicBezTo>
                  <a:pt x="448236" y="241909"/>
                  <a:pt x="324940" y="328163"/>
                  <a:pt x="396907" y="286359"/>
                </a:cubicBezTo>
                <a:cubicBezTo>
                  <a:pt x="468874" y="244555"/>
                  <a:pt x="840878" y="12780"/>
                  <a:pt x="847757" y="609"/>
                </a:cubicBezTo>
                <a:cubicBezTo>
                  <a:pt x="854636" y="-11562"/>
                  <a:pt x="566769" y="162005"/>
                  <a:pt x="438182" y="213334"/>
                </a:cubicBezTo>
                <a:cubicBezTo>
                  <a:pt x="309595" y="264663"/>
                  <a:pt x="134969" y="308055"/>
                  <a:pt x="76232" y="308584"/>
                </a:cubicBezTo>
                <a:cubicBezTo>
                  <a:pt x="17495" y="309113"/>
                  <a:pt x="98457" y="248259"/>
                  <a:pt x="85757" y="216509"/>
                </a:cubicBezTo>
                <a:cubicBezTo>
                  <a:pt x="73057" y="184759"/>
                  <a:pt x="1619" y="150892"/>
                  <a:pt x="32" y="118084"/>
                </a:cubicBezTo>
                <a:cubicBezTo>
                  <a:pt x="-1556" y="85276"/>
                  <a:pt x="55065" y="-1508"/>
                  <a:pt x="63532" y="6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4328640E-2E14-ACD6-2BF0-E2F2B9720C06}"/>
              </a:ext>
            </a:extLst>
          </p:cNvPr>
          <p:cNvSpPr/>
          <p:nvPr/>
        </p:nvSpPr>
        <p:spPr>
          <a:xfrm>
            <a:off x="1292477" y="5818722"/>
            <a:ext cx="230142" cy="770123"/>
          </a:xfrm>
          <a:custGeom>
            <a:avLst/>
            <a:gdLst>
              <a:gd name="connsiteX0" fmla="*/ 145798 w 230142"/>
              <a:gd name="connsiteY0" fmla="*/ 1053 h 770123"/>
              <a:gd name="connsiteX1" fmla="*/ 180723 w 230142"/>
              <a:gd name="connsiteY1" fmla="*/ 229653 h 770123"/>
              <a:gd name="connsiteX2" fmla="*/ 120398 w 230142"/>
              <a:gd name="connsiteY2" fmla="*/ 366178 h 770123"/>
              <a:gd name="connsiteX3" fmla="*/ 225173 w 230142"/>
              <a:gd name="connsiteY3" fmla="*/ 604303 h 770123"/>
              <a:gd name="connsiteX4" fmla="*/ 209298 w 230142"/>
              <a:gd name="connsiteY4" fmla="*/ 769403 h 770123"/>
              <a:gd name="connsiteX5" fmla="*/ 174373 w 230142"/>
              <a:gd name="connsiteY5" fmla="*/ 540803 h 770123"/>
              <a:gd name="connsiteX6" fmla="*/ 41023 w 230142"/>
              <a:gd name="connsiteY6" fmla="*/ 261403 h 770123"/>
              <a:gd name="connsiteX7" fmla="*/ 6098 w 230142"/>
              <a:gd name="connsiteY7" fmla="*/ 216953 h 770123"/>
              <a:gd name="connsiteX8" fmla="*/ 148973 w 230142"/>
              <a:gd name="connsiteY8" fmla="*/ 213778 h 770123"/>
              <a:gd name="connsiteX9" fmla="*/ 155323 w 230142"/>
              <a:gd name="connsiteY9" fmla="*/ 147103 h 770123"/>
              <a:gd name="connsiteX10" fmla="*/ 145798 w 230142"/>
              <a:gd name="connsiteY10" fmla="*/ 1053 h 77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142" h="770123">
                <a:moveTo>
                  <a:pt x="145798" y="1053"/>
                </a:moveTo>
                <a:cubicBezTo>
                  <a:pt x="150031" y="14811"/>
                  <a:pt x="184956" y="168799"/>
                  <a:pt x="180723" y="229653"/>
                </a:cubicBezTo>
                <a:cubicBezTo>
                  <a:pt x="176490" y="290507"/>
                  <a:pt x="112990" y="303737"/>
                  <a:pt x="120398" y="366178"/>
                </a:cubicBezTo>
                <a:cubicBezTo>
                  <a:pt x="127806" y="428619"/>
                  <a:pt x="210356" y="537099"/>
                  <a:pt x="225173" y="604303"/>
                </a:cubicBezTo>
                <a:cubicBezTo>
                  <a:pt x="239990" y="671507"/>
                  <a:pt x="217765" y="779986"/>
                  <a:pt x="209298" y="769403"/>
                </a:cubicBezTo>
                <a:cubicBezTo>
                  <a:pt x="200831" y="758820"/>
                  <a:pt x="202419" y="625470"/>
                  <a:pt x="174373" y="540803"/>
                </a:cubicBezTo>
                <a:cubicBezTo>
                  <a:pt x="146327" y="456136"/>
                  <a:pt x="69069" y="315378"/>
                  <a:pt x="41023" y="261403"/>
                </a:cubicBezTo>
                <a:cubicBezTo>
                  <a:pt x="12977" y="207428"/>
                  <a:pt x="-11894" y="224891"/>
                  <a:pt x="6098" y="216953"/>
                </a:cubicBezTo>
                <a:cubicBezTo>
                  <a:pt x="24090" y="209016"/>
                  <a:pt x="124102" y="225420"/>
                  <a:pt x="148973" y="213778"/>
                </a:cubicBezTo>
                <a:cubicBezTo>
                  <a:pt x="173844" y="202136"/>
                  <a:pt x="159027" y="182028"/>
                  <a:pt x="155323" y="147103"/>
                </a:cubicBezTo>
                <a:cubicBezTo>
                  <a:pt x="151619" y="112178"/>
                  <a:pt x="141565" y="-12705"/>
                  <a:pt x="145798" y="1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603378F9-13BF-889B-EC83-1D07B9034E34}"/>
              </a:ext>
            </a:extLst>
          </p:cNvPr>
          <p:cNvSpPr/>
          <p:nvPr/>
        </p:nvSpPr>
        <p:spPr>
          <a:xfrm>
            <a:off x="1612931" y="5946497"/>
            <a:ext cx="295976" cy="849963"/>
          </a:xfrm>
          <a:custGeom>
            <a:avLst/>
            <a:gdLst>
              <a:gd name="connsiteX0" fmla="*/ 266669 w 295976"/>
              <a:gd name="connsiteY0" fmla="*/ 6628 h 849963"/>
              <a:gd name="connsiteX1" fmla="*/ 279369 w 295976"/>
              <a:gd name="connsiteY1" fmla="*/ 324128 h 849963"/>
              <a:gd name="connsiteX2" fmla="*/ 3144 w 295976"/>
              <a:gd name="connsiteY2" fmla="*/ 841653 h 849963"/>
              <a:gd name="connsiteX3" fmla="*/ 130144 w 295976"/>
              <a:gd name="connsiteY3" fmla="*/ 609878 h 849963"/>
              <a:gd name="connsiteX4" fmla="*/ 133319 w 295976"/>
              <a:gd name="connsiteY4" fmla="*/ 171728 h 849963"/>
              <a:gd name="connsiteX5" fmla="*/ 155544 w 295976"/>
              <a:gd name="connsiteY5" fmla="*/ 517803 h 849963"/>
              <a:gd name="connsiteX6" fmla="*/ 253969 w 295976"/>
              <a:gd name="connsiteY6" fmla="*/ 292378 h 849963"/>
              <a:gd name="connsiteX7" fmla="*/ 282544 w 295976"/>
              <a:gd name="connsiteY7" fmla="*/ 120928 h 849963"/>
              <a:gd name="connsiteX8" fmla="*/ 266669 w 295976"/>
              <a:gd name="connsiteY8" fmla="*/ 6628 h 84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976" h="849963">
                <a:moveTo>
                  <a:pt x="266669" y="6628"/>
                </a:moveTo>
                <a:cubicBezTo>
                  <a:pt x="266140" y="40495"/>
                  <a:pt x="323290" y="184957"/>
                  <a:pt x="279369" y="324128"/>
                </a:cubicBezTo>
                <a:cubicBezTo>
                  <a:pt x="235448" y="463299"/>
                  <a:pt x="28015" y="794028"/>
                  <a:pt x="3144" y="841653"/>
                </a:cubicBezTo>
                <a:cubicBezTo>
                  <a:pt x="-21727" y="889278"/>
                  <a:pt x="108448" y="721532"/>
                  <a:pt x="130144" y="609878"/>
                </a:cubicBezTo>
                <a:cubicBezTo>
                  <a:pt x="151840" y="498224"/>
                  <a:pt x="129086" y="187074"/>
                  <a:pt x="133319" y="171728"/>
                </a:cubicBezTo>
                <a:cubicBezTo>
                  <a:pt x="137552" y="156382"/>
                  <a:pt x="135436" y="497695"/>
                  <a:pt x="155544" y="517803"/>
                </a:cubicBezTo>
                <a:cubicBezTo>
                  <a:pt x="175652" y="537911"/>
                  <a:pt x="232802" y="358524"/>
                  <a:pt x="253969" y="292378"/>
                </a:cubicBezTo>
                <a:cubicBezTo>
                  <a:pt x="275136" y="226232"/>
                  <a:pt x="281486" y="164320"/>
                  <a:pt x="282544" y="120928"/>
                </a:cubicBezTo>
                <a:cubicBezTo>
                  <a:pt x="283602" y="77536"/>
                  <a:pt x="267198" y="-27239"/>
                  <a:pt x="266669" y="6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A7C7A5BD-E489-684E-0B2A-C3B783ACEC57}"/>
              </a:ext>
            </a:extLst>
          </p:cNvPr>
          <p:cNvSpPr/>
          <p:nvPr/>
        </p:nvSpPr>
        <p:spPr>
          <a:xfrm>
            <a:off x="1555696" y="7035248"/>
            <a:ext cx="244876" cy="503570"/>
          </a:xfrm>
          <a:custGeom>
            <a:avLst/>
            <a:gdLst>
              <a:gd name="connsiteX0" fmla="*/ 54 w 244876"/>
              <a:gd name="connsiteY0" fmla="*/ 552 h 503570"/>
              <a:gd name="connsiteX1" fmla="*/ 149279 w 244876"/>
              <a:gd name="connsiteY1" fmla="*/ 206927 h 503570"/>
              <a:gd name="connsiteX2" fmla="*/ 88954 w 244876"/>
              <a:gd name="connsiteY2" fmla="*/ 502202 h 503570"/>
              <a:gd name="connsiteX3" fmla="*/ 142929 w 244876"/>
              <a:gd name="connsiteY3" fmla="*/ 305352 h 503570"/>
              <a:gd name="connsiteX4" fmla="*/ 244529 w 244876"/>
              <a:gd name="connsiteY4" fmla="*/ 32302 h 503570"/>
              <a:gd name="connsiteX5" fmla="*/ 168329 w 244876"/>
              <a:gd name="connsiteY5" fmla="*/ 143427 h 503570"/>
              <a:gd name="connsiteX6" fmla="*/ 54 w 244876"/>
              <a:gd name="connsiteY6" fmla="*/ 552 h 50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876" h="503570">
                <a:moveTo>
                  <a:pt x="54" y="552"/>
                </a:moveTo>
                <a:cubicBezTo>
                  <a:pt x="-3121" y="11135"/>
                  <a:pt x="134462" y="123319"/>
                  <a:pt x="149279" y="206927"/>
                </a:cubicBezTo>
                <a:cubicBezTo>
                  <a:pt x="164096" y="290535"/>
                  <a:pt x="90012" y="485798"/>
                  <a:pt x="88954" y="502202"/>
                </a:cubicBezTo>
                <a:cubicBezTo>
                  <a:pt x="87896" y="518606"/>
                  <a:pt x="117000" y="383669"/>
                  <a:pt x="142929" y="305352"/>
                </a:cubicBezTo>
                <a:cubicBezTo>
                  <a:pt x="168858" y="227035"/>
                  <a:pt x="240296" y="59290"/>
                  <a:pt x="244529" y="32302"/>
                </a:cubicBezTo>
                <a:cubicBezTo>
                  <a:pt x="248762" y="5315"/>
                  <a:pt x="213837" y="151894"/>
                  <a:pt x="168329" y="143427"/>
                </a:cubicBezTo>
                <a:cubicBezTo>
                  <a:pt x="122821" y="134960"/>
                  <a:pt x="3229" y="-10031"/>
                  <a:pt x="54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BD12BDC-303C-824F-13A2-EDB3FA173F4C}"/>
              </a:ext>
            </a:extLst>
          </p:cNvPr>
          <p:cNvSpPr/>
          <p:nvPr/>
        </p:nvSpPr>
        <p:spPr>
          <a:xfrm>
            <a:off x="4872803" y="5768207"/>
            <a:ext cx="519388" cy="318313"/>
          </a:xfrm>
          <a:custGeom>
            <a:avLst/>
            <a:gdLst>
              <a:gd name="connsiteX0" fmla="*/ 822 w 519388"/>
              <a:gd name="connsiteY0" fmla="*/ 768 h 318313"/>
              <a:gd name="connsiteX1" fmla="*/ 378647 w 519388"/>
              <a:gd name="connsiteY1" fmla="*/ 226193 h 318313"/>
              <a:gd name="connsiteX2" fmla="*/ 296097 w 519388"/>
              <a:gd name="connsiteY2" fmla="*/ 191268 h 318313"/>
              <a:gd name="connsiteX3" fmla="*/ 518347 w 519388"/>
              <a:gd name="connsiteY3" fmla="*/ 318268 h 318313"/>
              <a:gd name="connsiteX4" fmla="*/ 384997 w 519388"/>
              <a:gd name="connsiteY4" fmla="*/ 207143 h 318313"/>
              <a:gd name="connsiteX5" fmla="*/ 264347 w 519388"/>
              <a:gd name="connsiteY5" fmla="*/ 105543 h 318313"/>
              <a:gd name="connsiteX6" fmla="*/ 277047 w 519388"/>
              <a:gd name="connsiteY6" fmla="*/ 149993 h 318313"/>
              <a:gd name="connsiteX7" fmla="*/ 822 w 519388"/>
              <a:gd name="connsiteY7" fmla="*/ 768 h 31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388" h="318313">
                <a:moveTo>
                  <a:pt x="822" y="768"/>
                </a:moveTo>
                <a:cubicBezTo>
                  <a:pt x="17755" y="13468"/>
                  <a:pt x="329435" y="194443"/>
                  <a:pt x="378647" y="226193"/>
                </a:cubicBezTo>
                <a:cubicBezTo>
                  <a:pt x="427860" y="257943"/>
                  <a:pt x="272814" y="175922"/>
                  <a:pt x="296097" y="191268"/>
                </a:cubicBezTo>
                <a:cubicBezTo>
                  <a:pt x="319380" y="206614"/>
                  <a:pt x="503530" y="315622"/>
                  <a:pt x="518347" y="318268"/>
                </a:cubicBezTo>
                <a:cubicBezTo>
                  <a:pt x="533164" y="320914"/>
                  <a:pt x="384997" y="207143"/>
                  <a:pt x="384997" y="207143"/>
                </a:cubicBezTo>
                <a:cubicBezTo>
                  <a:pt x="342664" y="171689"/>
                  <a:pt x="282339" y="115068"/>
                  <a:pt x="264347" y="105543"/>
                </a:cubicBezTo>
                <a:cubicBezTo>
                  <a:pt x="246355" y="96018"/>
                  <a:pt x="320439" y="163222"/>
                  <a:pt x="277047" y="149993"/>
                </a:cubicBezTo>
                <a:cubicBezTo>
                  <a:pt x="233655" y="136764"/>
                  <a:pt x="-16111" y="-11932"/>
                  <a:pt x="822" y="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5A2C21AA-C990-6924-577A-56BAF7B8956C}"/>
              </a:ext>
            </a:extLst>
          </p:cNvPr>
          <p:cNvSpPr/>
          <p:nvPr/>
        </p:nvSpPr>
        <p:spPr>
          <a:xfrm>
            <a:off x="2608481" y="6453933"/>
            <a:ext cx="1258003" cy="1066883"/>
          </a:xfrm>
          <a:custGeom>
            <a:avLst/>
            <a:gdLst>
              <a:gd name="connsiteX0" fmla="*/ 14069 w 1258003"/>
              <a:gd name="connsiteY0" fmla="*/ 19892 h 1066883"/>
              <a:gd name="connsiteX1" fmla="*/ 601444 w 1258003"/>
              <a:gd name="connsiteY1" fmla="*/ 499317 h 1066883"/>
              <a:gd name="connsiteX2" fmla="*/ 645894 w 1258003"/>
              <a:gd name="connsiteY2" fmla="*/ 480267 h 1066883"/>
              <a:gd name="connsiteX3" fmla="*/ 1230094 w 1258003"/>
              <a:gd name="connsiteY3" fmla="*/ 1054942 h 1066883"/>
              <a:gd name="connsiteX4" fmla="*/ 1071344 w 1258003"/>
              <a:gd name="connsiteY4" fmla="*/ 813642 h 1066883"/>
              <a:gd name="connsiteX5" fmla="*/ 261719 w 1258003"/>
              <a:gd name="connsiteY5" fmla="*/ 162767 h 1066883"/>
              <a:gd name="connsiteX6" fmla="*/ 14069 w 1258003"/>
              <a:gd name="connsiteY6" fmla="*/ 19892 h 106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8003" h="1066883">
                <a:moveTo>
                  <a:pt x="14069" y="19892"/>
                </a:moveTo>
                <a:cubicBezTo>
                  <a:pt x="70690" y="75983"/>
                  <a:pt x="496140" y="422588"/>
                  <a:pt x="601444" y="499317"/>
                </a:cubicBezTo>
                <a:cubicBezTo>
                  <a:pt x="706748" y="576046"/>
                  <a:pt x="541119" y="387663"/>
                  <a:pt x="645894" y="480267"/>
                </a:cubicBezTo>
                <a:cubicBezTo>
                  <a:pt x="750669" y="572871"/>
                  <a:pt x="1159186" y="999380"/>
                  <a:pt x="1230094" y="1054942"/>
                </a:cubicBezTo>
                <a:cubicBezTo>
                  <a:pt x="1301002" y="1110504"/>
                  <a:pt x="1232740" y="962338"/>
                  <a:pt x="1071344" y="813642"/>
                </a:cubicBezTo>
                <a:cubicBezTo>
                  <a:pt x="909948" y="664946"/>
                  <a:pt x="445340" y="294530"/>
                  <a:pt x="261719" y="162767"/>
                </a:cubicBezTo>
                <a:cubicBezTo>
                  <a:pt x="78098" y="31005"/>
                  <a:pt x="-42552" y="-36199"/>
                  <a:pt x="14069" y="19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0D523DD2-09AD-8BC0-6722-09FBFA7C4607}"/>
              </a:ext>
            </a:extLst>
          </p:cNvPr>
          <p:cNvSpPr/>
          <p:nvPr/>
        </p:nvSpPr>
        <p:spPr>
          <a:xfrm>
            <a:off x="2558530" y="6686539"/>
            <a:ext cx="1229517" cy="889309"/>
          </a:xfrm>
          <a:custGeom>
            <a:avLst/>
            <a:gdLst>
              <a:gd name="connsiteX0" fmla="*/ 520 w 1229517"/>
              <a:gd name="connsiteY0" fmla="*/ 11 h 889309"/>
              <a:gd name="connsiteX1" fmla="*/ 664095 w 1229517"/>
              <a:gd name="connsiteY1" fmla="*/ 412761 h 889309"/>
              <a:gd name="connsiteX2" fmla="*/ 1006995 w 1229517"/>
              <a:gd name="connsiteY2" fmla="*/ 746136 h 889309"/>
              <a:gd name="connsiteX3" fmla="*/ 1073670 w 1229517"/>
              <a:gd name="connsiteY3" fmla="*/ 774711 h 889309"/>
              <a:gd name="connsiteX4" fmla="*/ 1229245 w 1229517"/>
              <a:gd name="connsiteY4" fmla="*/ 889011 h 889309"/>
              <a:gd name="connsiteX5" fmla="*/ 1032395 w 1229517"/>
              <a:gd name="connsiteY5" fmla="*/ 736611 h 889309"/>
              <a:gd name="connsiteX6" fmla="*/ 562495 w 1229517"/>
              <a:gd name="connsiteY6" fmla="*/ 400061 h 889309"/>
              <a:gd name="connsiteX7" fmla="*/ 520 w 1229517"/>
              <a:gd name="connsiteY7" fmla="*/ 11 h 88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9517" h="889309">
                <a:moveTo>
                  <a:pt x="520" y="11"/>
                </a:moveTo>
                <a:cubicBezTo>
                  <a:pt x="17453" y="2128"/>
                  <a:pt x="496349" y="288407"/>
                  <a:pt x="664095" y="412761"/>
                </a:cubicBezTo>
                <a:cubicBezTo>
                  <a:pt x="831841" y="537115"/>
                  <a:pt x="938733" y="685811"/>
                  <a:pt x="1006995" y="746136"/>
                </a:cubicBezTo>
                <a:cubicBezTo>
                  <a:pt x="1075257" y="806461"/>
                  <a:pt x="1036628" y="750899"/>
                  <a:pt x="1073670" y="774711"/>
                </a:cubicBezTo>
                <a:cubicBezTo>
                  <a:pt x="1110712" y="798523"/>
                  <a:pt x="1236124" y="895361"/>
                  <a:pt x="1229245" y="889011"/>
                </a:cubicBezTo>
                <a:cubicBezTo>
                  <a:pt x="1222366" y="882661"/>
                  <a:pt x="1143520" y="818103"/>
                  <a:pt x="1032395" y="736611"/>
                </a:cubicBezTo>
                <a:cubicBezTo>
                  <a:pt x="921270" y="655119"/>
                  <a:pt x="740824" y="521240"/>
                  <a:pt x="562495" y="400061"/>
                </a:cubicBezTo>
                <a:cubicBezTo>
                  <a:pt x="384166" y="278882"/>
                  <a:pt x="-16413" y="-2106"/>
                  <a:pt x="52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0086179E-A9BC-EACB-B38C-4DB7199BC404}"/>
              </a:ext>
            </a:extLst>
          </p:cNvPr>
          <p:cNvSpPr/>
          <p:nvPr/>
        </p:nvSpPr>
        <p:spPr>
          <a:xfrm>
            <a:off x="2466638" y="6835685"/>
            <a:ext cx="982892" cy="797427"/>
          </a:xfrm>
          <a:custGeom>
            <a:avLst/>
            <a:gdLst>
              <a:gd name="connsiteX0" fmla="*/ 337 w 982892"/>
              <a:gd name="connsiteY0" fmla="*/ 90 h 797427"/>
              <a:gd name="connsiteX1" fmla="*/ 495637 w 982892"/>
              <a:gd name="connsiteY1" fmla="*/ 308065 h 797427"/>
              <a:gd name="connsiteX2" fmla="*/ 952837 w 982892"/>
              <a:gd name="connsiteY2" fmla="*/ 771615 h 797427"/>
              <a:gd name="connsiteX3" fmla="*/ 898862 w 982892"/>
              <a:gd name="connsiteY3" fmla="*/ 695415 h 797427"/>
              <a:gd name="connsiteX4" fmla="*/ 571837 w 982892"/>
              <a:gd name="connsiteY4" fmla="*/ 336640 h 797427"/>
              <a:gd name="connsiteX5" fmla="*/ 337 w 982892"/>
              <a:gd name="connsiteY5" fmla="*/ 90 h 79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92" h="797427">
                <a:moveTo>
                  <a:pt x="337" y="90"/>
                </a:moveTo>
                <a:cubicBezTo>
                  <a:pt x="-12363" y="-4673"/>
                  <a:pt x="336887" y="179478"/>
                  <a:pt x="495637" y="308065"/>
                </a:cubicBezTo>
                <a:cubicBezTo>
                  <a:pt x="654387" y="436652"/>
                  <a:pt x="885633" y="707057"/>
                  <a:pt x="952837" y="771615"/>
                </a:cubicBezTo>
                <a:cubicBezTo>
                  <a:pt x="1020041" y="836173"/>
                  <a:pt x="962362" y="767911"/>
                  <a:pt x="898862" y="695415"/>
                </a:cubicBezTo>
                <a:cubicBezTo>
                  <a:pt x="835362" y="622919"/>
                  <a:pt x="717358" y="454115"/>
                  <a:pt x="571837" y="336640"/>
                </a:cubicBezTo>
                <a:cubicBezTo>
                  <a:pt x="426316" y="219165"/>
                  <a:pt x="13037" y="4853"/>
                  <a:pt x="337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5BF34F1A-1380-D1D6-0593-186CF4763D74}"/>
              </a:ext>
            </a:extLst>
          </p:cNvPr>
          <p:cNvSpPr/>
          <p:nvPr/>
        </p:nvSpPr>
        <p:spPr>
          <a:xfrm>
            <a:off x="2339928" y="6749858"/>
            <a:ext cx="1050060" cy="1087033"/>
          </a:xfrm>
          <a:custGeom>
            <a:avLst/>
            <a:gdLst>
              <a:gd name="connsiteX0" fmla="*/ 222297 w 1050060"/>
              <a:gd name="connsiteY0" fmla="*/ 192 h 1087033"/>
              <a:gd name="connsiteX1" fmla="*/ 66722 w 1050060"/>
              <a:gd name="connsiteY1" fmla="*/ 228792 h 1087033"/>
              <a:gd name="connsiteX2" fmla="*/ 133397 w 1050060"/>
              <a:gd name="connsiteY2" fmla="*/ 336742 h 1087033"/>
              <a:gd name="connsiteX3" fmla="*/ 60372 w 1050060"/>
              <a:gd name="connsiteY3" fmla="*/ 285942 h 1087033"/>
              <a:gd name="connsiteX4" fmla="*/ 390572 w 1050060"/>
              <a:gd name="connsiteY4" fmla="*/ 489142 h 1087033"/>
              <a:gd name="connsiteX5" fmla="*/ 1022397 w 1050060"/>
              <a:gd name="connsiteY5" fmla="*/ 1066992 h 1087033"/>
              <a:gd name="connsiteX6" fmla="*/ 866822 w 1050060"/>
              <a:gd name="connsiteY6" fmla="*/ 905067 h 1087033"/>
              <a:gd name="connsiteX7" fmla="*/ 234997 w 1050060"/>
              <a:gd name="connsiteY7" fmla="*/ 425642 h 1087033"/>
              <a:gd name="connsiteX8" fmla="*/ 47 w 1050060"/>
              <a:gd name="connsiteY8" fmla="*/ 270067 h 1087033"/>
              <a:gd name="connsiteX9" fmla="*/ 222297 w 1050060"/>
              <a:gd name="connsiteY9" fmla="*/ 192 h 108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0060" h="1087033">
                <a:moveTo>
                  <a:pt x="222297" y="192"/>
                </a:moveTo>
                <a:cubicBezTo>
                  <a:pt x="233409" y="-6687"/>
                  <a:pt x="81539" y="172700"/>
                  <a:pt x="66722" y="228792"/>
                </a:cubicBezTo>
                <a:cubicBezTo>
                  <a:pt x="51905" y="284884"/>
                  <a:pt x="134455" y="327217"/>
                  <a:pt x="133397" y="336742"/>
                </a:cubicBezTo>
                <a:cubicBezTo>
                  <a:pt x="132339" y="346267"/>
                  <a:pt x="17510" y="260542"/>
                  <a:pt x="60372" y="285942"/>
                </a:cubicBezTo>
                <a:cubicBezTo>
                  <a:pt x="103234" y="311342"/>
                  <a:pt x="230235" y="358967"/>
                  <a:pt x="390572" y="489142"/>
                </a:cubicBezTo>
                <a:cubicBezTo>
                  <a:pt x="550909" y="619317"/>
                  <a:pt x="943022" y="997671"/>
                  <a:pt x="1022397" y="1066992"/>
                </a:cubicBezTo>
                <a:cubicBezTo>
                  <a:pt x="1101772" y="1136313"/>
                  <a:pt x="998055" y="1011959"/>
                  <a:pt x="866822" y="905067"/>
                </a:cubicBezTo>
                <a:cubicBezTo>
                  <a:pt x="735589" y="798175"/>
                  <a:pt x="379460" y="531475"/>
                  <a:pt x="234997" y="425642"/>
                </a:cubicBezTo>
                <a:cubicBezTo>
                  <a:pt x="90534" y="319809"/>
                  <a:pt x="3751" y="338329"/>
                  <a:pt x="47" y="270067"/>
                </a:cubicBezTo>
                <a:cubicBezTo>
                  <a:pt x="-3657" y="201805"/>
                  <a:pt x="211185" y="7071"/>
                  <a:pt x="222297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132BBCF0-B2B8-43D3-88E7-B552D559B8F9}"/>
              </a:ext>
            </a:extLst>
          </p:cNvPr>
          <p:cNvSpPr/>
          <p:nvPr/>
        </p:nvSpPr>
        <p:spPr>
          <a:xfrm>
            <a:off x="2114733" y="7213516"/>
            <a:ext cx="1310774" cy="914067"/>
          </a:xfrm>
          <a:custGeom>
            <a:avLst/>
            <a:gdLst>
              <a:gd name="connsiteX0" fmla="*/ 2992 w 1310774"/>
              <a:gd name="connsiteY0" fmla="*/ 209634 h 914067"/>
              <a:gd name="connsiteX1" fmla="*/ 88717 w 1310774"/>
              <a:gd name="connsiteY1" fmla="*/ 98509 h 914067"/>
              <a:gd name="connsiteX2" fmla="*/ 142692 w 1310774"/>
              <a:gd name="connsiteY2" fmla="*/ 41359 h 914067"/>
              <a:gd name="connsiteX3" fmla="*/ 336367 w 1310774"/>
              <a:gd name="connsiteY3" fmla="*/ 104859 h 914067"/>
              <a:gd name="connsiteX4" fmla="*/ 345892 w 1310774"/>
              <a:gd name="connsiteY4" fmla="*/ 82634 h 914067"/>
              <a:gd name="connsiteX5" fmla="*/ 901517 w 1310774"/>
              <a:gd name="connsiteY5" fmla="*/ 463634 h 914067"/>
              <a:gd name="connsiteX6" fmla="*/ 1307917 w 1310774"/>
              <a:gd name="connsiteY6" fmla="*/ 908134 h 914067"/>
              <a:gd name="connsiteX7" fmla="*/ 1050742 w 1310774"/>
              <a:gd name="connsiteY7" fmla="*/ 685884 h 914067"/>
              <a:gd name="connsiteX8" fmla="*/ 466542 w 1310774"/>
              <a:gd name="connsiteY8" fmla="*/ 215984 h 914067"/>
              <a:gd name="connsiteX9" fmla="*/ 206192 w 1310774"/>
              <a:gd name="connsiteY9" fmla="*/ 84 h 914067"/>
              <a:gd name="connsiteX10" fmla="*/ 2992 w 1310774"/>
              <a:gd name="connsiteY10" fmla="*/ 209634 h 91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0774" h="914067">
                <a:moveTo>
                  <a:pt x="2992" y="209634"/>
                </a:moveTo>
                <a:cubicBezTo>
                  <a:pt x="-16587" y="226038"/>
                  <a:pt x="65434" y="126555"/>
                  <a:pt x="88717" y="98509"/>
                </a:cubicBezTo>
                <a:cubicBezTo>
                  <a:pt x="112000" y="70463"/>
                  <a:pt x="101417" y="40301"/>
                  <a:pt x="142692" y="41359"/>
                </a:cubicBezTo>
                <a:cubicBezTo>
                  <a:pt x="183967" y="42417"/>
                  <a:pt x="302500" y="97980"/>
                  <a:pt x="336367" y="104859"/>
                </a:cubicBezTo>
                <a:cubicBezTo>
                  <a:pt x="370234" y="111738"/>
                  <a:pt x="251700" y="22838"/>
                  <a:pt x="345892" y="82634"/>
                </a:cubicBezTo>
                <a:cubicBezTo>
                  <a:pt x="440084" y="142430"/>
                  <a:pt x="741180" y="326051"/>
                  <a:pt x="901517" y="463634"/>
                </a:cubicBezTo>
                <a:cubicBezTo>
                  <a:pt x="1061854" y="601217"/>
                  <a:pt x="1283046" y="871092"/>
                  <a:pt x="1307917" y="908134"/>
                </a:cubicBezTo>
                <a:cubicBezTo>
                  <a:pt x="1332788" y="945176"/>
                  <a:pt x="1190971" y="801242"/>
                  <a:pt x="1050742" y="685884"/>
                </a:cubicBezTo>
                <a:cubicBezTo>
                  <a:pt x="910513" y="570526"/>
                  <a:pt x="607300" y="330284"/>
                  <a:pt x="466542" y="215984"/>
                </a:cubicBezTo>
                <a:cubicBezTo>
                  <a:pt x="325784" y="101684"/>
                  <a:pt x="281334" y="4846"/>
                  <a:pt x="206192" y="84"/>
                </a:cubicBezTo>
                <a:cubicBezTo>
                  <a:pt x="131050" y="-4678"/>
                  <a:pt x="22571" y="193230"/>
                  <a:pt x="2992" y="209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B71C522A-F348-E52C-CF19-EFDC60554977}"/>
              </a:ext>
            </a:extLst>
          </p:cNvPr>
          <p:cNvSpPr/>
          <p:nvPr/>
        </p:nvSpPr>
        <p:spPr>
          <a:xfrm>
            <a:off x="2266925" y="7387115"/>
            <a:ext cx="988323" cy="939917"/>
          </a:xfrm>
          <a:custGeom>
            <a:avLst/>
            <a:gdLst>
              <a:gd name="connsiteX0" fmla="*/ 25 w 988323"/>
              <a:gd name="connsiteY0" fmla="*/ 1110 h 939917"/>
              <a:gd name="connsiteX1" fmla="*/ 282600 w 988323"/>
              <a:gd name="connsiteY1" fmla="*/ 236060 h 939917"/>
              <a:gd name="connsiteX2" fmla="*/ 441350 w 988323"/>
              <a:gd name="connsiteY2" fmla="*/ 350360 h 939917"/>
              <a:gd name="connsiteX3" fmla="*/ 381025 w 988323"/>
              <a:gd name="connsiteY3" fmla="*/ 321785 h 939917"/>
              <a:gd name="connsiteX4" fmla="*/ 644550 w 988323"/>
              <a:gd name="connsiteY4" fmla="*/ 585310 h 939917"/>
              <a:gd name="connsiteX5" fmla="*/ 971575 w 988323"/>
              <a:gd name="connsiteY5" fmla="*/ 928210 h 939917"/>
              <a:gd name="connsiteX6" fmla="*/ 869975 w 988323"/>
              <a:gd name="connsiteY6" fmla="*/ 794860 h 939917"/>
              <a:gd name="connsiteX7" fmla="*/ 269900 w 988323"/>
              <a:gd name="connsiteY7" fmla="*/ 175735 h 939917"/>
              <a:gd name="connsiteX8" fmla="*/ 25 w 988323"/>
              <a:gd name="connsiteY8" fmla="*/ 1110 h 93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8323" h="939917">
                <a:moveTo>
                  <a:pt x="25" y="1110"/>
                </a:moveTo>
                <a:cubicBezTo>
                  <a:pt x="2142" y="11164"/>
                  <a:pt x="209046" y="177852"/>
                  <a:pt x="282600" y="236060"/>
                </a:cubicBezTo>
                <a:cubicBezTo>
                  <a:pt x="356154" y="294268"/>
                  <a:pt x="424946" y="336072"/>
                  <a:pt x="441350" y="350360"/>
                </a:cubicBezTo>
                <a:cubicBezTo>
                  <a:pt x="457754" y="364648"/>
                  <a:pt x="347158" y="282627"/>
                  <a:pt x="381025" y="321785"/>
                </a:cubicBezTo>
                <a:cubicBezTo>
                  <a:pt x="414892" y="360943"/>
                  <a:pt x="546125" y="484239"/>
                  <a:pt x="644550" y="585310"/>
                </a:cubicBezTo>
                <a:cubicBezTo>
                  <a:pt x="742975" y="686381"/>
                  <a:pt x="934004" y="893285"/>
                  <a:pt x="971575" y="928210"/>
                </a:cubicBezTo>
                <a:cubicBezTo>
                  <a:pt x="1009146" y="963135"/>
                  <a:pt x="986921" y="920273"/>
                  <a:pt x="869975" y="794860"/>
                </a:cubicBezTo>
                <a:cubicBezTo>
                  <a:pt x="753029" y="669447"/>
                  <a:pt x="413833" y="302206"/>
                  <a:pt x="269900" y="175735"/>
                </a:cubicBezTo>
                <a:cubicBezTo>
                  <a:pt x="125967" y="49264"/>
                  <a:pt x="-2092" y="-8944"/>
                  <a:pt x="25" y="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2D8493D0-33F5-FAC4-362E-53ECD70BE0B6}"/>
              </a:ext>
            </a:extLst>
          </p:cNvPr>
          <p:cNvSpPr/>
          <p:nvPr/>
        </p:nvSpPr>
        <p:spPr>
          <a:xfrm>
            <a:off x="2227266" y="7388771"/>
            <a:ext cx="291393" cy="1604815"/>
          </a:xfrm>
          <a:custGeom>
            <a:avLst/>
            <a:gdLst>
              <a:gd name="connsiteX0" fmla="*/ 1584 w 291393"/>
              <a:gd name="connsiteY0" fmla="*/ 5804 h 1604815"/>
              <a:gd name="connsiteX1" fmla="*/ 157159 w 291393"/>
              <a:gd name="connsiteY1" fmla="*/ 701129 h 1604815"/>
              <a:gd name="connsiteX2" fmla="*/ 290509 w 291393"/>
              <a:gd name="connsiteY2" fmla="*/ 1602829 h 1604815"/>
              <a:gd name="connsiteX3" fmla="*/ 90484 w 291393"/>
              <a:gd name="connsiteY3" fmla="*/ 440779 h 1604815"/>
              <a:gd name="connsiteX4" fmla="*/ 1584 w 291393"/>
              <a:gd name="connsiteY4" fmla="*/ 5804 h 160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393" h="1604815">
                <a:moveTo>
                  <a:pt x="1584" y="5804"/>
                </a:moveTo>
                <a:cubicBezTo>
                  <a:pt x="12696" y="49196"/>
                  <a:pt x="109005" y="434958"/>
                  <a:pt x="157159" y="701129"/>
                </a:cubicBezTo>
                <a:cubicBezTo>
                  <a:pt x="205313" y="967300"/>
                  <a:pt x="301621" y="1646221"/>
                  <a:pt x="290509" y="1602829"/>
                </a:cubicBezTo>
                <a:cubicBezTo>
                  <a:pt x="279397" y="1559437"/>
                  <a:pt x="141284" y="713829"/>
                  <a:pt x="90484" y="440779"/>
                </a:cubicBezTo>
                <a:cubicBezTo>
                  <a:pt x="39684" y="167729"/>
                  <a:pt x="-9528" y="-37588"/>
                  <a:pt x="1584" y="5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D381891C-8ED8-3C74-2DDC-B78B0E98E9A1}"/>
              </a:ext>
            </a:extLst>
          </p:cNvPr>
          <p:cNvSpPr/>
          <p:nvPr/>
        </p:nvSpPr>
        <p:spPr>
          <a:xfrm>
            <a:off x="2026167" y="7289652"/>
            <a:ext cx="296470" cy="1262860"/>
          </a:xfrm>
          <a:custGeom>
            <a:avLst/>
            <a:gdLst>
              <a:gd name="connsiteX0" fmla="*/ 253483 w 296470"/>
              <a:gd name="connsiteY0" fmla="*/ 148 h 1262860"/>
              <a:gd name="connsiteX1" fmla="*/ 43933 w 296470"/>
              <a:gd name="connsiteY1" fmla="*/ 162073 h 1262860"/>
              <a:gd name="connsiteX2" fmla="*/ 136008 w 296470"/>
              <a:gd name="connsiteY2" fmla="*/ 336698 h 1262860"/>
              <a:gd name="connsiteX3" fmla="*/ 72508 w 296470"/>
              <a:gd name="connsiteY3" fmla="*/ 377973 h 1262860"/>
              <a:gd name="connsiteX4" fmla="*/ 291583 w 296470"/>
              <a:gd name="connsiteY4" fmla="*/ 1241573 h 1262860"/>
              <a:gd name="connsiteX5" fmla="*/ 215383 w 296470"/>
              <a:gd name="connsiteY5" fmla="*/ 949473 h 1262860"/>
              <a:gd name="connsiteX6" fmla="*/ 107433 w 296470"/>
              <a:gd name="connsiteY6" fmla="*/ 400198 h 1262860"/>
              <a:gd name="connsiteX7" fmla="*/ 2658 w 296470"/>
              <a:gd name="connsiteY7" fmla="*/ 190648 h 1262860"/>
              <a:gd name="connsiteX8" fmla="*/ 253483 w 296470"/>
              <a:gd name="connsiteY8" fmla="*/ 148 h 126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470" h="1262860">
                <a:moveTo>
                  <a:pt x="253483" y="148"/>
                </a:moveTo>
                <a:cubicBezTo>
                  <a:pt x="260362" y="-4614"/>
                  <a:pt x="63512" y="105981"/>
                  <a:pt x="43933" y="162073"/>
                </a:cubicBezTo>
                <a:cubicBezTo>
                  <a:pt x="24354" y="218165"/>
                  <a:pt x="131246" y="300715"/>
                  <a:pt x="136008" y="336698"/>
                </a:cubicBezTo>
                <a:cubicBezTo>
                  <a:pt x="140770" y="372681"/>
                  <a:pt x="46579" y="227161"/>
                  <a:pt x="72508" y="377973"/>
                </a:cubicBezTo>
                <a:cubicBezTo>
                  <a:pt x="98437" y="528785"/>
                  <a:pt x="267771" y="1146323"/>
                  <a:pt x="291583" y="1241573"/>
                </a:cubicBezTo>
                <a:cubicBezTo>
                  <a:pt x="315396" y="1336823"/>
                  <a:pt x="246075" y="1089702"/>
                  <a:pt x="215383" y="949473"/>
                </a:cubicBezTo>
                <a:cubicBezTo>
                  <a:pt x="184691" y="809244"/>
                  <a:pt x="142887" y="526669"/>
                  <a:pt x="107433" y="400198"/>
                </a:cubicBezTo>
                <a:cubicBezTo>
                  <a:pt x="71979" y="273727"/>
                  <a:pt x="-16392" y="254148"/>
                  <a:pt x="2658" y="190648"/>
                </a:cubicBezTo>
                <a:cubicBezTo>
                  <a:pt x="21708" y="127148"/>
                  <a:pt x="246604" y="4910"/>
                  <a:pt x="253483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8BE0A890-2EF6-1D93-B1F3-FCE529EE8EFC}"/>
              </a:ext>
            </a:extLst>
          </p:cNvPr>
          <p:cNvSpPr/>
          <p:nvPr/>
        </p:nvSpPr>
        <p:spPr>
          <a:xfrm>
            <a:off x="2159670" y="7999843"/>
            <a:ext cx="285497" cy="1661053"/>
          </a:xfrm>
          <a:custGeom>
            <a:avLst/>
            <a:gdLst>
              <a:gd name="connsiteX0" fmla="*/ 24730 w 285497"/>
              <a:gd name="connsiteY0" fmla="*/ 74182 h 1661053"/>
              <a:gd name="connsiteX1" fmla="*/ 259680 w 285497"/>
              <a:gd name="connsiteY1" fmla="*/ 1106057 h 1661053"/>
              <a:gd name="connsiteX2" fmla="*/ 278730 w 285497"/>
              <a:gd name="connsiteY2" fmla="*/ 1642632 h 1661053"/>
              <a:gd name="connsiteX3" fmla="*/ 253330 w 285497"/>
              <a:gd name="connsiteY3" fmla="*/ 1410857 h 1661053"/>
              <a:gd name="connsiteX4" fmla="*/ 34255 w 285497"/>
              <a:gd name="connsiteY4" fmla="*/ 229757 h 1661053"/>
              <a:gd name="connsiteX5" fmla="*/ 24730 w 285497"/>
              <a:gd name="connsiteY5" fmla="*/ 74182 h 166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497" h="1661053">
                <a:moveTo>
                  <a:pt x="24730" y="74182"/>
                </a:moveTo>
                <a:cubicBezTo>
                  <a:pt x="62301" y="220232"/>
                  <a:pt x="217347" y="844649"/>
                  <a:pt x="259680" y="1106057"/>
                </a:cubicBezTo>
                <a:cubicBezTo>
                  <a:pt x="302013" y="1367465"/>
                  <a:pt x="279788" y="1591832"/>
                  <a:pt x="278730" y="1642632"/>
                </a:cubicBezTo>
                <a:cubicBezTo>
                  <a:pt x="277672" y="1693432"/>
                  <a:pt x="294076" y="1646336"/>
                  <a:pt x="253330" y="1410857"/>
                </a:cubicBezTo>
                <a:cubicBezTo>
                  <a:pt x="212584" y="1175378"/>
                  <a:pt x="74472" y="452536"/>
                  <a:pt x="34255" y="229757"/>
                </a:cubicBezTo>
                <a:cubicBezTo>
                  <a:pt x="-5962" y="6978"/>
                  <a:pt x="-12841" y="-71868"/>
                  <a:pt x="24730" y="74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97E89395-29AA-03D0-8371-5E9214166074}"/>
              </a:ext>
            </a:extLst>
          </p:cNvPr>
          <p:cNvSpPr/>
          <p:nvPr/>
        </p:nvSpPr>
        <p:spPr>
          <a:xfrm>
            <a:off x="1838138" y="7538828"/>
            <a:ext cx="351230" cy="1426230"/>
          </a:xfrm>
          <a:custGeom>
            <a:avLst/>
            <a:gdLst>
              <a:gd name="connsiteX0" fmla="*/ 187 w 351230"/>
              <a:gd name="connsiteY0" fmla="*/ 33547 h 1426230"/>
              <a:gd name="connsiteX1" fmla="*/ 95437 w 351230"/>
              <a:gd name="connsiteY1" fmla="*/ 243097 h 1426230"/>
              <a:gd name="connsiteX2" fmla="*/ 184337 w 351230"/>
              <a:gd name="connsiteY2" fmla="*/ 786022 h 1426230"/>
              <a:gd name="connsiteX3" fmla="*/ 177987 w 351230"/>
              <a:gd name="connsiteY3" fmla="*/ 690772 h 1426230"/>
              <a:gd name="connsiteX4" fmla="*/ 346262 w 351230"/>
              <a:gd name="connsiteY4" fmla="*/ 1417847 h 1426230"/>
              <a:gd name="connsiteX5" fmla="*/ 285937 w 351230"/>
              <a:gd name="connsiteY5" fmla="*/ 1024147 h 1426230"/>
              <a:gd name="connsiteX6" fmla="*/ 76387 w 351230"/>
              <a:gd name="connsiteY6" fmla="*/ 106572 h 1426230"/>
              <a:gd name="connsiteX7" fmla="*/ 187 w 351230"/>
              <a:gd name="connsiteY7" fmla="*/ 33547 h 142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230" h="1426230">
                <a:moveTo>
                  <a:pt x="187" y="33547"/>
                </a:moveTo>
                <a:cubicBezTo>
                  <a:pt x="3362" y="56301"/>
                  <a:pt x="64745" y="117685"/>
                  <a:pt x="95437" y="243097"/>
                </a:cubicBezTo>
                <a:cubicBezTo>
                  <a:pt x="126129" y="368509"/>
                  <a:pt x="170579" y="711410"/>
                  <a:pt x="184337" y="786022"/>
                </a:cubicBezTo>
                <a:cubicBezTo>
                  <a:pt x="198095" y="860635"/>
                  <a:pt x="151000" y="585468"/>
                  <a:pt x="177987" y="690772"/>
                </a:cubicBezTo>
                <a:cubicBezTo>
                  <a:pt x="204974" y="796076"/>
                  <a:pt x="328270" y="1362285"/>
                  <a:pt x="346262" y="1417847"/>
                </a:cubicBezTo>
                <a:cubicBezTo>
                  <a:pt x="364254" y="1473409"/>
                  <a:pt x="330916" y="1242693"/>
                  <a:pt x="285937" y="1024147"/>
                </a:cubicBezTo>
                <a:cubicBezTo>
                  <a:pt x="240958" y="805601"/>
                  <a:pt x="118191" y="270614"/>
                  <a:pt x="76387" y="106572"/>
                </a:cubicBezTo>
                <a:cubicBezTo>
                  <a:pt x="34583" y="-57470"/>
                  <a:pt x="-2988" y="10793"/>
                  <a:pt x="187" y="33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A5FAF794-3433-7ECE-EDBF-BBC52DDB8753}"/>
              </a:ext>
            </a:extLst>
          </p:cNvPr>
          <p:cNvSpPr/>
          <p:nvPr/>
        </p:nvSpPr>
        <p:spPr>
          <a:xfrm>
            <a:off x="2178049" y="9029598"/>
            <a:ext cx="236294" cy="1254907"/>
          </a:xfrm>
          <a:custGeom>
            <a:avLst/>
            <a:gdLst>
              <a:gd name="connsiteX0" fmla="*/ 22226 w 236294"/>
              <a:gd name="connsiteY0" fmla="*/ 102 h 1254907"/>
              <a:gd name="connsiteX1" fmla="*/ 1 w 236294"/>
              <a:gd name="connsiteY1" fmla="*/ 400152 h 1254907"/>
              <a:gd name="connsiteX2" fmla="*/ 22226 w 236294"/>
              <a:gd name="connsiteY2" fmla="*/ 393802 h 1254907"/>
              <a:gd name="connsiteX3" fmla="*/ 136526 w 236294"/>
              <a:gd name="connsiteY3" fmla="*/ 920852 h 1254907"/>
              <a:gd name="connsiteX4" fmla="*/ 234951 w 236294"/>
              <a:gd name="connsiteY4" fmla="*/ 1254227 h 1254907"/>
              <a:gd name="connsiteX5" fmla="*/ 184151 w 236294"/>
              <a:gd name="connsiteY5" fmla="*/ 990702 h 1254907"/>
              <a:gd name="connsiteX6" fmla="*/ 53976 w 236294"/>
              <a:gd name="connsiteY6" fmla="*/ 441427 h 1254907"/>
              <a:gd name="connsiteX7" fmla="*/ 22226 w 236294"/>
              <a:gd name="connsiteY7" fmla="*/ 102 h 125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294" h="1254907">
                <a:moveTo>
                  <a:pt x="22226" y="102"/>
                </a:moveTo>
                <a:cubicBezTo>
                  <a:pt x="13230" y="-6777"/>
                  <a:pt x="1" y="334535"/>
                  <a:pt x="1" y="400152"/>
                </a:cubicBezTo>
                <a:cubicBezTo>
                  <a:pt x="1" y="465769"/>
                  <a:pt x="-528" y="307019"/>
                  <a:pt x="22226" y="393802"/>
                </a:cubicBezTo>
                <a:cubicBezTo>
                  <a:pt x="44980" y="480585"/>
                  <a:pt x="101072" y="777448"/>
                  <a:pt x="136526" y="920852"/>
                </a:cubicBezTo>
                <a:cubicBezTo>
                  <a:pt x="171980" y="1064256"/>
                  <a:pt x="227014" y="1242585"/>
                  <a:pt x="234951" y="1254227"/>
                </a:cubicBezTo>
                <a:cubicBezTo>
                  <a:pt x="242889" y="1265869"/>
                  <a:pt x="214313" y="1126169"/>
                  <a:pt x="184151" y="990702"/>
                </a:cubicBezTo>
                <a:cubicBezTo>
                  <a:pt x="153989" y="855235"/>
                  <a:pt x="86255" y="611819"/>
                  <a:pt x="53976" y="441427"/>
                </a:cubicBezTo>
                <a:cubicBezTo>
                  <a:pt x="21697" y="271035"/>
                  <a:pt x="31222" y="6981"/>
                  <a:pt x="22226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43A72E9D-9C10-522A-3895-0607D444F4AC}"/>
              </a:ext>
            </a:extLst>
          </p:cNvPr>
          <p:cNvSpPr/>
          <p:nvPr/>
        </p:nvSpPr>
        <p:spPr>
          <a:xfrm>
            <a:off x="1727119" y="7584745"/>
            <a:ext cx="169010" cy="587225"/>
          </a:xfrm>
          <a:custGeom>
            <a:avLst/>
            <a:gdLst>
              <a:gd name="connsiteX0" fmla="*/ 168356 w 169010"/>
              <a:gd name="connsiteY0" fmla="*/ 330 h 587225"/>
              <a:gd name="connsiteX1" fmla="*/ 60406 w 169010"/>
              <a:gd name="connsiteY1" fmla="*/ 79705 h 587225"/>
              <a:gd name="connsiteX2" fmla="*/ 114381 w 169010"/>
              <a:gd name="connsiteY2" fmla="*/ 333705 h 587225"/>
              <a:gd name="connsiteX3" fmla="*/ 85806 w 169010"/>
              <a:gd name="connsiteY3" fmla="*/ 298780 h 587225"/>
              <a:gd name="connsiteX4" fmla="*/ 149306 w 169010"/>
              <a:gd name="connsiteY4" fmla="*/ 584530 h 587225"/>
              <a:gd name="connsiteX5" fmla="*/ 81 w 169010"/>
              <a:gd name="connsiteY5" fmla="*/ 101930 h 587225"/>
              <a:gd name="connsiteX6" fmla="*/ 168356 w 169010"/>
              <a:gd name="connsiteY6" fmla="*/ 330 h 58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010" h="587225">
                <a:moveTo>
                  <a:pt x="168356" y="330"/>
                </a:moveTo>
                <a:cubicBezTo>
                  <a:pt x="178410" y="-3374"/>
                  <a:pt x="69402" y="24143"/>
                  <a:pt x="60406" y="79705"/>
                </a:cubicBezTo>
                <a:cubicBezTo>
                  <a:pt x="51410" y="135267"/>
                  <a:pt x="110148" y="297193"/>
                  <a:pt x="114381" y="333705"/>
                </a:cubicBezTo>
                <a:cubicBezTo>
                  <a:pt x="118614" y="370218"/>
                  <a:pt x="79985" y="256976"/>
                  <a:pt x="85806" y="298780"/>
                </a:cubicBezTo>
                <a:cubicBezTo>
                  <a:pt x="91627" y="340584"/>
                  <a:pt x="163593" y="617338"/>
                  <a:pt x="149306" y="584530"/>
                </a:cubicBezTo>
                <a:cubicBezTo>
                  <a:pt x="135018" y="551722"/>
                  <a:pt x="4314" y="199826"/>
                  <a:pt x="81" y="101930"/>
                </a:cubicBezTo>
                <a:cubicBezTo>
                  <a:pt x="-4152" y="4034"/>
                  <a:pt x="158302" y="4034"/>
                  <a:pt x="168356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E0FC16ED-35FD-4CDE-F213-CD80FD92D2E3}"/>
              </a:ext>
            </a:extLst>
          </p:cNvPr>
          <p:cNvSpPr/>
          <p:nvPr/>
        </p:nvSpPr>
        <p:spPr>
          <a:xfrm>
            <a:off x="1874443" y="8099208"/>
            <a:ext cx="275471" cy="1341206"/>
          </a:xfrm>
          <a:custGeom>
            <a:avLst/>
            <a:gdLst>
              <a:gd name="connsiteX0" fmla="*/ 1982 w 275471"/>
              <a:gd name="connsiteY0" fmla="*/ 217 h 1341206"/>
              <a:gd name="connsiteX1" fmla="*/ 24207 w 275471"/>
              <a:gd name="connsiteY1" fmla="*/ 314542 h 1341206"/>
              <a:gd name="connsiteX2" fmla="*/ 157557 w 275471"/>
              <a:gd name="connsiteY2" fmla="*/ 828892 h 1341206"/>
              <a:gd name="connsiteX3" fmla="*/ 141682 w 275471"/>
              <a:gd name="connsiteY3" fmla="*/ 752692 h 1341206"/>
              <a:gd name="connsiteX4" fmla="*/ 275032 w 275471"/>
              <a:gd name="connsiteY4" fmla="*/ 1340067 h 1341206"/>
              <a:gd name="connsiteX5" fmla="*/ 179782 w 275471"/>
              <a:gd name="connsiteY5" fmla="*/ 882867 h 1341206"/>
              <a:gd name="connsiteX6" fmla="*/ 49607 w 275471"/>
              <a:gd name="connsiteY6" fmla="*/ 225642 h 1341206"/>
              <a:gd name="connsiteX7" fmla="*/ 49607 w 275471"/>
              <a:gd name="connsiteY7" fmla="*/ 358992 h 1341206"/>
              <a:gd name="connsiteX8" fmla="*/ 1982 w 275471"/>
              <a:gd name="connsiteY8" fmla="*/ 217 h 134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471" h="1341206">
                <a:moveTo>
                  <a:pt x="1982" y="217"/>
                </a:moveTo>
                <a:cubicBezTo>
                  <a:pt x="-2251" y="-7191"/>
                  <a:pt x="-1722" y="176430"/>
                  <a:pt x="24207" y="314542"/>
                </a:cubicBezTo>
                <a:cubicBezTo>
                  <a:pt x="50136" y="452655"/>
                  <a:pt x="137978" y="755867"/>
                  <a:pt x="157557" y="828892"/>
                </a:cubicBezTo>
                <a:cubicBezTo>
                  <a:pt x="177136" y="901917"/>
                  <a:pt x="122103" y="667496"/>
                  <a:pt x="141682" y="752692"/>
                </a:cubicBezTo>
                <a:cubicBezTo>
                  <a:pt x="161261" y="837888"/>
                  <a:pt x="268682" y="1318371"/>
                  <a:pt x="275032" y="1340067"/>
                </a:cubicBezTo>
                <a:cubicBezTo>
                  <a:pt x="281382" y="1361763"/>
                  <a:pt x="217353" y="1068605"/>
                  <a:pt x="179782" y="882867"/>
                </a:cubicBezTo>
                <a:cubicBezTo>
                  <a:pt x="142211" y="697130"/>
                  <a:pt x="71303" y="312954"/>
                  <a:pt x="49607" y="225642"/>
                </a:cubicBezTo>
                <a:cubicBezTo>
                  <a:pt x="27911" y="138330"/>
                  <a:pt x="53840" y="390213"/>
                  <a:pt x="49607" y="358992"/>
                </a:cubicBezTo>
                <a:cubicBezTo>
                  <a:pt x="45374" y="327771"/>
                  <a:pt x="6215" y="7625"/>
                  <a:pt x="1982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78F61FC3-5301-2231-5216-98D17C05531F}"/>
              </a:ext>
            </a:extLst>
          </p:cNvPr>
          <p:cNvSpPr/>
          <p:nvPr/>
        </p:nvSpPr>
        <p:spPr>
          <a:xfrm>
            <a:off x="2111053" y="9238146"/>
            <a:ext cx="160146" cy="1170236"/>
          </a:xfrm>
          <a:custGeom>
            <a:avLst/>
            <a:gdLst>
              <a:gd name="connsiteX0" fmla="*/ 28897 w 160146"/>
              <a:gd name="connsiteY0" fmla="*/ 80479 h 1170236"/>
              <a:gd name="connsiteX1" fmla="*/ 54297 w 160146"/>
              <a:gd name="connsiteY1" fmla="*/ 515454 h 1170236"/>
              <a:gd name="connsiteX2" fmla="*/ 155897 w 160146"/>
              <a:gd name="connsiteY2" fmla="*/ 1159979 h 1170236"/>
              <a:gd name="connsiteX3" fmla="*/ 127322 w 160146"/>
              <a:gd name="connsiteY3" fmla="*/ 867879 h 1170236"/>
              <a:gd name="connsiteX4" fmla="*/ 3497 w 160146"/>
              <a:gd name="connsiteY4" fmla="*/ 293204 h 1170236"/>
              <a:gd name="connsiteX5" fmla="*/ 35247 w 160146"/>
              <a:gd name="connsiteY5" fmla="*/ 13804 h 1170236"/>
              <a:gd name="connsiteX6" fmla="*/ 28897 w 160146"/>
              <a:gd name="connsiteY6" fmla="*/ 80479 h 117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146" h="1170236">
                <a:moveTo>
                  <a:pt x="28897" y="80479"/>
                </a:moveTo>
                <a:cubicBezTo>
                  <a:pt x="32072" y="164087"/>
                  <a:pt x="33130" y="335537"/>
                  <a:pt x="54297" y="515454"/>
                </a:cubicBezTo>
                <a:cubicBezTo>
                  <a:pt x="75464" y="695371"/>
                  <a:pt x="143726" y="1101242"/>
                  <a:pt x="155897" y="1159979"/>
                </a:cubicBezTo>
                <a:cubicBezTo>
                  <a:pt x="168068" y="1218716"/>
                  <a:pt x="152722" y="1012342"/>
                  <a:pt x="127322" y="867879"/>
                </a:cubicBezTo>
                <a:cubicBezTo>
                  <a:pt x="101922" y="723416"/>
                  <a:pt x="18843" y="435550"/>
                  <a:pt x="3497" y="293204"/>
                </a:cubicBezTo>
                <a:cubicBezTo>
                  <a:pt x="-11849" y="150858"/>
                  <a:pt x="27839" y="41850"/>
                  <a:pt x="35247" y="13804"/>
                </a:cubicBezTo>
                <a:cubicBezTo>
                  <a:pt x="42655" y="-14242"/>
                  <a:pt x="25722" y="-3129"/>
                  <a:pt x="28897" y="80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2DD4227E-45F4-80B3-6F35-60F1EC62699C}"/>
              </a:ext>
            </a:extLst>
          </p:cNvPr>
          <p:cNvSpPr/>
          <p:nvPr/>
        </p:nvSpPr>
        <p:spPr>
          <a:xfrm>
            <a:off x="2069635" y="10277465"/>
            <a:ext cx="302263" cy="1343956"/>
          </a:xfrm>
          <a:custGeom>
            <a:avLst/>
            <a:gdLst>
              <a:gd name="connsiteX0" fmla="*/ 232240 w 302263"/>
              <a:gd name="connsiteY0" fmla="*/ 10 h 1343956"/>
              <a:gd name="connsiteX1" fmla="*/ 232240 w 302263"/>
              <a:gd name="connsiteY1" fmla="*/ 469910 h 1343956"/>
              <a:gd name="connsiteX2" fmla="*/ 130640 w 302263"/>
              <a:gd name="connsiteY2" fmla="*/ 920760 h 1343956"/>
              <a:gd name="connsiteX3" fmla="*/ 219540 w 302263"/>
              <a:gd name="connsiteY3" fmla="*/ 771535 h 1343956"/>
              <a:gd name="connsiteX4" fmla="*/ 465 w 302263"/>
              <a:gd name="connsiteY4" fmla="*/ 1339860 h 1343956"/>
              <a:gd name="connsiteX5" fmla="*/ 165565 w 302263"/>
              <a:gd name="connsiteY5" fmla="*/ 1003310 h 1343956"/>
              <a:gd name="connsiteX6" fmla="*/ 302090 w 302263"/>
              <a:gd name="connsiteY6" fmla="*/ 552460 h 1343956"/>
              <a:gd name="connsiteX7" fmla="*/ 194140 w 302263"/>
              <a:gd name="connsiteY7" fmla="*/ 695335 h 1343956"/>
              <a:gd name="connsiteX8" fmla="*/ 194140 w 302263"/>
              <a:gd name="connsiteY8" fmla="*/ 196860 h 1343956"/>
              <a:gd name="connsiteX9" fmla="*/ 203665 w 302263"/>
              <a:gd name="connsiteY9" fmla="*/ 482610 h 1343956"/>
              <a:gd name="connsiteX10" fmla="*/ 232240 w 302263"/>
              <a:gd name="connsiteY10" fmla="*/ 10 h 134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2263" h="1343956">
                <a:moveTo>
                  <a:pt x="232240" y="10"/>
                </a:moveTo>
                <a:cubicBezTo>
                  <a:pt x="237002" y="-2107"/>
                  <a:pt x="249173" y="316452"/>
                  <a:pt x="232240" y="469910"/>
                </a:cubicBezTo>
                <a:cubicBezTo>
                  <a:pt x="215307" y="623368"/>
                  <a:pt x="132757" y="870489"/>
                  <a:pt x="130640" y="920760"/>
                </a:cubicBezTo>
                <a:cubicBezTo>
                  <a:pt x="128523" y="971031"/>
                  <a:pt x="241236" y="701685"/>
                  <a:pt x="219540" y="771535"/>
                </a:cubicBezTo>
                <a:cubicBezTo>
                  <a:pt x="197844" y="841385"/>
                  <a:pt x="9461" y="1301231"/>
                  <a:pt x="465" y="1339860"/>
                </a:cubicBezTo>
                <a:cubicBezTo>
                  <a:pt x="-8531" y="1378489"/>
                  <a:pt x="115294" y="1134543"/>
                  <a:pt x="165565" y="1003310"/>
                </a:cubicBezTo>
                <a:cubicBezTo>
                  <a:pt x="215836" y="872077"/>
                  <a:pt x="297328" y="603789"/>
                  <a:pt x="302090" y="552460"/>
                </a:cubicBezTo>
                <a:cubicBezTo>
                  <a:pt x="306852" y="501131"/>
                  <a:pt x="212132" y="754602"/>
                  <a:pt x="194140" y="695335"/>
                </a:cubicBezTo>
                <a:cubicBezTo>
                  <a:pt x="176148" y="636068"/>
                  <a:pt x="192553" y="232314"/>
                  <a:pt x="194140" y="196860"/>
                </a:cubicBezTo>
                <a:cubicBezTo>
                  <a:pt x="195727" y="161406"/>
                  <a:pt x="200490" y="509068"/>
                  <a:pt x="203665" y="482610"/>
                </a:cubicBezTo>
                <a:cubicBezTo>
                  <a:pt x="206840" y="456152"/>
                  <a:pt x="227478" y="2127"/>
                  <a:pt x="23224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85DDFF45-2BEF-1EF2-03DB-9E504CF8FA2E}"/>
              </a:ext>
            </a:extLst>
          </p:cNvPr>
          <p:cNvSpPr/>
          <p:nvPr/>
        </p:nvSpPr>
        <p:spPr>
          <a:xfrm>
            <a:off x="1727077" y="11594827"/>
            <a:ext cx="357498" cy="517545"/>
          </a:xfrm>
          <a:custGeom>
            <a:avLst/>
            <a:gdLst>
              <a:gd name="connsiteX0" fmla="*/ 355723 w 357498"/>
              <a:gd name="connsiteY0" fmla="*/ 273 h 517545"/>
              <a:gd name="connsiteX1" fmla="*/ 146173 w 357498"/>
              <a:gd name="connsiteY1" fmla="*/ 222523 h 517545"/>
              <a:gd name="connsiteX2" fmla="*/ 3298 w 357498"/>
              <a:gd name="connsiteY2" fmla="*/ 514623 h 517545"/>
              <a:gd name="connsiteX3" fmla="*/ 69973 w 357498"/>
              <a:gd name="connsiteY3" fmla="*/ 355873 h 517545"/>
              <a:gd name="connsiteX4" fmla="*/ 333498 w 357498"/>
              <a:gd name="connsiteY4" fmla="*/ 85998 h 517545"/>
              <a:gd name="connsiteX5" fmla="*/ 250948 w 357498"/>
              <a:gd name="connsiteY5" fmla="*/ 174898 h 517545"/>
              <a:gd name="connsiteX6" fmla="*/ 355723 w 357498"/>
              <a:gd name="connsiteY6" fmla="*/ 273 h 51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498" h="517545">
                <a:moveTo>
                  <a:pt x="355723" y="273"/>
                </a:moveTo>
                <a:cubicBezTo>
                  <a:pt x="338261" y="8210"/>
                  <a:pt x="204910" y="136798"/>
                  <a:pt x="146173" y="222523"/>
                </a:cubicBezTo>
                <a:cubicBezTo>
                  <a:pt x="87436" y="308248"/>
                  <a:pt x="15998" y="492398"/>
                  <a:pt x="3298" y="514623"/>
                </a:cubicBezTo>
                <a:cubicBezTo>
                  <a:pt x="-9402" y="536848"/>
                  <a:pt x="14940" y="427310"/>
                  <a:pt x="69973" y="355873"/>
                </a:cubicBezTo>
                <a:cubicBezTo>
                  <a:pt x="125006" y="284436"/>
                  <a:pt x="303336" y="116160"/>
                  <a:pt x="333498" y="85998"/>
                </a:cubicBezTo>
                <a:cubicBezTo>
                  <a:pt x="363660" y="55836"/>
                  <a:pt x="245656" y="190244"/>
                  <a:pt x="250948" y="174898"/>
                </a:cubicBezTo>
                <a:cubicBezTo>
                  <a:pt x="256240" y="159552"/>
                  <a:pt x="373185" y="-7664"/>
                  <a:pt x="355723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8072E875-B787-B276-DBD4-0310F0E7B1E4}"/>
              </a:ext>
            </a:extLst>
          </p:cNvPr>
          <p:cNvSpPr/>
          <p:nvPr/>
        </p:nvSpPr>
        <p:spPr>
          <a:xfrm>
            <a:off x="1598070" y="11984140"/>
            <a:ext cx="1000994" cy="182460"/>
          </a:xfrm>
          <a:custGeom>
            <a:avLst/>
            <a:gdLst>
              <a:gd name="connsiteX0" fmla="*/ 24355 w 1000994"/>
              <a:gd name="connsiteY0" fmla="*/ 182460 h 182460"/>
              <a:gd name="connsiteX1" fmla="*/ 259305 w 1000994"/>
              <a:gd name="connsiteY1" fmla="*/ 64985 h 182460"/>
              <a:gd name="connsiteX2" fmla="*/ 957805 w 1000994"/>
              <a:gd name="connsiteY2" fmla="*/ 118960 h 182460"/>
              <a:gd name="connsiteX3" fmla="*/ 865730 w 1000994"/>
              <a:gd name="connsiteY3" fmla="*/ 118960 h 182460"/>
              <a:gd name="connsiteX4" fmla="*/ 370430 w 1000994"/>
              <a:gd name="connsiteY4" fmla="*/ 4660 h 182460"/>
              <a:gd name="connsiteX5" fmla="*/ 456155 w 1000994"/>
              <a:gd name="connsiteY5" fmla="*/ 30060 h 182460"/>
              <a:gd name="connsiteX6" fmla="*/ 56105 w 1000994"/>
              <a:gd name="connsiteY6" fmla="*/ 103085 h 182460"/>
              <a:gd name="connsiteX7" fmla="*/ 24355 w 1000994"/>
              <a:gd name="connsiteY7" fmla="*/ 182460 h 18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994" h="182460">
                <a:moveTo>
                  <a:pt x="24355" y="182460"/>
                </a:moveTo>
                <a:cubicBezTo>
                  <a:pt x="64042" y="129014"/>
                  <a:pt x="103730" y="75568"/>
                  <a:pt x="259305" y="64985"/>
                </a:cubicBezTo>
                <a:lnTo>
                  <a:pt x="957805" y="118960"/>
                </a:lnTo>
                <a:cubicBezTo>
                  <a:pt x="1058876" y="127956"/>
                  <a:pt x="963626" y="138010"/>
                  <a:pt x="865730" y="118960"/>
                </a:cubicBezTo>
                <a:cubicBezTo>
                  <a:pt x="767834" y="99910"/>
                  <a:pt x="438693" y="19477"/>
                  <a:pt x="370430" y="4660"/>
                </a:cubicBezTo>
                <a:cubicBezTo>
                  <a:pt x="302168" y="-10157"/>
                  <a:pt x="508543" y="13656"/>
                  <a:pt x="456155" y="30060"/>
                </a:cubicBezTo>
                <a:cubicBezTo>
                  <a:pt x="403767" y="46464"/>
                  <a:pt x="131247" y="76097"/>
                  <a:pt x="56105" y="103085"/>
                </a:cubicBezTo>
                <a:cubicBezTo>
                  <a:pt x="-19037" y="130072"/>
                  <a:pt x="-6866" y="161028"/>
                  <a:pt x="24355" y="182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639B7F27-3505-949F-0734-94700F025659}"/>
              </a:ext>
            </a:extLst>
          </p:cNvPr>
          <p:cNvSpPr/>
          <p:nvPr/>
        </p:nvSpPr>
        <p:spPr>
          <a:xfrm>
            <a:off x="1617491" y="12056446"/>
            <a:ext cx="1633709" cy="291129"/>
          </a:xfrm>
          <a:custGeom>
            <a:avLst/>
            <a:gdLst>
              <a:gd name="connsiteX0" fmla="*/ 109709 w 1633709"/>
              <a:gd name="connsiteY0" fmla="*/ 103804 h 291129"/>
              <a:gd name="connsiteX1" fmla="*/ 624059 w 1633709"/>
              <a:gd name="connsiteY1" fmla="*/ 106979 h 291129"/>
              <a:gd name="connsiteX2" fmla="*/ 1052684 w 1633709"/>
              <a:gd name="connsiteY2" fmla="*/ 160954 h 291129"/>
              <a:gd name="connsiteX3" fmla="*/ 912984 w 1633709"/>
              <a:gd name="connsiteY3" fmla="*/ 100629 h 291129"/>
              <a:gd name="connsiteX4" fmla="*/ 1633709 w 1633709"/>
              <a:gd name="connsiteY4" fmla="*/ 291129 h 291129"/>
              <a:gd name="connsiteX5" fmla="*/ 1268584 w 1633709"/>
              <a:gd name="connsiteY5" fmla="*/ 195879 h 291129"/>
              <a:gd name="connsiteX6" fmla="*/ 544684 w 1633709"/>
              <a:gd name="connsiteY6" fmla="*/ 2204 h 291129"/>
              <a:gd name="connsiteX7" fmla="*/ 757409 w 1633709"/>
              <a:gd name="connsiteY7" fmla="*/ 91104 h 291129"/>
              <a:gd name="connsiteX8" fmla="*/ 433559 w 1633709"/>
              <a:gd name="connsiteY8" fmla="*/ 91104 h 291129"/>
              <a:gd name="connsiteX9" fmla="*/ 20809 w 1633709"/>
              <a:gd name="connsiteY9" fmla="*/ 106979 h 291129"/>
              <a:gd name="connsiteX10" fmla="*/ 109709 w 1633709"/>
              <a:gd name="connsiteY10" fmla="*/ 103804 h 29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3709" h="291129">
                <a:moveTo>
                  <a:pt x="109709" y="103804"/>
                </a:moveTo>
                <a:cubicBezTo>
                  <a:pt x="210251" y="103804"/>
                  <a:pt x="466897" y="97454"/>
                  <a:pt x="624059" y="106979"/>
                </a:cubicBezTo>
                <a:cubicBezTo>
                  <a:pt x="781221" y="116504"/>
                  <a:pt x="1004530" y="162012"/>
                  <a:pt x="1052684" y="160954"/>
                </a:cubicBezTo>
                <a:cubicBezTo>
                  <a:pt x="1100838" y="159896"/>
                  <a:pt x="816147" y="78933"/>
                  <a:pt x="912984" y="100629"/>
                </a:cubicBezTo>
                <a:cubicBezTo>
                  <a:pt x="1009821" y="122325"/>
                  <a:pt x="1633709" y="291129"/>
                  <a:pt x="1633709" y="291129"/>
                </a:cubicBezTo>
                <a:lnTo>
                  <a:pt x="1268584" y="195879"/>
                </a:lnTo>
                <a:lnTo>
                  <a:pt x="544684" y="2204"/>
                </a:lnTo>
                <a:cubicBezTo>
                  <a:pt x="459488" y="-15259"/>
                  <a:pt x="775930" y="76287"/>
                  <a:pt x="757409" y="91104"/>
                </a:cubicBezTo>
                <a:cubicBezTo>
                  <a:pt x="738888" y="105921"/>
                  <a:pt x="556326" y="88458"/>
                  <a:pt x="433559" y="91104"/>
                </a:cubicBezTo>
                <a:cubicBezTo>
                  <a:pt x="310792" y="93750"/>
                  <a:pt x="68434" y="103275"/>
                  <a:pt x="20809" y="106979"/>
                </a:cubicBezTo>
                <a:cubicBezTo>
                  <a:pt x="-26816" y="110683"/>
                  <a:pt x="9167" y="103804"/>
                  <a:pt x="109709" y="103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2459ECC6-CC5E-4CAB-5489-17FACF2B83E2}"/>
              </a:ext>
            </a:extLst>
          </p:cNvPr>
          <p:cNvSpPr/>
          <p:nvPr/>
        </p:nvSpPr>
        <p:spPr>
          <a:xfrm>
            <a:off x="1460211" y="7702087"/>
            <a:ext cx="435372" cy="1198304"/>
          </a:xfrm>
          <a:custGeom>
            <a:avLst/>
            <a:gdLst>
              <a:gd name="connsiteX0" fmla="*/ 289 w 435372"/>
              <a:gd name="connsiteY0" fmla="*/ 463 h 1198304"/>
              <a:gd name="connsiteX1" fmla="*/ 181264 w 435372"/>
              <a:gd name="connsiteY1" fmla="*/ 102063 h 1198304"/>
              <a:gd name="connsiteX2" fmla="*/ 187614 w 435372"/>
              <a:gd name="connsiteY2" fmla="*/ 229063 h 1198304"/>
              <a:gd name="connsiteX3" fmla="*/ 263814 w 435372"/>
              <a:gd name="connsiteY3" fmla="*/ 327488 h 1198304"/>
              <a:gd name="connsiteX4" fmla="*/ 343189 w 435372"/>
              <a:gd name="connsiteY4" fmla="*/ 460838 h 1198304"/>
              <a:gd name="connsiteX5" fmla="*/ 324139 w 435372"/>
              <a:gd name="connsiteY5" fmla="*/ 622763 h 1198304"/>
              <a:gd name="connsiteX6" fmla="*/ 368589 w 435372"/>
              <a:gd name="connsiteY6" fmla="*/ 898988 h 1198304"/>
              <a:gd name="connsiteX7" fmla="*/ 435264 w 435372"/>
              <a:gd name="connsiteY7" fmla="*/ 1197438 h 1198304"/>
              <a:gd name="connsiteX8" fmla="*/ 381289 w 435372"/>
              <a:gd name="connsiteY8" fmla="*/ 981538 h 1198304"/>
              <a:gd name="connsiteX9" fmla="*/ 273339 w 435372"/>
              <a:gd name="connsiteY9" fmla="*/ 740238 h 1198304"/>
              <a:gd name="connsiteX10" fmla="*/ 295564 w 435372"/>
              <a:gd name="connsiteY10" fmla="*/ 438613 h 1198304"/>
              <a:gd name="connsiteX11" fmla="*/ 228889 w 435372"/>
              <a:gd name="connsiteY11" fmla="*/ 83013 h 1198304"/>
              <a:gd name="connsiteX12" fmla="*/ 289 w 435372"/>
              <a:gd name="connsiteY12" fmla="*/ 463 h 119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5372" h="1198304">
                <a:moveTo>
                  <a:pt x="289" y="463"/>
                </a:moveTo>
                <a:cubicBezTo>
                  <a:pt x="-7649" y="3638"/>
                  <a:pt x="150043" y="63963"/>
                  <a:pt x="181264" y="102063"/>
                </a:cubicBezTo>
                <a:cubicBezTo>
                  <a:pt x="212485" y="140163"/>
                  <a:pt x="173856" y="191492"/>
                  <a:pt x="187614" y="229063"/>
                </a:cubicBezTo>
                <a:cubicBezTo>
                  <a:pt x="201372" y="266634"/>
                  <a:pt x="237885" y="288859"/>
                  <a:pt x="263814" y="327488"/>
                </a:cubicBezTo>
                <a:cubicBezTo>
                  <a:pt x="289743" y="366117"/>
                  <a:pt x="333135" y="411626"/>
                  <a:pt x="343189" y="460838"/>
                </a:cubicBezTo>
                <a:cubicBezTo>
                  <a:pt x="353243" y="510051"/>
                  <a:pt x="319906" y="549738"/>
                  <a:pt x="324139" y="622763"/>
                </a:cubicBezTo>
                <a:cubicBezTo>
                  <a:pt x="328372" y="695788"/>
                  <a:pt x="350068" y="803209"/>
                  <a:pt x="368589" y="898988"/>
                </a:cubicBezTo>
                <a:cubicBezTo>
                  <a:pt x="387110" y="994767"/>
                  <a:pt x="433147" y="1183680"/>
                  <a:pt x="435264" y="1197438"/>
                </a:cubicBezTo>
                <a:cubicBezTo>
                  <a:pt x="437381" y="1211196"/>
                  <a:pt x="408277" y="1057738"/>
                  <a:pt x="381289" y="981538"/>
                </a:cubicBezTo>
                <a:cubicBezTo>
                  <a:pt x="354302" y="905338"/>
                  <a:pt x="287626" y="830725"/>
                  <a:pt x="273339" y="740238"/>
                </a:cubicBezTo>
                <a:cubicBezTo>
                  <a:pt x="259052" y="649751"/>
                  <a:pt x="302972" y="548150"/>
                  <a:pt x="295564" y="438613"/>
                </a:cubicBezTo>
                <a:cubicBezTo>
                  <a:pt x="288156" y="329076"/>
                  <a:pt x="272810" y="157096"/>
                  <a:pt x="228889" y="83013"/>
                </a:cubicBezTo>
                <a:cubicBezTo>
                  <a:pt x="184968" y="8930"/>
                  <a:pt x="8227" y="-2712"/>
                  <a:pt x="289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6648B611-F246-467E-E241-48FCF8396009}"/>
              </a:ext>
            </a:extLst>
          </p:cNvPr>
          <p:cNvSpPr/>
          <p:nvPr/>
        </p:nvSpPr>
        <p:spPr>
          <a:xfrm>
            <a:off x="1822861" y="8687604"/>
            <a:ext cx="219706" cy="1286750"/>
          </a:xfrm>
          <a:custGeom>
            <a:avLst/>
            <a:gdLst>
              <a:gd name="connsiteX0" fmla="*/ 37689 w 219706"/>
              <a:gd name="connsiteY0" fmla="*/ 91271 h 1286750"/>
              <a:gd name="connsiteX1" fmla="*/ 202789 w 219706"/>
              <a:gd name="connsiteY1" fmla="*/ 678646 h 1286750"/>
              <a:gd name="connsiteX2" fmla="*/ 193264 w 219706"/>
              <a:gd name="connsiteY2" fmla="*/ 932646 h 1286750"/>
              <a:gd name="connsiteX3" fmla="*/ 218664 w 219706"/>
              <a:gd name="connsiteY3" fmla="*/ 1285071 h 1286750"/>
              <a:gd name="connsiteX4" fmla="*/ 209139 w 219706"/>
              <a:gd name="connsiteY4" fmla="*/ 1037421 h 1286750"/>
              <a:gd name="connsiteX5" fmla="*/ 158339 w 219706"/>
              <a:gd name="connsiteY5" fmla="*/ 421471 h 1286750"/>
              <a:gd name="connsiteX6" fmla="*/ 113889 w 219706"/>
              <a:gd name="connsiteY6" fmla="*/ 205571 h 1286750"/>
              <a:gd name="connsiteX7" fmla="*/ 5939 w 219706"/>
              <a:gd name="connsiteY7" fmla="*/ 15071 h 1286750"/>
              <a:gd name="connsiteX8" fmla="*/ 37689 w 219706"/>
              <a:gd name="connsiteY8" fmla="*/ 91271 h 128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706" h="1286750">
                <a:moveTo>
                  <a:pt x="37689" y="91271"/>
                </a:moveTo>
                <a:cubicBezTo>
                  <a:pt x="70497" y="201867"/>
                  <a:pt x="176860" y="538417"/>
                  <a:pt x="202789" y="678646"/>
                </a:cubicBezTo>
                <a:cubicBezTo>
                  <a:pt x="228718" y="818875"/>
                  <a:pt x="190618" y="831575"/>
                  <a:pt x="193264" y="932646"/>
                </a:cubicBezTo>
                <a:cubicBezTo>
                  <a:pt x="195910" y="1033717"/>
                  <a:pt x="216018" y="1267608"/>
                  <a:pt x="218664" y="1285071"/>
                </a:cubicBezTo>
                <a:cubicBezTo>
                  <a:pt x="221310" y="1302534"/>
                  <a:pt x="219193" y="1181354"/>
                  <a:pt x="209139" y="1037421"/>
                </a:cubicBezTo>
                <a:cubicBezTo>
                  <a:pt x="199085" y="893488"/>
                  <a:pt x="174214" y="560113"/>
                  <a:pt x="158339" y="421471"/>
                </a:cubicBezTo>
                <a:cubicBezTo>
                  <a:pt x="142464" y="282829"/>
                  <a:pt x="139289" y="273304"/>
                  <a:pt x="113889" y="205571"/>
                </a:cubicBezTo>
                <a:cubicBezTo>
                  <a:pt x="88489" y="137838"/>
                  <a:pt x="20756" y="37825"/>
                  <a:pt x="5939" y="15071"/>
                </a:cubicBezTo>
                <a:cubicBezTo>
                  <a:pt x="-8878" y="-7683"/>
                  <a:pt x="4881" y="-19325"/>
                  <a:pt x="37689" y="91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C9D3FC87-091D-BBEC-A41D-E5112FBFF004}"/>
              </a:ext>
            </a:extLst>
          </p:cNvPr>
          <p:cNvSpPr/>
          <p:nvPr/>
        </p:nvSpPr>
        <p:spPr>
          <a:xfrm>
            <a:off x="2022220" y="9994864"/>
            <a:ext cx="185604" cy="1257691"/>
          </a:xfrm>
          <a:custGeom>
            <a:avLst/>
            <a:gdLst>
              <a:gd name="connsiteX0" fmla="*/ 255 w 185604"/>
              <a:gd name="connsiteY0" fmla="*/ 36 h 1257691"/>
              <a:gd name="connsiteX1" fmla="*/ 149480 w 185604"/>
              <a:gd name="connsiteY1" fmla="*/ 323886 h 1257691"/>
              <a:gd name="connsiteX2" fmla="*/ 181230 w 185604"/>
              <a:gd name="connsiteY2" fmla="*/ 758861 h 1257691"/>
              <a:gd name="connsiteX3" fmla="*/ 181230 w 185604"/>
              <a:gd name="connsiteY3" fmla="*/ 714411 h 1257691"/>
              <a:gd name="connsiteX4" fmla="*/ 143130 w 185604"/>
              <a:gd name="connsiteY4" fmla="*/ 933486 h 1257691"/>
              <a:gd name="connsiteX5" fmla="*/ 143130 w 185604"/>
              <a:gd name="connsiteY5" fmla="*/ 1257336 h 1257691"/>
              <a:gd name="connsiteX6" fmla="*/ 184405 w 185604"/>
              <a:gd name="connsiteY6" fmla="*/ 981111 h 1257691"/>
              <a:gd name="connsiteX7" fmla="*/ 114555 w 185604"/>
              <a:gd name="connsiteY7" fmla="*/ 308011 h 1257691"/>
              <a:gd name="connsiteX8" fmla="*/ 255 w 185604"/>
              <a:gd name="connsiteY8" fmla="*/ 36 h 125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604" h="1257691">
                <a:moveTo>
                  <a:pt x="255" y="36"/>
                </a:moveTo>
                <a:cubicBezTo>
                  <a:pt x="6076" y="2682"/>
                  <a:pt x="119318" y="197415"/>
                  <a:pt x="149480" y="323886"/>
                </a:cubicBezTo>
                <a:cubicBezTo>
                  <a:pt x="179643" y="450357"/>
                  <a:pt x="175938" y="693774"/>
                  <a:pt x="181230" y="758861"/>
                </a:cubicBezTo>
                <a:cubicBezTo>
                  <a:pt x="186522" y="823948"/>
                  <a:pt x="187580" y="685307"/>
                  <a:pt x="181230" y="714411"/>
                </a:cubicBezTo>
                <a:cubicBezTo>
                  <a:pt x="174880" y="743515"/>
                  <a:pt x="149480" y="842999"/>
                  <a:pt x="143130" y="933486"/>
                </a:cubicBezTo>
                <a:cubicBezTo>
                  <a:pt x="136780" y="1023973"/>
                  <a:pt x="136251" y="1249398"/>
                  <a:pt x="143130" y="1257336"/>
                </a:cubicBezTo>
                <a:cubicBezTo>
                  <a:pt x="150009" y="1265274"/>
                  <a:pt x="189167" y="1139332"/>
                  <a:pt x="184405" y="981111"/>
                </a:cubicBezTo>
                <a:cubicBezTo>
                  <a:pt x="179643" y="822890"/>
                  <a:pt x="139426" y="475757"/>
                  <a:pt x="114555" y="308011"/>
                </a:cubicBezTo>
                <a:cubicBezTo>
                  <a:pt x="89684" y="140265"/>
                  <a:pt x="-5566" y="-2610"/>
                  <a:pt x="255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C41036A6-D644-D21A-9896-DA77049FC3AA}"/>
              </a:ext>
            </a:extLst>
          </p:cNvPr>
          <p:cNvSpPr/>
          <p:nvPr/>
        </p:nvSpPr>
        <p:spPr>
          <a:xfrm>
            <a:off x="1585377" y="11176953"/>
            <a:ext cx="511939" cy="961102"/>
          </a:xfrm>
          <a:custGeom>
            <a:avLst/>
            <a:gdLst>
              <a:gd name="connsiteX0" fmla="*/ 510123 w 511939"/>
              <a:gd name="connsiteY0" fmla="*/ 5397 h 961102"/>
              <a:gd name="connsiteX1" fmla="*/ 252948 w 511939"/>
              <a:gd name="connsiteY1" fmla="*/ 484822 h 961102"/>
              <a:gd name="connsiteX2" fmla="*/ 144998 w 511939"/>
              <a:gd name="connsiteY2" fmla="*/ 678497 h 961102"/>
              <a:gd name="connsiteX3" fmla="*/ 243423 w 511939"/>
              <a:gd name="connsiteY3" fmla="*/ 608647 h 961102"/>
              <a:gd name="connsiteX4" fmla="*/ 5298 w 511939"/>
              <a:gd name="connsiteY4" fmla="*/ 811847 h 961102"/>
              <a:gd name="connsiteX5" fmla="*/ 84673 w 511939"/>
              <a:gd name="connsiteY5" fmla="*/ 862647 h 961102"/>
              <a:gd name="connsiteX6" fmla="*/ 160873 w 511939"/>
              <a:gd name="connsiteY6" fmla="*/ 961072 h 961102"/>
              <a:gd name="connsiteX7" fmla="*/ 78323 w 511939"/>
              <a:gd name="connsiteY7" fmla="*/ 872172 h 961102"/>
              <a:gd name="connsiteX8" fmla="*/ 33873 w 511939"/>
              <a:gd name="connsiteY8" fmla="*/ 783272 h 961102"/>
              <a:gd name="connsiteX9" fmla="*/ 338673 w 511939"/>
              <a:gd name="connsiteY9" fmla="*/ 427672 h 961102"/>
              <a:gd name="connsiteX10" fmla="*/ 367248 w 511939"/>
              <a:gd name="connsiteY10" fmla="*/ 237172 h 961102"/>
              <a:gd name="connsiteX11" fmla="*/ 510123 w 511939"/>
              <a:gd name="connsiteY11" fmla="*/ 5397 h 96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1939" h="961102">
                <a:moveTo>
                  <a:pt x="510123" y="5397"/>
                </a:moveTo>
                <a:cubicBezTo>
                  <a:pt x="491073" y="46672"/>
                  <a:pt x="313802" y="372639"/>
                  <a:pt x="252948" y="484822"/>
                </a:cubicBezTo>
                <a:cubicBezTo>
                  <a:pt x="192094" y="597005"/>
                  <a:pt x="146585" y="657860"/>
                  <a:pt x="144998" y="678497"/>
                </a:cubicBezTo>
                <a:cubicBezTo>
                  <a:pt x="143411" y="699134"/>
                  <a:pt x="266706" y="586422"/>
                  <a:pt x="243423" y="608647"/>
                </a:cubicBezTo>
                <a:cubicBezTo>
                  <a:pt x="220140" y="630872"/>
                  <a:pt x="31756" y="769514"/>
                  <a:pt x="5298" y="811847"/>
                </a:cubicBezTo>
                <a:cubicBezTo>
                  <a:pt x="-21160" y="854180"/>
                  <a:pt x="58744" y="837776"/>
                  <a:pt x="84673" y="862647"/>
                </a:cubicBezTo>
                <a:cubicBezTo>
                  <a:pt x="110602" y="887518"/>
                  <a:pt x="161931" y="959484"/>
                  <a:pt x="160873" y="961072"/>
                </a:cubicBezTo>
                <a:cubicBezTo>
                  <a:pt x="159815" y="962660"/>
                  <a:pt x="99490" y="901805"/>
                  <a:pt x="78323" y="872172"/>
                </a:cubicBezTo>
                <a:cubicBezTo>
                  <a:pt x="57156" y="842539"/>
                  <a:pt x="-9519" y="857355"/>
                  <a:pt x="33873" y="783272"/>
                </a:cubicBezTo>
                <a:cubicBezTo>
                  <a:pt x="77265" y="709189"/>
                  <a:pt x="283110" y="518689"/>
                  <a:pt x="338673" y="427672"/>
                </a:cubicBezTo>
                <a:cubicBezTo>
                  <a:pt x="394235" y="336655"/>
                  <a:pt x="341848" y="303318"/>
                  <a:pt x="367248" y="237172"/>
                </a:cubicBezTo>
                <a:cubicBezTo>
                  <a:pt x="392648" y="171026"/>
                  <a:pt x="529173" y="-35878"/>
                  <a:pt x="510123" y="5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72910925-80C5-A4C2-656F-CA5235E82AD3}"/>
              </a:ext>
            </a:extLst>
          </p:cNvPr>
          <p:cNvSpPr/>
          <p:nvPr/>
        </p:nvSpPr>
        <p:spPr>
          <a:xfrm>
            <a:off x="1584297" y="11712575"/>
            <a:ext cx="333403" cy="355621"/>
          </a:xfrm>
          <a:custGeom>
            <a:avLst/>
            <a:gdLst>
              <a:gd name="connsiteX0" fmla="*/ 333403 w 333403"/>
              <a:gd name="connsiteY0" fmla="*/ 0 h 355621"/>
              <a:gd name="connsiteX1" fmla="*/ 117503 w 333403"/>
              <a:gd name="connsiteY1" fmla="*/ 196850 h 355621"/>
              <a:gd name="connsiteX2" fmla="*/ 98453 w 333403"/>
              <a:gd name="connsiteY2" fmla="*/ 292100 h 355621"/>
              <a:gd name="connsiteX3" fmla="*/ 146078 w 333403"/>
              <a:gd name="connsiteY3" fmla="*/ 355600 h 355621"/>
              <a:gd name="connsiteX4" fmla="*/ 88928 w 333403"/>
              <a:gd name="connsiteY4" fmla="*/ 285750 h 355621"/>
              <a:gd name="connsiteX5" fmla="*/ 28 w 333403"/>
              <a:gd name="connsiteY5" fmla="*/ 349250 h 355621"/>
              <a:gd name="connsiteX6" fmla="*/ 98453 w 333403"/>
              <a:gd name="connsiteY6" fmla="*/ 190500 h 355621"/>
              <a:gd name="connsiteX7" fmla="*/ 247678 w 333403"/>
              <a:gd name="connsiteY7" fmla="*/ 88900 h 355621"/>
              <a:gd name="connsiteX8" fmla="*/ 333403 w 333403"/>
              <a:gd name="connsiteY8" fmla="*/ 0 h 35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403" h="355621">
                <a:moveTo>
                  <a:pt x="333403" y="0"/>
                </a:moveTo>
                <a:cubicBezTo>
                  <a:pt x="245032" y="74083"/>
                  <a:pt x="156661" y="148167"/>
                  <a:pt x="117503" y="196850"/>
                </a:cubicBezTo>
                <a:cubicBezTo>
                  <a:pt x="78345" y="245533"/>
                  <a:pt x="93691" y="265642"/>
                  <a:pt x="98453" y="292100"/>
                </a:cubicBezTo>
                <a:cubicBezTo>
                  <a:pt x="103215" y="318558"/>
                  <a:pt x="147666" y="356658"/>
                  <a:pt x="146078" y="355600"/>
                </a:cubicBezTo>
                <a:cubicBezTo>
                  <a:pt x="144490" y="354542"/>
                  <a:pt x="113270" y="286808"/>
                  <a:pt x="88928" y="285750"/>
                </a:cubicBezTo>
                <a:cubicBezTo>
                  <a:pt x="64586" y="284692"/>
                  <a:pt x="-1560" y="365125"/>
                  <a:pt x="28" y="349250"/>
                </a:cubicBezTo>
                <a:cubicBezTo>
                  <a:pt x="1615" y="333375"/>
                  <a:pt x="57178" y="233892"/>
                  <a:pt x="98453" y="190500"/>
                </a:cubicBezTo>
                <a:cubicBezTo>
                  <a:pt x="139728" y="147108"/>
                  <a:pt x="247678" y="88900"/>
                  <a:pt x="247678" y="88900"/>
                </a:cubicBezTo>
                <a:lnTo>
                  <a:pt x="33340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E43CB504-4F19-419F-53E2-8A2C9B89A6B8}"/>
              </a:ext>
            </a:extLst>
          </p:cNvPr>
          <p:cNvSpPr/>
          <p:nvPr/>
        </p:nvSpPr>
        <p:spPr>
          <a:xfrm>
            <a:off x="1409674" y="7750110"/>
            <a:ext cx="240525" cy="1417908"/>
          </a:xfrm>
          <a:custGeom>
            <a:avLst/>
            <a:gdLst>
              <a:gd name="connsiteX0" fmla="*/ 26 w 240525"/>
              <a:gd name="connsiteY0" fmla="*/ 65 h 1417908"/>
              <a:gd name="connsiteX1" fmla="*/ 142901 w 240525"/>
              <a:gd name="connsiteY1" fmla="*/ 368365 h 1417908"/>
              <a:gd name="connsiteX2" fmla="*/ 123851 w 240525"/>
              <a:gd name="connsiteY2" fmla="*/ 692215 h 1417908"/>
              <a:gd name="connsiteX3" fmla="*/ 161951 w 240525"/>
              <a:gd name="connsiteY3" fmla="*/ 650940 h 1417908"/>
              <a:gd name="connsiteX4" fmla="*/ 168301 w 240525"/>
              <a:gd name="connsiteY4" fmla="*/ 1035115 h 1417908"/>
              <a:gd name="connsiteX5" fmla="*/ 238151 w 240525"/>
              <a:gd name="connsiteY5" fmla="*/ 1416115 h 1417908"/>
              <a:gd name="connsiteX6" fmla="*/ 222276 w 240525"/>
              <a:gd name="connsiteY6" fmla="*/ 1133540 h 1417908"/>
              <a:gd name="connsiteX7" fmla="*/ 203226 w 240525"/>
              <a:gd name="connsiteY7" fmla="*/ 200090 h 1417908"/>
              <a:gd name="connsiteX8" fmla="*/ 155601 w 240525"/>
              <a:gd name="connsiteY8" fmla="*/ 396940 h 1417908"/>
              <a:gd name="connsiteX9" fmla="*/ 26 w 240525"/>
              <a:gd name="connsiteY9" fmla="*/ 65 h 141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525" h="1417908">
                <a:moveTo>
                  <a:pt x="26" y="65"/>
                </a:moveTo>
                <a:cubicBezTo>
                  <a:pt x="-2091" y="-4697"/>
                  <a:pt x="122264" y="253007"/>
                  <a:pt x="142901" y="368365"/>
                </a:cubicBezTo>
                <a:cubicBezTo>
                  <a:pt x="163538" y="483723"/>
                  <a:pt x="120676" y="645119"/>
                  <a:pt x="123851" y="692215"/>
                </a:cubicBezTo>
                <a:cubicBezTo>
                  <a:pt x="127026" y="739311"/>
                  <a:pt x="154543" y="593790"/>
                  <a:pt x="161951" y="650940"/>
                </a:cubicBezTo>
                <a:cubicBezTo>
                  <a:pt x="169359" y="708090"/>
                  <a:pt x="155601" y="907586"/>
                  <a:pt x="168301" y="1035115"/>
                </a:cubicBezTo>
                <a:cubicBezTo>
                  <a:pt x="181001" y="1162644"/>
                  <a:pt x="229155" y="1399711"/>
                  <a:pt x="238151" y="1416115"/>
                </a:cubicBezTo>
                <a:cubicBezTo>
                  <a:pt x="247147" y="1432519"/>
                  <a:pt x="228097" y="1336211"/>
                  <a:pt x="222276" y="1133540"/>
                </a:cubicBezTo>
                <a:cubicBezTo>
                  <a:pt x="216455" y="930869"/>
                  <a:pt x="214338" y="322857"/>
                  <a:pt x="203226" y="200090"/>
                </a:cubicBezTo>
                <a:cubicBezTo>
                  <a:pt x="192114" y="77323"/>
                  <a:pt x="188409" y="424457"/>
                  <a:pt x="155601" y="396940"/>
                </a:cubicBezTo>
                <a:cubicBezTo>
                  <a:pt x="122793" y="369423"/>
                  <a:pt x="2143" y="4827"/>
                  <a:pt x="26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D2843E89-1806-BE73-65CE-44CB625FCFE7}"/>
              </a:ext>
            </a:extLst>
          </p:cNvPr>
          <p:cNvSpPr/>
          <p:nvPr/>
        </p:nvSpPr>
        <p:spPr>
          <a:xfrm>
            <a:off x="1621854" y="9096855"/>
            <a:ext cx="225978" cy="1276906"/>
          </a:xfrm>
          <a:custGeom>
            <a:avLst/>
            <a:gdLst>
              <a:gd name="connsiteX0" fmla="*/ 105346 w 225978"/>
              <a:gd name="connsiteY0" fmla="*/ 21745 h 1276906"/>
              <a:gd name="connsiteX1" fmla="*/ 45021 w 225978"/>
              <a:gd name="connsiteY1" fmla="*/ 599595 h 1276906"/>
              <a:gd name="connsiteX2" fmla="*/ 222821 w 225978"/>
              <a:gd name="connsiteY2" fmla="*/ 825020 h 1276906"/>
              <a:gd name="connsiteX3" fmla="*/ 162496 w 225978"/>
              <a:gd name="connsiteY3" fmla="*/ 780570 h 1276906"/>
              <a:gd name="connsiteX4" fmla="*/ 210121 w 225978"/>
              <a:gd name="connsiteY4" fmla="*/ 1266345 h 1276906"/>
              <a:gd name="connsiteX5" fmla="*/ 168846 w 225978"/>
              <a:gd name="connsiteY5" fmla="*/ 1126645 h 1276906"/>
              <a:gd name="connsiteX6" fmla="*/ 3746 w 225978"/>
              <a:gd name="connsiteY6" fmla="*/ 571020 h 1276906"/>
              <a:gd name="connsiteX7" fmla="*/ 54546 w 225978"/>
              <a:gd name="connsiteY7" fmla="*/ 640870 h 1276906"/>
              <a:gd name="connsiteX8" fmla="*/ 67246 w 225978"/>
              <a:gd name="connsiteY8" fmla="*/ 167795 h 1276906"/>
              <a:gd name="connsiteX9" fmla="*/ 105346 w 225978"/>
              <a:gd name="connsiteY9" fmla="*/ 21745 h 127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78" h="1276906">
                <a:moveTo>
                  <a:pt x="105346" y="21745"/>
                </a:moveTo>
                <a:cubicBezTo>
                  <a:pt x="101642" y="93712"/>
                  <a:pt x="25442" y="465716"/>
                  <a:pt x="45021" y="599595"/>
                </a:cubicBezTo>
                <a:cubicBezTo>
                  <a:pt x="64600" y="733474"/>
                  <a:pt x="203242" y="794858"/>
                  <a:pt x="222821" y="825020"/>
                </a:cubicBezTo>
                <a:cubicBezTo>
                  <a:pt x="242400" y="855183"/>
                  <a:pt x="164613" y="707016"/>
                  <a:pt x="162496" y="780570"/>
                </a:cubicBezTo>
                <a:cubicBezTo>
                  <a:pt x="160379" y="854124"/>
                  <a:pt x="209063" y="1208666"/>
                  <a:pt x="210121" y="1266345"/>
                </a:cubicBezTo>
                <a:cubicBezTo>
                  <a:pt x="211179" y="1324024"/>
                  <a:pt x="168846" y="1126645"/>
                  <a:pt x="168846" y="1126645"/>
                </a:cubicBezTo>
                <a:cubicBezTo>
                  <a:pt x="134450" y="1010757"/>
                  <a:pt x="22796" y="651982"/>
                  <a:pt x="3746" y="571020"/>
                </a:cubicBezTo>
                <a:cubicBezTo>
                  <a:pt x="-15304" y="490058"/>
                  <a:pt x="43963" y="708074"/>
                  <a:pt x="54546" y="640870"/>
                </a:cubicBezTo>
                <a:cubicBezTo>
                  <a:pt x="65129" y="573666"/>
                  <a:pt x="59838" y="264103"/>
                  <a:pt x="67246" y="167795"/>
                </a:cubicBezTo>
                <a:cubicBezTo>
                  <a:pt x="74654" y="71487"/>
                  <a:pt x="109050" y="-50222"/>
                  <a:pt x="105346" y="21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A3C1B92E-F6FE-3D7A-BB4D-7B4F6029C29B}"/>
              </a:ext>
            </a:extLst>
          </p:cNvPr>
          <p:cNvSpPr/>
          <p:nvPr/>
        </p:nvSpPr>
        <p:spPr>
          <a:xfrm>
            <a:off x="1837234" y="10174448"/>
            <a:ext cx="87992" cy="1302205"/>
          </a:xfrm>
          <a:custGeom>
            <a:avLst/>
            <a:gdLst>
              <a:gd name="connsiteX0" fmla="*/ 83641 w 87992"/>
              <a:gd name="connsiteY0" fmla="*/ 1427 h 1302205"/>
              <a:gd name="connsiteX1" fmla="*/ 45541 w 87992"/>
              <a:gd name="connsiteY1" fmla="*/ 366552 h 1302205"/>
              <a:gd name="connsiteX2" fmla="*/ 36016 w 87992"/>
              <a:gd name="connsiteY2" fmla="*/ 874552 h 1302205"/>
              <a:gd name="connsiteX3" fmla="*/ 26491 w 87992"/>
              <a:gd name="connsiteY3" fmla="*/ 807877 h 1302205"/>
              <a:gd name="connsiteX4" fmla="*/ 86816 w 87992"/>
              <a:gd name="connsiteY4" fmla="*/ 1287302 h 1302205"/>
              <a:gd name="connsiteX5" fmla="*/ 61416 w 87992"/>
              <a:gd name="connsiteY5" fmla="*/ 1096802 h 1302205"/>
              <a:gd name="connsiteX6" fmla="*/ 1091 w 87992"/>
              <a:gd name="connsiteY6" fmla="*/ 274477 h 1302205"/>
              <a:gd name="connsiteX7" fmla="*/ 83641 w 87992"/>
              <a:gd name="connsiteY7" fmla="*/ 1427 h 1302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92" h="1302205">
                <a:moveTo>
                  <a:pt x="83641" y="1427"/>
                </a:moveTo>
                <a:cubicBezTo>
                  <a:pt x="91049" y="16773"/>
                  <a:pt x="53478" y="221031"/>
                  <a:pt x="45541" y="366552"/>
                </a:cubicBezTo>
                <a:cubicBezTo>
                  <a:pt x="37604" y="512073"/>
                  <a:pt x="39191" y="800998"/>
                  <a:pt x="36016" y="874552"/>
                </a:cubicBezTo>
                <a:cubicBezTo>
                  <a:pt x="32841" y="948106"/>
                  <a:pt x="18024" y="739085"/>
                  <a:pt x="26491" y="807877"/>
                </a:cubicBezTo>
                <a:cubicBezTo>
                  <a:pt x="34958" y="876669"/>
                  <a:pt x="80995" y="1239148"/>
                  <a:pt x="86816" y="1287302"/>
                </a:cubicBezTo>
                <a:cubicBezTo>
                  <a:pt x="92637" y="1335456"/>
                  <a:pt x="75703" y="1265606"/>
                  <a:pt x="61416" y="1096802"/>
                </a:cubicBezTo>
                <a:cubicBezTo>
                  <a:pt x="47128" y="927998"/>
                  <a:pt x="-8434" y="453335"/>
                  <a:pt x="1091" y="274477"/>
                </a:cubicBezTo>
                <a:cubicBezTo>
                  <a:pt x="10616" y="95619"/>
                  <a:pt x="76233" y="-13919"/>
                  <a:pt x="83641" y="1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8EA8E04C-E322-57D3-C348-DB82AAABB34C}"/>
              </a:ext>
            </a:extLst>
          </p:cNvPr>
          <p:cNvSpPr/>
          <p:nvPr/>
        </p:nvSpPr>
        <p:spPr>
          <a:xfrm>
            <a:off x="2536687" y="7617465"/>
            <a:ext cx="47763" cy="1341498"/>
          </a:xfrm>
          <a:custGeom>
            <a:avLst/>
            <a:gdLst>
              <a:gd name="connsiteX0" fmla="*/ 16013 w 47763"/>
              <a:gd name="connsiteY0" fmla="*/ 18410 h 1341498"/>
              <a:gd name="connsiteX1" fmla="*/ 41413 w 47763"/>
              <a:gd name="connsiteY1" fmla="*/ 602610 h 1341498"/>
              <a:gd name="connsiteX2" fmla="*/ 138 w 47763"/>
              <a:gd name="connsiteY2" fmla="*/ 1339210 h 1341498"/>
              <a:gd name="connsiteX3" fmla="*/ 28713 w 47763"/>
              <a:gd name="connsiteY3" fmla="*/ 812160 h 1341498"/>
              <a:gd name="connsiteX4" fmla="*/ 47763 w 47763"/>
              <a:gd name="connsiteY4" fmla="*/ 208910 h 1341498"/>
              <a:gd name="connsiteX5" fmla="*/ 16013 w 47763"/>
              <a:gd name="connsiteY5" fmla="*/ 18410 h 1341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63" h="1341498">
                <a:moveTo>
                  <a:pt x="16013" y="18410"/>
                </a:moveTo>
                <a:cubicBezTo>
                  <a:pt x="14955" y="84027"/>
                  <a:pt x="44059" y="382477"/>
                  <a:pt x="41413" y="602610"/>
                </a:cubicBezTo>
                <a:cubicBezTo>
                  <a:pt x="38767" y="822743"/>
                  <a:pt x="2255" y="1304285"/>
                  <a:pt x="138" y="1339210"/>
                </a:cubicBezTo>
                <a:cubicBezTo>
                  <a:pt x="-1979" y="1374135"/>
                  <a:pt x="20776" y="1000543"/>
                  <a:pt x="28713" y="812160"/>
                </a:cubicBezTo>
                <a:cubicBezTo>
                  <a:pt x="36650" y="623777"/>
                  <a:pt x="47763" y="344377"/>
                  <a:pt x="47763" y="208910"/>
                </a:cubicBezTo>
                <a:cubicBezTo>
                  <a:pt x="47763" y="73443"/>
                  <a:pt x="17071" y="-47207"/>
                  <a:pt x="16013" y="18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F228842-FD16-D3E7-F858-E29168745EF6}"/>
              </a:ext>
            </a:extLst>
          </p:cNvPr>
          <p:cNvSpPr/>
          <p:nvPr/>
        </p:nvSpPr>
        <p:spPr>
          <a:xfrm>
            <a:off x="2434966" y="9106559"/>
            <a:ext cx="153134" cy="1141532"/>
          </a:xfrm>
          <a:custGeom>
            <a:avLst/>
            <a:gdLst>
              <a:gd name="connsiteX0" fmla="*/ 152659 w 153134"/>
              <a:gd name="connsiteY0" fmla="*/ 46966 h 1141532"/>
              <a:gd name="connsiteX1" fmla="*/ 25659 w 153134"/>
              <a:gd name="connsiteY1" fmla="*/ 834366 h 1141532"/>
              <a:gd name="connsiteX2" fmla="*/ 259 w 153134"/>
              <a:gd name="connsiteY2" fmla="*/ 1139166 h 1141532"/>
              <a:gd name="connsiteX3" fmla="*/ 32009 w 153134"/>
              <a:gd name="connsiteY3" fmla="*/ 920091 h 1141532"/>
              <a:gd name="connsiteX4" fmla="*/ 92334 w 153134"/>
              <a:gd name="connsiteY4" fmla="*/ 24741 h 1141532"/>
              <a:gd name="connsiteX5" fmla="*/ 70109 w 153134"/>
              <a:gd name="connsiteY5" fmla="*/ 237466 h 1141532"/>
              <a:gd name="connsiteX6" fmla="*/ 152659 w 153134"/>
              <a:gd name="connsiteY6" fmla="*/ 46966 h 114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134" h="1141532">
                <a:moveTo>
                  <a:pt x="152659" y="46966"/>
                </a:moveTo>
                <a:cubicBezTo>
                  <a:pt x="145251" y="146449"/>
                  <a:pt x="51059" y="652333"/>
                  <a:pt x="25659" y="834366"/>
                </a:cubicBezTo>
                <a:cubicBezTo>
                  <a:pt x="259" y="1016399"/>
                  <a:pt x="-799" y="1124879"/>
                  <a:pt x="259" y="1139166"/>
                </a:cubicBezTo>
                <a:cubicBezTo>
                  <a:pt x="1317" y="1153453"/>
                  <a:pt x="16663" y="1105828"/>
                  <a:pt x="32009" y="920091"/>
                </a:cubicBezTo>
                <a:cubicBezTo>
                  <a:pt x="47355" y="734354"/>
                  <a:pt x="85984" y="138512"/>
                  <a:pt x="92334" y="24741"/>
                </a:cubicBezTo>
                <a:cubicBezTo>
                  <a:pt x="98684" y="-89030"/>
                  <a:pt x="61642" y="225824"/>
                  <a:pt x="70109" y="237466"/>
                </a:cubicBezTo>
                <a:cubicBezTo>
                  <a:pt x="78576" y="249108"/>
                  <a:pt x="160067" y="-52517"/>
                  <a:pt x="152659" y="46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AE57C214-FFBD-4B67-94D8-E3290EA94B6C}"/>
              </a:ext>
            </a:extLst>
          </p:cNvPr>
          <p:cNvSpPr/>
          <p:nvPr/>
        </p:nvSpPr>
        <p:spPr>
          <a:xfrm>
            <a:off x="6272479" y="8559893"/>
            <a:ext cx="214156" cy="1609769"/>
          </a:xfrm>
          <a:custGeom>
            <a:avLst/>
            <a:gdLst>
              <a:gd name="connsiteX0" fmla="*/ 214046 w 214156"/>
              <a:gd name="connsiteY0" fmla="*/ 18957 h 1609769"/>
              <a:gd name="connsiteX1" fmla="*/ 80696 w 214156"/>
              <a:gd name="connsiteY1" fmla="*/ 946057 h 1609769"/>
              <a:gd name="connsiteX2" fmla="*/ 1321 w 214156"/>
              <a:gd name="connsiteY2" fmla="*/ 1590582 h 1609769"/>
              <a:gd name="connsiteX3" fmla="*/ 36246 w 214156"/>
              <a:gd name="connsiteY3" fmla="*/ 1346107 h 1609769"/>
              <a:gd name="connsiteX4" fmla="*/ 102921 w 214156"/>
              <a:gd name="connsiteY4" fmla="*/ 403132 h 1609769"/>
              <a:gd name="connsiteX5" fmla="*/ 214046 w 214156"/>
              <a:gd name="connsiteY5" fmla="*/ 18957 h 160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156" h="1609769">
                <a:moveTo>
                  <a:pt x="214046" y="18957"/>
                </a:moveTo>
                <a:cubicBezTo>
                  <a:pt x="210342" y="109444"/>
                  <a:pt x="116150" y="684119"/>
                  <a:pt x="80696" y="946057"/>
                </a:cubicBezTo>
                <a:cubicBezTo>
                  <a:pt x="45242" y="1207995"/>
                  <a:pt x="8729" y="1523907"/>
                  <a:pt x="1321" y="1590582"/>
                </a:cubicBezTo>
                <a:cubicBezTo>
                  <a:pt x="-6087" y="1657257"/>
                  <a:pt x="19313" y="1544015"/>
                  <a:pt x="36246" y="1346107"/>
                </a:cubicBezTo>
                <a:cubicBezTo>
                  <a:pt x="53179" y="1148199"/>
                  <a:pt x="78579" y="626969"/>
                  <a:pt x="102921" y="403132"/>
                </a:cubicBezTo>
                <a:cubicBezTo>
                  <a:pt x="127263" y="179295"/>
                  <a:pt x="217750" y="-71530"/>
                  <a:pt x="214046" y="18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4BB478F0-8684-9616-6CFA-B1FAE613733D}"/>
              </a:ext>
            </a:extLst>
          </p:cNvPr>
          <p:cNvSpPr/>
          <p:nvPr/>
        </p:nvSpPr>
        <p:spPr>
          <a:xfrm>
            <a:off x="6144243" y="10151403"/>
            <a:ext cx="159402" cy="1218120"/>
          </a:xfrm>
          <a:custGeom>
            <a:avLst/>
            <a:gdLst>
              <a:gd name="connsiteX0" fmla="*/ 91457 w 159402"/>
              <a:gd name="connsiteY0" fmla="*/ 59397 h 1218120"/>
              <a:gd name="connsiteX1" fmla="*/ 2557 w 159402"/>
              <a:gd name="connsiteY1" fmla="*/ 837272 h 1218120"/>
              <a:gd name="connsiteX2" fmla="*/ 31132 w 159402"/>
              <a:gd name="connsiteY2" fmla="*/ 1215097 h 1218120"/>
              <a:gd name="connsiteX3" fmla="*/ 104157 w 159402"/>
              <a:gd name="connsiteY3" fmla="*/ 649947 h 1218120"/>
              <a:gd name="connsiteX4" fmla="*/ 154957 w 159402"/>
              <a:gd name="connsiteY4" fmla="*/ 14947 h 1218120"/>
              <a:gd name="connsiteX5" fmla="*/ 151782 w 159402"/>
              <a:gd name="connsiteY5" fmla="*/ 192747 h 1218120"/>
              <a:gd name="connsiteX6" fmla="*/ 91457 w 159402"/>
              <a:gd name="connsiteY6" fmla="*/ 59397 h 121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402" h="1218120">
                <a:moveTo>
                  <a:pt x="91457" y="59397"/>
                </a:moveTo>
                <a:cubicBezTo>
                  <a:pt x="66586" y="166818"/>
                  <a:pt x="12611" y="644655"/>
                  <a:pt x="2557" y="837272"/>
                </a:cubicBezTo>
                <a:cubicBezTo>
                  <a:pt x="-7497" y="1029889"/>
                  <a:pt x="14199" y="1246318"/>
                  <a:pt x="31132" y="1215097"/>
                </a:cubicBezTo>
                <a:cubicBezTo>
                  <a:pt x="48065" y="1183876"/>
                  <a:pt x="83519" y="849972"/>
                  <a:pt x="104157" y="649947"/>
                </a:cubicBezTo>
                <a:cubicBezTo>
                  <a:pt x="124795" y="449922"/>
                  <a:pt x="147020" y="91147"/>
                  <a:pt x="154957" y="14947"/>
                </a:cubicBezTo>
                <a:cubicBezTo>
                  <a:pt x="162894" y="-61253"/>
                  <a:pt x="159190" y="177930"/>
                  <a:pt x="151782" y="192747"/>
                </a:cubicBezTo>
                <a:cubicBezTo>
                  <a:pt x="144374" y="207564"/>
                  <a:pt x="116328" y="-48024"/>
                  <a:pt x="91457" y="59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E6CFA4FF-A37E-E8DA-E4A2-11FA473C2C98}"/>
              </a:ext>
            </a:extLst>
          </p:cNvPr>
          <p:cNvSpPr/>
          <p:nvPr/>
        </p:nvSpPr>
        <p:spPr>
          <a:xfrm>
            <a:off x="6136951" y="11364451"/>
            <a:ext cx="118420" cy="1255131"/>
          </a:xfrm>
          <a:custGeom>
            <a:avLst/>
            <a:gdLst>
              <a:gd name="connsiteX0" fmla="*/ 13024 w 118420"/>
              <a:gd name="connsiteY0" fmla="*/ 24274 h 1255131"/>
              <a:gd name="connsiteX1" fmla="*/ 324 w 118420"/>
              <a:gd name="connsiteY1" fmla="*/ 1173624 h 1255131"/>
              <a:gd name="connsiteX2" fmla="*/ 22549 w 118420"/>
              <a:gd name="connsiteY2" fmla="*/ 1037099 h 1255131"/>
              <a:gd name="connsiteX3" fmla="*/ 117799 w 118420"/>
              <a:gd name="connsiteY3" fmla="*/ 43324 h 1255131"/>
              <a:gd name="connsiteX4" fmla="*/ 60649 w 118420"/>
              <a:gd name="connsiteY4" fmla="*/ 363999 h 1255131"/>
              <a:gd name="connsiteX5" fmla="*/ 13024 w 118420"/>
              <a:gd name="connsiteY5" fmla="*/ 24274 h 125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20" h="1255131">
                <a:moveTo>
                  <a:pt x="13024" y="24274"/>
                </a:moveTo>
                <a:cubicBezTo>
                  <a:pt x="2970" y="159211"/>
                  <a:pt x="-1264" y="1004820"/>
                  <a:pt x="324" y="1173624"/>
                </a:cubicBezTo>
                <a:cubicBezTo>
                  <a:pt x="1911" y="1342428"/>
                  <a:pt x="2970" y="1225482"/>
                  <a:pt x="22549" y="1037099"/>
                </a:cubicBezTo>
                <a:cubicBezTo>
                  <a:pt x="42128" y="848716"/>
                  <a:pt x="111449" y="155507"/>
                  <a:pt x="117799" y="43324"/>
                </a:cubicBezTo>
                <a:cubicBezTo>
                  <a:pt x="124149" y="-68859"/>
                  <a:pt x="80228" y="367174"/>
                  <a:pt x="60649" y="363999"/>
                </a:cubicBezTo>
                <a:cubicBezTo>
                  <a:pt x="41070" y="360824"/>
                  <a:pt x="23078" y="-110663"/>
                  <a:pt x="13024" y="24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79A338E1-A3C9-F0F7-3941-5D471548ADE0}"/>
              </a:ext>
            </a:extLst>
          </p:cNvPr>
          <p:cNvSpPr/>
          <p:nvPr/>
        </p:nvSpPr>
        <p:spPr>
          <a:xfrm>
            <a:off x="3339390" y="8769902"/>
            <a:ext cx="1204614" cy="1484968"/>
          </a:xfrm>
          <a:custGeom>
            <a:avLst/>
            <a:gdLst>
              <a:gd name="connsiteX0" fmla="*/ 7060 w 1204614"/>
              <a:gd name="connsiteY0" fmla="*/ 31198 h 1484968"/>
              <a:gd name="connsiteX1" fmla="*/ 159460 w 1204614"/>
              <a:gd name="connsiteY1" fmla="*/ 18498 h 1484968"/>
              <a:gd name="connsiteX2" fmla="*/ 375360 w 1204614"/>
              <a:gd name="connsiteY2" fmla="*/ 237573 h 1484968"/>
              <a:gd name="connsiteX3" fmla="*/ 337260 w 1204614"/>
              <a:gd name="connsiteY3" fmla="*/ 177248 h 1484968"/>
              <a:gd name="connsiteX4" fmla="*/ 730960 w 1204614"/>
              <a:gd name="connsiteY4" fmla="*/ 818598 h 1484968"/>
              <a:gd name="connsiteX5" fmla="*/ 1200860 w 1204614"/>
              <a:gd name="connsiteY5" fmla="*/ 1475823 h 1484968"/>
              <a:gd name="connsiteX6" fmla="*/ 921460 w 1204614"/>
              <a:gd name="connsiteY6" fmla="*/ 1132923 h 1484968"/>
              <a:gd name="connsiteX7" fmla="*/ 391235 w 1204614"/>
              <a:gd name="connsiteY7" fmla="*/ 186773 h 1484968"/>
              <a:gd name="connsiteX8" fmla="*/ 7060 w 1204614"/>
              <a:gd name="connsiteY8" fmla="*/ 31198 h 148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4614" h="1484968">
                <a:moveTo>
                  <a:pt x="7060" y="31198"/>
                </a:moveTo>
                <a:cubicBezTo>
                  <a:pt x="-31569" y="3152"/>
                  <a:pt x="98077" y="-15898"/>
                  <a:pt x="159460" y="18498"/>
                </a:cubicBezTo>
                <a:cubicBezTo>
                  <a:pt x="220843" y="52894"/>
                  <a:pt x="345727" y="211115"/>
                  <a:pt x="375360" y="237573"/>
                </a:cubicBezTo>
                <a:cubicBezTo>
                  <a:pt x="404993" y="264031"/>
                  <a:pt x="337260" y="177248"/>
                  <a:pt x="337260" y="177248"/>
                </a:cubicBezTo>
                <a:cubicBezTo>
                  <a:pt x="396527" y="274086"/>
                  <a:pt x="587027" y="602169"/>
                  <a:pt x="730960" y="818598"/>
                </a:cubicBezTo>
                <a:cubicBezTo>
                  <a:pt x="874893" y="1035027"/>
                  <a:pt x="1169110" y="1423436"/>
                  <a:pt x="1200860" y="1475823"/>
                </a:cubicBezTo>
                <a:cubicBezTo>
                  <a:pt x="1232610" y="1528210"/>
                  <a:pt x="1056397" y="1347765"/>
                  <a:pt x="921460" y="1132923"/>
                </a:cubicBezTo>
                <a:cubicBezTo>
                  <a:pt x="786523" y="918081"/>
                  <a:pt x="545222" y="371981"/>
                  <a:pt x="391235" y="186773"/>
                </a:cubicBezTo>
                <a:cubicBezTo>
                  <a:pt x="237248" y="1565"/>
                  <a:pt x="45689" y="59244"/>
                  <a:pt x="7060" y="31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4480B8DB-919D-D500-AD2A-F365E08B988C}"/>
              </a:ext>
            </a:extLst>
          </p:cNvPr>
          <p:cNvSpPr/>
          <p:nvPr/>
        </p:nvSpPr>
        <p:spPr>
          <a:xfrm>
            <a:off x="4584700" y="9162146"/>
            <a:ext cx="1788449" cy="1147079"/>
          </a:xfrm>
          <a:custGeom>
            <a:avLst/>
            <a:gdLst>
              <a:gd name="connsiteX0" fmla="*/ 0 w 1788449"/>
              <a:gd name="connsiteY0" fmla="*/ 1147079 h 1147079"/>
              <a:gd name="connsiteX1" fmla="*/ 1012825 w 1788449"/>
              <a:gd name="connsiteY1" fmla="*/ 569229 h 1147079"/>
              <a:gd name="connsiteX2" fmla="*/ 1231900 w 1788449"/>
              <a:gd name="connsiteY2" fmla="*/ 454929 h 1147079"/>
              <a:gd name="connsiteX3" fmla="*/ 1190625 w 1788449"/>
              <a:gd name="connsiteY3" fmla="*/ 534304 h 1147079"/>
              <a:gd name="connsiteX4" fmla="*/ 1524000 w 1788449"/>
              <a:gd name="connsiteY4" fmla="*/ 200929 h 1147079"/>
              <a:gd name="connsiteX5" fmla="*/ 1787525 w 1788449"/>
              <a:gd name="connsiteY5" fmla="*/ 904 h 1147079"/>
              <a:gd name="connsiteX6" fmla="*/ 1431925 w 1788449"/>
              <a:gd name="connsiteY6" fmla="*/ 277129 h 1147079"/>
              <a:gd name="connsiteX7" fmla="*/ 930275 w 1788449"/>
              <a:gd name="connsiteY7" fmla="*/ 575579 h 1147079"/>
              <a:gd name="connsiteX8" fmla="*/ 0 w 1788449"/>
              <a:gd name="connsiteY8" fmla="*/ 1147079 h 114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449" h="1147079">
                <a:moveTo>
                  <a:pt x="0" y="1147079"/>
                </a:moveTo>
                <a:lnTo>
                  <a:pt x="1012825" y="569229"/>
                </a:lnTo>
                <a:cubicBezTo>
                  <a:pt x="1218142" y="453871"/>
                  <a:pt x="1202267" y="460750"/>
                  <a:pt x="1231900" y="454929"/>
                </a:cubicBezTo>
                <a:cubicBezTo>
                  <a:pt x="1261533" y="449108"/>
                  <a:pt x="1141942" y="576637"/>
                  <a:pt x="1190625" y="534304"/>
                </a:cubicBezTo>
                <a:cubicBezTo>
                  <a:pt x="1239308" y="491971"/>
                  <a:pt x="1424517" y="289829"/>
                  <a:pt x="1524000" y="200929"/>
                </a:cubicBezTo>
                <a:cubicBezTo>
                  <a:pt x="1623483" y="112029"/>
                  <a:pt x="1802871" y="-11796"/>
                  <a:pt x="1787525" y="904"/>
                </a:cubicBezTo>
                <a:cubicBezTo>
                  <a:pt x="1772179" y="13604"/>
                  <a:pt x="1574800" y="181350"/>
                  <a:pt x="1431925" y="277129"/>
                </a:cubicBezTo>
                <a:cubicBezTo>
                  <a:pt x="1289050" y="372908"/>
                  <a:pt x="930275" y="575579"/>
                  <a:pt x="930275" y="575579"/>
                </a:cubicBezTo>
                <a:lnTo>
                  <a:pt x="0" y="11470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5366576B-D351-F2B0-402F-0782661397E5}"/>
              </a:ext>
            </a:extLst>
          </p:cNvPr>
          <p:cNvSpPr/>
          <p:nvPr/>
        </p:nvSpPr>
        <p:spPr>
          <a:xfrm>
            <a:off x="4604409" y="8886825"/>
            <a:ext cx="1831316" cy="1170916"/>
          </a:xfrm>
          <a:custGeom>
            <a:avLst/>
            <a:gdLst>
              <a:gd name="connsiteX0" fmla="*/ 1831316 w 1831316"/>
              <a:gd name="connsiteY0" fmla="*/ 0 h 1170916"/>
              <a:gd name="connsiteX1" fmla="*/ 1180441 w 1831316"/>
              <a:gd name="connsiteY1" fmla="*/ 492125 h 1170916"/>
              <a:gd name="connsiteX2" fmla="*/ 1228066 w 1831316"/>
              <a:gd name="connsiteY2" fmla="*/ 454025 h 1170916"/>
              <a:gd name="connsiteX3" fmla="*/ 294616 w 1831316"/>
              <a:gd name="connsiteY3" fmla="*/ 1009650 h 1170916"/>
              <a:gd name="connsiteX4" fmla="*/ 18391 w 1831316"/>
              <a:gd name="connsiteY4" fmla="*/ 1162050 h 1170916"/>
              <a:gd name="connsiteX5" fmla="*/ 723241 w 1831316"/>
              <a:gd name="connsiteY5" fmla="*/ 803275 h 1170916"/>
              <a:gd name="connsiteX6" fmla="*/ 1320141 w 1831316"/>
              <a:gd name="connsiteY6" fmla="*/ 387350 h 1170916"/>
              <a:gd name="connsiteX7" fmla="*/ 1240766 w 1831316"/>
              <a:gd name="connsiteY7" fmla="*/ 428625 h 1170916"/>
              <a:gd name="connsiteX8" fmla="*/ 1831316 w 1831316"/>
              <a:gd name="connsiteY8" fmla="*/ 0 h 117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1316" h="1170916">
                <a:moveTo>
                  <a:pt x="1831316" y="0"/>
                </a:moveTo>
                <a:cubicBezTo>
                  <a:pt x="1821262" y="10583"/>
                  <a:pt x="1280983" y="416454"/>
                  <a:pt x="1180441" y="492125"/>
                </a:cubicBezTo>
                <a:cubicBezTo>
                  <a:pt x="1079899" y="567796"/>
                  <a:pt x="1375704" y="367771"/>
                  <a:pt x="1228066" y="454025"/>
                </a:cubicBezTo>
                <a:cubicBezTo>
                  <a:pt x="1080428" y="540279"/>
                  <a:pt x="496228" y="891646"/>
                  <a:pt x="294616" y="1009650"/>
                </a:cubicBezTo>
                <a:cubicBezTo>
                  <a:pt x="93003" y="1127654"/>
                  <a:pt x="-53046" y="1196446"/>
                  <a:pt x="18391" y="1162050"/>
                </a:cubicBezTo>
                <a:cubicBezTo>
                  <a:pt x="89828" y="1127654"/>
                  <a:pt x="506283" y="932392"/>
                  <a:pt x="723241" y="803275"/>
                </a:cubicBezTo>
                <a:cubicBezTo>
                  <a:pt x="940199" y="674158"/>
                  <a:pt x="1233887" y="449792"/>
                  <a:pt x="1320141" y="387350"/>
                </a:cubicBezTo>
                <a:cubicBezTo>
                  <a:pt x="1406395" y="324908"/>
                  <a:pt x="1152395" y="492654"/>
                  <a:pt x="1240766" y="428625"/>
                </a:cubicBezTo>
                <a:lnTo>
                  <a:pt x="183131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2C617007-6471-EEB3-F79A-802EF239971C}"/>
              </a:ext>
            </a:extLst>
          </p:cNvPr>
          <p:cNvSpPr/>
          <p:nvPr/>
        </p:nvSpPr>
        <p:spPr>
          <a:xfrm>
            <a:off x="3311310" y="8627109"/>
            <a:ext cx="1365322" cy="1489958"/>
          </a:xfrm>
          <a:custGeom>
            <a:avLst/>
            <a:gdLst>
              <a:gd name="connsiteX0" fmla="*/ 6565 w 1365322"/>
              <a:gd name="connsiteY0" fmla="*/ 142241 h 1489958"/>
              <a:gd name="connsiteX1" fmla="*/ 549490 w 1365322"/>
              <a:gd name="connsiteY1" fmla="*/ 56516 h 1489958"/>
              <a:gd name="connsiteX2" fmla="*/ 505040 w 1365322"/>
              <a:gd name="connsiteY2" fmla="*/ 107316 h 1489958"/>
              <a:gd name="connsiteX3" fmla="*/ 663790 w 1365322"/>
              <a:gd name="connsiteY3" fmla="*/ 326391 h 1489958"/>
              <a:gd name="connsiteX4" fmla="*/ 647915 w 1365322"/>
              <a:gd name="connsiteY4" fmla="*/ 326391 h 1489958"/>
              <a:gd name="connsiteX5" fmla="*/ 879690 w 1365322"/>
              <a:gd name="connsiteY5" fmla="*/ 745491 h 1489958"/>
              <a:gd name="connsiteX6" fmla="*/ 1362290 w 1365322"/>
              <a:gd name="connsiteY6" fmla="*/ 1472566 h 1489958"/>
              <a:gd name="connsiteX7" fmla="*/ 1054315 w 1365322"/>
              <a:gd name="connsiteY7" fmla="*/ 1164591 h 1489958"/>
              <a:gd name="connsiteX8" fmla="*/ 457415 w 1365322"/>
              <a:gd name="connsiteY8" fmla="*/ 94616 h 1489958"/>
              <a:gd name="connsiteX9" fmla="*/ 263740 w 1365322"/>
              <a:gd name="connsiteY9" fmla="*/ 59691 h 1489958"/>
              <a:gd name="connsiteX10" fmla="*/ 6565 w 1365322"/>
              <a:gd name="connsiteY10" fmla="*/ 142241 h 148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5322" h="1489958">
                <a:moveTo>
                  <a:pt x="6565" y="142241"/>
                </a:moveTo>
                <a:cubicBezTo>
                  <a:pt x="54190" y="141712"/>
                  <a:pt x="466411" y="62337"/>
                  <a:pt x="549490" y="56516"/>
                </a:cubicBezTo>
                <a:cubicBezTo>
                  <a:pt x="632569" y="50695"/>
                  <a:pt x="485990" y="62337"/>
                  <a:pt x="505040" y="107316"/>
                </a:cubicBezTo>
                <a:cubicBezTo>
                  <a:pt x="524090" y="152295"/>
                  <a:pt x="663790" y="326391"/>
                  <a:pt x="663790" y="326391"/>
                </a:cubicBezTo>
                <a:cubicBezTo>
                  <a:pt x="687602" y="362903"/>
                  <a:pt x="611932" y="256541"/>
                  <a:pt x="647915" y="326391"/>
                </a:cubicBezTo>
                <a:cubicBezTo>
                  <a:pt x="683898" y="396241"/>
                  <a:pt x="760627" y="554462"/>
                  <a:pt x="879690" y="745491"/>
                </a:cubicBezTo>
                <a:cubicBezTo>
                  <a:pt x="998753" y="936520"/>
                  <a:pt x="1333186" y="1402716"/>
                  <a:pt x="1362290" y="1472566"/>
                </a:cubicBezTo>
                <a:cubicBezTo>
                  <a:pt x="1391394" y="1542416"/>
                  <a:pt x="1205127" y="1394249"/>
                  <a:pt x="1054315" y="1164591"/>
                </a:cubicBezTo>
                <a:cubicBezTo>
                  <a:pt x="903503" y="934933"/>
                  <a:pt x="589177" y="278766"/>
                  <a:pt x="457415" y="94616"/>
                </a:cubicBezTo>
                <a:cubicBezTo>
                  <a:pt x="325653" y="-89534"/>
                  <a:pt x="344173" y="50166"/>
                  <a:pt x="263740" y="59691"/>
                </a:cubicBezTo>
                <a:cubicBezTo>
                  <a:pt x="183307" y="69216"/>
                  <a:pt x="-41060" y="142770"/>
                  <a:pt x="6565" y="142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EF8B56CF-3797-E114-B379-40FF19C2CC57}"/>
              </a:ext>
            </a:extLst>
          </p:cNvPr>
          <p:cNvSpPr/>
          <p:nvPr/>
        </p:nvSpPr>
        <p:spPr>
          <a:xfrm>
            <a:off x="3947527" y="8667605"/>
            <a:ext cx="739015" cy="1114836"/>
          </a:xfrm>
          <a:custGeom>
            <a:avLst/>
            <a:gdLst>
              <a:gd name="connsiteX0" fmla="*/ 14873 w 739015"/>
              <a:gd name="connsiteY0" fmla="*/ 16020 h 1114836"/>
              <a:gd name="connsiteX1" fmla="*/ 719723 w 739015"/>
              <a:gd name="connsiteY1" fmla="*/ 1082820 h 1114836"/>
              <a:gd name="connsiteX2" fmla="*/ 516523 w 739015"/>
              <a:gd name="connsiteY2" fmla="*/ 803420 h 1114836"/>
              <a:gd name="connsiteX3" fmla="*/ 262523 w 739015"/>
              <a:gd name="connsiteY3" fmla="*/ 466870 h 1114836"/>
              <a:gd name="connsiteX4" fmla="*/ 14873 w 739015"/>
              <a:gd name="connsiteY4" fmla="*/ 16020 h 111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015" h="1114836">
                <a:moveTo>
                  <a:pt x="14873" y="16020"/>
                </a:moveTo>
                <a:cubicBezTo>
                  <a:pt x="91073" y="118678"/>
                  <a:pt x="636115" y="951587"/>
                  <a:pt x="719723" y="1082820"/>
                </a:cubicBezTo>
                <a:cubicBezTo>
                  <a:pt x="803331" y="1214053"/>
                  <a:pt x="592723" y="906078"/>
                  <a:pt x="516523" y="803420"/>
                </a:cubicBezTo>
                <a:cubicBezTo>
                  <a:pt x="440323" y="700762"/>
                  <a:pt x="349306" y="601278"/>
                  <a:pt x="262523" y="466870"/>
                </a:cubicBezTo>
                <a:cubicBezTo>
                  <a:pt x="175740" y="332462"/>
                  <a:pt x="-61327" y="-86638"/>
                  <a:pt x="14873" y="16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E2711953-5A5D-E8FB-A4B7-7C1E495BE1D2}"/>
              </a:ext>
            </a:extLst>
          </p:cNvPr>
          <p:cNvSpPr/>
          <p:nvPr/>
        </p:nvSpPr>
        <p:spPr>
          <a:xfrm>
            <a:off x="4681462" y="8556625"/>
            <a:ext cx="1789799" cy="1223566"/>
          </a:xfrm>
          <a:custGeom>
            <a:avLst/>
            <a:gdLst>
              <a:gd name="connsiteX0" fmla="*/ 1789188 w 1789799"/>
              <a:gd name="connsiteY0" fmla="*/ 0 h 1223566"/>
              <a:gd name="connsiteX1" fmla="*/ 1630438 w 1789799"/>
              <a:gd name="connsiteY1" fmla="*/ 228600 h 1223566"/>
              <a:gd name="connsiteX2" fmla="*/ 1335163 w 1789799"/>
              <a:gd name="connsiteY2" fmla="*/ 450850 h 1223566"/>
              <a:gd name="connsiteX3" fmla="*/ 4838 w 1789799"/>
              <a:gd name="connsiteY3" fmla="*/ 1219200 h 1223566"/>
              <a:gd name="connsiteX4" fmla="*/ 912888 w 1789799"/>
              <a:gd name="connsiteY4" fmla="*/ 739775 h 1223566"/>
              <a:gd name="connsiteX5" fmla="*/ 1576463 w 1789799"/>
              <a:gd name="connsiteY5" fmla="*/ 228600 h 1223566"/>
              <a:gd name="connsiteX6" fmla="*/ 1789188 w 1789799"/>
              <a:gd name="connsiteY6" fmla="*/ 0 h 122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9799" h="1223566">
                <a:moveTo>
                  <a:pt x="1789188" y="0"/>
                </a:moveTo>
                <a:cubicBezTo>
                  <a:pt x="1798184" y="0"/>
                  <a:pt x="1706109" y="153458"/>
                  <a:pt x="1630438" y="228600"/>
                </a:cubicBezTo>
                <a:cubicBezTo>
                  <a:pt x="1554767" y="303742"/>
                  <a:pt x="1606096" y="285750"/>
                  <a:pt x="1335163" y="450850"/>
                </a:cubicBezTo>
                <a:cubicBezTo>
                  <a:pt x="1064230" y="615950"/>
                  <a:pt x="75217" y="1171046"/>
                  <a:pt x="4838" y="1219200"/>
                </a:cubicBezTo>
                <a:cubicBezTo>
                  <a:pt x="-65541" y="1267354"/>
                  <a:pt x="650951" y="904875"/>
                  <a:pt x="912888" y="739775"/>
                </a:cubicBezTo>
                <a:cubicBezTo>
                  <a:pt x="1174825" y="574675"/>
                  <a:pt x="1430942" y="347662"/>
                  <a:pt x="1576463" y="228600"/>
                </a:cubicBezTo>
                <a:cubicBezTo>
                  <a:pt x="1721984" y="109538"/>
                  <a:pt x="1780192" y="0"/>
                  <a:pt x="17891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8359F907-F116-8411-529E-F76DA951E5EF}"/>
              </a:ext>
            </a:extLst>
          </p:cNvPr>
          <p:cNvSpPr/>
          <p:nvPr/>
        </p:nvSpPr>
        <p:spPr>
          <a:xfrm>
            <a:off x="4190947" y="8711978"/>
            <a:ext cx="590275" cy="784039"/>
          </a:xfrm>
          <a:custGeom>
            <a:avLst/>
            <a:gdLst>
              <a:gd name="connsiteX0" fmla="*/ 53 w 590275"/>
              <a:gd name="connsiteY0" fmla="*/ 222 h 784039"/>
              <a:gd name="connsiteX1" fmla="*/ 342953 w 590275"/>
              <a:gd name="connsiteY1" fmla="*/ 489172 h 784039"/>
              <a:gd name="connsiteX2" fmla="*/ 584253 w 590275"/>
              <a:gd name="connsiteY2" fmla="*/ 774922 h 784039"/>
              <a:gd name="connsiteX3" fmla="*/ 504878 w 590275"/>
              <a:gd name="connsiteY3" fmla="*/ 698722 h 784039"/>
              <a:gd name="connsiteX4" fmla="*/ 368353 w 590275"/>
              <a:gd name="connsiteY4" fmla="*/ 552672 h 784039"/>
              <a:gd name="connsiteX5" fmla="*/ 53 w 590275"/>
              <a:gd name="connsiteY5" fmla="*/ 222 h 78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275" h="784039">
                <a:moveTo>
                  <a:pt x="53" y="222"/>
                </a:moveTo>
                <a:cubicBezTo>
                  <a:pt x="-4180" y="-10361"/>
                  <a:pt x="245586" y="360055"/>
                  <a:pt x="342953" y="489172"/>
                </a:cubicBezTo>
                <a:cubicBezTo>
                  <a:pt x="440320" y="618289"/>
                  <a:pt x="557266" y="739997"/>
                  <a:pt x="584253" y="774922"/>
                </a:cubicBezTo>
                <a:cubicBezTo>
                  <a:pt x="611241" y="809847"/>
                  <a:pt x="540861" y="735764"/>
                  <a:pt x="504878" y="698722"/>
                </a:cubicBezTo>
                <a:cubicBezTo>
                  <a:pt x="468895" y="661680"/>
                  <a:pt x="453549" y="668030"/>
                  <a:pt x="368353" y="552672"/>
                </a:cubicBezTo>
                <a:cubicBezTo>
                  <a:pt x="283157" y="437314"/>
                  <a:pt x="4286" y="10805"/>
                  <a:pt x="53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6DEAF3B2-27C8-DA69-9324-F17CF3206AC1}"/>
              </a:ext>
            </a:extLst>
          </p:cNvPr>
          <p:cNvSpPr/>
          <p:nvPr/>
        </p:nvSpPr>
        <p:spPr>
          <a:xfrm>
            <a:off x="4628418" y="8430307"/>
            <a:ext cx="1858850" cy="1145180"/>
          </a:xfrm>
          <a:custGeom>
            <a:avLst/>
            <a:gdLst>
              <a:gd name="connsiteX0" fmla="*/ 1845407 w 1858850"/>
              <a:gd name="connsiteY0" fmla="*/ 8843 h 1145180"/>
              <a:gd name="connsiteX1" fmla="*/ 1258032 w 1858850"/>
              <a:gd name="connsiteY1" fmla="*/ 462868 h 1145180"/>
              <a:gd name="connsiteX2" fmla="*/ 1232632 w 1858850"/>
              <a:gd name="connsiteY2" fmla="*/ 500968 h 1145180"/>
              <a:gd name="connsiteX3" fmla="*/ 254732 w 1858850"/>
              <a:gd name="connsiteY3" fmla="*/ 1047068 h 1145180"/>
              <a:gd name="connsiteX4" fmla="*/ 19782 w 1858850"/>
              <a:gd name="connsiteY4" fmla="*/ 1129618 h 1145180"/>
              <a:gd name="connsiteX5" fmla="*/ 642082 w 1858850"/>
              <a:gd name="connsiteY5" fmla="*/ 862918 h 1145180"/>
              <a:gd name="connsiteX6" fmla="*/ 1581882 w 1858850"/>
              <a:gd name="connsiteY6" fmla="*/ 215218 h 1145180"/>
              <a:gd name="connsiteX7" fmla="*/ 1845407 w 1858850"/>
              <a:gd name="connsiteY7" fmla="*/ 8843 h 114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8850" h="1145180">
                <a:moveTo>
                  <a:pt x="1845407" y="8843"/>
                </a:moveTo>
                <a:lnTo>
                  <a:pt x="1258032" y="462868"/>
                </a:lnTo>
                <a:cubicBezTo>
                  <a:pt x="1155903" y="544889"/>
                  <a:pt x="1399849" y="403601"/>
                  <a:pt x="1232632" y="500968"/>
                </a:cubicBezTo>
                <a:cubicBezTo>
                  <a:pt x="1065415" y="598335"/>
                  <a:pt x="456874" y="942293"/>
                  <a:pt x="254732" y="1047068"/>
                </a:cubicBezTo>
                <a:cubicBezTo>
                  <a:pt x="52590" y="1151843"/>
                  <a:pt x="-44776" y="1160310"/>
                  <a:pt x="19782" y="1129618"/>
                </a:cubicBezTo>
                <a:cubicBezTo>
                  <a:pt x="84340" y="1098926"/>
                  <a:pt x="381732" y="1015318"/>
                  <a:pt x="642082" y="862918"/>
                </a:cubicBezTo>
                <a:cubicBezTo>
                  <a:pt x="902432" y="710518"/>
                  <a:pt x="1377094" y="353860"/>
                  <a:pt x="1581882" y="215218"/>
                </a:cubicBezTo>
                <a:cubicBezTo>
                  <a:pt x="1786669" y="76576"/>
                  <a:pt x="1899382" y="-32432"/>
                  <a:pt x="1845407" y="8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E342547-6D5C-1E47-1193-E4D1A5950514}"/>
              </a:ext>
            </a:extLst>
          </p:cNvPr>
          <p:cNvSpPr/>
          <p:nvPr/>
        </p:nvSpPr>
        <p:spPr>
          <a:xfrm>
            <a:off x="4434225" y="8703570"/>
            <a:ext cx="347638" cy="573754"/>
          </a:xfrm>
          <a:custGeom>
            <a:avLst/>
            <a:gdLst>
              <a:gd name="connsiteX0" fmla="*/ 17125 w 347638"/>
              <a:gd name="connsiteY0" fmla="*/ 8630 h 573754"/>
              <a:gd name="connsiteX1" fmla="*/ 334625 w 347638"/>
              <a:gd name="connsiteY1" fmla="*/ 561080 h 573754"/>
              <a:gd name="connsiteX2" fmla="*/ 264775 w 347638"/>
              <a:gd name="connsiteY2" fmla="*/ 383280 h 573754"/>
              <a:gd name="connsiteX3" fmla="*/ 64750 w 347638"/>
              <a:gd name="connsiteY3" fmla="*/ 234055 h 573754"/>
              <a:gd name="connsiteX4" fmla="*/ 17125 w 347638"/>
              <a:gd name="connsiteY4" fmla="*/ 8630 h 57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638" h="573754">
                <a:moveTo>
                  <a:pt x="17125" y="8630"/>
                </a:moveTo>
                <a:cubicBezTo>
                  <a:pt x="62104" y="63134"/>
                  <a:pt x="293350" y="498638"/>
                  <a:pt x="334625" y="561080"/>
                </a:cubicBezTo>
                <a:cubicBezTo>
                  <a:pt x="375900" y="623522"/>
                  <a:pt x="309754" y="437784"/>
                  <a:pt x="264775" y="383280"/>
                </a:cubicBezTo>
                <a:cubicBezTo>
                  <a:pt x="219796" y="328776"/>
                  <a:pt x="103908" y="294909"/>
                  <a:pt x="64750" y="234055"/>
                </a:cubicBezTo>
                <a:cubicBezTo>
                  <a:pt x="25592" y="173201"/>
                  <a:pt x="-27854" y="-45874"/>
                  <a:pt x="17125" y="8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8CD88187-4690-DE37-2EAB-30788C124AC1}"/>
              </a:ext>
            </a:extLst>
          </p:cNvPr>
          <p:cNvSpPr/>
          <p:nvPr/>
        </p:nvSpPr>
        <p:spPr>
          <a:xfrm>
            <a:off x="4755206" y="8755459"/>
            <a:ext cx="1008380" cy="604683"/>
          </a:xfrm>
          <a:custGeom>
            <a:avLst/>
            <a:gdLst>
              <a:gd name="connsiteX0" fmla="*/ 966144 w 1008380"/>
              <a:gd name="connsiteY0" fmla="*/ 42466 h 604683"/>
              <a:gd name="connsiteX1" fmla="*/ 369244 w 1008380"/>
              <a:gd name="connsiteY1" fmla="*/ 382191 h 604683"/>
              <a:gd name="connsiteX2" fmla="*/ 944 w 1008380"/>
              <a:gd name="connsiteY2" fmla="*/ 604441 h 604683"/>
              <a:gd name="connsiteX3" fmla="*/ 283519 w 1008380"/>
              <a:gd name="connsiteY3" fmla="*/ 417116 h 604683"/>
              <a:gd name="connsiteX4" fmla="*/ 880419 w 1008380"/>
              <a:gd name="connsiteY4" fmla="*/ 45641 h 604683"/>
              <a:gd name="connsiteX5" fmla="*/ 966144 w 1008380"/>
              <a:gd name="connsiteY5" fmla="*/ 42466 h 60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8380" h="604683">
                <a:moveTo>
                  <a:pt x="966144" y="42466"/>
                </a:moveTo>
                <a:cubicBezTo>
                  <a:pt x="880948" y="98558"/>
                  <a:pt x="530111" y="288529"/>
                  <a:pt x="369244" y="382191"/>
                </a:cubicBezTo>
                <a:cubicBezTo>
                  <a:pt x="208377" y="475853"/>
                  <a:pt x="15231" y="598620"/>
                  <a:pt x="944" y="604441"/>
                </a:cubicBezTo>
                <a:cubicBezTo>
                  <a:pt x="-13343" y="610262"/>
                  <a:pt x="136940" y="510249"/>
                  <a:pt x="283519" y="417116"/>
                </a:cubicBezTo>
                <a:cubicBezTo>
                  <a:pt x="430098" y="323983"/>
                  <a:pt x="760827" y="107024"/>
                  <a:pt x="880419" y="45641"/>
                </a:cubicBezTo>
                <a:cubicBezTo>
                  <a:pt x="1000011" y="-15742"/>
                  <a:pt x="1051340" y="-13626"/>
                  <a:pt x="966144" y="42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2D798717-0491-9AFB-688E-ABF4B52CFA89}"/>
              </a:ext>
            </a:extLst>
          </p:cNvPr>
          <p:cNvSpPr/>
          <p:nvPr/>
        </p:nvSpPr>
        <p:spPr>
          <a:xfrm>
            <a:off x="4643982" y="8693317"/>
            <a:ext cx="674343" cy="425305"/>
          </a:xfrm>
          <a:custGeom>
            <a:avLst/>
            <a:gdLst>
              <a:gd name="connsiteX0" fmla="*/ 4218 w 674343"/>
              <a:gd name="connsiteY0" fmla="*/ 6183 h 425305"/>
              <a:gd name="connsiteX1" fmla="*/ 182018 w 674343"/>
              <a:gd name="connsiteY1" fmla="*/ 320508 h 425305"/>
              <a:gd name="connsiteX2" fmla="*/ 169318 w 674343"/>
              <a:gd name="connsiteY2" fmla="*/ 425283 h 425305"/>
              <a:gd name="connsiteX3" fmla="*/ 397918 w 674343"/>
              <a:gd name="connsiteY3" fmla="*/ 314158 h 425305"/>
              <a:gd name="connsiteX4" fmla="*/ 674143 w 674343"/>
              <a:gd name="connsiteY4" fmla="*/ 117308 h 425305"/>
              <a:gd name="connsiteX5" fmla="*/ 353468 w 674343"/>
              <a:gd name="connsiteY5" fmla="*/ 349083 h 425305"/>
              <a:gd name="connsiteX6" fmla="*/ 223293 w 674343"/>
              <a:gd name="connsiteY6" fmla="*/ 368133 h 425305"/>
              <a:gd name="connsiteX7" fmla="*/ 162968 w 674343"/>
              <a:gd name="connsiteY7" fmla="*/ 244308 h 425305"/>
              <a:gd name="connsiteX8" fmla="*/ 64543 w 674343"/>
              <a:gd name="connsiteY8" fmla="*/ 120483 h 425305"/>
              <a:gd name="connsiteX9" fmla="*/ 4218 w 674343"/>
              <a:gd name="connsiteY9" fmla="*/ 6183 h 42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343" h="425305">
                <a:moveTo>
                  <a:pt x="4218" y="6183"/>
                </a:moveTo>
                <a:cubicBezTo>
                  <a:pt x="23797" y="39521"/>
                  <a:pt x="154501" y="250658"/>
                  <a:pt x="182018" y="320508"/>
                </a:cubicBezTo>
                <a:cubicBezTo>
                  <a:pt x="209535" y="390358"/>
                  <a:pt x="133335" y="426341"/>
                  <a:pt x="169318" y="425283"/>
                </a:cubicBezTo>
                <a:cubicBezTo>
                  <a:pt x="205301" y="424225"/>
                  <a:pt x="313781" y="365487"/>
                  <a:pt x="397918" y="314158"/>
                </a:cubicBezTo>
                <a:cubicBezTo>
                  <a:pt x="482055" y="262829"/>
                  <a:pt x="681551" y="111487"/>
                  <a:pt x="674143" y="117308"/>
                </a:cubicBezTo>
                <a:cubicBezTo>
                  <a:pt x="666735" y="123129"/>
                  <a:pt x="428610" y="307279"/>
                  <a:pt x="353468" y="349083"/>
                </a:cubicBezTo>
                <a:cubicBezTo>
                  <a:pt x="278326" y="390887"/>
                  <a:pt x="255043" y="385595"/>
                  <a:pt x="223293" y="368133"/>
                </a:cubicBezTo>
                <a:cubicBezTo>
                  <a:pt x="191543" y="350671"/>
                  <a:pt x="189426" y="285583"/>
                  <a:pt x="162968" y="244308"/>
                </a:cubicBezTo>
                <a:cubicBezTo>
                  <a:pt x="136510" y="203033"/>
                  <a:pt x="91001" y="157525"/>
                  <a:pt x="64543" y="120483"/>
                </a:cubicBezTo>
                <a:cubicBezTo>
                  <a:pt x="38085" y="83441"/>
                  <a:pt x="-15361" y="-27155"/>
                  <a:pt x="4218" y="6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6D9E2B5E-5063-4EBF-56AF-DECC68BBB16D}"/>
              </a:ext>
            </a:extLst>
          </p:cNvPr>
          <p:cNvSpPr/>
          <p:nvPr/>
        </p:nvSpPr>
        <p:spPr>
          <a:xfrm>
            <a:off x="4613274" y="8753167"/>
            <a:ext cx="747469" cy="175161"/>
          </a:xfrm>
          <a:custGeom>
            <a:avLst/>
            <a:gdLst>
              <a:gd name="connsiteX0" fmla="*/ 1 w 747469"/>
              <a:gd name="connsiteY0" fmla="*/ 308 h 175161"/>
              <a:gd name="connsiteX1" fmla="*/ 609601 w 747469"/>
              <a:gd name="connsiteY1" fmla="*/ 25708 h 175161"/>
              <a:gd name="connsiteX2" fmla="*/ 742951 w 747469"/>
              <a:gd name="connsiteY2" fmla="*/ 38408 h 175161"/>
              <a:gd name="connsiteX3" fmla="*/ 520701 w 747469"/>
              <a:gd name="connsiteY3" fmla="*/ 174933 h 175161"/>
              <a:gd name="connsiteX4" fmla="*/ 742951 w 747469"/>
              <a:gd name="connsiteY4" fmla="*/ 70158 h 175161"/>
              <a:gd name="connsiteX5" fmla="*/ 615951 w 747469"/>
              <a:gd name="connsiteY5" fmla="*/ 44758 h 175161"/>
              <a:gd name="connsiteX6" fmla="*/ 1 w 747469"/>
              <a:gd name="connsiteY6" fmla="*/ 308 h 1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469" h="175161">
                <a:moveTo>
                  <a:pt x="1" y="308"/>
                </a:moveTo>
                <a:cubicBezTo>
                  <a:pt x="-1057" y="-2867"/>
                  <a:pt x="485776" y="19358"/>
                  <a:pt x="609601" y="25708"/>
                </a:cubicBezTo>
                <a:cubicBezTo>
                  <a:pt x="733426" y="32058"/>
                  <a:pt x="757768" y="13537"/>
                  <a:pt x="742951" y="38408"/>
                </a:cubicBezTo>
                <a:cubicBezTo>
                  <a:pt x="728134" y="63279"/>
                  <a:pt x="520701" y="169641"/>
                  <a:pt x="520701" y="174933"/>
                </a:cubicBezTo>
                <a:cubicBezTo>
                  <a:pt x="520701" y="180225"/>
                  <a:pt x="727076" y="91854"/>
                  <a:pt x="742951" y="70158"/>
                </a:cubicBezTo>
                <a:cubicBezTo>
                  <a:pt x="758826" y="48462"/>
                  <a:pt x="736601" y="55341"/>
                  <a:pt x="615951" y="44758"/>
                </a:cubicBezTo>
                <a:cubicBezTo>
                  <a:pt x="495301" y="34175"/>
                  <a:pt x="1059" y="3483"/>
                  <a:pt x="1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A523F587-AD28-C779-D3CD-AF44DCB43428}"/>
              </a:ext>
            </a:extLst>
          </p:cNvPr>
          <p:cNvSpPr/>
          <p:nvPr/>
        </p:nvSpPr>
        <p:spPr>
          <a:xfrm>
            <a:off x="6326602" y="7724593"/>
            <a:ext cx="104104" cy="399991"/>
          </a:xfrm>
          <a:custGeom>
            <a:avLst/>
            <a:gdLst>
              <a:gd name="connsiteX0" fmla="*/ 96423 w 104104"/>
              <a:gd name="connsiteY0" fmla="*/ 182 h 399991"/>
              <a:gd name="connsiteX1" fmla="*/ 96423 w 104104"/>
              <a:gd name="connsiteY1" fmla="*/ 216082 h 399991"/>
              <a:gd name="connsiteX2" fmla="*/ 1173 w 104104"/>
              <a:gd name="connsiteY2" fmla="*/ 397057 h 399991"/>
              <a:gd name="connsiteX3" fmla="*/ 45623 w 104104"/>
              <a:gd name="connsiteY3" fmla="*/ 317682 h 399991"/>
              <a:gd name="connsiteX4" fmla="*/ 80548 w 104104"/>
              <a:gd name="connsiteY4" fmla="*/ 181157 h 399991"/>
              <a:gd name="connsiteX5" fmla="*/ 96423 w 104104"/>
              <a:gd name="connsiteY5" fmla="*/ 182 h 39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04" h="399991">
                <a:moveTo>
                  <a:pt x="96423" y="182"/>
                </a:moveTo>
                <a:cubicBezTo>
                  <a:pt x="99069" y="6003"/>
                  <a:pt x="112298" y="149936"/>
                  <a:pt x="96423" y="216082"/>
                </a:cubicBezTo>
                <a:cubicBezTo>
                  <a:pt x="80548" y="282228"/>
                  <a:pt x="9640" y="380124"/>
                  <a:pt x="1173" y="397057"/>
                </a:cubicBezTo>
                <a:cubicBezTo>
                  <a:pt x="-7294" y="413990"/>
                  <a:pt x="32394" y="353665"/>
                  <a:pt x="45623" y="317682"/>
                </a:cubicBezTo>
                <a:cubicBezTo>
                  <a:pt x="58852" y="281699"/>
                  <a:pt x="70494" y="233015"/>
                  <a:pt x="80548" y="181157"/>
                </a:cubicBezTo>
                <a:cubicBezTo>
                  <a:pt x="90602" y="129299"/>
                  <a:pt x="93777" y="-5639"/>
                  <a:pt x="96423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A9504A6-2393-0C7A-83AC-AB2BDF871871}"/>
              </a:ext>
            </a:extLst>
          </p:cNvPr>
          <p:cNvSpPr/>
          <p:nvPr/>
        </p:nvSpPr>
        <p:spPr>
          <a:xfrm>
            <a:off x="6305229" y="7662492"/>
            <a:ext cx="195509" cy="849791"/>
          </a:xfrm>
          <a:custGeom>
            <a:avLst/>
            <a:gdLst>
              <a:gd name="connsiteX0" fmla="*/ 190821 w 195509"/>
              <a:gd name="connsiteY0" fmla="*/ 14658 h 849791"/>
              <a:gd name="connsiteX1" fmla="*/ 114621 w 195509"/>
              <a:gd name="connsiteY1" fmla="*/ 411533 h 849791"/>
              <a:gd name="connsiteX2" fmla="*/ 143196 w 195509"/>
              <a:gd name="connsiteY2" fmla="*/ 452808 h 849791"/>
              <a:gd name="connsiteX3" fmla="*/ 178121 w 195509"/>
              <a:gd name="connsiteY3" fmla="*/ 487733 h 849791"/>
              <a:gd name="connsiteX4" fmla="*/ 86046 w 195509"/>
              <a:gd name="connsiteY4" fmla="*/ 605208 h 849791"/>
              <a:gd name="connsiteX5" fmla="*/ 321 w 195509"/>
              <a:gd name="connsiteY5" fmla="*/ 849683 h 849791"/>
              <a:gd name="connsiteX6" fmla="*/ 117796 w 195509"/>
              <a:gd name="connsiteY6" fmla="*/ 573458 h 849791"/>
              <a:gd name="connsiteX7" fmla="*/ 193996 w 195509"/>
              <a:gd name="connsiteY7" fmla="*/ 313108 h 849791"/>
              <a:gd name="connsiteX8" fmla="*/ 168596 w 195509"/>
              <a:gd name="connsiteY8" fmla="*/ 367083 h 849791"/>
              <a:gd name="connsiteX9" fmla="*/ 168596 w 195509"/>
              <a:gd name="connsiteY9" fmla="*/ 119433 h 849791"/>
              <a:gd name="connsiteX10" fmla="*/ 168596 w 195509"/>
              <a:gd name="connsiteY10" fmla="*/ 84508 h 849791"/>
              <a:gd name="connsiteX11" fmla="*/ 190821 w 195509"/>
              <a:gd name="connsiteY11" fmla="*/ 14658 h 84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5509" h="849791">
                <a:moveTo>
                  <a:pt x="190821" y="14658"/>
                </a:moveTo>
                <a:cubicBezTo>
                  <a:pt x="181825" y="69162"/>
                  <a:pt x="122558" y="338508"/>
                  <a:pt x="114621" y="411533"/>
                </a:cubicBezTo>
                <a:cubicBezTo>
                  <a:pt x="106684" y="484558"/>
                  <a:pt x="132613" y="440108"/>
                  <a:pt x="143196" y="452808"/>
                </a:cubicBezTo>
                <a:cubicBezTo>
                  <a:pt x="153779" y="465508"/>
                  <a:pt x="187646" y="462333"/>
                  <a:pt x="178121" y="487733"/>
                </a:cubicBezTo>
                <a:cubicBezTo>
                  <a:pt x="168596" y="513133"/>
                  <a:pt x="115679" y="544883"/>
                  <a:pt x="86046" y="605208"/>
                </a:cubicBezTo>
                <a:cubicBezTo>
                  <a:pt x="56413" y="665533"/>
                  <a:pt x="-4971" y="854975"/>
                  <a:pt x="321" y="849683"/>
                </a:cubicBezTo>
                <a:cubicBezTo>
                  <a:pt x="5613" y="844391"/>
                  <a:pt x="85517" y="662887"/>
                  <a:pt x="117796" y="573458"/>
                </a:cubicBezTo>
                <a:cubicBezTo>
                  <a:pt x="150075" y="484029"/>
                  <a:pt x="185529" y="347504"/>
                  <a:pt x="193996" y="313108"/>
                </a:cubicBezTo>
                <a:cubicBezTo>
                  <a:pt x="202463" y="278712"/>
                  <a:pt x="172829" y="399362"/>
                  <a:pt x="168596" y="367083"/>
                </a:cubicBezTo>
                <a:cubicBezTo>
                  <a:pt x="164363" y="334804"/>
                  <a:pt x="168596" y="119433"/>
                  <a:pt x="168596" y="119433"/>
                </a:cubicBezTo>
                <a:cubicBezTo>
                  <a:pt x="168596" y="72337"/>
                  <a:pt x="167538" y="94562"/>
                  <a:pt x="168596" y="84508"/>
                </a:cubicBezTo>
                <a:cubicBezTo>
                  <a:pt x="169654" y="74454"/>
                  <a:pt x="199817" y="-39846"/>
                  <a:pt x="190821" y="1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5D8460D5-DA6C-6918-D895-D0BD19E34D3A}"/>
              </a:ext>
            </a:extLst>
          </p:cNvPr>
          <p:cNvSpPr/>
          <p:nvPr/>
        </p:nvSpPr>
        <p:spPr>
          <a:xfrm>
            <a:off x="3626292" y="6651158"/>
            <a:ext cx="719138" cy="558631"/>
          </a:xfrm>
          <a:custGeom>
            <a:avLst/>
            <a:gdLst>
              <a:gd name="connsiteX0" fmla="*/ 56708 w 719138"/>
              <a:gd name="connsiteY0" fmla="*/ 467 h 558631"/>
              <a:gd name="connsiteX1" fmla="*/ 224983 w 719138"/>
              <a:gd name="connsiteY1" fmla="*/ 133817 h 558631"/>
              <a:gd name="connsiteX2" fmla="*/ 428183 w 719138"/>
              <a:gd name="connsiteY2" fmla="*/ 152867 h 558631"/>
              <a:gd name="connsiteX3" fmla="*/ 466283 w 719138"/>
              <a:gd name="connsiteY3" fmla="*/ 159217 h 558631"/>
              <a:gd name="connsiteX4" fmla="*/ 574233 w 719138"/>
              <a:gd name="connsiteY4" fmla="*/ 232242 h 558631"/>
              <a:gd name="connsiteX5" fmla="*/ 717108 w 719138"/>
              <a:gd name="connsiteY5" fmla="*/ 552917 h 558631"/>
              <a:gd name="connsiteX6" fmla="*/ 647258 w 719138"/>
              <a:gd name="connsiteY6" fmla="*/ 422742 h 558631"/>
              <a:gd name="connsiteX7" fmla="*/ 494858 w 719138"/>
              <a:gd name="connsiteY7" fmla="*/ 232242 h 558631"/>
              <a:gd name="connsiteX8" fmla="*/ 253558 w 719138"/>
              <a:gd name="connsiteY8" fmla="*/ 222717 h 558631"/>
              <a:gd name="connsiteX9" fmla="*/ 2733 w 719138"/>
              <a:gd name="connsiteY9" fmla="*/ 3642 h 558631"/>
              <a:gd name="connsiteX10" fmla="*/ 117033 w 719138"/>
              <a:gd name="connsiteY10" fmla="*/ 86192 h 558631"/>
              <a:gd name="connsiteX11" fmla="*/ 56708 w 719138"/>
              <a:gd name="connsiteY11" fmla="*/ 467 h 55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9138" h="558631">
                <a:moveTo>
                  <a:pt x="56708" y="467"/>
                </a:moveTo>
                <a:cubicBezTo>
                  <a:pt x="74700" y="8405"/>
                  <a:pt x="163071" y="108417"/>
                  <a:pt x="224983" y="133817"/>
                </a:cubicBezTo>
                <a:cubicBezTo>
                  <a:pt x="286895" y="159217"/>
                  <a:pt x="387966" y="148634"/>
                  <a:pt x="428183" y="152867"/>
                </a:cubicBezTo>
                <a:cubicBezTo>
                  <a:pt x="468400" y="157100"/>
                  <a:pt x="441941" y="145988"/>
                  <a:pt x="466283" y="159217"/>
                </a:cubicBezTo>
                <a:cubicBezTo>
                  <a:pt x="490625" y="172446"/>
                  <a:pt x="532429" y="166625"/>
                  <a:pt x="574233" y="232242"/>
                </a:cubicBezTo>
                <a:cubicBezTo>
                  <a:pt x="616037" y="297859"/>
                  <a:pt x="704937" y="521167"/>
                  <a:pt x="717108" y="552917"/>
                </a:cubicBezTo>
                <a:cubicBezTo>
                  <a:pt x="729279" y="584667"/>
                  <a:pt x="684300" y="476188"/>
                  <a:pt x="647258" y="422742"/>
                </a:cubicBezTo>
                <a:cubicBezTo>
                  <a:pt x="610216" y="369296"/>
                  <a:pt x="560475" y="265580"/>
                  <a:pt x="494858" y="232242"/>
                </a:cubicBezTo>
                <a:cubicBezTo>
                  <a:pt x="429241" y="198905"/>
                  <a:pt x="335579" y="260817"/>
                  <a:pt x="253558" y="222717"/>
                </a:cubicBezTo>
                <a:cubicBezTo>
                  <a:pt x="171537" y="184617"/>
                  <a:pt x="25487" y="26396"/>
                  <a:pt x="2733" y="3642"/>
                </a:cubicBezTo>
                <a:cubicBezTo>
                  <a:pt x="-20021" y="-19112"/>
                  <a:pt x="106450" y="84075"/>
                  <a:pt x="117033" y="86192"/>
                </a:cubicBezTo>
                <a:cubicBezTo>
                  <a:pt x="127616" y="88309"/>
                  <a:pt x="38716" y="-7471"/>
                  <a:pt x="56708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EC532CF6-69A6-65E0-5D2A-9B5311B2CDDA}"/>
              </a:ext>
            </a:extLst>
          </p:cNvPr>
          <p:cNvSpPr/>
          <p:nvPr/>
        </p:nvSpPr>
        <p:spPr>
          <a:xfrm>
            <a:off x="3678365" y="6647291"/>
            <a:ext cx="424236" cy="522214"/>
          </a:xfrm>
          <a:custGeom>
            <a:avLst/>
            <a:gdLst>
              <a:gd name="connsiteX0" fmla="*/ 87185 w 424236"/>
              <a:gd name="connsiteY0" fmla="*/ 1159 h 522214"/>
              <a:gd name="connsiteX1" fmla="*/ 42735 w 424236"/>
              <a:gd name="connsiteY1" fmla="*/ 121809 h 522214"/>
              <a:gd name="connsiteX2" fmla="*/ 157035 w 424236"/>
              <a:gd name="connsiteY2" fmla="*/ 366284 h 522214"/>
              <a:gd name="connsiteX3" fmla="*/ 157035 w 424236"/>
              <a:gd name="connsiteY3" fmla="*/ 385334 h 522214"/>
              <a:gd name="connsiteX4" fmla="*/ 236410 w 424236"/>
              <a:gd name="connsiteY4" fmla="*/ 483759 h 522214"/>
              <a:gd name="connsiteX5" fmla="*/ 45910 w 424236"/>
              <a:gd name="connsiteY5" fmla="*/ 521859 h 522214"/>
              <a:gd name="connsiteX6" fmla="*/ 420560 w 424236"/>
              <a:gd name="connsiteY6" fmla="*/ 464709 h 522214"/>
              <a:gd name="connsiteX7" fmla="*/ 223710 w 424236"/>
              <a:gd name="connsiteY7" fmla="*/ 464709 h 522214"/>
              <a:gd name="connsiteX8" fmla="*/ 4635 w 424236"/>
              <a:gd name="connsiteY8" fmla="*/ 188484 h 522214"/>
              <a:gd name="connsiteX9" fmla="*/ 87185 w 424236"/>
              <a:gd name="connsiteY9" fmla="*/ 1159 h 52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4236" h="522214">
                <a:moveTo>
                  <a:pt x="87185" y="1159"/>
                </a:moveTo>
                <a:cubicBezTo>
                  <a:pt x="93535" y="-9953"/>
                  <a:pt x="31093" y="60955"/>
                  <a:pt x="42735" y="121809"/>
                </a:cubicBezTo>
                <a:cubicBezTo>
                  <a:pt x="54377" y="182663"/>
                  <a:pt x="157035" y="366284"/>
                  <a:pt x="157035" y="366284"/>
                </a:cubicBezTo>
                <a:cubicBezTo>
                  <a:pt x="176085" y="410205"/>
                  <a:pt x="143806" y="365755"/>
                  <a:pt x="157035" y="385334"/>
                </a:cubicBezTo>
                <a:cubicBezTo>
                  <a:pt x="170264" y="404913"/>
                  <a:pt x="254931" y="461005"/>
                  <a:pt x="236410" y="483759"/>
                </a:cubicBezTo>
                <a:cubicBezTo>
                  <a:pt x="217889" y="506513"/>
                  <a:pt x="15218" y="525034"/>
                  <a:pt x="45910" y="521859"/>
                </a:cubicBezTo>
                <a:cubicBezTo>
                  <a:pt x="76602" y="518684"/>
                  <a:pt x="390927" y="474234"/>
                  <a:pt x="420560" y="464709"/>
                </a:cubicBezTo>
                <a:cubicBezTo>
                  <a:pt x="450193" y="455184"/>
                  <a:pt x="293031" y="510746"/>
                  <a:pt x="223710" y="464709"/>
                </a:cubicBezTo>
                <a:cubicBezTo>
                  <a:pt x="154389" y="418672"/>
                  <a:pt x="32152" y="260980"/>
                  <a:pt x="4635" y="188484"/>
                </a:cubicBezTo>
                <a:cubicBezTo>
                  <a:pt x="-22882" y="115988"/>
                  <a:pt x="80835" y="12271"/>
                  <a:pt x="87185" y="1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4122F09F-C25D-C649-0CFF-7F982FEB3AEB}"/>
              </a:ext>
            </a:extLst>
          </p:cNvPr>
          <p:cNvSpPr/>
          <p:nvPr/>
        </p:nvSpPr>
        <p:spPr>
          <a:xfrm>
            <a:off x="3657305" y="7076987"/>
            <a:ext cx="439737" cy="859562"/>
          </a:xfrm>
          <a:custGeom>
            <a:avLst/>
            <a:gdLst>
              <a:gd name="connsiteX0" fmla="*/ 101895 w 439737"/>
              <a:gd name="connsiteY0" fmla="*/ 60413 h 859562"/>
              <a:gd name="connsiteX1" fmla="*/ 422570 w 439737"/>
              <a:gd name="connsiteY1" fmla="*/ 88 h 859562"/>
              <a:gd name="connsiteX2" fmla="*/ 397170 w 439737"/>
              <a:gd name="connsiteY2" fmla="*/ 76288 h 859562"/>
              <a:gd name="connsiteX3" fmla="*/ 406695 w 439737"/>
              <a:gd name="connsiteY3" fmla="*/ 149313 h 859562"/>
              <a:gd name="connsiteX4" fmla="*/ 174920 w 439737"/>
              <a:gd name="connsiteY4" fmla="*/ 517613 h 859562"/>
              <a:gd name="connsiteX5" fmla="*/ 6645 w 439737"/>
              <a:gd name="connsiteY5" fmla="*/ 850988 h 859562"/>
              <a:gd name="connsiteX6" fmla="*/ 41570 w 439737"/>
              <a:gd name="connsiteY6" fmla="*/ 739863 h 859562"/>
              <a:gd name="connsiteX7" fmla="*/ 114595 w 439737"/>
              <a:gd name="connsiteY7" fmla="*/ 511263 h 859562"/>
              <a:gd name="connsiteX8" fmla="*/ 349545 w 439737"/>
              <a:gd name="connsiteY8" fmla="*/ 66763 h 859562"/>
              <a:gd name="connsiteX9" fmla="*/ 149520 w 439737"/>
              <a:gd name="connsiteY9" fmla="*/ 31838 h 859562"/>
              <a:gd name="connsiteX10" fmla="*/ 101895 w 439737"/>
              <a:gd name="connsiteY10" fmla="*/ 60413 h 85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9737" h="859562">
                <a:moveTo>
                  <a:pt x="101895" y="60413"/>
                </a:moveTo>
                <a:cubicBezTo>
                  <a:pt x="147403" y="55121"/>
                  <a:pt x="373358" y="-2558"/>
                  <a:pt x="422570" y="88"/>
                </a:cubicBezTo>
                <a:cubicBezTo>
                  <a:pt x="471783" y="2734"/>
                  <a:pt x="399816" y="51417"/>
                  <a:pt x="397170" y="76288"/>
                </a:cubicBezTo>
                <a:cubicBezTo>
                  <a:pt x="394524" y="101159"/>
                  <a:pt x="443737" y="75759"/>
                  <a:pt x="406695" y="149313"/>
                </a:cubicBezTo>
                <a:cubicBezTo>
                  <a:pt x="369653" y="222867"/>
                  <a:pt x="241595" y="400667"/>
                  <a:pt x="174920" y="517613"/>
                </a:cubicBezTo>
                <a:cubicBezTo>
                  <a:pt x="108245" y="634559"/>
                  <a:pt x="28870" y="813947"/>
                  <a:pt x="6645" y="850988"/>
                </a:cubicBezTo>
                <a:cubicBezTo>
                  <a:pt x="-15580" y="888029"/>
                  <a:pt x="23578" y="796484"/>
                  <a:pt x="41570" y="739863"/>
                </a:cubicBezTo>
                <a:cubicBezTo>
                  <a:pt x="59562" y="683242"/>
                  <a:pt x="63266" y="623446"/>
                  <a:pt x="114595" y="511263"/>
                </a:cubicBezTo>
                <a:cubicBezTo>
                  <a:pt x="165924" y="399080"/>
                  <a:pt x="343724" y="146667"/>
                  <a:pt x="349545" y="66763"/>
                </a:cubicBezTo>
                <a:cubicBezTo>
                  <a:pt x="355366" y="-13141"/>
                  <a:pt x="186562" y="28663"/>
                  <a:pt x="149520" y="31838"/>
                </a:cubicBezTo>
                <a:cubicBezTo>
                  <a:pt x="112478" y="35013"/>
                  <a:pt x="56387" y="65705"/>
                  <a:pt x="101895" y="60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DA378DDE-C2EE-94B3-B7E1-AD00AE948E1E}"/>
              </a:ext>
            </a:extLst>
          </p:cNvPr>
          <p:cNvSpPr/>
          <p:nvPr/>
        </p:nvSpPr>
        <p:spPr>
          <a:xfrm>
            <a:off x="3444265" y="7417651"/>
            <a:ext cx="377731" cy="211319"/>
          </a:xfrm>
          <a:custGeom>
            <a:avLst/>
            <a:gdLst>
              <a:gd name="connsiteX0" fmla="*/ 610 w 377731"/>
              <a:gd name="connsiteY0" fmla="*/ 2324 h 211319"/>
              <a:gd name="connsiteX1" fmla="*/ 343510 w 377731"/>
              <a:gd name="connsiteY1" fmla="*/ 192824 h 211319"/>
              <a:gd name="connsiteX2" fmla="*/ 356210 w 377731"/>
              <a:gd name="connsiteY2" fmla="*/ 192824 h 211319"/>
              <a:gd name="connsiteX3" fmla="*/ 260960 w 377731"/>
              <a:gd name="connsiteY3" fmla="*/ 94399 h 211319"/>
              <a:gd name="connsiteX4" fmla="*/ 610 w 377731"/>
              <a:gd name="connsiteY4" fmla="*/ 2324 h 2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731" h="211319">
                <a:moveTo>
                  <a:pt x="610" y="2324"/>
                </a:moveTo>
                <a:cubicBezTo>
                  <a:pt x="14368" y="18728"/>
                  <a:pt x="284243" y="161074"/>
                  <a:pt x="343510" y="192824"/>
                </a:cubicBezTo>
                <a:cubicBezTo>
                  <a:pt x="402777" y="224574"/>
                  <a:pt x="369968" y="209228"/>
                  <a:pt x="356210" y="192824"/>
                </a:cubicBezTo>
                <a:cubicBezTo>
                  <a:pt x="342452" y="176420"/>
                  <a:pt x="312289" y="128266"/>
                  <a:pt x="260960" y="94399"/>
                </a:cubicBezTo>
                <a:cubicBezTo>
                  <a:pt x="209631" y="60532"/>
                  <a:pt x="-13148" y="-14080"/>
                  <a:pt x="610" y="2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7D3D89E-A56C-E7C8-BFA1-F78CEEA82A4A}"/>
              </a:ext>
            </a:extLst>
          </p:cNvPr>
          <p:cNvSpPr/>
          <p:nvPr/>
        </p:nvSpPr>
        <p:spPr>
          <a:xfrm>
            <a:off x="3301692" y="7421576"/>
            <a:ext cx="285716" cy="644133"/>
          </a:xfrm>
          <a:custGeom>
            <a:avLst/>
            <a:gdLst>
              <a:gd name="connsiteX0" fmla="*/ 282883 w 285716"/>
              <a:gd name="connsiteY0" fmla="*/ 1574 h 644133"/>
              <a:gd name="connsiteX1" fmla="*/ 149533 w 285716"/>
              <a:gd name="connsiteY1" fmla="*/ 192074 h 644133"/>
              <a:gd name="connsiteX2" fmla="*/ 105083 w 285716"/>
              <a:gd name="connsiteY2" fmla="*/ 407974 h 644133"/>
              <a:gd name="connsiteX3" fmla="*/ 70158 w 285716"/>
              <a:gd name="connsiteY3" fmla="*/ 630224 h 644133"/>
              <a:gd name="connsiteX4" fmla="*/ 63808 w 285716"/>
              <a:gd name="connsiteY4" fmla="*/ 585774 h 644133"/>
              <a:gd name="connsiteX5" fmla="*/ 9833 w 285716"/>
              <a:gd name="connsiteY5" fmla="*/ 300024 h 644133"/>
              <a:gd name="connsiteX6" fmla="*/ 282883 w 285716"/>
              <a:gd name="connsiteY6" fmla="*/ 1574 h 64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16" h="644133">
                <a:moveTo>
                  <a:pt x="282883" y="1574"/>
                </a:moveTo>
                <a:cubicBezTo>
                  <a:pt x="306166" y="-16418"/>
                  <a:pt x="179166" y="124341"/>
                  <a:pt x="149533" y="192074"/>
                </a:cubicBezTo>
                <a:cubicBezTo>
                  <a:pt x="119900" y="259807"/>
                  <a:pt x="118312" y="334949"/>
                  <a:pt x="105083" y="407974"/>
                </a:cubicBezTo>
                <a:cubicBezTo>
                  <a:pt x="91854" y="480999"/>
                  <a:pt x="77037" y="600591"/>
                  <a:pt x="70158" y="630224"/>
                </a:cubicBezTo>
                <a:cubicBezTo>
                  <a:pt x="63279" y="659857"/>
                  <a:pt x="73862" y="640807"/>
                  <a:pt x="63808" y="585774"/>
                </a:cubicBezTo>
                <a:cubicBezTo>
                  <a:pt x="53754" y="530741"/>
                  <a:pt x="-27738" y="396332"/>
                  <a:pt x="9833" y="300024"/>
                </a:cubicBezTo>
                <a:cubicBezTo>
                  <a:pt x="47404" y="203716"/>
                  <a:pt x="259600" y="19566"/>
                  <a:pt x="282883" y="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DD7C50E-A9F8-191D-9229-8A504F59ECEC}"/>
              </a:ext>
            </a:extLst>
          </p:cNvPr>
          <p:cNvSpPr/>
          <p:nvPr/>
        </p:nvSpPr>
        <p:spPr>
          <a:xfrm>
            <a:off x="4163747" y="6888962"/>
            <a:ext cx="773396" cy="381951"/>
          </a:xfrm>
          <a:custGeom>
            <a:avLst/>
            <a:gdLst>
              <a:gd name="connsiteX0" fmla="*/ 8203 w 773396"/>
              <a:gd name="connsiteY0" fmla="*/ 343688 h 381951"/>
              <a:gd name="connsiteX1" fmla="*/ 278078 w 773396"/>
              <a:gd name="connsiteY1" fmla="*/ 153188 h 381951"/>
              <a:gd name="connsiteX2" fmla="*/ 427303 w 773396"/>
              <a:gd name="connsiteY2" fmla="*/ 86513 h 381951"/>
              <a:gd name="connsiteX3" fmla="*/ 360628 w 773396"/>
              <a:gd name="connsiteY3" fmla="*/ 48413 h 381951"/>
              <a:gd name="connsiteX4" fmla="*/ 560653 w 773396"/>
              <a:gd name="connsiteY4" fmla="*/ 86513 h 381951"/>
              <a:gd name="connsiteX5" fmla="*/ 509853 w 773396"/>
              <a:gd name="connsiteY5" fmla="*/ 3963 h 381951"/>
              <a:gd name="connsiteX6" fmla="*/ 694003 w 773396"/>
              <a:gd name="connsiteY6" fmla="*/ 235738 h 381951"/>
              <a:gd name="connsiteX7" fmla="*/ 773378 w 773396"/>
              <a:gd name="connsiteY7" fmla="*/ 381788 h 381951"/>
              <a:gd name="connsiteX8" fmla="*/ 700353 w 773396"/>
              <a:gd name="connsiteY8" fmla="*/ 261138 h 381951"/>
              <a:gd name="connsiteX9" fmla="*/ 595578 w 773396"/>
              <a:gd name="connsiteY9" fmla="*/ 105563 h 381951"/>
              <a:gd name="connsiteX10" fmla="*/ 376503 w 773396"/>
              <a:gd name="connsiteY10" fmla="*/ 175413 h 381951"/>
              <a:gd name="connsiteX11" fmla="*/ 93928 w 773396"/>
              <a:gd name="connsiteY11" fmla="*/ 308763 h 381951"/>
              <a:gd name="connsiteX12" fmla="*/ 8203 w 773396"/>
              <a:gd name="connsiteY12" fmla="*/ 343688 h 38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3396" h="381951">
                <a:moveTo>
                  <a:pt x="8203" y="343688"/>
                </a:moveTo>
                <a:cubicBezTo>
                  <a:pt x="38895" y="317759"/>
                  <a:pt x="208228" y="196051"/>
                  <a:pt x="278078" y="153188"/>
                </a:cubicBezTo>
                <a:cubicBezTo>
                  <a:pt x="347928" y="110325"/>
                  <a:pt x="413545" y="103975"/>
                  <a:pt x="427303" y="86513"/>
                </a:cubicBezTo>
                <a:cubicBezTo>
                  <a:pt x="441061" y="69051"/>
                  <a:pt x="338403" y="48413"/>
                  <a:pt x="360628" y="48413"/>
                </a:cubicBezTo>
                <a:cubicBezTo>
                  <a:pt x="382853" y="48413"/>
                  <a:pt x="535782" y="93921"/>
                  <a:pt x="560653" y="86513"/>
                </a:cubicBezTo>
                <a:cubicBezTo>
                  <a:pt x="585524" y="79105"/>
                  <a:pt x="487628" y="-20908"/>
                  <a:pt x="509853" y="3963"/>
                </a:cubicBezTo>
                <a:cubicBezTo>
                  <a:pt x="532078" y="28834"/>
                  <a:pt x="650082" y="172767"/>
                  <a:pt x="694003" y="235738"/>
                </a:cubicBezTo>
                <a:cubicBezTo>
                  <a:pt x="737924" y="298709"/>
                  <a:pt x="772320" y="377555"/>
                  <a:pt x="773378" y="381788"/>
                </a:cubicBezTo>
                <a:cubicBezTo>
                  <a:pt x="774436" y="386021"/>
                  <a:pt x="729986" y="307175"/>
                  <a:pt x="700353" y="261138"/>
                </a:cubicBezTo>
                <a:cubicBezTo>
                  <a:pt x="670720" y="215101"/>
                  <a:pt x="649553" y="119850"/>
                  <a:pt x="595578" y="105563"/>
                </a:cubicBezTo>
                <a:cubicBezTo>
                  <a:pt x="541603" y="91275"/>
                  <a:pt x="460111" y="141546"/>
                  <a:pt x="376503" y="175413"/>
                </a:cubicBezTo>
                <a:cubicBezTo>
                  <a:pt x="292895" y="209280"/>
                  <a:pt x="148961" y="284421"/>
                  <a:pt x="93928" y="308763"/>
                </a:cubicBezTo>
                <a:cubicBezTo>
                  <a:pt x="38895" y="333105"/>
                  <a:pt x="-22489" y="369617"/>
                  <a:pt x="8203" y="343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F5667BFC-3E14-D45A-4F24-D5628F628267}"/>
              </a:ext>
            </a:extLst>
          </p:cNvPr>
          <p:cNvSpPr/>
          <p:nvPr/>
        </p:nvSpPr>
        <p:spPr>
          <a:xfrm>
            <a:off x="3243215" y="7606753"/>
            <a:ext cx="896851" cy="585517"/>
          </a:xfrm>
          <a:custGeom>
            <a:avLst/>
            <a:gdLst>
              <a:gd name="connsiteX0" fmla="*/ 890635 w 896851"/>
              <a:gd name="connsiteY0" fmla="*/ 547 h 585517"/>
              <a:gd name="connsiteX1" fmla="*/ 738235 w 896851"/>
              <a:gd name="connsiteY1" fmla="*/ 229147 h 585517"/>
              <a:gd name="connsiteX2" fmla="*/ 490585 w 896851"/>
              <a:gd name="connsiteY2" fmla="*/ 473622 h 585517"/>
              <a:gd name="connsiteX3" fmla="*/ 328660 w 896851"/>
              <a:gd name="connsiteY3" fmla="*/ 568872 h 585517"/>
              <a:gd name="connsiteX4" fmla="*/ 268335 w 896851"/>
              <a:gd name="connsiteY4" fmla="*/ 562522 h 585517"/>
              <a:gd name="connsiteX5" fmla="*/ 1635 w 896851"/>
              <a:gd name="connsiteY5" fmla="*/ 343447 h 585517"/>
              <a:gd name="connsiteX6" fmla="*/ 163560 w 896851"/>
              <a:gd name="connsiteY6" fmla="*/ 422822 h 585517"/>
              <a:gd name="connsiteX7" fmla="*/ 315960 w 896851"/>
              <a:gd name="connsiteY7" fmla="*/ 527597 h 585517"/>
              <a:gd name="connsiteX8" fmla="*/ 566785 w 896851"/>
              <a:gd name="connsiteY8" fmla="*/ 384722 h 585517"/>
              <a:gd name="connsiteX9" fmla="*/ 585835 w 896851"/>
              <a:gd name="connsiteY9" fmla="*/ 305347 h 585517"/>
              <a:gd name="connsiteX10" fmla="*/ 528685 w 896851"/>
              <a:gd name="connsiteY10" fmla="*/ 295822 h 585517"/>
              <a:gd name="connsiteX11" fmla="*/ 890635 w 896851"/>
              <a:gd name="connsiteY11" fmla="*/ 547 h 5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6851" h="585517">
                <a:moveTo>
                  <a:pt x="890635" y="547"/>
                </a:moveTo>
                <a:cubicBezTo>
                  <a:pt x="925560" y="-10566"/>
                  <a:pt x="804910" y="150301"/>
                  <a:pt x="738235" y="229147"/>
                </a:cubicBezTo>
                <a:cubicBezTo>
                  <a:pt x="671560" y="307993"/>
                  <a:pt x="558847" y="417001"/>
                  <a:pt x="490585" y="473622"/>
                </a:cubicBezTo>
                <a:cubicBezTo>
                  <a:pt x="422322" y="530243"/>
                  <a:pt x="365702" y="554055"/>
                  <a:pt x="328660" y="568872"/>
                </a:cubicBezTo>
                <a:cubicBezTo>
                  <a:pt x="291618" y="583689"/>
                  <a:pt x="322839" y="600093"/>
                  <a:pt x="268335" y="562522"/>
                </a:cubicBezTo>
                <a:cubicBezTo>
                  <a:pt x="213831" y="524951"/>
                  <a:pt x="19097" y="366730"/>
                  <a:pt x="1635" y="343447"/>
                </a:cubicBezTo>
                <a:cubicBezTo>
                  <a:pt x="-15828" y="320164"/>
                  <a:pt x="111173" y="392130"/>
                  <a:pt x="163560" y="422822"/>
                </a:cubicBezTo>
                <a:cubicBezTo>
                  <a:pt x="215947" y="453514"/>
                  <a:pt x="248756" y="533947"/>
                  <a:pt x="315960" y="527597"/>
                </a:cubicBezTo>
                <a:cubicBezTo>
                  <a:pt x="383164" y="521247"/>
                  <a:pt x="521806" y="421764"/>
                  <a:pt x="566785" y="384722"/>
                </a:cubicBezTo>
                <a:cubicBezTo>
                  <a:pt x="611764" y="347680"/>
                  <a:pt x="592185" y="320164"/>
                  <a:pt x="585835" y="305347"/>
                </a:cubicBezTo>
                <a:cubicBezTo>
                  <a:pt x="579485" y="290530"/>
                  <a:pt x="474181" y="342918"/>
                  <a:pt x="528685" y="295822"/>
                </a:cubicBezTo>
                <a:cubicBezTo>
                  <a:pt x="583189" y="248726"/>
                  <a:pt x="855710" y="11660"/>
                  <a:pt x="890635" y="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AC0A63A8-50C2-CE50-48B7-7C31C77679E9}"/>
              </a:ext>
            </a:extLst>
          </p:cNvPr>
          <p:cNvSpPr/>
          <p:nvPr/>
        </p:nvSpPr>
        <p:spPr>
          <a:xfrm>
            <a:off x="4294110" y="6964428"/>
            <a:ext cx="626251" cy="586562"/>
          </a:xfrm>
          <a:custGeom>
            <a:avLst/>
            <a:gdLst>
              <a:gd name="connsiteX0" fmla="*/ 411240 w 626251"/>
              <a:gd name="connsiteY0" fmla="*/ 11047 h 586562"/>
              <a:gd name="connsiteX1" fmla="*/ 528715 w 626251"/>
              <a:gd name="connsiteY1" fmla="*/ 245997 h 586562"/>
              <a:gd name="connsiteX2" fmla="*/ 554115 w 626251"/>
              <a:gd name="connsiteY2" fmla="*/ 271397 h 586562"/>
              <a:gd name="connsiteX3" fmla="*/ 395365 w 626251"/>
              <a:gd name="connsiteY3" fmla="*/ 338072 h 586562"/>
              <a:gd name="connsiteX4" fmla="*/ 474740 w 626251"/>
              <a:gd name="connsiteY4" fmla="*/ 322197 h 586562"/>
              <a:gd name="connsiteX5" fmla="*/ 11190 w 626251"/>
              <a:gd name="connsiteY5" fmla="*/ 573022 h 586562"/>
              <a:gd name="connsiteX6" fmla="*/ 157240 w 626251"/>
              <a:gd name="connsiteY6" fmla="*/ 534922 h 586562"/>
              <a:gd name="connsiteX7" fmla="*/ 309640 w 626251"/>
              <a:gd name="connsiteY7" fmla="*/ 382522 h 586562"/>
              <a:gd name="connsiteX8" fmla="*/ 611265 w 626251"/>
              <a:gd name="connsiteY8" fmla="*/ 357122 h 586562"/>
              <a:gd name="connsiteX9" fmla="*/ 582690 w 626251"/>
              <a:gd name="connsiteY9" fmla="*/ 293622 h 586562"/>
              <a:gd name="connsiteX10" fmla="*/ 601740 w 626251"/>
              <a:gd name="connsiteY10" fmla="*/ 188847 h 586562"/>
              <a:gd name="connsiteX11" fmla="*/ 439815 w 626251"/>
              <a:gd name="connsiteY11" fmla="*/ 52322 h 586562"/>
              <a:gd name="connsiteX12" fmla="*/ 411240 w 626251"/>
              <a:gd name="connsiteY12" fmla="*/ 11047 h 58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6251" h="586562">
                <a:moveTo>
                  <a:pt x="411240" y="11047"/>
                </a:moveTo>
                <a:cubicBezTo>
                  <a:pt x="426057" y="43326"/>
                  <a:pt x="504902" y="202605"/>
                  <a:pt x="528715" y="245997"/>
                </a:cubicBezTo>
                <a:cubicBezTo>
                  <a:pt x="552528" y="289389"/>
                  <a:pt x="576340" y="256051"/>
                  <a:pt x="554115" y="271397"/>
                </a:cubicBezTo>
                <a:cubicBezTo>
                  <a:pt x="531890" y="286743"/>
                  <a:pt x="408594" y="329605"/>
                  <a:pt x="395365" y="338072"/>
                </a:cubicBezTo>
                <a:cubicBezTo>
                  <a:pt x="382136" y="346539"/>
                  <a:pt x="538769" y="283039"/>
                  <a:pt x="474740" y="322197"/>
                </a:cubicBezTo>
                <a:cubicBezTo>
                  <a:pt x="410711" y="361355"/>
                  <a:pt x="64107" y="537568"/>
                  <a:pt x="11190" y="573022"/>
                </a:cubicBezTo>
                <a:cubicBezTo>
                  <a:pt x="-41727" y="608476"/>
                  <a:pt x="107498" y="566672"/>
                  <a:pt x="157240" y="534922"/>
                </a:cubicBezTo>
                <a:cubicBezTo>
                  <a:pt x="206982" y="503172"/>
                  <a:pt x="233969" y="412155"/>
                  <a:pt x="309640" y="382522"/>
                </a:cubicBezTo>
                <a:cubicBezTo>
                  <a:pt x="385311" y="352889"/>
                  <a:pt x="565757" y="371939"/>
                  <a:pt x="611265" y="357122"/>
                </a:cubicBezTo>
                <a:cubicBezTo>
                  <a:pt x="656773" y="342305"/>
                  <a:pt x="584277" y="321668"/>
                  <a:pt x="582690" y="293622"/>
                </a:cubicBezTo>
                <a:cubicBezTo>
                  <a:pt x="581103" y="265576"/>
                  <a:pt x="625553" y="229064"/>
                  <a:pt x="601740" y="188847"/>
                </a:cubicBezTo>
                <a:cubicBezTo>
                  <a:pt x="577927" y="148630"/>
                  <a:pt x="473153" y="79839"/>
                  <a:pt x="439815" y="52322"/>
                </a:cubicBezTo>
                <a:cubicBezTo>
                  <a:pt x="406477" y="24805"/>
                  <a:pt x="396423" y="-21232"/>
                  <a:pt x="411240" y="11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E72EDE27-18ED-114F-28C1-C4F52F19B80E}"/>
              </a:ext>
            </a:extLst>
          </p:cNvPr>
          <p:cNvSpPr/>
          <p:nvPr/>
        </p:nvSpPr>
        <p:spPr>
          <a:xfrm>
            <a:off x="4081007" y="7565887"/>
            <a:ext cx="542137" cy="669279"/>
          </a:xfrm>
          <a:custGeom>
            <a:avLst/>
            <a:gdLst>
              <a:gd name="connsiteX0" fmla="*/ 56018 w 542137"/>
              <a:gd name="connsiteY0" fmla="*/ 138 h 669279"/>
              <a:gd name="connsiteX1" fmla="*/ 40143 w 542137"/>
              <a:gd name="connsiteY1" fmla="*/ 241438 h 669279"/>
              <a:gd name="connsiteX2" fmla="*/ 59193 w 542137"/>
              <a:gd name="connsiteY2" fmla="*/ 431938 h 669279"/>
              <a:gd name="connsiteX3" fmla="*/ 2043 w 542137"/>
              <a:gd name="connsiteY3" fmla="*/ 470038 h 669279"/>
              <a:gd name="connsiteX4" fmla="*/ 144918 w 542137"/>
              <a:gd name="connsiteY4" fmla="*/ 574813 h 669279"/>
              <a:gd name="connsiteX5" fmla="*/ 119518 w 542137"/>
              <a:gd name="connsiteY5" fmla="*/ 597038 h 669279"/>
              <a:gd name="connsiteX6" fmla="*/ 348118 w 542137"/>
              <a:gd name="connsiteY6" fmla="*/ 644663 h 669279"/>
              <a:gd name="connsiteX7" fmla="*/ 541793 w 542137"/>
              <a:gd name="connsiteY7" fmla="*/ 619263 h 669279"/>
              <a:gd name="connsiteX8" fmla="*/ 300493 w 542137"/>
              <a:gd name="connsiteY8" fmla="*/ 666888 h 669279"/>
              <a:gd name="connsiteX9" fmla="*/ 160793 w 542137"/>
              <a:gd name="connsiteY9" fmla="*/ 530363 h 669279"/>
              <a:gd name="connsiteX10" fmla="*/ 40143 w 542137"/>
              <a:gd name="connsiteY10" fmla="*/ 390663 h 669279"/>
              <a:gd name="connsiteX11" fmla="*/ 87768 w 542137"/>
              <a:gd name="connsiteY11" fmla="*/ 209688 h 669279"/>
              <a:gd name="connsiteX12" fmla="*/ 56018 w 542137"/>
              <a:gd name="connsiteY12" fmla="*/ 138 h 66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2137" h="669279">
                <a:moveTo>
                  <a:pt x="56018" y="138"/>
                </a:moveTo>
                <a:cubicBezTo>
                  <a:pt x="48081" y="5430"/>
                  <a:pt x="39614" y="169471"/>
                  <a:pt x="40143" y="241438"/>
                </a:cubicBezTo>
                <a:cubicBezTo>
                  <a:pt x="40672" y="313405"/>
                  <a:pt x="65543" y="393838"/>
                  <a:pt x="59193" y="431938"/>
                </a:cubicBezTo>
                <a:cubicBezTo>
                  <a:pt x="52843" y="470038"/>
                  <a:pt x="-12244" y="446226"/>
                  <a:pt x="2043" y="470038"/>
                </a:cubicBezTo>
                <a:cubicBezTo>
                  <a:pt x="16330" y="493850"/>
                  <a:pt x="125339" y="553646"/>
                  <a:pt x="144918" y="574813"/>
                </a:cubicBezTo>
                <a:cubicBezTo>
                  <a:pt x="164497" y="595980"/>
                  <a:pt x="85651" y="585396"/>
                  <a:pt x="119518" y="597038"/>
                </a:cubicBezTo>
                <a:cubicBezTo>
                  <a:pt x="153385" y="608680"/>
                  <a:pt x="277739" y="640959"/>
                  <a:pt x="348118" y="644663"/>
                </a:cubicBezTo>
                <a:cubicBezTo>
                  <a:pt x="418497" y="648367"/>
                  <a:pt x="549730" y="615559"/>
                  <a:pt x="541793" y="619263"/>
                </a:cubicBezTo>
                <a:cubicBezTo>
                  <a:pt x="533856" y="622967"/>
                  <a:pt x="363993" y="681705"/>
                  <a:pt x="300493" y="666888"/>
                </a:cubicBezTo>
                <a:cubicBezTo>
                  <a:pt x="236993" y="652071"/>
                  <a:pt x="204185" y="576400"/>
                  <a:pt x="160793" y="530363"/>
                </a:cubicBezTo>
                <a:cubicBezTo>
                  <a:pt x="117401" y="484326"/>
                  <a:pt x="52314" y="444109"/>
                  <a:pt x="40143" y="390663"/>
                </a:cubicBezTo>
                <a:cubicBezTo>
                  <a:pt x="27972" y="337217"/>
                  <a:pt x="82476" y="276363"/>
                  <a:pt x="87768" y="209688"/>
                </a:cubicBezTo>
                <a:cubicBezTo>
                  <a:pt x="93060" y="143013"/>
                  <a:pt x="63955" y="-5154"/>
                  <a:pt x="56018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AFF43FB5-A61D-1ECB-852E-228E86B64F75}"/>
              </a:ext>
            </a:extLst>
          </p:cNvPr>
          <p:cNvSpPr/>
          <p:nvPr/>
        </p:nvSpPr>
        <p:spPr>
          <a:xfrm>
            <a:off x="4270345" y="7413613"/>
            <a:ext cx="528047" cy="666621"/>
          </a:xfrm>
          <a:custGeom>
            <a:avLst/>
            <a:gdLst>
              <a:gd name="connsiteX0" fmla="*/ 30 w 528047"/>
              <a:gd name="connsiteY0" fmla="*/ 12 h 666621"/>
              <a:gd name="connsiteX1" fmla="*/ 123855 w 528047"/>
              <a:gd name="connsiteY1" fmla="*/ 231787 h 666621"/>
              <a:gd name="connsiteX2" fmla="*/ 98455 w 528047"/>
              <a:gd name="connsiteY2" fmla="*/ 517537 h 666621"/>
              <a:gd name="connsiteX3" fmla="*/ 184180 w 528047"/>
              <a:gd name="connsiteY3" fmla="*/ 533412 h 666621"/>
              <a:gd name="connsiteX4" fmla="*/ 247680 w 528047"/>
              <a:gd name="connsiteY4" fmla="*/ 434987 h 666621"/>
              <a:gd name="connsiteX5" fmla="*/ 288955 w 528047"/>
              <a:gd name="connsiteY5" fmla="*/ 282587 h 666621"/>
              <a:gd name="connsiteX6" fmla="*/ 419130 w 528047"/>
              <a:gd name="connsiteY6" fmla="*/ 231787 h 666621"/>
              <a:gd name="connsiteX7" fmla="*/ 527080 w 528047"/>
              <a:gd name="connsiteY7" fmla="*/ 225437 h 666621"/>
              <a:gd name="connsiteX8" fmla="*/ 355630 w 528047"/>
              <a:gd name="connsiteY8" fmla="*/ 365137 h 666621"/>
              <a:gd name="connsiteX9" fmla="*/ 196880 w 528047"/>
              <a:gd name="connsiteY9" fmla="*/ 587387 h 666621"/>
              <a:gd name="connsiteX10" fmla="*/ 57180 w 528047"/>
              <a:gd name="connsiteY10" fmla="*/ 644537 h 666621"/>
              <a:gd name="connsiteX11" fmla="*/ 111155 w 528047"/>
              <a:gd name="connsiteY11" fmla="*/ 241312 h 666621"/>
              <a:gd name="connsiteX12" fmla="*/ 30 w 528047"/>
              <a:gd name="connsiteY12" fmla="*/ 12 h 66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8047" h="666621">
                <a:moveTo>
                  <a:pt x="30" y="12"/>
                </a:moveTo>
                <a:cubicBezTo>
                  <a:pt x="2147" y="-1576"/>
                  <a:pt x="107451" y="145533"/>
                  <a:pt x="123855" y="231787"/>
                </a:cubicBezTo>
                <a:cubicBezTo>
                  <a:pt x="140259" y="318041"/>
                  <a:pt x="88401" y="467266"/>
                  <a:pt x="98455" y="517537"/>
                </a:cubicBezTo>
                <a:cubicBezTo>
                  <a:pt x="108509" y="567808"/>
                  <a:pt x="159309" y="547170"/>
                  <a:pt x="184180" y="533412"/>
                </a:cubicBezTo>
                <a:cubicBezTo>
                  <a:pt x="209051" y="519654"/>
                  <a:pt x="230218" y="476791"/>
                  <a:pt x="247680" y="434987"/>
                </a:cubicBezTo>
                <a:cubicBezTo>
                  <a:pt x="265142" y="393183"/>
                  <a:pt x="260380" y="316454"/>
                  <a:pt x="288955" y="282587"/>
                </a:cubicBezTo>
                <a:cubicBezTo>
                  <a:pt x="317530" y="248720"/>
                  <a:pt x="379443" y="241312"/>
                  <a:pt x="419130" y="231787"/>
                </a:cubicBezTo>
                <a:cubicBezTo>
                  <a:pt x="458818" y="222262"/>
                  <a:pt x="537663" y="203212"/>
                  <a:pt x="527080" y="225437"/>
                </a:cubicBezTo>
                <a:cubicBezTo>
                  <a:pt x="516497" y="247662"/>
                  <a:pt x="410663" y="304812"/>
                  <a:pt x="355630" y="365137"/>
                </a:cubicBezTo>
                <a:cubicBezTo>
                  <a:pt x="300597" y="425462"/>
                  <a:pt x="246621" y="540821"/>
                  <a:pt x="196880" y="587387"/>
                </a:cubicBezTo>
                <a:cubicBezTo>
                  <a:pt x="147139" y="633953"/>
                  <a:pt x="71467" y="702216"/>
                  <a:pt x="57180" y="644537"/>
                </a:cubicBezTo>
                <a:cubicBezTo>
                  <a:pt x="42893" y="586858"/>
                  <a:pt x="114859" y="346087"/>
                  <a:pt x="111155" y="241312"/>
                </a:cubicBezTo>
                <a:cubicBezTo>
                  <a:pt x="107451" y="136537"/>
                  <a:pt x="-2087" y="1600"/>
                  <a:pt x="3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F1E1DB02-977B-8ADE-72BF-F607150FB96D}"/>
              </a:ext>
            </a:extLst>
          </p:cNvPr>
          <p:cNvSpPr/>
          <p:nvPr/>
        </p:nvSpPr>
        <p:spPr>
          <a:xfrm>
            <a:off x="4793481" y="7619465"/>
            <a:ext cx="265967" cy="549788"/>
          </a:xfrm>
          <a:custGeom>
            <a:avLst/>
            <a:gdLst>
              <a:gd name="connsiteX0" fmla="*/ 7119 w 265967"/>
              <a:gd name="connsiteY0" fmla="*/ 535 h 549788"/>
              <a:gd name="connsiteX1" fmla="*/ 175394 w 265967"/>
              <a:gd name="connsiteY1" fmla="*/ 127535 h 549788"/>
              <a:gd name="connsiteX2" fmla="*/ 235719 w 265967"/>
              <a:gd name="connsiteY2" fmla="*/ 187860 h 549788"/>
              <a:gd name="connsiteX3" fmla="*/ 251594 w 265967"/>
              <a:gd name="connsiteY3" fmla="*/ 327560 h 549788"/>
              <a:gd name="connsiteX4" fmla="*/ 26169 w 265967"/>
              <a:gd name="connsiteY4" fmla="*/ 546635 h 549788"/>
              <a:gd name="connsiteX5" fmla="*/ 89669 w 265967"/>
              <a:gd name="connsiteY5" fmla="*/ 445035 h 549788"/>
              <a:gd name="connsiteX6" fmla="*/ 175394 w 265967"/>
              <a:gd name="connsiteY6" fmla="*/ 276760 h 549788"/>
              <a:gd name="connsiteX7" fmla="*/ 45219 w 265967"/>
              <a:gd name="connsiteY7" fmla="*/ 89435 h 549788"/>
              <a:gd name="connsiteX8" fmla="*/ 7119 w 265967"/>
              <a:gd name="connsiteY8" fmla="*/ 535 h 54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967" h="549788">
                <a:moveTo>
                  <a:pt x="7119" y="535"/>
                </a:moveTo>
                <a:cubicBezTo>
                  <a:pt x="28815" y="6885"/>
                  <a:pt x="137294" y="96314"/>
                  <a:pt x="175394" y="127535"/>
                </a:cubicBezTo>
                <a:cubicBezTo>
                  <a:pt x="213494" y="158756"/>
                  <a:pt x="223019" y="154523"/>
                  <a:pt x="235719" y="187860"/>
                </a:cubicBezTo>
                <a:cubicBezTo>
                  <a:pt x="248419" y="221198"/>
                  <a:pt x="286519" y="267764"/>
                  <a:pt x="251594" y="327560"/>
                </a:cubicBezTo>
                <a:cubicBezTo>
                  <a:pt x="216669" y="387356"/>
                  <a:pt x="53156" y="527056"/>
                  <a:pt x="26169" y="546635"/>
                </a:cubicBezTo>
                <a:cubicBezTo>
                  <a:pt x="-818" y="566214"/>
                  <a:pt x="64798" y="490014"/>
                  <a:pt x="89669" y="445035"/>
                </a:cubicBezTo>
                <a:cubicBezTo>
                  <a:pt x="114540" y="400056"/>
                  <a:pt x="182802" y="336027"/>
                  <a:pt x="175394" y="276760"/>
                </a:cubicBezTo>
                <a:cubicBezTo>
                  <a:pt x="167986" y="217493"/>
                  <a:pt x="72736" y="133356"/>
                  <a:pt x="45219" y="89435"/>
                </a:cubicBezTo>
                <a:cubicBezTo>
                  <a:pt x="17702" y="45514"/>
                  <a:pt x="-14577" y="-5815"/>
                  <a:pt x="7119" y="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9FBB9536-F6A2-980E-54FF-C36AF8BAFFC1}"/>
              </a:ext>
            </a:extLst>
          </p:cNvPr>
          <p:cNvSpPr/>
          <p:nvPr/>
        </p:nvSpPr>
        <p:spPr>
          <a:xfrm>
            <a:off x="4660898" y="7790903"/>
            <a:ext cx="162664" cy="200463"/>
          </a:xfrm>
          <a:custGeom>
            <a:avLst/>
            <a:gdLst>
              <a:gd name="connsiteX0" fmla="*/ 2 w 162664"/>
              <a:gd name="connsiteY0" fmla="*/ 191047 h 200463"/>
              <a:gd name="connsiteX1" fmla="*/ 98427 w 162664"/>
              <a:gd name="connsiteY1" fmla="*/ 54522 h 200463"/>
              <a:gd name="connsiteX2" fmla="*/ 60327 w 162664"/>
              <a:gd name="connsiteY2" fmla="*/ 547 h 200463"/>
              <a:gd name="connsiteX3" fmla="*/ 161927 w 162664"/>
              <a:gd name="connsiteY3" fmla="*/ 83097 h 200463"/>
              <a:gd name="connsiteX4" fmla="*/ 101602 w 162664"/>
              <a:gd name="connsiteY4" fmla="*/ 181522 h 200463"/>
              <a:gd name="connsiteX5" fmla="*/ 2 w 162664"/>
              <a:gd name="connsiteY5" fmla="*/ 191047 h 200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664" h="200463">
                <a:moveTo>
                  <a:pt x="2" y="191047"/>
                </a:moveTo>
                <a:cubicBezTo>
                  <a:pt x="-527" y="169880"/>
                  <a:pt x="88373" y="86272"/>
                  <a:pt x="98427" y="54522"/>
                </a:cubicBezTo>
                <a:cubicBezTo>
                  <a:pt x="108481" y="22772"/>
                  <a:pt x="49744" y="-4216"/>
                  <a:pt x="60327" y="547"/>
                </a:cubicBezTo>
                <a:cubicBezTo>
                  <a:pt x="70910" y="5309"/>
                  <a:pt x="155048" y="52935"/>
                  <a:pt x="161927" y="83097"/>
                </a:cubicBezTo>
                <a:cubicBezTo>
                  <a:pt x="168806" y="113259"/>
                  <a:pt x="125944" y="170410"/>
                  <a:pt x="101602" y="181522"/>
                </a:cubicBezTo>
                <a:cubicBezTo>
                  <a:pt x="77260" y="192634"/>
                  <a:pt x="531" y="212214"/>
                  <a:pt x="2" y="191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E12B32F9-A43C-948D-1CAA-6A550A043AA0}"/>
              </a:ext>
            </a:extLst>
          </p:cNvPr>
          <p:cNvSpPr/>
          <p:nvPr/>
        </p:nvSpPr>
        <p:spPr>
          <a:xfrm>
            <a:off x="4583140" y="8146217"/>
            <a:ext cx="568288" cy="185456"/>
          </a:xfrm>
          <a:custGeom>
            <a:avLst/>
            <a:gdLst>
              <a:gd name="connsiteX0" fmla="*/ 4735 w 568288"/>
              <a:gd name="connsiteY0" fmla="*/ 833 h 185456"/>
              <a:gd name="connsiteX1" fmla="*/ 36485 w 568288"/>
              <a:gd name="connsiteY1" fmla="*/ 42108 h 185456"/>
              <a:gd name="connsiteX2" fmla="*/ 188885 w 568288"/>
              <a:gd name="connsiteY2" fmla="*/ 156408 h 185456"/>
              <a:gd name="connsiteX3" fmla="*/ 293660 w 568288"/>
              <a:gd name="connsiteY3" fmla="*/ 156408 h 185456"/>
              <a:gd name="connsiteX4" fmla="*/ 560360 w 568288"/>
              <a:gd name="connsiteY4" fmla="*/ 64333 h 185456"/>
              <a:gd name="connsiteX5" fmla="*/ 484160 w 568288"/>
              <a:gd name="connsiteY5" fmla="*/ 111958 h 185456"/>
              <a:gd name="connsiteX6" fmla="*/ 341285 w 568288"/>
              <a:gd name="connsiteY6" fmla="*/ 184983 h 185456"/>
              <a:gd name="connsiteX7" fmla="*/ 39660 w 568288"/>
              <a:gd name="connsiteY7" fmla="*/ 73858 h 185456"/>
              <a:gd name="connsiteX8" fmla="*/ 4735 w 568288"/>
              <a:gd name="connsiteY8" fmla="*/ 833 h 18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288" h="185456">
                <a:moveTo>
                  <a:pt x="4735" y="833"/>
                </a:moveTo>
                <a:cubicBezTo>
                  <a:pt x="4206" y="-4459"/>
                  <a:pt x="5793" y="16179"/>
                  <a:pt x="36485" y="42108"/>
                </a:cubicBezTo>
                <a:cubicBezTo>
                  <a:pt x="67177" y="68037"/>
                  <a:pt x="146023" y="137358"/>
                  <a:pt x="188885" y="156408"/>
                </a:cubicBezTo>
                <a:cubicBezTo>
                  <a:pt x="231748" y="175458"/>
                  <a:pt x="231748" y="171754"/>
                  <a:pt x="293660" y="156408"/>
                </a:cubicBezTo>
                <a:cubicBezTo>
                  <a:pt x="355572" y="141062"/>
                  <a:pt x="528610" y="71741"/>
                  <a:pt x="560360" y="64333"/>
                </a:cubicBezTo>
                <a:cubicBezTo>
                  <a:pt x="592110" y="56925"/>
                  <a:pt x="520673" y="91850"/>
                  <a:pt x="484160" y="111958"/>
                </a:cubicBezTo>
                <a:cubicBezTo>
                  <a:pt x="447647" y="132066"/>
                  <a:pt x="415368" y="191333"/>
                  <a:pt x="341285" y="184983"/>
                </a:cubicBezTo>
                <a:cubicBezTo>
                  <a:pt x="267202" y="178633"/>
                  <a:pt x="98927" y="99787"/>
                  <a:pt x="39660" y="73858"/>
                </a:cubicBezTo>
                <a:cubicBezTo>
                  <a:pt x="-19607" y="47929"/>
                  <a:pt x="5264" y="6125"/>
                  <a:pt x="4735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7172A897-4F7B-6AA7-3D53-0735F8D8AF17}"/>
              </a:ext>
            </a:extLst>
          </p:cNvPr>
          <p:cNvSpPr/>
          <p:nvPr/>
        </p:nvSpPr>
        <p:spPr>
          <a:xfrm>
            <a:off x="4952077" y="7403989"/>
            <a:ext cx="350475" cy="357853"/>
          </a:xfrm>
          <a:custGeom>
            <a:avLst/>
            <a:gdLst>
              <a:gd name="connsiteX0" fmla="*/ 350173 w 350475"/>
              <a:gd name="connsiteY0" fmla="*/ 79486 h 357853"/>
              <a:gd name="connsiteX1" fmla="*/ 134273 w 350475"/>
              <a:gd name="connsiteY1" fmla="*/ 76311 h 357853"/>
              <a:gd name="connsiteX2" fmla="*/ 99348 w 350475"/>
              <a:gd name="connsiteY2" fmla="*/ 222361 h 357853"/>
              <a:gd name="connsiteX3" fmla="*/ 159673 w 350475"/>
              <a:gd name="connsiteY3" fmla="*/ 355711 h 357853"/>
              <a:gd name="connsiteX4" fmla="*/ 23148 w 350475"/>
              <a:gd name="connsiteY4" fmla="*/ 295386 h 357853"/>
              <a:gd name="connsiteX5" fmla="*/ 923 w 350475"/>
              <a:gd name="connsiteY5" fmla="*/ 174736 h 357853"/>
              <a:gd name="connsiteX6" fmla="*/ 32673 w 350475"/>
              <a:gd name="connsiteY6" fmla="*/ 89011 h 357853"/>
              <a:gd name="connsiteX7" fmla="*/ 29498 w 350475"/>
              <a:gd name="connsiteY7" fmla="*/ 57261 h 357853"/>
              <a:gd name="connsiteX8" fmla="*/ 178723 w 350475"/>
              <a:gd name="connsiteY8" fmla="*/ 111 h 357853"/>
              <a:gd name="connsiteX9" fmla="*/ 350173 w 350475"/>
              <a:gd name="connsiteY9" fmla="*/ 79486 h 35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475" h="357853">
                <a:moveTo>
                  <a:pt x="350173" y="79486"/>
                </a:moveTo>
                <a:cubicBezTo>
                  <a:pt x="342765" y="92186"/>
                  <a:pt x="176077" y="52498"/>
                  <a:pt x="134273" y="76311"/>
                </a:cubicBezTo>
                <a:cubicBezTo>
                  <a:pt x="92469" y="100124"/>
                  <a:pt x="95115" y="175794"/>
                  <a:pt x="99348" y="222361"/>
                </a:cubicBezTo>
                <a:cubicBezTo>
                  <a:pt x="103581" y="268928"/>
                  <a:pt x="172373" y="343540"/>
                  <a:pt x="159673" y="355711"/>
                </a:cubicBezTo>
                <a:cubicBezTo>
                  <a:pt x="146973" y="367882"/>
                  <a:pt x="49606" y="325548"/>
                  <a:pt x="23148" y="295386"/>
                </a:cubicBezTo>
                <a:cubicBezTo>
                  <a:pt x="-3310" y="265224"/>
                  <a:pt x="-665" y="209132"/>
                  <a:pt x="923" y="174736"/>
                </a:cubicBezTo>
                <a:cubicBezTo>
                  <a:pt x="2510" y="140340"/>
                  <a:pt x="27911" y="108590"/>
                  <a:pt x="32673" y="89011"/>
                </a:cubicBezTo>
                <a:cubicBezTo>
                  <a:pt x="37435" y="69432"/>
                  <a:pt x="5156" y="72078"/>
                  <a:pt x="29498" y="57261"/>
                </a:cubicBezTo>
                <a:cubicBezTo>
                  <a:pt x="53840" y="42444"/>
                  <a:pt x="130569" y="-2535"/>
                  <a:pt x="178723" y="111"/>
                </a:cubicBezTo>
                <a:cubicBezTo>
                  <a:pt x="226877" y="2757"/>
                  <a:pt x="357581" y="66786"/>
                  <a:pt x="350173" y="79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8DE626B7-CD9B-4F58-0D2A-E39F8520DED7}"/>
              </a:ext>
            </a:extLst>
          </p:cNvPr>
          <p:cNvSpPr/>
          <p:nvPr/>
        </p:nvSpPr>
        <p:spPr>
          <a:xfrm>
            <a:off x="5279334" y="7419538"/>
            <a:ext cx="131806" cy="422188"/>
          </a:xfrm>
          <a:custGeom>
            <a:avLst/>
            <a:gdLst>
              <a:gd name="connsiteX0" fmla="*/ 691 w 131806"/>
              <a:gd name="connsiteY0" fmla="*/ 437 h 422188"/>
              <a:gd name="connsiteX1" fmla="*/ 92766 w 131806"/>
              <a:gd name="connsiteY1" fmla="*/ 133787 h 422188"/>
              <a:gd name="connsiteX2" fmla="*/ 130866 w 131806"/>
              <a:gd name="connsiteY2" fmla="*/ 235387 h 422188"/>
              <a:gd name="connsiteX3" fmla="*/ 57841 w 131806"/>
              <a:gd name="connsiteY3" fmla="*/ 381437 h 422188"/>
              <a:gd name="connsiteX4" fmla="*/ 19741 w 131806"/>
              <a:gd name="connsiteY4" fmla="*/ 419537 h 422188"/>
              <a:gd name="connsiteX5" fmla="*/ 35616 w 131806"/>
              <a:gd name="connsiteY5" fmla="*/ 324287 h 422188"/>
              <a:gd name="connsiteX6" fmla="*/ 48316 w 131806"/>
              <a:gd name="connsiteY6" fmla="*/ 181412 h 422188"/>
              <a:gd name="connsiteX7" fmla="*/ 691 w 131806"/>
              <a:gd name="connsiteY7" fmla="*/ 437 h 42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806" h="422188">
                <a:moveTo>
                  <a:pt x="691" y="437"/>
                </a:moveTo>
                <a:cubicBezTo>
                  <a:pt x="8099" y="-7501"/>
                  <a:pt x="71070" y="94629"/>
                  <a:pt x="92766" y="133787"/>
                </a:cubicBezTo>
                <a:cubicBezTo>
                  <a:pt x="114462" y="172945"/>
                  <a:pt x="136687" y="194112"/>
                  <a:pt x="130866" y="235387"/>
                </a:cubicBezTo>
                <a:cubicBezTo>
                  <a:pt x="125045" y="276662"/>
                  <a:pt x="76362" y="350746"/>
                  <a:pt x="57841" y="381437"/>
                </a:cubicBezTo>
                <a:cubicBezTo>
                  <a:pt x="39320" y="412128"/>
                  <a:pt x="23445" y="429062"/>
                  <a:pt x="19741" y="419537"/>
                </a:cubicBezTo>
                <a:cubicBezTo>
                  <a:pt x="16037" y="410012"/>
                  <a:pt x="30854" y="363975"/>
                  <a:pt x="35616" y="324287"/>
                </a:cubicBezTo>
                <a:cubicBezTo>
                  <a:pt x="40379" y="284600"/>
                  <a:pt x="48845" y="233270"/>
                  <a:pt x="48316" y="181412"/>
                </a:cubicBezTo>
                <a:cubicBezTo>
                  <a:pt x="47787" y="129554"/>
                  <a:pt x="-6717" y="8375"/>
                  <a:pt x="691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B12741AE-1215-8569-17D1-940B31B13FB0}"/>
              </a:ext>
            </a:extLst>
          </p:cNvPr>
          <p:cNvSpPr/>
          <p:nvPr/>
        </p:nvSpPr>
        <p:spPr>
          <a:xfrm>
            <a:off x="4959338" y="7737334"/>
            <a:ext cx="422886" cy="101741"/>
          </a:xfrm>
          <a:custGeom>
            <a:avLst/>
            <a:gdLst>
              <a:gd name="connsiteX0" fmla="*/ 12 w 422886"/>
              <a:gd name="connsiteY0" fmla="*/ 12841 h 101741"/>
              <a:gd name="connsiteX1" fmla="*/ 212737 w 422886"/>
              <a:gd name="connsiteY1" fmla="*/ 22366 h 101741"/>
              <a:gd name="connsiteX2" fmla="*/ 400062 w 422886"/>
              <a:gd name="connsiteY2" fmla="*/ 141 h 101741"/>
              <a:gd name="connsiteX3" fmla="*/ 400062 w 422886"/>
              <a:gd name="connsiteY3" fmla="*/ 35066 h 101741"/>
              <a:gd name="connsiteX4" fmla="*/ 222262 w 422886"/>
              <a:gd name="connsiteY4" fmla="*/ 101741 h 101741"/>
              <a:gd name="connsiteX5" fmla="*/ 12 w 422886"/>
              <a:gd name="connsiteY5" fmla="*/ 12841 h 10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886" h="101741">
                <a:moveTo>
                  <a:pt x="12" y="12841"/>
                </a:moveTo>
                <a:cubicBezTo>
                  <a:pt x="-1575" y="-388"/>
                  <a:pt x="146062" y="24483"/>
                  <a:pt x="212737" y="22366"/>
                </a:cubicBezTo>
                <a:cubicBezTo>
                  <a:pt x="279412" y="20249"/>
                  <a:pt x="368841" y="-1976"/>
                  <a:pt x="400062" y="141"/>
                </a:cubicBezTo>
                <a:cubicBezTo>
                  <a:pt x="431283" y="2258"/>
                  <a:pt x="429695" y="18133"/>
                  <a:pt x="400062" y="35066"/>
                </a:cubicBezTo>
                <a:cubicBezTo>
                  <a:pt x="370429" y="51999"/>
                  <a:pt x="282058" y="101741"/>
                  <a:pt x="222262" y="101741"/>
                </a:cubicBezTo>
                <a:cubicBezTo>
                  <a:pt x="162466" y="101741"/>
                  <a:pt x="1599" y="26070"/>
                  <a:pt x="12" y="12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72F5057C-5034-3379-99E6-03D32567278A}"/>
              </a:ext>
            </a:extLst>
          </p:cNvPr>
          <p:cNvSpPr/>
          <p:nvPr/>
        </p:nvSpPr>
        <p:spPr>
          <a:xfrm>
            <a:off x="5288827" y="7619862"/>
            <a:ext cx="574209" cy="489061"/>
          </a:xfrm>
          <a:custGeom>
            <a:avLst/>
            <a:gdLst>
              <a:gd name="connsiteX0" fmla="*/ 13423 w 574209"/>
              <a:gd name="connsiteY0" fmla="*/ 98563 h 489061"/>
              <a:gd name="connsiteX1" fmla="*/ 723 w 574209"/>
              <a:gd name="connsiteY1" fmla="*/ 371613 h 489061"/>
              <a:gd name="connsiteX2" fmla="*/ 19773 w 574209"/>
              <a:gd name="connsiteY2" fmla="*/ 450988 h 489061"/>
              <a:gd name="connsiteX3" fmla="*/ 134073 w 574209"/>
              <a:gd name="connsiteY3" fmla="*/ 485913 h 489061"/>
              <a:gd name="connsiteX4" fmla="*/ 181698 w 574209"/>
              <a:gd name="connsiteY4" fmla="*/ 374788 h 489061"/>
              <a:gd name="connsiteX5" fmla="*/ 261073 w 574209"/>
              <a:gd name="connsiteY5" fmla="*/ 168413 h 489061"/>
              <a:gd name="connsiteX6" fmla="*/ 572223 w 574209"/>
              <a:gd name="connsiteY6" fmla="*/ 44588 h 489061"/>
              <a:gd name="connsiteX7" fmla="*/ 384898 w 574209"/>
              <a:gd name="connsiteY7" fmla="*/ 12838 h 489061"/>
              <a:gd name="connsiteX8" fmla="*/ 197573 w 574209"/>
              <a:gd name="connsiteY8" fmla="*/ 244613 h 489061"/>
              <a:gd name="connsiteX9" fmla="*/ 89623 w 574209"/>
              <a:gd name="connsiteY9" fmla="*/ 460513 h 489061"/>
              <a:gd name="connsiteX10" fmla="*/ 95973 w 574209"/>
              <a:gd name="connsiteY10" fmla="*/ 216038 h 489061"/>
              <a:gd name="connsiteX11" fmla="*/ 13423 w 574209"/>
              <a:gd name="connsiteY11" fmla="*/ 98563 h 48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4209" h="489061">
                <a:moveTo>
                  <a:pt x="13423" y="98563"/>
                </a:moveTo>
                <a:cubicBezTo>
                  <a:pt x="-2452" y="124492"/>
                  <a:pt x="-335" y="312876"/>
                  <a:pt x="723" y="371613"/>
                </a:cubicBezTo>
                <a:cubicBezTo>
                  <a:pt x="1781" y="430350"/>
                  <a:pt x="-2452" y="431938"/>
                  <a:pt x="19773" y="450988"/>
                </a:cubicBezTo>
                <a:cubicBezTo>
                  <a:pt x="41998" y="470038"/>
                  <a:pt x="107086" y="498613"/>
                  <a:pt x="134073" y="485913"/>
                </a:cubicBezTo>
                <a:cubicBezTo>
                  <a:pt x="161060" y="473213"/>
                  <a:pt x="160531" y="427705"/>
                  <a:pt x="181698" y="374788"/>
                </a:cubicBezTo>
                <a:cubicBezTo>
                  <a:pt x="202865" y="321871"/>
                  <a:pt x="195986" y="223446"/>
                  <a:pt x="261073" y="168413"/>
                </a:cubicBezTo>
                <a:cubicBezTo>
                  <a:pt x="326161" y="113380"/>
                  <a:pt x="551586" y="70517"/>
                  <a:pt x="572223" y="44588"/>
                </a:cubicBezTo>
                <a:cubicBezTo>
                  <a:pt x="592861" y="18659"/>
                  <a:pt x="447340" y="-20499"/>
                  <a:pt x="384898" y="12838"/>
                </a:cubicBezTo>
                <a:cubicBezTo>
                  <a:pt x="322456" y="46175"/>
                  <a:pt x="246785" y="170001"/>
                  <a:pt x="197573" y="244613"/>
                </a:cubicBezTo>
                <a:cubicBezTo>
                  <a:pt x="148361" y="319225"/>
                  <a:pt x="106556" y="465275"/>
                  <a:pt x="89623" y="460513"/>
                </a:cubicBezTo>
                <a:cubicBezTo>
                  <a:pt x="72690" y="455751"/>
                  <a:pt x="107085" y="270013"/>
                  <a:pt x="95973" y="216038"/>
                </a:cubicBezTo>
                <a:cubicBezTo>
                  <a:pt x="84861" y="162063"/>
                  <a:pt x="29298" y="72634"/>
                  <a:pt x="13423" y="98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B6D1A1F6-A0F5-A84D-5AD1-5260DCB21DD1}"/>
              </a:ext>
            </a:extLst>
          </p:cNvPr>
          <p:cNvSpPr/>
          <p:nvPr/>
        </p:nvSpPr>
        <p:spPr>
          <a:xfrm>
            <a:off x="5053731" y="8079678"/>
            <a:ext cx="1033500" cy="378043"/>
          </a:xfrm>
          <a:custGeom>
            <a:avLst/>
            <a:gdLst>
              <a:gd name="connsiteX0" fmla="*/ 869 w 1033500"/>
              <a:gd name="connsiteY0" fmla="*/ 105472 h 378043"/>
              <a:gd name="connsiteX1" fmla="*/ 340594 w 1033500"/>
              <a:gd name="connsiteY1" fmla="*/ 286447 h 378043"/>
              <a:gd name="connsiteX2" fmla="*/ 502519 w 1033500"/>
              <a:gd name="connsiteY2" fmla="*/ 235647 h 378043"/>
              <a:gd name="connsiteX3" fmla="*/ 734294 w 1033500"/>
              <a:gd name="connsiteY3" fmla="*/ 318197 h 378043"/>
              <a:gd name="connsiteX4" fmla="*/ 762869 w 1033500"/>
              <a:gd name="connsiteY4" fmla="*/ 337247 h 378043"/>
              <a:gd name="connsiteX5" fmla="*/ 893044 w 1033500"/>
              <a:gd name="connsiteY5" fmla="*/ 188022 h 378043"/>
              <a:gd name="connsiteX6" fmla="*/ 1007344 w 1033500"/>
              <a:gd name="connsiteY6" fmla="*/ 697 h 378043"/>
              <a:gd name="connsiteX7" fmla="*/ 1004169 w 1033500"/>
              <a:gd name="connsiteY7" fmla="*/ 134047 h 378043"/>
              <a:gd name="connsiteX8" fmla="*/ 689844 w 1033500"/>
              <a:gd name="connsiteY8" fmla="*/ 375347 h 378043"/>
              <a:gd name="connsiteX9" fmla="*/ 527919 w 1033500"/>
              <a:gd name="connsiteY9" fmla="*/ 267397 h 378043"/>
              <a:gd name="connsiteX10" fmla="*/ 251694 w 1033500"/>
              <a:gd name="connsiteY10" fmla="*/ 327722 h 378043"/>
              <a:gd name="connsiteX11" fmla="*/ 869 w 1033500"/>
              <a:gd name="connsiteY11" fmla="*/ 105472 h 37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3500" h="378043">
                <a:moveTo>
                  <a:pt x="869" y="105472"/>
                </a:moveTo>
                <a:cubicBezTo>
                  <a:pt x="15686" y="98593"/>
                  <a:pt x="256986" y="264751"/>
                  <a:pt x="340594" y="286447"/>
                </a:cubicBezTo>
                <a:cubicBezTo>
                  <a:pt x="424202" y="308143"/>
                  <a:pt x="436902" y="230355"/>
                  <a:pt x="502519" y="235647"/>
                </a:cubicBezTo>
                <a:cubicBezTo>
                  <a:pt x="568136" y="240939"/>
                  <a:pt x="690902" y="301264"/>
                  <a:pt x="734294" y="318197"/>
                </a:cubicBezTo>
                <a:cubicBezTo>
                  <a:pt x="777686" y="335130"/>
                  <a:pt x="736411" y="358943"/>
                  <a:pt x="762869" y="337247"/>
                </a:cubicBezTo>
                <a:cubicBezTo>
                  <a:pt x="789327" y="315551"/>
                  <a:pt x="852298" y="244114"/>
                  <a:pt x="893044" y="188022"/>
                </a:cubicBezTo>
                <a:cubicBezTo>
                  <a:pt x="933790" y="131930"/>
                  <a:pt x="988823" y="9693"/>
                  <a:pt x="1007344" y="697"/>
                </a:cubicBezTo>
                <a:cubicBezTo>
                  <a:pt x="1025865" y="-8299"/>
                  <a:pt x="1057086" y="71605"/>
                  <a:pt x="1004169" y="134047"/>
                </a:cubicBezTo>
                <a:cubicBezTo>
                  <a:pt x="951252" y="196489"/>
                  <a:pt x="769219" y="353122"/>
                  <a:pt x="689844" y="375347"/>
                </a:cubicBezTo>
                <a:cubicBezTo>
                  <a:pt x="610469" y="397572"/>
                  <a:pt x="600944" y="275334"/>
                  <a:pt x="527919" y="267397"/>
                </a:cubicBezTo>
                <a:cubicBezTo>
                  <a:pt x="454894" y="259460"/>
                  <a:pt x="339007" y="355239"/>
                  <a:pt x="251694" y="327722"/>
                </a:cubicBezTo>
                <a:cubicBezTo>
                  <a:pt x="164382" y="300205"/>
                  <a:pt x="-13948" y="112351"/>
                  <a:pt x="869" y="105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B714D91E-E73B-199F-2FEE-C52E9C6319B9}"/>
              </a:ext>
            </a:extLst>
          </p:cNvPr>
          <p:cNvSpPr/>
          <p:nvPr/>
        </p:nvSpPr>
        <p:spPr>
          <a:xfrm>
            <a:off x="5685931" y="7863994"/>
            <a:ext cx="201408" cy="127112"/>
          </a:xfrm>
          <a:custGeom>
            <a:avLst/>
            <a:gdLst>
              <a:gd name="connsiteX0" fmla="*/ 494 w 201408"/>
              <a:gd name="connsiteY0" fmla="*/ 83031 h 127112"/>
              <a:gd name="connsiteX1" fmla="*/ 140194 w 201408"/>
              <a:gd name="connsiteY1" fmla="*/ 481 h 127112"/>
              <a:gd name="connsiteX2" fmla="*/ 194169 w 201408"/>
              <a:gd name="connsiteY2" fmla="*/ 124306 h 127112"/>
              <a:gd name="connsiteX3" fmla="*/ 494 w 201408"/>
              <a:gd name="connsiteY3" fmla="*/ 83031 h 12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408" h="127112">
                <a:moveTo>
                  <a:pt x="494" y="83031"/>
                </a:moveTo>
                <a:cubicBezTo>
                  <a:pt x="-8502" y="62393"/>
                  <a:pt x="107915" y="-6398"/>
                  <a:pt x="140194" y="481"/>
                </a:cubicBezTo>
                <a:cubicBezTo>
                  <a:pt x="172473" y="7360"/>
                  <a:pt x="219569" y="111606"/>
                  <a:pt x="194169" y="124306"/>
                </a:cubicBezTo>
                <a:cubicBezTo>
                  <a:pt x="168769" y="137006"/>
                  <a:pt x="9490" y="103669"/>
                  <a:pt x="494" y="83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99D2F410-61B7-3E2B-6236-75C57FAB2858}"/>
              </a:ext>
            </a:extLst>
          </p:cNvPr>
          <p:cNvSpPr/>
          <p:nvPr/>
        </p:nvSpPr>
        <p:spPr>
          <a:xfrm>
            <a:off x="5663830" y="8129674"/>
            <a:ext cx="249047" cy="125058"/>
          </a:xfrm>
          <a:custGeom>
            <a:avLst/>
            <a:gdLst>
              <a:gd name="connsiteX0" fmla="*/ 370 w 249047"/>
              <a:gd name="connsiteY0" fmla="*/ 1501 h 125058"/>
              <a:gd name="connsiteX1" fmla="*/ 171820 w 249047"/>
              <a:gd name="connsiteY1" fmla="*/ 52301 h 125058"/>
              <a:gd name="connsiteX2" fmla="*/ 248020 w 249047"/>
              <a:gd name="connsiteY2" fmla="*/ 17376 h 125058"/>
              <a:gd name="connsiteX3" fmla="*/ 209920 w 249047"/>
              <a:gd name="connsiteY3" fmla="*/ 90401 h 125058"/>
              <a:gd name="connsiteX4" fmla="*/ 127370 w 249047"/>
              <a:gd name="connsiteY4" fmla="*/ 122151 h 125058"/>
              <a:gd name="connsiteX5" fmla="*/ 370 w 249047"/>
              <a:gd name="connsiteY5" fmla="*/ 1501 h 12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047" h="125058">
                <a:moveTo>
                  <a:pt x="370" y="1501"/>
                </a:moveTo>
                <a:cubicBezTo>
                  <a:pt x="7778" y="-10141"/>
                  <a:pt x="130545" y="49655"/>
                  <a:pt x="171820" y="52301"/>
                </a:cubicBezTo>
                <a:cubicBezTo>
                  <a:pt x="213095" y="54947"/>
                  <a:pt x="241670" y="11026"/>
                  <a:pt x="248020" y="17376"/>
                </a:cubicBezTo>
                <a:cubicBezTo>
                  <a:pt x="254370" y="23726"/>
                  <a:pt x="230028" y="72939"/>
                  <a:pt x="209920" y="90401"/>
                </a:cubicBezTo>
                <a:cubicBezTo>
                  <a:pt x="189812" y="107863"/>
                  <a:pt x="155945" y="133793"/>
                  <a:pt x="127370" y="122151"/>
                </a:cubicBezTo>
                <a:cubicBezTo>
                  <a:pt x="98795" y="110509"/>
                  <a:pt x="-7038" y="13143"/>
                  <a:pt x="370" y="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538EDAB2-318C-EC32-A4CB-3E9155BE727A}"/>
              </a:ext>
            </a:extLst>
          </p:cNvPr>
          <p:cNvSpPr/>
          <p:nvPr/>
        </p:nvSpPr>
        <p:spPr>
          <a:xfrm>
            <a:off x="5711534" y="7510815"/>
            <a:ext cx="667925" cy="1135995"/>
          </a:xfrm>
          <a:custGeom>
            <a:avLst/>
            <a:gdLst>
              <a:gd name="connsiteX0" fmla="*/ 291 w 667925"/>
              <a:gd name="connsiteY0" fmla="*/ 4410 h 1135995"/>
              <a:gd name="connsiteX1" fmla="*/ 308266 w 667925"/>
              <a:gd name="connsiteY1" fmla="*/ 290160 h 1135995"/>
              <a:gd name="connsiteX2" fmla="*/ 451141 w 667925"/>
              <a:gd name="connsiteY2" fmla="*/ 337785 h 1135995"/>
              <a:gd name="connsiteX3" fmla="*/ 578141 w 667925"/>
              <a:gd name="connsiteY3" fmla="*/ 474310 h 1135995"/>
              <a:gd name="connsiteX4" fmla="*/ 641641 w 667925"/>
              <a:gd name="connsiteY4" fmla="*/ 601310 h 1135995"/>
              <a:gd name="connsiteX5" fmla="*/ 660691 w 667925"/>
              <a:gd name="connsiteY5" fmla="*/ 820385 h 1135995"/>
              <a:gd name="connsiteX6" fmla="*/ 524166 w 667925"/>
              <a:gd name="connsiteY6" fmla="*/ 1134710 h 1135995"/>
              <a:gd name="connsiteX7" fmla="*/ 590841 w 667925"/>
              <a:gd name="connsiteY7" fmla="*/ 912460 h 1135995"/>
              <a:gd name="connsiteX8" fmla="*/ 501941 w 667925"/>
              <a:gd name="connsiteY8" fmla="*/ 458435 h 1135995"/>
              <a:gd name="connsiteX9" fmla="*/ 549566 w 667925"/>
              <a:gd name="connsiteY9" fmla="*/ 591785 h 1135995"/>
              <a:gd name="connsiteX10" fmla="*/ 387641 w 667925"/>
              <a:gd name="connsiteY10" fmla="*/ 401285 h 1135995"/>
              <a:gd name="connsiteX11" fmla="*/ 225716 w 667925"/>
              <a:gd name="connsiteY11" fmla="*/ 328260 h 1135995"/>
              <a:gd name="connsiteX12" fmla="*/ 251116 w 667925"/>
              <a:gd name="connsiteY12" fmla="*/ 131410 h 1135995"/>
              <a:gd name="connsiteX13" fmla="*/ 291 w 667925"/>
              <a:gd name="connsiteY13" fmla="*/ 4410 h 113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7925" h="1135995">
                <a:moveTo>
                  <a:pt x="291" y="4410"/>
                </a:moveTo>
                <a:cubicBezTo>
                  <a:pt x="9816" y="30868"/>
                  <a:pt x="233124" y="234598"/>
                  <a:pt x="308266" y="290160"/>
                </a:cubicBezTo>
                <a:cubicBezTo>
                  <a:pt x="383408" y="345722"/>
                  <a:pt x="406162" y="307093"/>
                  <a:pt x="451141" y="337785"/>
                </a:cubicBezTo>
                <a:cubicBezTo>
                  <a:pt x="496120" y="368477"/>
                  <a:pt x="546391" y="430389"/>
                  <a:pt x="578141" y="474310"/>
                </a:cubicBezTo>
                <a:cubicBezTo>
                  <a:pt x="609891" y="518231"/>
                  <a:pt x="627883" y="543631"/>
                  <a:pt x="641641" y="601310"/>
                </a:cubicBezTo>
                <a:cubicBezTo>
                  <a:pt x="655399" y="658989"/>
                  <a:pt x="680270" y="731485"/>
                  <a:pt x="660691" y="820385"/>
                </a:cubicBezTo>
                <a:cubicBezTo>
                  <a:pt x="641112" y="909285"/>
                  <a:pt x="535808" y="1119364"/>
                  <a:pt x="524166" y="1134710"/>
                </a:cubicBezTo>
                <a:cubicBezTo>
                  <a:pt x="512524" y="1150056"/>
                  <a:pt x="594545" y="1025172"/>
                  <a:pt x="590841" y="912460"/>
                </a:cubicBezTo>
                <a:cubicBezTo>
                  <a:pt x="587137" y="799748"/>
                  <a:pt x="508820" y="511881"/>
                  <a:pt x="501941" y="458435"/>
                </a:cubicBezTo>
                <a:cubicBezTo>
                  <a:pt x="495062" y="404989"/>
                  <a:pt x="568616" y="601310"/>
                  <a:pt x="549566" y="591785"/>
                </a:cubicBezTo>
                <a:cubicBezTo>
                  <a:pt x="530516" y="582260"/>
                  <a:pt x="441616" y="445206"/>
                  <a:pt x="387641" y="401285"/>
                </a:cubicBezTo>
                <a:cubicBezTo>
                  <a:pt x="333666" y="357364"/>
                  <a:pt x="248470" y="373239"/>
                  <a:pt x="225716" y="328260"/>
                </a:cubicBezTo>
                <a:cubicBezTo>
                  <a:pt x="202962" y="283281"/>
                  <a:pt x="284983" y="185914"/>
                  <a:pt x="251116" y="131410"/>
                </a:cubicBezTo>
                <a:cubicBezTo>
                  <a:pt x="217249" y="76906"/>
                  <a:pt x="-9234" y="-22048"/>
                  <a:pt x="291" y="4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4CE45237-5D18-5B6F-B70C-167300B4B500}"/>
              </a:ext>
            </a:extLst>
          </p:cNvPr>
          <p:cNvSpPr/>
          <p:nvPr/>
        </p:nvSpPr>
        <p:spPr>
          <a:xfrm>
            <a:off x="4010022" y="7990866"/>
            <a:ext cx="2158833" cy="473684"/>
          </a:xfrm>
          <a:custGeom>
            <a:avLst/>
            <a:gdLst>
              <a:gd name="connsiteX0" fmla="*/ 1987553 w 2158833"/>
              <a:gd name="connsiteY0" fmla="*/ 609 h 473684"/>
              <a:gd name="connsiteX1" fmla="*/ 2136778 w 2158833"/>
              <a:gd name="connsiteY1" fmla="*/ 213334 h 473684"/>
              <a:gd name="connsiteX2" fmla="*/ 2032003 w 2158833"/>
              <a:gd name="connsiteY2" fmla="*/ 397484 h 473684"/>
              <a:gd name="connsiteX3" fmla="*/ 1736728 w 2158833"/>
              <a:gd name="connsiteY3" fmla="*/ 473684 h 473684"/>
              <a:gd name="connsiteX4" fmla="*/ 923928 w 2158833"/>
              <a:gd name="connsiteY4" fmla="*/ 397484 h 473684"/>
              <a:gd name="connsiteX5" fmla="*/ 12703 w 2158833"/>
              <a:gd name="connsiteY5" fmla="*/ 238734 h 473684"/>
              <a:gd name="connsiteX6" fmla="*/ 501653 w 2158833"/>
              <a:gd name="connsiteY6" fmla="*/ 378434 h 473684"/>
              <a:gd name="connsiteX7" fmla="*/ 1987553 w 2158833"/>
              <a:gd name="connsiteY7" fmla="*/ 470509 h 473684"/>
              <a:gd name="connsiteX8" fmla="*/ 2130428 w 2158833"/>
              <a:gd name="connsiteY8" fmla="*/ 283184 h 473684"/>
              <a:gd name="connsiteX9" fmla="*/ 1987553 w 2158833"/>
              <a:gd name="connsiteY9" fmla="*/ 609 h 47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8833" h="473684">
                <a:moveTo>
                  <a:pt x="1987553" y="609"/>
                </a:moveTo>
                <a:cubicBezTo>
                  <a:pt x="1988611" y="-11033"/>
                  <a:pt x="2129370" y="147188"/>
                  <a:pt x="2136778" y="213334"/>
                </a:cubicBezTo>
                <a:cubicBezTo>
                  <a:pt x="2144186" y="279480"/>
                  <a:pt x="2098678" y="354092"/>
                  <a:pt x="2032003" y="397484"/>
                </a:cubicBezTo>
                <a:cubicBezTo>
                  <a:pt x="1965328" y="440876"/>
                  <a:pt x="1921407" y="473684"/>
                  <a:pt x="1736728" y="473684"/>
                </a:cubicBezTo>
                <a:cubicBezTo>
                  <a:pt x="1552049" y="473684"/>
                  <a:pt x="1211265" y="436642"/>
                  <a:pt x="923928" y="397484"/>
                </a:cubicBezTo>
                <a:cubicBezTo>
                  <a:pt x="636591" y="358326"/>
                  <a:pt x="83082" y="241909"/>
                  <a:pt x="12703" y="238734"/>
                </a:cubicBezTo>
                <a:cubicBezTo>
                  <a:pt x="-57676" y="235559"/>
                  <a:pt x="172511" y="339805"/>
                  <a:pt x="501653" y="378434"/>
                </a:cubicBezTo>
                <a:cubicBezTo>
                  <a:pt x="830795" y="417063"/>
                  <a:pt x="1716091" y="486384"/>
                  <a:pt x="1987553" y="470509"/>
                </a:cubicBezTo>
                <a:cubicBezTo>
                  <a:pt x="2259015" y="454634"/>
                  <a:pt x="2125136" y="362559"/>
                  <a:pt x="2130428" y="283184"/>
                </a:cubicBezTo>
                <a:cubicBezTo>
                  <a:pt x="2135720" y="203809"/>
                  <a:pt x="1986495" y="12251"/>
                  <a:pt x="198755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4C61DF24-DF6F-C644-E271-4232F32F35DE}"/>
              </a:ext>
            </a:extLst>
          </p:cNvPr>
          <p:cNvSpPr/>
          <p:nvPr/>
        </p:nvSpPr>
        <p:spPr>
          <a:xfrm>
            <a:off x="3068895" y="8140690"/>
            <a:ext cx="1158268" cy="686467"/>
          </a:xfrm>
          <a:custGeom>
            <a:avLst/>
            <a:gdLst>
              <a:gd name="connsiteX0" fmla="*/ 58480 w 1158268"/>
              <a:gd name="connsiteY0" fmla="*/ 682635 h 686467"/>
              <a:gd name="connsiteX1" fmla="*/ 150555 w 1158268"/>
              <a:gd name="connsiteY1" fmla="*/ 250835 h 686467"/>
              <a:gd name="connsiteX2" fmla="*/ 528380 w 1158268"/>
              <a:gd name="connsiteY2" fmla="*/ 111135 h 686467"/>
              <a:gd name="connsiteX3" fmla="*/ 429955 w 1158268"/>
              <a:gd name="connsiteY3" fmla="*/ 133360 h 686467"/>
              <a:gd name="connsiteX4" fmla="*/ 1122105 w 1158268"/>
              <a:gd name="connsiteY4" fmla="*/ 79385 h 686467"/>
              <a:gd name="connsiteX5" fmla="*/ 1004630 w 1158268"/>
              <a:gd name="connsiteY5" fmla="*/ 82560 h 686467"/>
              <a:gd name="connsiteX6" fmla="*/ 525205 w 1158268"/>
              <a:gd name="connsiteY6" fmla="*/ 57160 h 686467"/>
              <a:gd name="connsiteX7" fmla="*/ 426780 w 1158268"/>
              <a:gd name="connsiteY7" fmla="*/ 10 h 686467"/>
              <a:gd name="connsiteX8" fmla="*/ 445830 w 1158268"/>
              <a:gd name="connsiteY8" fmla="*/ 53985 h 686467"/>
              <a:gd name="connsiteX9" fmla="*/ 61655 w 1158268"/>
              <a:gd name="connsiteY9" fmla="*/ 206385 h 686467"/>
              <a:gd name="connsiteX10" fmla="*/ 1330 w 1158268"/>
              <a:gd name="connsiteY10" fmla="*/ 431810 h 686467"/>
              <a:gd name="connsiteX11" fmla="*/ 23555 w 1158268"/>
              <a:gd name="connsiteY11" fmla="*/ 317510 h 686467"/>
              <a:gd name="connsiteX12" fmla="*/ 1330 w 1158268"/>
              <a:gd name="connsiteY12" fmla="*/ 454035 h 686467"/>
              <a:gd name="connsiteX13" fmla="*/ 58480 w 1158268"/>
              <a:gd name="connsiteY13" fmla="*/ 682635 h 68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8268" h="686467">
                <a:moveTo>
                  <a:pt x="58480" y="682635"/>
                </a:moveTo>
                <a:cubicBezTo>
                  <a:pt x="83351" y="648768"/>
                  <a:pt x="72238" y="346085"/>
                  <a:pt x="150555" y="250835"/>
                </a:cubicBezTo>
                <a:cubicBezTo>
                  <a:pt x="228872" y="155585"/>
                  <a:pt x="481813" y="130714"/>
                  <a:pt x="528380" y="111135"/>
                </a:cubicBezTo>
                <a:cubicBezTo>
                  <a:pt x="574947" y="91556"/>
                  <a:pt x="331001" y="138652"/>
                  <a:pt x="429955" y="133360"/>
                </a:cubicBezTo>
                <a:cubicBezTo>
                  <a:pt x="528909" y="128068"/>
                  <a:pt x="1026326" y="87852"/>
                  <a:pt x="1122105" y="79385"/>
                </a:cubicBezTo>
                <a:cubicBezTo>
                  <a:pt x="1217884" y="70918"/>
                  <a:pt x="1104113" y="86264"/>
                  <a:pt x="1004630" y="82560"/>
                </a:cubicBezTo>
                <a:cubicBezTo>
                  <a:pt x="905147" y="78856"/>
                  <a:pt x="621513" y="70918"/>
                  <a:pt x="525205" y="57160"/>
                </a:cubicBezTo>
                <a:cubicBezTo>
                  <a:pt x="428897" y="43402"/>
                  <a:pt x="440009" y="539"/>
                  <a:pt x="426780" y="10"/>
                </a:cubicBezTo>
                <a:cubicBezTo>
                  <a:pt x="413551" y="-519"/>
                  <a:pt x="506684" y="19589"/>
                  <a:pt x="445830" y="53985"/>
                </a:cubicBezTo>
                <a:cubicBezTo>
                  <a:pt x="384976" y="88381"/>
                  <a:pt x="135738" y="143414"/>
                  <a:pt x="61655" y="206385"/>
                </a:cubicBezTo>
                <a:cubicBezTo>
                  <a:pt x="-12428" y="269356"/>
                  <a:pt x="7680" y="413289"/>
                  <a:pt x="1330" y="431810"/>
                </a:cubicBezTo>
                <a:cubicBezTo>
                  <a:pt x="-5020" y="450331"/>
                  <a:pt x="23555" y="313806"/>
                  <a:pt x="23555" y="317510"/>
                </a:cubicBezTo>
                <a:cubicBezTo>
                  <a:pt x="23555" y="321214"/>
                  <a:pt x="-6607" y="391593"/>
                  <a:pt x="1330" y="454035"/>
                </a:cubicBezTo>
                <a:cubicBezTo>
                  <a:pt x="9267" y="516477"/>
                  <a:pt x="33609" y="716502"/>
                  <a:pt x="58480" y="682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F593B316-AFB8-8258-E064-28A34CD53A7A}"/>
              </a:ext>
            </a:extLst>
          </p:cNvPr>
          <p:cNvSpPr/>
          <p:nvPr/>
        </p:nvSpPr>
        <p:spPr>
          <a:xfrm>
            <a:off x="2948359" y="8592961"/>
            <a:ext cx="2177792" cy="323131"/>
          </a:xfrm>
          <a:custGeom>
            <a:avLst/>
            <a:gdLst>
              <a:gd name="connsiteX0" fmla="*/ 17091 w 2177792"/>
              <a:gd name="connsiteY0" fmla="*/ 322439 h 323131"/>
              <a:gd name="connsiteX1" fmla="*/ 880691 w 2177792"/>
              <a:gd name="connsiteY1" fmla="*/ 52564 h 323131"/>
              <a:gd name="connsiteX2" fmla="*/ 2144341 w 2177792"/>
              <a:gd name="connsiteY2" fmla="*/ 109714 h 323131"/>
              <a:gd name="connsiteX3" fmla="*/ 1731591 w 2177792"/>
              <a:gd name="connsiteY3" fmla="*/ 112889 h 323131"/>
              <a:gd name="connsiteX4" fmla="*/ 867991 w 2177792"/>
              <a:gd name="connsiteY4" fmla="*/ 1764 h 323131"/>
              <a:gd name="connsiteX5" fmla="*/ 264741 w 2177792"/>
              <a:gd name="connsiteY5" fmla="*/ 214489 h 323131"/>
              <a:gd name="connsiteX6" fmla="*/ 302841 w 2177792"/>
              <a:gd name="connsiteY6" fmla="*/ 131939 h 323131"/>
              <a:gd name="connsiteX7" fmla="*/ 17091 w 2177792"/>
              <a:gd name="connsiteY7" fmla="*/ 322439 h 32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7792" h="323131">
                <a:moveTo>
                  <a:pt x="17091" y="322439"/>
                </a:moveTo>
                <a:cubicBezTo>
                  <a:pt x="113399" y="309210"/>
                  <a:pt x="526149" y="88018"/>
                  <a:pt x="880691" y="52564"/>
                </a:cubicBezTo>
                <a:cubicBezTo>
                  <a:pt x="1235233" y="17110"/>
                  <a:pt x="2002524" y="99660"/>
                  <a:pt x="2144341" y="109714"/>
                </a:cubicBezTo>
                <a:cubicBezTo>
                  <a:pt x="2286158" y="119768"/>
                  <a:pt x="1944316" y="130881"/>
                  <a:pt x="1731591" y="112889"/>
                </a:cubicBezTo>
                <a:cubicBezTo>
                  <a:pt x="1518866" y="94897"/>
                  <a:pt x="1112466" y="-15169"/>
                  <a:pt x="867991" y="1764"/>
                </a:cubicBezTo>
                <a:cubicBezTo>
                  <a:pt x="623516" y="18697"/>
                  <a:pt x="358933" y="192793"/>
                  <a:pt x="264741" y="214489"/>
                </a:cubicBezTo>
                <a:cubicBezTo>
                  <a:pt x="170549" y="236185"/>
                  <a:pt x="344645" y="108656"/>
                  <a:pt x="302841" y="131939"/>
                </a:cubicBezTo>
                <a:cubicBezTo>
                  <a:pt x="261037" y="155222"/>
                  <a:pt x="-79217" y="335668"/>
                  <a:pt x="17091" y="322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3F08B537-004C-FD79-D0DF-6E5868308F3F}"/>
              </a:ext>
            </a:extLst>
          </p:cNvPr>
          <p:cNvSpPr/>
          <p:nvPr/>
        </p:nvSpPr>
        <p:spPr>
          <a:xfrm>
            <a:off x="4849668" y="8440564"/>
            <a:ext cx="1458315" cy="310844"/>
          </a:xfrm>
          <a:custGeom>
            <a:avLst/>
            <a:gdLst>
              <a:gd name="connsiteX0" fmla="*/ 106507 w 1458315"/>
              <a:gd name="connsiteY0" fmla="*/ 309736 h 310844"/>
              <a:gd name="connsiteX1" fmla="*/ 814532 w 1458315"/>
              <a:gd name="connsiteY1" fmla="*/ 274811 h 310844"/>
              <a:gd name="connsiteX2" fmla="*/ 1097107 w 1458315"/>
              <a:gd name="connsiteY2" fmla="*/ 246236 h 310844"/>
              <a:gd name="connsiteX3" fmla="*/ 1443182 w 1458315"/>
              <a:gd name="connsiteY3" fmla="*/ 11286 h 310844"/>
              <a:gd name="connsiteX4" fmla="*/ 1382857 w 1458315"/>
              <a:gd name="connsiteY4" fmla="*/ 55736 h 310844"/>
              <a:gd name="connsiteX5" fmla="*/ 1259032 w 1458315"/>
              <a:gd name="connsiteY5" fmla="*/ 217661 h 310844"/>
              <a:gd name="connsiteX6" fmla="*/ 957407 w 1458315"/>
              <a:gd name="connsiteY6" fmla="*/ 227186 h 310844"/>
              <a:gd name="connsiteX7" fmla="*/ 160482 w 1458315"/>
              <a:gd name="connsiteY7" fmla="*/ 246236 h 310844"/>
              <a:gd name="connsiteX8" fmla="*/ 1732 w 1458315"/>
              <a:gd name="connsiteY8" fmla="*/ 201786 h 310844"/>
              <a:gd name="connsiteX9" fmla="*/ 201757 w 1458315"/>
              <a:gd name="connsiteY9" fmla="*/ 230361 h 310844"/>
              <a:gd name="connsiteX10" fmla="*/ 106507 w 1458315"/>
              <a:gd name="connsiteY10" fmla="*/ 309736 h 31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8315" h="310844">
                <a:moveTo>
                  <a:pt x="106507" y="309736"/>
                </a:moveTo>
                <a:cubicBezTo>
                  <a:pt x="208636" y="317144"/>
                  <a:pt x="649432" y="285394"/>
                  <a:pt x="814532" y="274811"/>
                </a:cubicBezTo>
                <a:cubicBezTo>
                  <a:pt x="979632" y="264228"/>
                  <a:pt x="992332" y="290157"/>
                  <a:pt x="1097107" y="246236"/>
                </a:cubicBezTo>
                <a:cubicBezTo>
                  <a:pt x="1201882" y="202315"/>
                  <a:pt x="1395557" y="43036"/>
                  <a:pt x="1443182" y="11286"/>
                </a:cubicBezTo>
                <a:cubicBezTo>
                  <a:pt x="1490807" y="-20464"/>
                  <a:pt x="1413549" y="21340"/>
                  <a:pt x="1382857" y="55736"/>
                </a:cubicBezTo>
                <a:cubicBezTo>
                  <a:pt x="1352165" y="90132"/>
                  <a:pt x="1329940" y="189086"/>
                  <a:pt x="1259032" y="217661"/>
                </a:cubicBezTo>
                <a:cubicBezTo>
                  <a:pt x="1188124" y="246236"/>
                  <a:pt x="957407" y="227186"/>
                  <a:pt x="957407" y="227186"/>
                </a:cubicBezTo>
                <a:cubicBezTo>
                  <a:pt x="774315" y="231948"/>
                  <a:pt x="319761" y="250469"/>
                  <a:pt x="160482" y="246236"/>
                </a:cubicBezTo>
                <a:cubicBezTo>
                  <a:pt x="1203" y="242003"/>
                  <a:pt x="-5147" y="204432"/>
                  <a:pt x="1732" y="201786"/>
                </a:cubicBezTo>
                <a:cubicBezTo>
                  <a:pt x="8611" y="199140"/>
                  <a:pt x="190115" y="211840"/>
                  <a:pt x="201757" y="230361"/>
                </a:cubicBezTo>
                <a:cubicBezTo>
                  <a:pt x="213399" y="248882"/>
                  <a:pt x="4378" y="302328"/>
                  <a:pt x="106507" y="309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0E4B564A-012F-9796-44C7-72EB2CF5502A}"/>
              </a:ext>
            </a:extLst>
          </p:cNvPr>
          <p:cNvSpPr/>
          <p:nvPr/>
        </p:nvSpPr>
        <p:spPr>
          <a:xfrm>
            <a:off x="2565991" y="7783295"/>
            <a:ext cx="121433" cy="1300627"/>
          </a:xfrm>
          <a:custGeom>
            <a:avLst/>
            <a:gdLst>
              <a:gd name="connsiteX0" fmla="*/ 101009 w 121433"/>
              <a:gd name="connsiteY0" fmla="*/ 74830 h 1300627"/>
              <a:gd name="connsiteX1" fmla="*/ 40684 w 121433"/>
              <a:gd name="connsiteY1" fmla="*/ 1024155 h 1300627"/>
              <a:gd name="connsiteX2" fmla="*/ 2584 w 121433"/>
              <a:gd name="connsiteY2" fmla="*/ 1249580 h 1300627"/>
              <a:gd name="connsiteX3" fmla="*/ 113709 w 121433"/>
              <a:gd name="connsiteY3" fmla="*/ 189130 h 1300627"/>
              <a:gd name="connsiteX4" fmla="*/ 101009 w 121433"/>
              <a:gd name="connsiteY4" fmla="*/ 74830 h 130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33" h="1300627">
                <a:moveTo>
                  <a:pt x="101009" y="74830"/>
                </a:moveTo>
                <a:cubicBezTo>
                  <a:pt x="88838" y="214001"/>
                  <a:pt x="57088" y="828363"/>
                  <a:pt x="40684" y="1024155"/>
                </a:cubicBezTo>
                <a:cubicBezTo>
                  <a:pt x="24280" y="1219947"/>
                  <a:pt x="-9587" y="1388751"/>
                  <a:pt x="2584" y="1249580"/>
                </a:cubicBezTo>
                <a:cubicBezTo>
                  <a:pt x="14755" y="1110409"/>
                  <a:pt x="95188" y="378042"/>
                  <a:pt x="113709" y="189130"/>
                </a:cubicBezTo>
                <a:cubicBezTo>
                  <a:pt x="132230" y="218"/>
                  <a:pt x="113180" y="-64341"/>
                  <a:pt x="101009" y="74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E36C8318-4FAB-7C1F-D175-5A94F854AFEC}"/>
              </a:ext>
            </a:extLst>
          </p:cNvPr>
          <p:cNvSpPr/>
          <p:nvPr/>
        </p:nvSpPr>
        <p:spPr>
          <a:xfrm>
            <a:off x="2847367" y="7953235"/>
            <a:ext cx="255182" cy="848022"/>
          </a:xfrm>
          <a:custGeom>
            <a:avLst/>
            <a:gdLst>
              <a:gd name="connsiteX0" fmla="*/ 608 w 255182"/>
              <a:gd name="connsiteY0" fmla="*/ 140 h 848022"/>
              <a:gd name="connsiteX1" fmla="*/ 153008 w 255182"/>
              <a:gd name="connsiteY1" fmla="*/ 333515 h 848022"/>
              <a:gd name="connsiteX2" fmla="*/ 114908 w 255182"/>
              <a:gd name="connsiteY2" fmla="*/ 774840 h 848022"/>
              <a:gd name="connsiteX3" fmla="*/ 143483 w 255182"/>
              <a:gd name="connsiteY3" fmla="*/ 711340 h 848022"/>
              <a:gd name="connsiteX4" fmla="*/ 175233 w 255182"/>
              <a:gd name="connsiteY4" fmla="*/ 847865 h 848022"/>
              <a:gd name="connsiteX5" fmla="*/ 172058 w 255182"/>
              <a:gd name="connsiteY5" fmla="*/ 679590 h 848022"/>
              <a:gd name="connsiteX6" fmla="*/ 251433 w 255182"/>
              <a:gd name="connsiteY6" fmla="*/ 314465 h 848022"/>
              <a:gd name="connsiteX7" fmla="*/ 219683 w 255182"/>
              <a:gd name="connsiteY7" fmla="*/ 371615 h 848022"/>
              <a:gd name="connsiteX8" fmla="*/ 608 w 255182"/>
              <a:gd name="connsiteY8" fmla="*/ 140 h 84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182" h="848022">
                <a:moveTo>
                  <a:pt x="608" y="140"/>
                </a:moveTo>
                <a:cubicBezTo>
                  <a:pt x="-10504" y="-6210"/>
                  <a:pt x="133958" y="204398"/>
                  <a:pt x="153008" y="333515"/>
                </a:cubicBezTo>
                <a:cubicBezTo>
                  <a:pt x="172058" y="462632"/>
                  <a:pt x="116495" y="711869"/>
                  <a:pt x="114908" y="774840"/>
                </a:cubicBezTo>
                <a:cubicBezTo>
                  <a:pt x="113321" y="837811"/>
                  <a:pt x="133429" y="699169"/>
                  <a:pt x="143483" y="711340"/>
                </a:cubicBezTo>
                <a:cubicBezTo>
                  <a:pt x="153537" y="723511"/>
                  <a:pt x="170471" y="853157"/>
                  <a:pt x="175233" y="847865"/>
                </a:cubicBezTo>
                <a:cubicBezTo>
                  <a:pt x="179996" y="842573"/>
                  <a:pt x="159358" y="768490"/>
                  <a:pt x="172058" y="679590"/>
                </a:cubicBezTo>
                <a:cubicBezTo>
                  <a:pt x="184758" y="590690"/>
                  <a:pt x="243496" y="365794"/>
                  <a:pt x="251433" y="314465"/>
                </a:cubicBezTo>
                <a:cubicBezTo>
                  <a:pt x="259371" y="263136"/>
                  <a:pt x="257254" y="419240"/>
                  <a:pt x="219683" y="371615"/>
                </a:cubicBezTo>
                <a:cubicBezTo>
                  <a:pt x="182112" y="323990"/>
                  <a:pt x="11720" y="6490"/>
                  <a:pt x="608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A518D23F-A540-601F-35B1-F51A2E8AA69B}"/>
              </a:ext>
            </a:extLst>
          </p:cNvPr>
          <p:cNvSpPr/>
          <p:nvPr/>
        </p:nvSpPr>
        <p:spPr>
          <a:xfrm>
            <a:off x="2660644" y="9139170"/>
            <a:ext cx="82565" cy="1421244"/>
          </a:xfrm>
          <a:custGeom>
            <a:avLst/>
            <a:gdLst>
              <a:gd name="connsiteX0" fmla="*/ 82556 w 82565"/>
              <a:gd name="connsiteY0" fmla="*/ 11180 h 1421244"/>
              <a:gd name="connsiteX1" fmla="*/ 44456 w 82565"/>
              <a:gd name="connsiteY1" fmla="*/ 903355 h 1421244"/>
              <a:gd name="connsiteX2" fmla="*/ 6 w 82565"/>
              <a:gd name="connsiteY2" fmla="*/ 1411355 h 1421244"/>
              <a:gd name="connsiteX3" fmla="*/ 47631 w 82565"/>
              <a:gd name="connsiteY3" fmla="*/ 465205 h 1421244"/>
              <a:gd name="connsiteX4" fmla="*/ 82556 w 82565"/>
              <a:gd name="connsiteY4" fmla="*/ 11180 h 142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65" h="1421244">
                <a:moveTo>
                  <a:pt x="82556" y="11180"/>
                </a:moveTo>
                <a:cubicBezTo>
                  <a:pt x="82027" y="84205"/>
                  <a:pt x="58214" y="669993"/>
                  <a:pt x="44456" y="903355"/>
                </a:cubicBezTo>
                <a:cubicBezTo>
                  <a:pt x="30698" y="1136717"/>
                  <a:pt x="-523" y="1484380"/>
                  <a:pt x="6" y="1411355"/>
                </a:cubicBezTo>
                <a:cubicBezTo>
                  <a:pt x="535" y="1338330"/>
                  <a:pt x="34402" y="692218"/>
                  <a:pt x="47631" y="465205"/>
                </a:cubicBezTo>
                <a:cubicBezTo>
                  <a:pt x="60860" y="238193"/>
                  <a:pt x="83085" y="-61845"/>
                  <a:pt x="82556" y="11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18105E92-41B4-330E-97FF-50A595B3FBE3}"/>
              </a:ext>
            </a:extLst>
          </p:cNvPr>
          <p:cNvSpPr/>
          <p:nvPr/>
        </p:nvSpPr>
        <p:spPr>
          <a:xfrm>
            <a:off x="3139881" y="9127201"/>
            <a:ext cx="1171633" cy="1252399"/>
          </a:xfrm>
          <a:custGeom>
            <a:avLst/>
            <a:gdLst>
              <a:gd name="connsiteX0" fmla="*/ 194 w 1171633"/>
              <a:gd name="connsiteY0" fmla="*/ 924 h 1252399"/>
              <a:gd name="connsiteX1" fmla="*/ 251019 w 1171633"/>
              <a:gd name="connsiteY1" fmla="*/ 293024 h 1252399"/>
              <a:gd name="connsiteX2" fmla="*/ 482794 w 1171633"/>
              <a:gd name="connsiteY2" fmla="*/ 845474 h 1252399"/>
              <a:gd name="connsiteX3" fmla="*/ 425644 w 1171633"/>
              <a:gd name="connsiteY3" fmla="*/ 750224 h 1252399"/>
              <a:gd name="connsiteX4" fmla="*/ 1162244 w 1171633"/>
              <a:gd name="connsiteY4" fmla="*/ 1245524 h 1252399"/>
              <a:gd name="connsiteX5" fmla="*/ 806644 w 1171633"/>
              <a:gd name="connsiteY5" fmla="*/ 994699 h 1252399"/>
              <a:gd name="connsiteX6" fmla="*/ 292294 w 1171633"/>
              <a:gd name="connsiteY6" fmla="*/ 381924 h 1252399"/>
              <a:gd name="connsiteX7" fmla="*/ 194 w 1171633"/>
              <a:gd name="connsiteY7" fmla="*/ 924 h 12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1633" h="1252399">
                <a:moveTo>
                  <a:pt x="194" y="924"/>
                </a:moveTo>
                <a:cubicBezTo>
                  <a:pt x="-6685" y="-13893"/>
                  <a:pt x="170586" y="152266"/>
                  <a:pt x="251019" y="293024"/>
                </a:cubicBezTo>
                <a:cubicBezTo>
                  <a:pt x="331452" y="433782"/>
                  <a:pt x="453690" y="769274"/>
                  <a:pt x="482794" y="845474"/>
                </a:cubicBezTo>
                <a:cubicBezTo>
                  <a:pt x="511898" y="921674"/>
                  <a:pt x="312402" y="683549"/>
                  <a:pt x="425644" y="750224"/>
                </a:cubicBezTo>
                <a:cubicBezTo>
                  <a:pt x="538886" y="816899"/>
                  <a:pt x="1098744" y="1204778"/>
                  <a:pt x="1162244" y="1245524"/>
                </a:cubicBezTo>
                <a:cubicBezTo>
                  <a:pt x="1225744" y="1286270"/>
                  <a:pt x="951636" y="1138632"/>
                  <a:pt x="806644" y="994699"/>
                </a:cubicBezTo>
                <a:cubicBezTo>
                  <a:pt x="661652" y="850766"/>
                  <a:pt x="425115" y="550728"/>
                  <a:pt x="292294" y="381924"/>
                </a:cubicBezTo>
                <a:cubicBezTo>
                  <a:pt x="159473" y="213120"/>
                  <a:pt x="7073" y="15741"/>
                  <a:pt x="194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0722B23-5F72-F801-68EC-8B72E5FDAF7F}"/>
              </a:ext>
            </a:extLst>
          </p:cNvPr>
          <p:cNvSpPr/>
          <p:nvPr/>
        </p:nvSpPr>
        <p:spPr>
          <a:xfrm>
            <a:off x="2616251" y="10306011"/>
            <a:ext cx="203149" cy="947333"/>
          </a:xfrm>
          <a:custGeom>
            <a:avLst/>
            <a:gdLst>
              <a:gd name="connsiteX0" fmla="*/ 203149 w 203149"/>
              <a:gd name="connsiteY0" fmla="*/ 54014 h 947333"/>
              <a:gd name="connsiteX1" fmla="*/ 92024 w 203149"/>
              <a:gd name="connsiteY1" fmla="*/ 650914 h 947333"/>
              <a:gd name="connsiteX2" fmla="*/ 3124 w 203149"/>
              <a:gd name="connsiteY2" fmla="*/ 943014 h 947333"/>
              <a:gd name="connsiteX3" fmla="*/ 25349 w 203149"/>
              <a:gd name="connsiteY3" fmla="*/ 765214 h 947333"/>
              <a:gd name="connsiteX4" fmla="*/ 76149 w 203149"/>
              <a:gd name="connsiteY4" fmla="*/ 9564 h 947333"/>
              <a:gd name="connsiteX5" fmla="*/ 92024 w 203149"/>
              <a:gd name="connsiteY5" fmla="*/ 320714 h 947333"/>
              <a:gd name="connsiteX6" fmla="*/ 203149 w 203149"/>
              <a:gd name="connsiteY6" fmla="*/ 54014 h 94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149" h="947333">
                <a:moveTo>
                  <a:pt x="203149" y="54014"/>
                </a:moveTo>
                <a:cubicBezTo>
                  <a:pt x="203149" y="109047"/>
                  <a:pt x="125361" y="502747"/>
                  <a:pt x="92024" y="650914"/>
                </a:cubicBezTo>
                <a:cubicBezTo>
                  <a:pt x="58687" y="799081"/>
                  <a:pt x="14236" y="923964"/>
                  <a:pt x="3124" y="943014"/>
                </a:cubicBezTo>
                <a:cubicBezTo>
                  <a:pt x="-7988" y="962064"/>
                  <a:pt x="13178" y="920789"/>
                  <a:pt x="25349" y="765214"/>
                </a:cubicBezTo>
                <a:cubicBezTo>
                  <a:pt x="37520" y="609639"/>
                  <a:pt x="65036" y="83647"/>
                  <a:pt x="76149" y="9564"/>
                </a:cubicBezTo>
                <a:cubicBezTo>
                  <a:pt x="87262" y="-64519"/>
                  <a:pt x="72974" y="315952"/>
                  <a:pt x="92024" y="320714"/>
                </a:cubicBezTo>
                <a:cubicBezTo>
                  <a:pt x="111074" y="325476"/>
                  <a:pt x="203149" y="-1019"/>
                  <a:pt x="203149" y="54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8D1715AB-389C-C686-3127-816923C2C98B}"/>
              </a:ext>
            </a:extLst>
          </p:cNvPr>
          <p:cNvSpPr/>
          <p:nvPr/>
        </p:nvSpPr>
        <p:spPr>
          <a:xfrm>
            <a:off x="1975120" y="10596336"/>
            <a:ext cx="603008" cy="1295716"/>
          </a:xfrm>
          <a:custGeom>
            <a:avLst/>
            <a:gdLst>
              <a:gd name="connsiteX0" fmla="*/ 536305 w 603008"/>
              <a:gd name="connsiteY0" fmla="*/ 1814 h 1295716"/>
              <a:gd name="connsiteX1" fmla="*/ 514080 w 603008"/>
              <a:gd name="connsiteY1" fmla="*/ 643164 h 1295716"/>
              <a:gd name="connsiteX2" fmla="*/ 234680 w 603008"/>
              <a:gd name="connsiteY2" fmla="*/ 1100364 h 1295716"/>
              <a:gd name="connsiteX3" fmla="*/ 2905 w 603008"/>
              <a:gd name="connsiteY3" fmla="*/ 1294039 h 1295716"/>
              <a:gd name="connsiteX4" fmla="*/ 123555 w 603008"/>
              <a:gd name="connsiteY4" fmla="*/ 1176564 h 1295716"/>
              <a:gd name="connsiteX5" fmla="*/ 396605 w 603008"/>
              <a:gd name="connsiteY5" fmla="*/ 881289 h 1295716"/>
              <a:gd name="connsiteX6" fmla="*/ 275955 w 603008"/>
              <a:gd name="connsiteY6" fmla="*/ 1265464 h 1295716"/>
              <a:gd name="connsiteX7" fmla="*/ 434705 w 603008"/>
              <a:gd name="connsiteY7" fmla="*/ 1020989 h 1295716"/>
              <a:gd name="connsiteX8" fmla="*/ 602980 w 603008"/>
              <a:gd name="connsiteY8" fmla="*/ 605064 h 1295716"/>
              <a:gd name="connsiteX9" fmla="*/ 422005 w 603008"/>
              <a:gd name="connsiteY9" fmla="*/ 855889 h 1295716"/>
              <a:gd name="connsiteX10" fmla="*/ 536305 w 603008"/>
              <a:gd name="connsiteY10" fmla="*/ 1814 h 129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3008" h="1295716">
                <a:moveTo>
                  <a:pt x="536305" y="1814"/>
                </a:moveTo>
                <a:cubicBezTo>
                  <a:pt x="551651" y="-33640"/>
                  <a:pt x="564351" y="460072"/>
                  <a:pt x="514080" y="643164"/>
                </a:cubicBezTo>
                <a:cubicBezTo>
                  <a:pt x="463809" y="826256"/>
                  <a:pt x="319876" y="991885"/>
                  <a:pt x="234680" y="1100364"/>
                </a:cubicBezTo>
                <a:cubicBezTo>
                  <a:pt x="149484" y="1208843"/>
                  <a:pt x="21426" y="1281339"/>
                  <a:pt x="2905" y="1294039"/>
                </a:cubicBezTo>
                <a:cubicBezTo>
                  <a:pt x="-15616" y="1306739"/>
                  <a:pt x="57938" y="1245356"/>
                  <a:pt x="123555" y="1176564"/>
                </a:cubicBezTo>
                <a:cubicBezTo>
                  <a:pt x="189172" y="1107772"/>
                  <a:pt x="371205" y="866472"/>
                  <a:pt x="396605" y="881289"/>
                </a:cubicBezTo>
                <a:cubicBezTo>
                  <a:pt x="422005" y="896106"/>
                  <a:pt x="269605" y="1242181"/>
                  <a:pt x="275955" y="1265464"/>
                </a:cubicBezTo>
                <a:cubicBezTo>
                  <a:pt x="282305" y="1288747"/>
                  <a:pt x="380201" y="1131056"/>
                  <a:pt x="434705" y="1020989"/>
                </a:cubicBezTo>
                <a:cubicBezTo>
                  <a:pt x="489209" y="910922"/>
                  <a:pt x="605097" y="632581"/>
                  <a:pt x="602980" y="605064"/>
                </a:cubicBezTo>
                <a:cubicBezTo>
                  <a:pt x="600863" y="577547"/>
                  <a:pt x="436292" y="955372"/>
                  <a:pt x="422005" y="855889"/>
                </a:cubicBezTo>
                <a:cubicBezTo>
                  <a:pt x="407717" y="756406"/>
                  <a:pt x="520959" y="37268"/>
                  <a:pt x="536305" y="1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29C8F58A-47AE-499C-F2DD-439F3DD087EE}"/>
              </a:ext>
            </a:extLst>
          </p:cNvPr>
          <p:cNvSpPr/>
          <p:nvPr/>
        </p:nvSpPr>
        <p:spPr>
          <a:xfrm>
            <a:off x="1847742" y="11840617"/>
            <a:ext cx="1139935" cy="183484"/>
          </a:xfrm>
          <a:custGeom>
            <a:avLst/>
            <a:gdLst>
              <a:gd name="connsiteX0" fmla="*/ 108 w 1139935"/>
              <a:gd name="connsiteY0" fmla="*/ 78333 h 183484"/>
              <a:gd name="connsiteX1" fmla="*/ 508108 w 1139935"/>
              <a:gd name="connsiteY1" fmla="*/ 46583 h 183484"/>
              <a:gd name="connsiteX2" fmla="*/ 847833 w 1139935"/>
              <a:gd name="connsiteY2" fmla="*/ 122783 h 183484"/>
              <a:gd name="connsiteX3" fmla="*/ 790683 w 1139935"/>
              <a:gd name="connsiteY3" fmla="*/ 59283 h 183484"/>
              <a:gd name="connsiteX4" fmla="*/ 981183 w 1139935"/>
              <a:gd name="connsiteY4" fmla="*/ 141833 h 183484"/>
              <a:gd name="connsiteX5" fmla="*/ 1139933 w 1139935"/>
              <a:gd name="connsiteY5" fmla="*/ 183108 h 183484"/>
              <a:gd name="connsiteX6" fmla="*/ 984358 w 1139935"/>
              <a:gd name="connsiteY6" fmla="*/ 119608 h 183484"/>
              <a:gd name="connsiteX7" fmla="*/ 695433 w 1139935"/>
              <a:gd name="connsiteY7" fmla="*/ 46583 h 183484"/>
              <a:gd name="connsiteX8" fmla="*/ 736708 w 1139935"/>
              <a:gd name="connsiteY8" fmla="*/ 65633 h 183484"/>
              <a:gd name="connsiteX9" fmla="*/ 470008 w 1139935"/>
              <a:gd name="connsiteY9" fmla="*/ 2133 h 183484"/>
              <a:gd name="connsiteX10" fmla="*/ 552558 w 1139935"/>
              <a:gd name="connsiteY10" fmla="*/ 21183 h 183484"/>
              <a:gd name="connsiteX11" fmla="*/ 108 w 1139935"/>
              <a:gd name="connsiteY11" fmla="*/ 78333 h 18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9935" h="183484">
                <a:moveTo>
                  <a:pt x="108" y="78333"/>
                </a:moveTo>
                <a:cubicBezTo>
                  <a:pt x="-7300" y="82566"/>
                  <a:pt x="366821" y="39175"/>
                  <a:pt x="508108" y="46583"/>
                </a:cubicBezTo>
                <a:cubicBezTo>
                  <a:pt x="649396" y="53991"/>
                  <a:pt x="800737" y="120666"/>
                  <a:pt x="847833" y="122783"/>
                </a:cubicBezTo>
                <a:cubicBezTo>
                  <a:pt x="894929" y="124900"/>
                  <a:pt x="768458" y="56108"/>
                  <a:pt x="790683" y="59283"/>
                </a:cubicBezTo>
                <a:cubicBezTo>
                  <a:pt x="812908" y="62458"/>
                  <a:pt x="922975" y="121196"/>
                  <a:pt x="981183" y="141833"/>
                </a:cubicBezTo>
                <a:cubicBezTo>
                  <a:pt x="1039391" y="162470"/>
                  <a:pt x="1139404" y="186812"/>
                  <a:pt x="1139933" y="183108"/>
                </a:cubicBezTo>
                <a:cubicBezTo>
                  <a:pt x="1140462" y="179404"/>
                  <a:pt x="1058441" y="142362"/>
                  <a:pt x="984358" y="119608"/>
                </a:cubicBezTo>
                <a:cubicBezTo>
                  <a:pt x="910275" y="96854"/>
                  <a:pt x="736708" y="55579"/>
                  <a:pt x="695433" y="46583"/>
                </a:cubicBezTo>
                <a:cubicBezTo>
                  <a:pt x="654158" y="37587"/>
                  <a:pt x="774279" y="73041"/>
                  <a:pt x="736708" y="65633"/>
                </a:cubicBezTo>
                <a:cubicBezTo>
                  <a:pt x="699137" y="58225"/>
                  <a:pt x="500700" y="9541"/>
                  <a:pt x="470008" y="2133"/>
                </a:cubicBezTo>
                <a:cubicBezTo>
                  <a:pt x="439316" y="-5275"/>
                  <a:pt x="628229" y="7954"/>
                  <a:pt x="552558" y="21183"/>
                </a:cubicBezTo>
                <a:cubicBezTo>
                  <a:pt x="476887" y="34412"/>
                  <a:pt x="7516" y="74100"/>
                  <a:pt x="108" y="78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983CFEFC-7092-15D9-7205-0431DADE299B}"/>
              </a:ext>
            </a:extLst>
          </p:cNvPr>
          <p:cNvSpPr/>
          <p:nvPr/>
        </p:nvSpPr>
        <p:spPr>
          <a:xfrm>
            <a:off x="2268965" y="11959894"/>
            <a:ext cx="1649166" cy="537236"/>
          </a:xfrm>
          <a:custGeom>
            <a:avLst/>
            <a:gdLst>
              <a:gd name="connsiteX0" fmla="*/ 1160 w 1649166"/>
              <a:gd name="connsiteY0" fmla="*/ 95581 h 537236"/>
              <a:gd name="connsiteX1" fmla="*/ 836185 w 1649166"/>
              <a:gd name="connsiteY1" fmla="*/ 143206 h 537236"/>
              <a:gd name="connsiteX2" fmla="*/ 1344185 w 1649166"/>
              <a:gd name="connsiteY2" fmla="*/ 355931 h 537236"/>
              <a:gd name="connsiteX3" fmla="*/ 1258460 w 1649166"/>
              <a:gd name="connsiteY3" fmla="*/ 298781 h 537236"/>
              <a:gd name="connsiteX4" fmla="*/ 1645810 w 1649166"/>
              <a:gd name="connsiteY4" fmla="*/ 533731 h 537236"/>
              <a:gd name="connsiteX5" fmla="*/ 1420385 w 1649166"/>
              <a:gd name="connsiteY5" fmla="*/ 416256 h 537236"/>
              <a:gd name="connsiteX6" fmla="*/ 979060 w 1649166"/>
              <a:gd name="connsiteY6" fmla="*/ 105106 h 537236"/>
              <a:gd name="connsiteX7" fmla="*/ 963185 w 1649166"/>
              <a:gd name="connsiteY7" fmla="*/ 117806 h 537236"/>
              <a:gd name="connsiteX8" fmla="*/ 452010 w 1649166"/>
              <a:gd name="connsiteY8" fmla="*/ 331 h 537236"/>
              <a:gd name="connsiteX9" fmla="*/ 648860 w 1649166"/>
              <a:gd name="connsiteY9" fmla="*/ 82881 h 537236"/>
              <a:gd name="connsiteX10" fmla="*/ 1160 w 1649166"/>
              <a:gd name="connsiteY10" fmla="*/ 95581 h 53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9166" h="537236">
                <a:moveTo>
                  <a:pt x="1160" y="95581"/>
                </a:moveTo>
                <a:cubicBezTo>
                  <a:pt x="32381" y="105635"/>
                  <a:pt x="612348" y="99814"/>
                  <a:pt x="836185" y="143206"/>
                </a:cubicBezTo>
                <a:cubicBezTo>
                  <a:pt x="1060022" y="186598"/>
                  <a:pt x="1273806" y="330002"/>
                  <a:pt x="1344185" y="355931"/>
                </a:cubicBezTo>
                <a:cubicBezTo>
                  <a:pt x="1414564" y="381860"/>
                  <a:pt x="1208189" y="269148"/>
                  <a:pt x="1258460" y="298781"/>
                </a:cubicBezTo>
                <a:cubicBezTo>
                  <a:pt x="1308731" y="328414"/>
                  <a:pt x="1618823" y="514152"/>
                  <a:pt x="1645810" y="533731"/>
                </a:cubicBezTo>
                <a:cubicBezTo>
                  <a:pt x="1672797" y="553310"/>
                  <a:pt x="1531510" y="487693"/>
                  <a:pt x="1420385" y="416256"/>
                </a:cubicBezTo>
                <a:cubicBezTo>
                  <a:pt x="1309260" y="344819"/>
                  <a:pt x="1055260" y="154848"/>
                  <a:pt x="979060" y="105106"/>
                </a:cubicBezTo>
                <a:cubicBezTo>
                  <a:pt x="902860" y="55364"/>
                  <a:pt x="1051027" y="135269"/>
                  <a:pt x="963185" y="117806"/>
                </a:cubicBezTo>
                <a:cubicBezTo>
                  <a:pt x="875343" y="100344"/>
                  <a:pt x="504397" y="6152"/>
                  <a:pt x="452010" y="331"/>
                </a:cubicBezTo>
                <a:cubicBezTo>
                  <a:pt x="399623" y="-5490"/>
                  <a:pt x="719239" y="67006"/>
                  <a:pt x="648860" y="82881"/>
                </a:cubicBezTo>
                <a:cubicBezTo>
                  <a:pt x="578481" y="98756"/>
                  <a:pt x="-30061" y="85527"/>
                  <a:pt x="1160" y="95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D91D1CC2-0EE1-5925-6013-6148FF48F1F8}"/>
              </a:ext>
            </a:extLst>
          </p:cNvPr>
          <p:cNvSpPr/>
          <p:nvPr/>
        </p:nvSpPr>
        <p:spPr>
          <a:xfrm>
            <a:off x="2774359" y="12135686"/>
            <a:ext cx="1138337" cy="463340"/>
          </a:xfrm>
          <a:custGeom>
            <a:avLst/>
            <a:gdLst>
              <a:gd name="connsiteX0" fmla="*/ 591 w 1138337"/>
              <a:gd name="connsiteY0" fmla="*/ 53139 h 463340"/>
              <a:gd name="connsiteX1" fmla="*/ 448266 w 1138337"/>
              <a:gd name="connsiteY1" fmla="*/ 151564 h 463340"/>
              <a:gd name="connsiteX2" fmla="*/ 753066 w 1138337"/>
              <a:gd name="connsiteY2" fmla="*/ 348414 h 463340"/>
              <a:gd name="connsiteX3" fmla="*/ 721316 w 1138337"/>
              <a:gd name="connsiteY3" fmla="*/ 249989 h 463340"/>
              <a:gd name="connsiteX4" fmla="*/ 1137241 w 1138337"/>
              <a:gd name="connsiteY4" fmla="*/ 462714 h 463340"/>
              <a:gd name="connsiteX5" fmla="*/ 851491 w 1138337"/>
              <a:gd name="connsiteY5" fmla="*/ 319839 h 463340"/>
              <a:gd name="connsiteX6" fmla="*/ 235541 w 1138337"/>
              <a:gd name="connsiteY6" fmla="*/ 8689 h 463340"/>
              <a:gd name="connsiteX7" fmla="*/ 349841 w 1138337"/>
              <a:gd name="connsiteY7" fmla="*/ 84889 h 463340"/>
              <a:gd name="connsiteX8" fmla="*/ 591 w 1138337"/>
              <a:gd name="connsiteY8" fmla="*/ 53139 h 46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337" h="463340">
                <a:moveTo>
                  <a:pt x="591" y="53139"/>
                </a:moveTo>
                <a:cubicBezTo>
                  <a:pt x="16995" y="64251"/>
                  <a:pt x="322854" y="102352"/>
                  <a:pt x="448266" y="151564"/>
                </a:cubicBezTo>
                <a:cubicBezTo>
                  <a:pt x="573678" y="200776"/>
                  <a:pt x="707558" y="332010"/>
                  <a:pt x="753066" y="348414"/>
                </a:cubicBezTo>
                <a:cubicBezTo>
                  <a:pt x="798574" y="364818"/>
                  <a:pt x="657287" y="230939"/>
                  <a:pt x="721316" y="249989"/>
                </a:cubicBezTo>
                <a:cubicBezTo>
                  <a:pt x="785345" y="269039"/>
                  <a:pt x="1115545" y="451072"/>
                  <a:pt x="1137241" y="462714"/>
                </a:cubicBezTo>
                <a:cubicBezTo>
                  <a:pt x="1158937" y="474356"/>
                  <a:pt x="851491" y="319839"/>
                  <a:pt x="851491" y="319839"/>
                </a:cubicBezTo>
                <a:lnTo>
                  <a:pt x="235541" y="8689"/>
                </a:lnTo>
                <a:cubicBezTo>
                  <a:pt x="151933" y="-30469"/>
                  <a:pt x="385295" y="74835"/>
                  <a:pt x="349841" y="84889"/>
                </a:cubicBezTo>
                <a:cubicBezTo>
                  <a:pt x="314387" y="94943"/>
                  <a:pt x="-15813" y="42027"/>
                  <a:pt x="591" y="53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C5154508-BAC4-EFBA-BDDF-33B531ED9169}"/>
              </a:ext>
            </a:extLst>
          </p:cNvPr>
          <p:cNvSpPr/>
          <p:nvPr/>
        </p:nvSpPr>
        <p:spPr>
          <a:xfrm>
            <a:off x="4456289" y="9874238"/>
            <a:ext cx="1331226" cy="552527"/>
          </a:xfrm>
          <a:custGeom>
            <a:avLst/>
            <a:gdLst>
              <a:gd name="connsiteX0" fmla="*/ 1411 w 1331226"/>
              <a:gd name="connsiteY0" fmla="*/ 552462 h 552527"/>
              <a:gd name="connsiteX1" fmla="*/ 642761 w 1331226"/>
              <a:gd name="connsiteY1" fmla="*/ 323862 h 552527"/>
              <a:gd name="connsiteX2" fmla="*/ 515761 w 1331226"/>
              <a:gd name="connsiteY2" fmla="*/ 371487 h 552527"/>
              <a:gd name="connsiteX3" fmla="*/ 1011061 w 1331226"/>
              <a:gd name="connsiteY3" fmla="*/ 120662 h 552527"/>
              <a:gd name="connsiteX4" fmla="*/ 912636 w 1331226"/>
              <a:gd name="connsiteY4" fmla="*/ 130187 h 552527"/>
              <a:gd name="connsiteX5" fmla="*/ 1128536 w 1331226"/>
              <a:gd name="connsiteY5" fmla="*/ 38112 h 552527"/>
              <a:gd name="connsiteX6" fmla="*/ 1328561 w 1331226"/>
              <a:gd name="connsiteY6" fmla="*/ 12 h 552527"/>
              <a:gd name="connsiteX7" fmla="*/ 979311 w 1331226"/>
              <a:gd name="connsiteY7" fmla="*/ 41287 h 552527"/>
              <a:gd name="connsiteX8" fmla="*/ 944386 w 1331226"/>
              <a:gd name="connsiteY8" fmla="*/ 53987 h 552527"/>
              <a:gd name="connsiteX9" fmla="*/ 912636 w 1331226"/>
              <a:gd name="connsiteY9" fmla="*/ 149237 h 552527"/>
              <a:gd name="connsiteX10" fmla="*/ 484011 w 1331226"/>
              <a:gd name="connsiteY10" fmla="*/ 298462 h 552527"/>
              <a:gd name="connsiteX11" fmla="*/ 1411 w 1331226"/>
              <a:gd name="connsiteY11" fmla="*/ 552462 h 55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1226" h="552527">
                <a:moveTo>
                  <a:pt x="1411" y="552462"/>
                </a:moveTo>
                <a:cubicBezTo>
                  <a:pt x="27869" y="556695"/>
                  <a:pt x="557036" y="354024"/>
                  <a:pt x="642761" y="323862"/>
                </a:cubicBezTo>
                <a:cubicBezTo>
                  <a:pt x="728486" y="293699"/>
                  <a:pt x="454378" y="405354"/>
                  <a:pt x="515761" y="371487"/>
                </a:cubicBezTo>
                <a:cubicBezTo>
                  <a:pt x="577144" y="337620"/>
                  <a:pt x="944915" y="160879"/>
                  <a:pt x="1011061" y="120662"/>
                </a:cubicBezTo>
                <a:cubicBezTo>
                  <a:pt x="1077207" y="80445"/>
                  <a:pt x="893057" y="143945"/>
                  <a:pt x="912636" y="130187"/>
                </a:cubicBezTo>
                <a:cubicBezTo>
                  <a:pt x="932215" y="116429"/>
                  <a:pt x="1059215" y="59808"/>
                  <a:pt x="1128536" y="38112"/>
                </a:cubicBezTo>
                <a:cubicBezTo>
                  <a:pt x="1197857" y="16416"/>
                  <a:pt x="1353432" y="-517"/>
                  <a:pt x="1328561" y="12"/>
                </a:cubicBezTo>
                <a:cubicBezTo>
                  <a:pt x="1303690" y="541"/>
                  <a:pt x="1043340" y="32291"/>
                  <a:pt x="979311" y="41287"/>
                </a:cubicBezTo>
                <a:cubicBezTo>
                  <a:pt x="915282" y="50283"/>
                  <a:pt x="955498" y="35996"/>
                  <a:pt x="944386" y="53987"/>
                </a:cubicBezTo>
                <a:cubicBezTo>
                  <a:pt x="933274" y="71978"/>
                  <a:pt x="989365" y="108491"/>
                  <a:pt x="912636" y="149237"/>
                </a:cubicBezTo>
                <a:cubicBezTo>
                  <a:pt x="835907" y="189983"/>
                  <a:pt x="640644" y="229141"/>
                  <a:pt x="484011" y="298462"/>
                </a:cubicBezTo>
                <a:cubicBezTo>
                  <a:pt x="327378" y="367783"/>
                  <a:pt x="-25047" y="548229"/>
                  <a:pt x="1411" y="552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8B87AFF3-F41B-5FF8-2DB6-A0D663A31592}"/>
              </a:ext>
            </a:extLst>
          </p:cNvPr>
          <p:cNvSpPr/>
          <p:nvPr/>
        </p:nvSpPr>
        <p:spPr>
          <a:xfrm>
            <a:off x="6418896" y="6575404"/>
            <a:ext cx="83533" cy="461768"/>
          </a:xfrm>
          <a:custGeom>
            <a:avLst/>
            <a:gdLst>
              <a:gd name="connsiteX0" fmla="*/ 954 w 83533"/>
              <a:gd name="connsiteY0" fmla="*/ 6371 h 461768"/>
              <a:gd name="connsiteX1" fmla="*/ 45404 w 83533"/>
              <a:gd name="connsiteY1" fmla="*/ 358796 h 461768"/>
              <a:gd name="connsiteX2" fmla="*/ 83504 w 83533"/>
              <a:gd name="connsiteY2" fmla="*/ 457221 h 461768"/>
              <a:gd name="connsiteX3" fmla="*/ 51754 w 83533"/>
              <a:gd name="connsiteY3" fmla="*/ 244496 h 461768"/>
              <a:gd name="connsiteX4" fmla="*/ 54929 w 83533"/>
              <a:gd name="connsiteY4" fmla="*/ 92096 h 461768"/>
              <a:gd name="connsiteX5" fmla="*/ 16829 w 83533"/>
              <a:gd name="connsiteY5" fmla="*/ 127021 h 461768"/>
              <a:gd name="connsiteX6" fmla="*/ 954 w 83533"/>
              <a:gd name="connsiteY6" fmla="*/ 6371 h 4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33" h="461768">
                <a:moveTo>
                  <a:pt x="954" y="6371"/>
                </a:moveTo>
                <a:cubicBezTo>
                  <a:pt x="5716" y="45000"/>
                  <a:pt x="31646" y="283654"/>
                  <a:pt x="45404" y="358796"/>
                </a:cubicBezTo>
                <a:cubicBezTo>
                  <a:pt x="59162" y="433938"/>
                  <a:pt x="82446" y="476271"/>
                  <a:pt x="83504" y="457221"/>
                </a:cubicBezTo>
                <a:cubicBezTo>
                  <a:pt x="84562" y="438171"/>
                  <a:pt x="56516" y="305350"/>
                  <a:pt x="51754" y="244496"/>
                </a:cubicBezTo>
                <a:cubicBezTo>
                  <a:pt x="46992" y="183642"/>
                  <a:pt x="60750" y="111675"/>
                  <a:pt x="54929" y="92096"/>
                </a:cubicBezTo>
                <a:cubicBezTo>
                  <a:pt x="49108" y="72517"/>
                  <a:pt x="23179" y="137075"/>
                  <a:pt x="16829" y="127021"/>
                </a:cubicBezTo>
                <a:cubicBezTo>
                  <a:pt x="10479" y="116967"/>
                  <a:pt x="-3808" y="-32258"/>
                  <a:pt x="954" y="6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D6CBE533-1BDD-B6CD-093A-4D29A69678A4}"/>
              </a:ext>
            </a:extLst>
          </p:cNvPr>
          <p:cNvSpPr/>
          <p:nvPr/>
        </p:nvSpPr>
        <p:spPr>
          <a:xfrm>
            <a:off x="6702417" y="6876046"/>
            <a:ext cx="492840" cy="474693"/>
          </a:xfrm>
          <a:custGeom>
            <a:avLst/>
            <a:gdLst>
              <a:gd name="connsiteX0" fmla="*/ 8 w 492840"/>
              <a:gd name="connsiteY0" fmla="*/ 105779 h 474693"/>
              <a:gd name="connsiteX1" fmla="*/ 263533 w 492840"/>
              <a:gd name="connsiteY1" fmla="*/ 213729 h 474693"/>
              <a:gd name="connsiteX2" fmla="*/ 492133 w 492840"/>
              <a:gd name="connsiteY2" fmla="*/ 474079 h 474693"/>
              <a:gd name="connsiteX3" fmla="*/ 333383 w 492840"/>
              <a:gd name="connsiteY3" fmla="*/ 277229 h 474693"/>
              <a:gd name="connsiteX4" fmla="*/ 282583 w 492840"/>
              <a:gd name="connsiteY4" fmla="*/ 1004 h 474693"/>
              <a:gd name="connsiteX5" fmla="*/ 254008 w 492840"/>
              <a:gd name="connsiteY5" fmla="*/ 181979 h 474693"/>
              <a:gd name="connsiteX6" fmla="*/ 8 w 492840"/>
              <a:gd name="connsiteY6" fmla="*/ 105779 h 47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840" h="474693">
                <a:moveTo>
                  <a:pt x="8" y="105779"/>
                </a:moveTo>
                <a:cubicBezTo>
                  <a:pt x="1595" y="111071"/>
                  <a:pt x="181512" y="152346"/>
                  <a:pt x="263533" y="213729"/>
                </a:cubicBezTo>
                <a:cubicBezTo>
                  <a:pt x="345554" y="275112"/>
                  <a:pt x="480491" y="463496"/>
                  <a:pt x="492133" y="474079"/>
                </a:cubicBezTo>
                <a:cubicBezTo>
                  <a:pt x="503775" y="484662"/>
                  <a:pt x="368308" y="356075"/>
                  <a:pt x="333383" y="277229"/>
                </a:cubicBezTo>
                <a:cubicBezTo>
                  <a:pt x="298458" y="198383"/>
                  <a:pt x="295812" y="16879"/>
                  <a:pt x="282583" y="1004"/>
                </a:cubicBezTo>
                <a:cubicBezTo>
                  <a:pt x="269354" y="-14871"/>
                  <a:pt x="300046" y="162400"/>
                  <a:pt x="254008" y="181979"/>
                </a:cubicBezTo>
                <a:cubicBezTo>
                  <a:pt x="207971" y="201558"/>
                  <a:pt x="-1579" y="100487"/>
                  <a:pt x="8" y="105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35A94C05-DB5D-C733-B628-0377F65D8142}"/>
              </a:ext>
            </a:extLst>
          </p:cNvPr>
          <p:cNvSpPr/>
          <p:nvPr/>
        </p:nvSpPr>
        <p:spPr>
          <a:xfrm>
            <a:off x="6673432" y="7768726"/>
            <a:ext cx="309354" cy="545417"/>
          </a:xfrm>
          <a:custGeom>
            <a:avLst/>
            <a:gdLst>
              <a:gd name="connsiteX0" fmla="*/ 98843 w 309354"/>
              <a:gd name="connsiteY0" fmla="*/ 499 h 545417"/>
              <a:gd name="connsiteX1" fmla="*/ 175043 w 309354"/>
              <a:gd name="connsiteY1" fmla="*/ 273549 h 545417"/>
              <a:gd name="connsiteX2" fmla="*/ 308393 w 309354"/>
              <a:gd name="connsiteY2" fmla="*/ 540249 h 545417"/>
              <a:gd name="connsiteX3" fmla="*/ 222668 w 309354"/>
              <a:gd name="connsiteY3" fmla="*/ 438649 h 545417"/>
              <a:gd name="connsiteX4" fmla="*/ 418 w 309354"/>
              <a:gd name="connsiteY4" fmla="*/ 302124 h 545417"/>
              <a:gd name="connsiteX5" fmla="*/ 165518 w 309354"/>
              <a:gd name="connsiteY5" fmla="*/ 343399 h 545417"/>
              <a:gd name="connsiteX6" fmla="*/ 98843 w 309354"/>
              <a:gd name="connsiteY6" fmla="*/ 499 h 54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354" h="545417">
                <a:moveTo>
                  <a:pt x="98843" y="499"/>
                </a:moveTo>
                <a:cubicBezTo>
                  <a:pt x="100430" y="-11143"/>
                  <a:pt x="140118" y="183591"/>
                  <a:pt x="175043" y="273549"/>
                </a:cubicBezTo>
                <a:cubicBezTo>
                  <a:pt x="209968" y="363507"/>
                  <a:pt x="300456" y="512733"/>
                  <a:pt x="308393" y="540249"/>
                </a:cubicBezTo>
                <a:cubicBezTo>
                  <a:pt x="316330" y="567765"/>
                  <a:pt x="273997" y="478336"/>
                  <a:pt x="222668" y="438649"/>
                </a:cubicBezTo>
                <a:cubicBezTo>
                  <a:pt x="171339" y="398962"/>
                  <a:pt x="9943" y="317999"/>
                  <a:pt x="418" y="302124"/>
                </a:cubicBezTo>
                <a:cubicBezTo>
                  <a:pt x="-9107" y="286249"/>
                  <a:pt x="146997" y="389436"/>
                  <a:pt x="165518" y="343399"/>
                </a:cubicBezTo>
                <a:cubicBezTo>
                  <a:pt x="184039" y="297362"/>
                  <a:pt x="97256" y="12141"/>
                  <a:pt x="98843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CBC76448-691A-0F9E-DB9D-3A40CA5770F2}"/>
              </a:ext>
            </a:extLst>
          </p:cNvPr>
          <p:cNvSpPr/>
          <p:nvPr/>
        </p:nvSpPr>
        <p:spPr>
          <a:xfrm>
            <a:off x="7045121" y="7591363"/>
            <a:ext cx="747336" cy="689302"/>
          </a:xfrm>
          <a:custGeom>
            <a:avLst/>
            <a:gdLst>
              <a:gd name="connsiteX0" fmla="*/ 204 w 747336"/>
              <a:gd name="connsiteY0" fmla="*/ 62 h 689302"/>
              <a:gd name="connsiteX1" fmla="*/ 346279 w 747336"/>
              <a:gd name="connsiteY1" fmla="*/ 123887 h 689302"/>
              <a:gd name="connsiteX2" fmla="*/ 355804 w 747336"/>
              <a:gd name="connsiteY2" fmla="*/ 320737 h 689302"/>
              <a:gd name="connsiteX3" fmla="*/ 743154 w 747336"/>
              <a:gd name="connsiteY3" fmla="*/ 682687 h 689302"/>
              <a:gd name="connsiteX4" fmla="*/ 546304 w 747336"/>
              <a:gd name="connsiteY4" fmla="*/ 527112 h 689302"/>
              <a:gd name="connsiteX5" fmla="*/ 314529 w 747336"/>
              <a:gd name="connsiteY5" fmla="*/ 184212 h 689302"/>
              <a:gd name="connsiteX6" fmla="*/ 295479 w 747336"/>
              <a:gd name="connsiteY6" fmla="*/ 108012 h 689302"/>
              <a:gd name="connsiteX7" fmla="*/ 204 w 747336"/>
              <a:gd name="connsiteY7" fmla="*/ 62 h 6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336" h="689302">
                <a:moveTo>
                  <a:pt x="204" y="62"/>
                </a:moveTo>
                <a:cubicBezTo>
                  <a:pt x="8671" y="2708"/>
                  <a:pt x="287012" y="70441"/>
                  <a:pt x="346279" y="123887"/>
                </a:cubicBezTo>
                <a:cubicBezTo>
                  <a:pt x="405546" y="177333"/>
                  <a:pt x="289658" y="227604"/>
                  <a:pt x="355804" y="320737"/>
                </a:cubicBezTo>
                <a:cubicBezTo>
                  <a:pt x="421950" y="413870"/>
                  <a:pt x="711404" y="648291"/>
                  <a:pt x="743154" y="682687"/>
                </a:cubicBezTo>
                <a:cubicBezTo>
                  <a:pt x="774904" y="717083"/>
                  <a:pt x="617741" y="610191"/>
                  <a:pt x="546304" y="527112"/>
                </a:cubicBezTo>
                <a:cubicBezTo>
                  <a:pt x="474867" y="444033"/>
                  <a:pt x="356333" y="254062"/>
                  <a:pt x="314529" y="184212"/>
                </a:cubicBezTo>
                <a:cubicBezTo>
                  <a:pt x="272725" y="114362"/>
                  <a:pt x="342046" y="137116"/>
                  <a:pt x="295479" y="108012"/>
                </a:cubicBezTo>
                <a:cubicBezTo>
                  <a:pt x="248912" y="78908"/>
                  <a:pt x="-8263" y="-2584"/>
                  <a:pt x="204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799EAC2F-3872-52DB-E5A0-D39E57A72253}"/>
              </a:ext>
            </a:extLst>
          </p:cNvPr>
          <p:cNvSpPr/>
          <p:nvPr/>
        </p:nvSpPr>
        <p:spPr>
          <a:xfrm>
            <a:off x="7208450" y="8330918"/>
            <a:ext cx="315439" cy="441589"/>
          </a:xfrm>
          <a:custGeom>
            <a:avLst/>
            <a:gdLst>
              <a:gd name="connsiteX0" fmla="*/ 27375 w 315439"/>
              <a:gd name="connsiteY0" fmla="*/ 282 h 441589"/>
              <a:gd name="connsiteX1" fmla="*/ 52775 w 315439"/>
              <a:gd name="connsiteY1" fmla="*/ 187607 h 441589"/>
              <a:gd name="connsiteX2" fmla="*/ 309950 w 315439"/>
              <a:gd name="connsiteY2" fmla="*/ 435257 h 441589"/>
              <a:gd name="connsiteX3" fmla="*/ 211525 w 315439"/>
              <a:gd name="connsiteY3" fmla="*/ 349532 h 441589"/>
              <a:gd name="connsiteX4" fmla="*/ 11500 w 315439"/>
              <a:gd name="connsiteY4" fmla="*/ 149507 h 441589"/>
              <a:gd name="connsiteX5" fmla="*/ 27375 w 315439"/>
              <a:gd name="connsiteY5" fmla="*/ 282 h 44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439" h="441589">
                <a:moveTo>
                  <a:pt x="27375" y="282"/>
                </a:moveTo>
                <a:cubicBezTo>
                  <a:pt x="34254" y="6632"/>
                  <a:pt x="5679" y="115111"/>
                  <a:pt x="52775" y="187607"/>
                </a:cubicBezTo>
                <a:cubicBezTo>
                  <a:pt x="99871" y="260103"/>
                  <a:pt x="283492" y="408269"/>
                  <a:pt x="309950" y="435257"/>
                </a:cubicBezTo>
                <a:cubicBezTo>
                  <a:pt x="336408" y="462245"/>
                  <a:pt x="261267" y="397157"/>
                  <a:pt x="211525" y="349532"/>
                </a:cubicBezTo>
                <a:cubicBezTo>
                  <a:pt x="161783" y="301907"/>
                  <a:pt x="42192" y="202953"/>
                  <a:pt x="11500" y="149507"/>
                </a:cubicBezTo>
                <a:cubicBezTo>
                  <a:pt x="-19192" y="96061"/>
                  <a:pt x="20496" y="-6068"/>
                  <a:pt x="27375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0F47790C-6658-E925-8939-0128986801E1}"/>
              </a:ext>
            </a:extLst>
          </p:cNvPr>
          <p:cNvSpPr/>
          <p:nvPr/>
        </p:nvSpPr>
        <p:spPr>
          <a:xfrm>
            <a:off x="7539713" y="8719392"/>
            <a:ext cx="512143" cy="859358"/>
          </a:xfrm>
          <a:custGeom>
            <a:avLst/>
            <a:gdLst>
              <a:gd name="connsiteX0" fmla="*/ 912 w 512143"/>
              <a:gd name="connsiteY0" fmla="*/ 196008 h 859358"/>
              <a:gd name="connsiteX1" fmla="*/ 381912 w 512143"/>
              <a:gd name="connsiteY1" fmla="*/ 453183 h 859358"/>
              <a:gd name="connsiteX2" fmla="*/ 505737 w 512143"/>
              <a:gd name="connsiteY2" fmla="*/ 834183 h 859358"/>
              <a:gd name="connsiteX3" fmla="*/ 480337 w 512143"/>
              <a:gd name="connsiteY3" fmla="*/ 732583 h 859358"/>
              <a:gd name="connsiteX4" fmla="*/ 512087 w 512143"/>
              <a:gd name="connsiteY4" fmla="*/ 2333 h 859358"/>
              <a:gd name="connsiteX5" fmla="*/ 470812 w 512143"/>
              <a:gd name="connsiteY5" fmla="*/ 494458 h 859358"/>
              <a:gd name="connsiteX6" fmla="*/ 280312 w 512143"/>
              <a:gd name="connsiteY6" fmla="*/ 319833 h 859358"/>
              <a:gd name="connsiteX7" fmla="*/ 912 w 512143"/>
              <a:gd name="connsiteY7" fmla="*/ 196008 h 85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143" h="859358">
                <a:moveTo>
                  <a:pt x="912" y="196008"/>
                </a:moveTo>
                <a:cubicBezTo>
                  <a:pt x="17845" y="218233"/>
                  <a:pt x="297775" y="346821"/>
                  <a:pt x="381912" y="453183"/>
                </a:cubicBezTo>
                <a:cubicBezTo>
                  <a:pt x="466050" y="559546"/>
                  <a:pt x="489333" y="787616"/>
                  <a:pt x="505737" y="834183"/>
                </a:cubicBezTo>
                <a:cubicBezTo>
                  <a:pt x="522141" y="880750"/>
                  <a:pt x="479279" y="871225"/>
                  <a:pt x="480337" y="732583"/>
                </a:cubicBezTo>
                <a:cubicBezTo>
                  <a:pt x="481395" y="593941"/>
                  <a:pt x="513674" y="42020"/>
                  <a:pt x="512087" y="2333"/>
                </a:cubicBezTo>
                <a:cubicBezTo>
                  <a:pt x="510500" y="-37354"/>
                  <a:pt x="509441" y="441541"/>
                  <a:pt x="470812" y="494458"/>
                </a:cubicBezTo>
                <a:cubicBezTo>
                  <a:pt x="432183" y="547375"/>
                  <a:pt x="353337" y="364283"/>
                  <a:pt x="280312" y="319833"/>
                </a:cubicBezTo>
                <a:cubicBezTo>
                  <a:pt x="207287" y="275383"/>
                  <a:pt x="-16021" y="173783"/>
                  <a:pt x="912" y="196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7CE13599-2256-0217-C532-2BC046160103}"/>
              </a:ext>
            </a:extLst>
          </p:cNvPr>
          <p:cNvSpPr/>
          <p:nvPr/>
        </p:nvSpPr>
        <p:spPr>
          <a:xfrm>
            <a:off x="7346950" y="9055100"/>
            <a:ext cx="436268" cy="540362"/>
          </a:xfrm>
          <a:custGeom>
            <a:avLst/>
            <a:gdLst>
              <a:gd name="connsiteX0" fmla="*/ 0 w 436268"/>
              <a:gd name="connsiteY0" fmla="*/ 0 h 540362"/>
              <a:gd name="connsiteX1" fmla="*/ 428625 w 436268"/>
              <a:gd name="connsiteY1" fmla="*/ 530225 h 540362"/>
              <a:gd name="connsiteX2" fmla="*/ 285750 w 436268"/>
              <a:gd name="connsiteY2" fmla="*/ 361950 h 540362"/>
              <a:gd name="connsiteX3" fmla="*/ 0 w 436268"/>
              <a:gd name="connsiteY3" fmla="*/ 0 h 54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268" h="540362">
                <a:moveTo>
                  <a:pt x="0" y="0"/>
                </a:moveTo>
                <a:lnTo>
                  <a:pt x="428625" y="530225"/>
                </a:lnTo>
                <a:cubicBezTo>
                  <a:pt x="476250" y="590550"/>
                  <a:pt x="285750" y="361950"/>
                  <a:pt x="285750" y="3619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0C0C795D-06F3-EC8E-C53F-0741ADA0809C}"/>
              </a:ext>
            </a:extLst>
          </p:cNvPr>
          <p:cNvSpPr/>
          <p:nvPr/>
        </p:nvSpPr>
        <p:spPr>
          <a:xfrm>
            <a:off x="8188299" y="9022824"/>
            <a:ext cx="324610" cy="436652"/>
          </a:xfrm>
          <a:custGeom>
            <a:avLst/>
            <a:gdLst>
              <a:gd name="connsiteX0" fmla="*/ 63526 w 324610"/>
              <a:gd name="connsiteY0" fmla="*/ 526 h 436652"/>
              <a:gd name="connsiteX1" fmla="*/ 25426 w 324610"/>
              <a:gd name="connsiteY1" fmla="*/ 292626 h 436652"/>
              <a:gd name="connsiteX2" fmla="*/ 149251 w 324610"/>
              <a:gd name="connsiteY2" fmla="*/ 333901 h 436652"/>
              <a:gd name="connsiteX3" fmla="*/ 66701 w 324610"/>
              <a:gd name="connsiteY3" fmla="*/ 365651 h 436652"/>
              <a:gd name="connsiteX4" fmla="*/ 323876 w 324610"/>
              <a:gd name="connsiteY4" fmla="*/ 435501 h 436652"/>
              <a:gd name="connsiteX5" fmla="*/ 139726 w 324610"/>
              <a:gd name="connsiteY5" fmla="*/ 410101 h 436652"/>
              <a:gd name="connsiteX6" fmla="*/ 26 w 324610"/>
              <a:gd name="connsiteY6" fmla="*/ 422801 h 436652"/>
              <a:gd name="connsiteX7" fmla="*/ 127026 w 324610"/>
              <a:gd name="connsiteY7" fmla="*/ 397401 h 436652"/>
              <a:gd name="connsiteX8" fmla="*/ 19076 w 324610"/>
              <a:gd name="connsiteY8" fmla="*/ 327551 h 436652"/>
              <a:gd name="connsiteX9" fmla="*/ 34951 w 324610"/>
              <a:gd name="connsiteY9" fmla="*/ 222776 h 436652"/>
              <a:gd name="connsiteX10" fmla="*/ 63526 w 324610"/>
              <a:gd name="connsiteY10" fmla="*/ 526 h 43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610" h="436652">
                <a:moveTo>
                  <a:pt x="63526" y="526"/>
                </a:moveTo>
                <a:cubicBezTo>
                  <a:pt x="61939" y="12168"/>
                  <a:pt x="11138" y="237064"/>
                  <a:pt x="25426" y="292626"/>
                </a:cubicBezTo>
                <a:cubicBezTo>
                  <a:pt x="39713" y="348189"/>
                  <a:pt x="142372" y="321730"/>
                  <a:pt x="149251" y="333901"/>
                </a:cubicBezTo>
                <a:cubicBezTo>
                  <a:pt x="156130" y="346072"/>
                  <a:pt x="37597" y="348718"/>
                  <a:pt x="66701" y="365651"/>
                </a:cubicBezTo>
                <a:cubicBezTo>
                  <a:pt x="95805" y="382584"/>
                  <a:pt x="311705" y="428093"/>
                  <a:pt x="323876" y="435501"/>
                </a:cubicBezTo>
                <a:cubicBezTo>
                  <a:pt x="336047" y="442909"/>
                  <a:pt x="193701" y="412218"/>
                  <a:pt x="139726" y="410101"/>
                </a:cubicBezTo>
                <a:cubicBezTo>
                  <a:pt x="85751" y="407984"/>
                  <a:pt x="2143" y="424918"/>
                  <a:pt x="26" y="422801"/>
                </a:cubicBezTo>
                <a:cubicBezTo>
                  <a:pt x="-2091" y="420684"/>
                  <a:pt x="123851" y="413276"/>
                  <a:pt x="127026" y="397401"/>
                </a:cubicBezTo>
                <a:cubicBezTo>
                  <a:pt x="130201" y="381526"/>
                  <a:pt x="34422" y="356655"/>
                  <a:pt x="19076" y="327551"/>
                </a:cubicBezTo>
                <a:cubicBezTo>
                  <a:pt x="3730" y="298447"/>
                  <a:pt x="24368" y="271988"/>
                  <a:pt x="34951" y="222776"/>
                </a:cubicBezTo>
                <a:cubicBezTo>
                  <a:pt x="45534" y="173564"/>
                  <a:pt x="65113" y="-11116"/>
                  <a:pt x="63526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72AC9E1C-E371-D397-613A-8F6E04A5282E}"/>
              </a:ext>
            </a:extLst>
          </p:cNvPr>
          <p:cNvSpPr/>
          <p:nvPr/>
        </p:nvSpPr>
        <p:spPr>
          <a:xfrm>
            <a:off x="8205960" y="9844802"/>
            <a:ext cx="313460" cy="805844"/>
          </a:xfrm>
          <a:custGeom>
            <a:avLst/>
            <a:gdLst>
              <a:gd name="connsiteX0" fmla="*/ 198265 w 313460"/>
              <a:gd name="connsiteY0" fmla="*/ 873 h 805844"/>
              <a:gd name="connsiteX1" fmla="*/ 233190 w 313460"/>
              <a:gd name="connsiteY1" fmla="*/ 261223 h 805844"/>
              <a:gd name="connsiteX2" fmla="*/ 68090 w 313460"/>
              <a:gd name="connsiteY2" fmla="*/ 588248 h 805844"/>
              <a:gd name="connsiteX3" fmla="*/ 141115 w 313460"/>
              <a:gd name="connsiteY3" fmla="*/ 556498 h 805844"/>
              <a:gd name="connsiteX4" fmla="*/ 4590 w 313460"/>
              <a:gd name="connsiteY4" fmla="*/ 804148 h 805844"/>
              <a:gd name="connsiteX5" fmla="*/ 58565 w 313460"/>
              <a:gd name="connsiteY5" fmla="*/ 645398 h 805844"/>
              <a:gd name="connsiteX6" fmla="*/ 309390 w 313460"/>
              <a:gd name="connsiteY6" fmla="*/ 270748 h 805844"/>
              <a:gd name="connsiteX7" fmla="*/ 214140 w 313460"/>
              <a:gd name="connsiteY7" fmla="*/ 350123 h 805844"/>
              <a:gd name="connsiteX8" fmla="*/ 198265 w 313460"/>
              <a:gd name="connsiteY8" fmla="*/ 873 h 80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460" h="805844">
                <a:moveTo>
                  <a:pt x="198265" y="873"/>
                </a:moveTo>
                <a:cubicBezTo>
                  <a:pt x="201440" y="-13944"/>
                  <a:pt x="254886" y="163327"/>
                  <a:pt x="233190" y="261223"/>
                </a:cubicBezTo>
                <a:cubicBezTo>
                  <a:pt x="211494" y="359119"/>
                  <a:pt x="83436" y="539035"/>
                  <a:pt x="68090" y="588248"/>
                </a:cubicBezTo>
                <a:cubicBezTo>
                  <a:pt x="52744" y="637461"/>
                  <a:pt x="151698" y="520515"/>
                  <a:pt x="141115" y="556498"/>
                </a:cubicBezTo>
                <a:cubicBezTo>
                  <a:pt x="130532" y="592481"/>
                  <a:pt x="18348" y="789331"/>
                  <a:pt x="4590" y="804148"/>
                </a:cubicBezTo>
                <a:cubicBezTo>
                  <a:pt x="-9168" y="818965"/>
                  <a:pt x="7765" y="734298"/>
                  <a:pt x="58565" y="645398"/>
                </a:cubicBezTo>
                <a:cubicBezTo>
                  <a:pt x="109365" y="556498"/>
                  <a:pt x="283461" y="319960"/>
                  <a:pt x="309390" y="270748"/>
                </a:cubicBezTo>
                <a:cubicBezTo>
                  <a:pt x="335319" y="221536"/>
                  <a:pt x="229486" y="391398"/>
                  <a:pt x="214140" y="350123"/>
                </a:cubicBezTo>
                <a:cubicBezTo>
                  <a:pt x="198794" y="308848"/>
                  <a:pt x="195090" y="15690"/>
                  <a:pt x="198265" y="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E014D572-C667-66EC-573A-C20801B935F4}"/>
              </a:ext>
            </a:extLst>
          </p:cNvPr>
          <p:cNvSpPr/>
          <p:nvPr/>
        </p:nvSpPr>
        <p:spPr>
          <a:xfrm>
            <a:off x="7771882" y="9988474"/>
            <a:ext cx="403028" cy="663152"/>
          </a:xfrm>
          <a:custGeom>
            <a:avLst/>
            <a:gdLst>
              <a:gd name="connsiteX0" fmla="*/ 159268 w 403028"/>
              <a:gd name="connsiteY0" fmla="*/ 76 h 663152"/>
              <a:gd name="connsiteX1" fmla="*/ 203718 w 403028"/>
              <a:gd name="connsiteY1" fmla="*/ 238201 h 663152"/>
              <a:gd name="connsiteX2" fmla="*/ 3693 w 403028"/>
              <a:gd name="connsiteY2" fmla="*/ 654126 h 663152"/>
              <a:gd name="connsiteX3" fmla="*/ 98943 w 403028"/>
              <a:gd name="connsiteY3" fmla="*/ 482676 h 663152"/>
              <a:gd name="connsiteX4" fmla="*/ 400568 w 403028"/>
              <a:gd name="connsiteY4" fmla="*/ 6426 h 663152"/>
              <a:gd name="connsiteX5" fmla="*/ 238643 w 403028"/>
              <a:gd name="connsiteY5" fmla="*/ 209626 h 663152"/>
              <a:gd name="connsiteX6" fmla="*/ 159268 w 403028"/>
              <a:gd name="connsiteY6" fmla="*/ 76 h 66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028" h="663152">
                <a:moveTo>
                  <a:pt x="159268" y="76"/>
                </a:moveTo>
                <a:cubicBezTo>
                  <a:pt x="153447" y="4838"/>
                  <a:pt x="229647" y="129193"/>
                  <a:pt x="203718" y="238201"/>
                </a:cubicBezTo>
                <a:cubicBezTo>
                  <a:pt x="177789" y="347209"/>
                  <a:pt x="21155" y="613380"/>
                  <a:pt x="3693" y="654126"/>
                </a:cubicBezTo>
                <a:cubicBezTo>
                  <a:pt x="-13770" y="694872"/>
                  <a:pt x="32797" y="590626"/>
                  <a:pt x="98943" y="482676"/>
                </a:cubicBezTo>
                <a:cubicBezTo>
                  <a:pt x="165089" y="374726"/>
                  <a:pt x="377285" y="51934"/>
                  <a:pt x="400568" y="6426"/>
                </a:cubicBezTo>
                <a:cubicBezTo>
                  <a:pt x="423851" y="-39082"/>
                  <a:pt x="275155" y="205922"/>
                  <a:pt x="238643" y="209626"/>
                </a:cubicBezTo>
                <a:cubicBezTo>
                  <a:pt x="202131" y="213330"/>
                  <a:pt x="165089" y="-4686"/>
                  <a:pt x="159268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EE6C3B49-7213-E220-1DB7-BF67704F1AEE}"/>
              </a:ext>
            </a:extLst>
          </p:cNvPr>
          <p:cNvSpPr/>
          <p:nvPr/>
        </p:nvSpPr>
        <p:spPr>
          <a:xfrm>
            <a:off x="6761715" y="10823744"/>
            <a:ext cx="975834" cy="1045744"/>
          </a:xfrm>
          <a:custGeom>
            <a:avLst/>
            <a:gdLst>
              <a:gd name="connsiteX0" fmla="*/ 105810 w 975834"/>
              <a:gd name="connsiteY0" fmla="*/ 930106 h 1045744"/>
              <a:gd name="connsiteX1" fmla="*/ 969410 w 975834"/>
              <a:gd name="connsiteY1" fmla="*/ 6181 h 1045744"/>
              <a:gd name="connsiteX2" fmla="*/ 477285 w 975834"/>
              <a:gd name="connsiteY2" fmla="*/ 549106 h 1045744"/>
              <a:gd name="connsiteX3" fmla="*/ 58185 w 975834"/>
              <a:gd name="connsiteY3" fmla="*/ 987256 h 1045744"/>
              <a:gd name="connsiteX4" fmla="*/ 105810 w 975834"/>
              <a:gd name="connsiteY4" fmla="*/ 930106 h 104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5834" h="1045744">
                <a:moveTo>
                  <a:pt x="105810" y="930106"/>
                </a:moveTo>
                <a:lnTo>
                  <a:pt x="969410" y="6181"/>
                </a:lnTo>
                <a:cubicBezTo>
                  <a:pt x="1031322" y="-57319"/>
                  <a:pt x="629156" y="385594"/>
                  <a:pt x="477285" y="549106"/>
                </a:cubicBezTo>
                <a:cubicBezTo>
                  <a:pt x="325414" y="712618"/>
                  <a:pt x="124860" y="918993"/>
                  <a:pt x="58185" y="987256"/>
                </a:cubicBezTo>
                <a:cubicBezTo>
                  <a:pt x="-8490" y="1055519"/>
                  <a:pt x="-46061" y="1093618"/>
                  <a:pt x="105810" y="930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FEA9E88D-0CC5-0597-34E7-7CF508F6669A}"/>
              </a:ext>
            </a:extLst>
          </p:cNvPr>
          <p:cNvSpPr/>
          <p:nvPr/>
        </p:nvSpPr>
        <p:spPr>
          <a:xfrm>
            <a:off x="6642034" y="11747370"/>
            <a:ext cx="1120850" cy="419260"/>
          </a:xfrm>
          <a:custGeom>
            <a:avLst/>
            <a:gdLst>
              <a:gd name="connsiteX0" fmla="*/ 66 w 1120850"/>
              <a:gd name="connsiteY0" fmla="*/ 320805 h 419260"/>
              <a:gd name="connsiteX1" fmla="*/ 831916 w 1120850"/>
              <a:gd name="connsiteY1" fmla="*/ 60455 h 419260"/>
              <a:gd name="connsiteX2" fmla="*/ 812866 w 1120850"/>
              <a:gd name="connsiteY2" fmla="*/ 82680 h 419260"/>
              <a:gd name="connsiteX3" fmla="*/ 1120841 w 1120850"/>
              <a:gd name="connsiteY3" fmla="*/ 130 h 419260"/>
              <a:gd name="connsiteX4" fmla="*/ 822391 w 1120850"/>
              <a:gd name="connsiteY4" fmla="*/ 104905 h 419260"/>
              <a:gd name="connsiteX5" fmla="*/ 530291 w 1120850"/>
              <a:gd name="connsiteY5" fmla="*/ 419230 h 419260"/>
              <a:gd name="connsiteX6" fmla="*/ 784291 w 1120850"/>
              <a:gd name="connsiteY6" fmla="*/ 85855 h 419260"/>
              <a:gd name="connsiteX7" fmla="*/ 66 w 1120850"/>
              <a:gd name="connsiteY7" fmla="*/ 320805 h 41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0850" h="419260">
                <a:moveTo>
                  <a:pt x="66" y="320805"/>
                </a:moveTo>
                <a:cubicBezTo>
                  <a:pt x="8003" y="316572"/>
                  <a:pt x="696449" y="100142"/>
                  <a:pt x="831916" y="60455"/>
                </a:cubicBezTo>
                <a:cubicBezTo>
                  <a:pt x="967383" y="20768"/>
                  <a:pt x="764712" y="92734"/>
                  <a:pt x="812866" y="82680"/>
                </a:cubicBezTo>
                <a:cubicBezTo>
                  <a:pt x="861020" y="72626"/>
                  <a:pt x="1119254" y="-3574"/>
                  <a:pt x="1120841" y="130"/>
                </a:cubicBezTo>
                <a:cubicBezTo>
                  <a:pt x="1122428" y="3834"/>
                  <a:pt x="920816" y="35055"/>
                  <a:pt x="822391" y="104905"/>
                </a:cubicBezTo>
                <a:cubicBezTo>
                  <a:pt x="723966" y="174755"/>
                  <a:pt x="536641" y="422405"/>
                  <a:pt x="530291" y="419230"/>
                </a:cubicBezTo>
                <a:cubicBezTo>
                  <a:pt x="523941" y="416055"/>
                  <a:pt x="875308" y="102259"/>
                  <a:pt x="784291" y="85855"/>
                </a:cubicBezTo>
                <a:cubicBezTo>
                  <a:pt x="693274" y="69451"/>
                  <a:pt x="-7871" y="325038"/>
                  <a:pt x="66" y="320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16404E68-9933-8EB6-54C8-37E65B0D6033}"/>
              </a:ext>
            </a:extLst>
          </p:cNvPr>
          <p:cNvSpPr/>
          <p:nvPr/>
        </p:nvSpPr>
        <p:spPr>
          <a:xfrm>
            <a:off x="7074424" y="8329720"/>
            <a:ext cx="1042434" cy="1190149"/>
          </a:xfrm>
          <a:custGeom>
            <a:avLst/>
            <a:gdLst>
              <a:gd name="connsiteX0" fmla="*/ 9001 w 1042434"/>
              <a:gd name="connsiteY0" fmla="*/ 7830 h 1190149"/>
              <a:gd name="connsiteX1" fmla="*/ 675751 w 1042434"/>
              <a:gd name="connsiteY1" fmla="*/ 785705 h 1190149"/>
              <a:gd name="connsiteX2" fmla="*/ 605901 w 1042434"/>
              <a:gd name="connsiteY2" fmla="*/ 725380 h 1190149"/>
              <a:gd name="connsiteX3" fmla="*/ 948801 w 1042434"/>
              <a:gd name="connsiteY3" fmla="*/ 1100030 h 1190149"/>
              <a:gd name="connsiteX4" fmla="*/ 1034526 w 1042434"/>
              <a:gd name="connsiteY4" fmla="*/ 1179405 h 1190149"/>
              <a:gd name="connsiteX5" fmla="*/ 793226 w 1042434"/>
              <a:gd name="connsiteY5" fmla="*/ 922230 h 1190149"/>
              <a:gd name="connsiteX6" fmla="*/ 174101 w 1042434"/>
              <a:gd name="connsiteY6" fmla="*/ 306280 h 1190149"/>
              <a:gd name="connsiteX7" fmla="*/ 282051 w 1042434"/>
              <a:gd name="connsiteY7" fmla="*/ 379305 h 1190149"/>
              <a:gd name="connsiteX8" fmla="*/ 9001 w 1042434"/>
              <a:gd name="connsiteY8" fmla="*/ 7830 h 1190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2434" h="1190149">
                <a:moveTo>
                  <a:pt x="9001" y="7830"/>
                </a:moveTo>
                <a:cubicBezTo>
                  <a:pt x="74618" y="75563"/>
                  <a:pt x="576268" y="666113"/>
                  <a:pt x="675751" y="785705"/>
                </a:cubicBezTo>
                <a:cubicBezTo>
                  <a:pt x="775234" y="905297"/>
                  <a:pt x="560393" y="672993"/>
                  <a:pt x="605901" y="725380"/>
                </a:cubicBezTo>
                <a:cubicBezTo>
                  <a:pt x="651409" y="777767"/>
                  <a:pt x="877364" y="1024359"/>
                  <a:pt x="948801" y="1100030"/>
                </a:cubicBezTo>
                <a:cubicBezTo>
                  <a:pt x="1020239" y="1175701"/>
                  <a:pt x="1060455" y="1209038"/>
                  <a:pt x="1034526" y="1179405"/>
                </a:cubicBezTo>
                <a:cubicBezTo>
                  <a:pt x="1008597" y="1149772"/>
                  <a:pt x="936630" y="1067751"/>
                  <a:pt x="793226" y="922230"/>
                </a:cubicBezTo>
                <a:cubicBezTo>
                  <a:pt x="649822" y="776709"/>
                  <a:pt x="259297" y="396768"/>
                  <a:pt x="174101" y="306280"/>
                </a:cubicBezTo>
                <a:cubicBezTo>
                  <a:pt x="88905" y="215792"/>
                  <a:pt x="306922" y="425872"/>
                  <a:pt x="282051" y="379305"/>
                </a:cubicBezTo>
                <a:cubicBezTo>
                  <a:pt x="257180" y="332738"/>
                  <a:pt x="-56616" y="-59903"/>
                  <a:pt x="9001" y="7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D9B34399-DEE4-48BD-A12A-0C6BEB462601}"/>
              </a:ext>
            </a:extLst>
          </p:cNvPr>
          <p:cNvSpPr/>
          <p:nvPr/>
        </p:nvSpPr>
        <p:spPr>
          <a:xfrm>
            <a:off x="7313307" y="9022211"/>
            <a:ext cx="536972" cy="725761"/>
          </a:xfrm>
          <a:custGeom>
            <a:avLst/>
            <a:gdLst>
              <a:gd name="connsiteX0" fmla="*/ 1893 w 536972"/>
              <a:gd name="connsiteY0" fmla="*/ 1139 h 725761"/>
              <a:gd name="connsiteX1" fmla="*/ 500368 w 536972"/>
              <a:gd name="connsiteY1" fmla="*/ 613914 h 725761"/>
              <a:gd name="connsiteX2" fmla="*/ 436868 w 536972"/>
              <a:gd name="connsiteY2" fmla="*/ 547239 h 725761"/>
              <a:gd name="connsiteX3" fmla="*/ 535293 w 536972"/>
              <a:gd name="connsiteY3" fmla="*/ 725039 h 725761"/>
              <a:gd name="connsiteX4" fmla="*/ 338443 w 536972"/>
              <a:gd name="connsiteY4" fmla="*/ 467864 h 725761"/>
              <a:gd name="connsiteX5" fmla="*/ 1893 w 536972"/>
              <a:gd name="connsiteY5" fmla="*/ 1139 h 72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972" h="725761">
                <a:moveTo>
                  <a:pt x="1893" y="1139"/>
                </a:moveTo>
                <a:cubicBezTo>
                  <a:pt x="28880" y="25481"/>
                  <a:pt x="427872" y="522897"/>
                  <a:pt x="500368" y="613914"/>
                </a:cubicBezTo>
                <a:cubicBezTo>
                  <a:pt x="572864" y="704931"/>
                  <a:pt x="431047" y="528718"/>
                  <a:pt x="436868" y="547239"/>
                </a:cubicBezTo>
                <a:cubicBezTo>
                  <a:pt x="442689" y="565760"/>
                  <a:pt x="551697" y="738268"/>
                  <a:pt x="535293" y="725039"/>
                </a:cubicBezTo>
                <a:cubicBezTo>
                  <a:pt x="518889" y="711810"/>
                  <a:pt x="433164" y="586397"/>
                  <a:pt x="338443" y="467864"/>
                </a:cubicBezTo>
                <a:cubicBezTo>
                  <a:pt x="243722" y="349331"/>
                  <a:pt x="-25094" y="-23203"/>
                  <a:pt x="1893" y="1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574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148</TotalTime>
  <Words>35</Words>
  <Application>Microsoft Macintosh PowerPoint</Application>
  <PresentationFormat>A3 297x420 mm</PresentationFormat>
  <Paragraphs>9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Ro Hon Mincho Std B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8</cp:revision>
  <dcterms:created xsi:type="dcterms:W3CDTF">2023-09-16T06:38:33Z</dcterms:created>
  <dcterms:modified xsi:type="dcterms:W3CDTF">2023-09-17T02:17:04Z</dcterms:modified>
</cp:coreProperties>
</file>