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576" y="3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B4C625-AF1B-4418-8892-893C1C8E1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8A8DB59-7356-47EC-9133-9F4090F59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EE81BE-9372-41D0-A08E-061CD8A4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A42FEB-155F-49F6-B1B3-7B63B8E0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AEA905-86BC-4FEC-B800-10F3A297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84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0ECB6B-F98C-476D-99A4-1AD0C54BB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2EB4E0-74B9-4BF8-8AE6-AC77E9247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5D6086-D855-4108-B176-D8353BD7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0947EE-144D-4A55-B277-7FA25F502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F2AFBA-6C99-4515-89C5-1631EAE8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57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CEBD19D-FE89-41EC-A7DC-063548797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A1967F-D11D-4457-AE59-101BD58FD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050E9D-A9CE-458D-8E99-E9353D4A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3DE54C-5FE9-4AC1-A295-753AD0DC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93BBD7-106B-47E8-A53D-BDD851AB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78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6A1F33-6DCA-4BF1-B781-D7A1688A6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8571CE-698F-4A96-83B6-54957252E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31BD1A-401C-4D4C-B14D-55BAEFF6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FEEAF2-11D8-459A-945C-3CDFB844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6BACCB-271C-4861-84DB-FC0BE4BA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17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38CB0C-4033-4501-A282-3CA78FAC7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2E05E3-CCF5-4483-974A-73CF67E33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51BF39-FE6C-4CA2-A078-CE1D293D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3078D4-9A09-44B1-9D8A-B6811356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C22ACC-220A-4320-8732-CA4DEC03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8B991-5BCC-4225-B11E-BAC02F52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DEB989-1D96-4B68-BD4E-B89D97E61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6733DB-3009-4476-B0A4-012745694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CB1671-F6B3-4E8E-B434-2EF5BB0AD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59BAA6-5A3C-49F0-8286-258D402E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39DB02-715A-45E6-9F6C-0B1CFF7A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2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6E23C0-C879-4C27-A76A-B61D806C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5812BC-8E0A-4D2B-95F5-6ADF857BB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2E5A3A-3986-471C-AE4D-D6728A330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552A5A0-28B0-4328-BFDA-23474BF24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ACFABC-0DE3-46EA-99A9-09C95AA7B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0E25196-BAA4-4C9E-97EA-3D67A619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A12882-5D68-429F-B8BA-695A1C43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2E3ECDC-5778-4680-AEFD-1FF18EEA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26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23C1D-29C3-4A09-9671-3FED6FE5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7C0033-D2BC-480A-8DDF-3357670F3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87041A-93B5-4A2E-94F3-E10AC1F1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71648C-A43E-4ADB-9617-26EC200B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91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E93F82-038B-4CFB-AD02-2722F4AA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B35F966-0A94-4E3F-BD71-C99BAC32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AB5DD0-6636-42AB-8016-5DCD083B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7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3D48A-BB92-4FDD-9689-9994BDEA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FF92E1-17B8-4529-8558-A5B788924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07A871-638D-4382-A9A7-0EBBF2CB3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CDBEB-73F6-426F-AF22-46112F88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71B79F-E478-46D7-A14D-D09E3D7C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18C199-22D6-41F3-93AC-F08846345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45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A01154-C173-41AC-A9D7-5BBEC200B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3B0AEB-3603-4F87-9700-AB150ABAE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FC7152-4F52-40DD-9F06-2C3C1126E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8E1E75-EC28-43A1-8C00-8945DEB9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23E955-4176-4EFB-9083-CF1BC160C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5837D5-CF54-44B2-A328-E9BA9B2F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96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683E4B-7802-4080-A7C2-FC036A48A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80BC1D-70D6-4558-82AB-7E0029199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70CE01-9A52-4A2A-B24E-24E3FEDBD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6963E-2A1C-4C74-8636-6BC94C780935}" type="datetimeFigureOut">
              <a:rPr kumimoji="1" lang="ja-JP" altLang="en-US" smtClean="0"/>
              <a:t>2021/5/2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74CA42-C790-42BF-B370-F079ED3B3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3D79A8-B813-42EB-959A-0ACD229A3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6E19-CBA3-434C-A6DC-2644FECE2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31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ジャギ1" hidden="1">
            <a:extLst>
              <a:ext uri="{FF2B5EF4-FFF2-40B4-BE49-F238E27FC236}">
                <a16:creationId xmlns:a16="http://schemas.microsoft.com/office/drawing/2014/main" id="{C6E2AB09-7413-4168-A24A-934868450D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00"/>
          <a:stretch/>
        </p:blipFill>
        <p:spPr bwMode="auto">
          <a:xfrm>
            <a:off x="214" y="273954"/>
            <a:ext cx="12192000" cy="658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98" name="グループ化 1197" hidden="1">
            <a:extLst>
              <a:ext uri="{FF2B5EF4-FFF2-40B4-BE49-F238E27FC236}">
                <a16:creationId xmlns:a16="http://schemas.microsoft.com/office/drawing/2014/main" id="{BFE8E861-2452-4897-96F0-DF684B95C977}"/>
              </a:ext>
            </a:extLst>
          </p:cNvPr>
          <p:cNvGrpSpPr/>
          <p:nvPr/>
        </p:nvGrpSpPr>
        <p:grpSpPr>
          <a:xfrm>
            <a:off x="373860" y="361443"/>
            <a:ext cx="5826918" cy="6544344"/>
            <a:chOff x="373860" y="361443"/>
            <a:chExt cx="5826918" cy="6544344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ADCF74AB-15FD-4C16-AD4A-EFC10673B73B}"/>
                </a:ext>
              </a:extLst>
            </p:cNvPr>
            <p:cNvSpPr/>
            <p:nvPr/>
          </p:nvSpPr>
          <p:spPr>
            <a:xfrm>
              <a:off x="5418008" y="381773"/>
              <a:ext cx="684209" cy="277788"/>
            </a:xfrm>
            <a:custGeom>
              <a:avLst/>
              <a:gdLst>
                <a:gd name="connsiteX0" fmla="*/ 683283 w 684209"/>
                <a:gd name="connsiteY0" fmla="*/ 2402 h 277788"/>
                <a:gd name="connsiteX1" fmla="*/ 540408 w 684209"/>
                <a:gd name="connsiteY1" fmla="*/ 21452 h 277788"/>
                <a:gd name="connsiteX2" fmla="*/ 114958 w 684209"/>
                <a:gd name="connsiteY2" fmla="*/ 180202 h 277788"/>
                <a:gd name="connsiteX3" fmla="*/ 8596 w 684209"/>
                <a:gd name="connsiteY3" fmla="*/ 270690 h 277788"/>
                <a:gd name="connsiteX4" fmla="*/ 14946 w 684209"/>
                <a:gd name="connsiteY4" fmla="*/ 262752 h 277788"/>
                <a:gd name="connsiteX5" fmla="*/ 83208 w 684209"/>
                <a:gd name="connsiteY5" fmla="*/ 189727 h 277788"/>
                <a:gd name="connsiteX6" fmla="*/ 486433 w 684209"/>
                <a:gd name="connsiteY6" fmla="*/ 29390 h 277788"/>
                <a:gd name="connsiteX7" fmla="*/ 683283 w 684209"/>
                <a:gd name="connsiteY7" fmla="*/ 2402 h 27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4209" h="277788">
                  <a:moveTo>
                    <a:pt x="683283" y="2402"/>
                  </a:moveTo>
                  <a:cubicBezTo>
                    <a:pt x="692279" y="1079"/>
                    <a:pt x="635129" y="-8181"/>
                    <a:pt x="540408" y="21452"/>
                  </a:cubicBezTo>
                  <a:cubicBezTo>
                    <a:pt x="445687" y="51085"/>
                    <a:pt x="203593" y="138662"/>
                    <a:pt x="114958" y="180202"/>
                  </a:cubicBezTo>
                  <a:cubicBezTo>
                    <a:pt x="26323" y="221742"/>
                    <a:pt x="8596" y="270690"/>
                    <a:pt x="8596" y="270690"/>
                  </a:cubicBezTo>
                  <a:cubicBezTo>
                    <a:pt x="-8073" y="284448"/>
                    <a:pt x="2511" y="276246"/>
                    <a:pt x="14946" y="262752"/>
                  </a:cubicBezTo>
                  <a:cubicBezTo>
                    <a:pt x="27381" y="249258"/>
                    <a:pt x="4627" y="228621"/>
                    <a:pt x="83208" y="189727"/>
                  </a:cubicBezTo>
                  <a:cubicBezTo>
                    <a:pt x="161789" y="150833"/>
                    <a:pt x="384833" y="60611"/>
                    <a:pt x="486433" y="29390"/>
                  </a:cubicBezTo>
                  <a:cubicBezTo>
                    <a:pt x="588033" y="-1831"/>
                    <a:pt x="674287" y="3725"/>
                    <a:pt x="683283" y="24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2DD91FA-30BD-454A-AD47-AD9317F2A596}"/>
                </a:ext>
              </a:extLst>
            </p:cNvPr>
            <p:cNvSpPr/>
            <p:nvPr/>
          </p:nvSpPr>
          <p:spPr>
            <a:xfrm>
              <a:off x="5718550" y="561442"/>
              <a:ext cx="157921" cy="249086"/>
            </a:xfrm>
            <a:custGeom>
              <a:avLst/>
              <a:gdLst>
                <a:gd name="connsiteX0" fmla="*/ 14441 w 157921"/>
                <a:gd name="connsiteY0" fmla="*/ 533 h 249086"/>
                <a:gd name="connsiteX1" fmla="*/ 154 w 157921"/>
                <a:gd name="connsiteY1" fmla="*/ 64033 h 249086"/>
                <a:gd name="connsiteX2" fmla="*/ 25554 w 157921"/>
                <a:gd name="connsiteY2" fmla="*/ 106896 h 249086"/>
                <a:gd name="connsiteX3" fmla="*/ 60479 w 157921"/>
                <a:gd name="connsiteY3" fmla="*/ 159283 h 249086"/>
                <a:gd name="connsiteX4" fmla="*/ 147791 w 157921"/>
                <a:gd name="connsiteY4" fmla="*/ 240246 h 249086"/>
                <a:gd name="connsiteX5" fmla="*/ 149379 w 157921"/>
                <a:gd name="connsiteY5" fmla="*/ 246596 h 249086"/>
                <a:gd name="connsiteX6" fmla="*/ 87466 w 157921"/>
                <a:gd name="connsiteY6" fmla="*/ 237071 h 249086"/>
                <a:gd name="connsiteX7" fmla="*/ 39841 w 157921"/>
                <a:gd name="connsiteY7" fmla="*/ 176746 h 249086"/>
                <a:gd name="connsiteX8" fmla="*/ 20791 w 157921"/>
                <a:gd name="connsiteY8" fmla="*/ 121183 h 249086"/>
                <a:gd name="connsiteX9" fmla="*/ 4916 w 157921"/>
                <a:gd name="connsiteY9" fmla="*/ 102133 h 249086"/>
                <a:gd name="connsiteX10" fmla="*/ 14441 w 157921"/>
                <a:gd name="connsiteY10" fmla="*/ 533 h 24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921" h="249086">
                  <a:moveTo>
                    <a:pt x="14441" y="533"/>
                  </a:moveTo>
                  <a:cubicBezTo>
                    <a:pt x="13647" y="-5817"/>
                    <a:pt x="-1698" y="46306"/>
                    <a:pt x="154" y="64033"/>
                  </a:cubicBezTo>
                  <a:cubicBezTo>
                    <a:pt x="2006" y="81760"/>
                    <a:pt x="15500" y="91021"/>
                    <a:pt x="25554" y="106896"/>
                  </a:cubicBezTo>
                  <a:cubicBezTo>
                    <a:pt x="35608" y="122771"/>
                    <a:pt x="40106" y="137058"/>
                    <a:pt x="60479" y="159283"/>
                  </a:cubicBezTo>
                  <a:cubicBezTo>
                    <a:pt x="80852" y="181508"/>
                    <a:pt x="147791" y="240246"/>
                    <a:pt x="147791" y="240246"/>
                  </a:cubicBezTo>
                  <a:cubicBezTo>
                    <a:pt x="162608" y="254798"/>
                    <a:pt x="159433" y="247125"/>
                    <a:pt x="149379" y="246596"/>
                  </a:cubicBezTo>
                  <a:cubicBezTo>
                    <a:pt x="139325" y="246067"/>
                    <a:pt x="105722" y="248713"/>
                    <a:pt x="87466" y="237071"/>
                  </a:cubicBezTo>
                  <a:cubicBezTo>
                    <a:pt x="69210" y="225429"/>
                    <a:pt x="50954" y="196061"/>
                    <a:pt x="39841" y="176746"/>
                  </a:cubicBezTo>
                  <a:cubicBezTo>
                    <a:pt x="28729" y="157431"/>
                    <a:pt x="26612" y="133619"/>
                    <a:pt x="20791" y="121183"/>
                  </a:cubicBezTo>
                  <a:cubicBezTo>
                    <a:pt x="14970" y="108748"/>
                    <a:pt x="8885" y="121183"/>
                    <a:pt x="4916" y="102133"/>
                  </a:cubicBezTo>
                  <a:cubicBezTo>
                    <a:pt x="947" y="83083"/>
                    <a:pt x="15235" y="6883"/>
                    <a:pt x="14441" y="5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FA1F1441-C80E-4EAE-8A51-2B2019615FEA}"/>
                </a:ext>
              </a:extLst>
            </p:cNvPr>
            <p:cNvSpPr/>
            <p:nvPr/>
          </p:nvSpPr>
          <p:spPr>
            <a:xfrm>
              <a:off x="5518662" y="862068"/>
              <a:ext cx="511483" cy="202139"/>
            </a:xfrm>
            <a:custGeom>
              <a:avLst/>
              <a:gdLst>
                <a:gd name="connsiteX0" fmla="*/ 17 w 511483"/>
                <a:gd name="connsiteY0" fmla="*/ 201557 h 202139"/>
                <a:gd name="connsiteX1" fmla="*/ 85742 w 511483"/>
                <a:gd name="connsiteY1" fmla="*/ 130120 h 202139"/>
                <a:gd name="connsiteX2" fmla="*/ 230204 w 511483"/>
                <a:gd name="connsiteY2" fmla="*/ 41220 h 202139"/>
                <a:gd name="connsiteX3" fmla="*/ 373079 w 511483"/>
                <a:gd name="connsiteY3" fmla="*/ 15820 h 202139"/>
                <a:gd name="connsiteX4" fmla="*/ 428642 w 511483"/>
                <a:gd name="connsiteY4" fmla="*/ 49157 h 202139"/>
                <a:gd name="connsiteX5" fmla="*/ 477854 w 511483"/>
                <a:gd name="connsiteY5" fmla="*/ 131707 h 202139"/>
                <a:gd name="connsiteX6" fmla="*/ 484204 w 511483"/>
                <a:gd name="connsiteY6" fmla="*/ 150757 h 202139"/>
                <a:gd name="connsiteX7" fmla="*/ 504842 w 511483"/>
                <a:gd name="connsiteY7" fmla="*/ 198382 h 202139"/>
                <a:gd name="connsiteX8" fmla="*/ 509604 w 511483"/>
                <a:gd name="connsiteY8" fmla="*/ 166632 h 202139"/>
                <a:gd name="connsiteX9" fmla="*/ 476267 w 511483"/>
                <a:gd name="connsiteY9" fmla="*/ 74557 h 202139"/>
                <a:gd name="connsiteX10" fmla="*/ 411179 w 511483"/>
                <a:gd name="connsiteY10" fmla="*/ 11057 h 202139"/>
                <a:gd name="connsiteX11" fmla="*/ 333392 w 511483"/>
                <a:gd name="connsiteY11" fmla="*/ 1532 h 202139"/>
                <a:gd name="connsiteX12" fmla="*/ 212742 w 511483"/>
                <a:gd name="connsiteY12" fmla="*/ 28520 h 202139"/>
                <a:gd name="connsiteX13" fmla="*/ 92092 w 511483"/>
                <a:gd name="connsiteY13" fmla="*/ 90432 h 202139"/>
                <a:gd name="connsiteX14" fmla="*/ 17 w 511483"/>
                <a:gd name="connsiteY14" fmla="*/ 201557 h 20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1483" h="202139">
                  <a:moveTo>
                    <a:pt x="17" y="201557"/>
                  </a:moveTo>
                  <a:cubicBezTo>
                    <a:pt x="-1041" y="208172"/>
                    <a:pt x="47378" y="156843"/>
                    <a:pt x="85742" y="130120"/>
                  </a:cubicBezTo>
                  <a:cubicBezTo>
                    <a:pt x="124106" y="103397"/>
                    <a:pt x="182315" y="60270"/>
                    <a:pt x="230204" y="41220"/>
                  </a:cubicBezTo>
                  <a:cubicBezTo>
                    <a:pt x="278094" y="22170"/>
                    <a:pt x="340006" y="14497"/>
                    <a:pt x="373079" y="15820"/>
                  </a:cubicBezTo>
                  <a:cubicBezTo>
                    <a:pt x="406152" y="17143"/>
                    <a:pt x="411180" y="29843"/>
                    <a:pt x="428642" y="49157"/>
                  </a:cubicBezTo>
                  <a:cubicBezTo>
                    <a:pt x="446104" y="68471"/>
                    <a:pt x="468594" y="114774"/>
                    <a:pt x="477854" y="131707"/>
                  </a:cubicBezTo>
                  <a:cubicBezTo>
                    <a:pt x="487114" y="148640"/>
                    <a:pt x="479706" y="139645"/>
                    <a:pt x="484204" y="150757"/>
                  </a:cubicBezTo>
                  <a:cubicBezTo>
                    <a:pt x="488702" y="161869"/>
                    <a:pt x="500609" y="195736"/>
                    <a:pt x="504842" y="198382"/>
                  </a:cubicBezTo>
                  <a:cubicBezTo>
                    <a:pt x="509075" y="201028"/>
                    <a:pt x="514366" y="187269"/>
                    <a:pt x="509604" y="166632"/>
                  </a:cubicBezTo>
                  <a:cubicBezTo>
                    <a:pt x="504842" y="145995"/>
                    <a:pt x="492671" y="100486"/>
                    <a:pt x="476267" y="74557"/>
                  </a:cubicBezTo>
                  <a:cubicBezTo>
                    <a:pt x="459863" y="48628"/>
                    <a:pt x="434992" y="23228"/>
                    <a:pt x="411179" y="11057"/>
                  </a:cubicBezTo>
                  <a:cubicBezTo>
                    <a:pt x="387367" y="-1114"/>
                    <a:pt x="366465" y="-1378"/>
                    <a:pt x="333392" y="1532"/>
                  </a:cubicBezTo>
                  <a:cubicBezTo>
                    <a:pt x="300319" y="4442"/>
                    <a:pt x="252959" y="13703"/>
                    <a:pt x="212742" y="28520"/>
                  </a:cubicBezTo>
                  <a:cubicBezTo>
                    <a:pt x="172525" y="43337"/>
                    <a:pt x="128340" y="65561"/>
                    <a:pt x="92092" y="90432"/>
                  </a:cubicBezTo>
                  <a:cubicBezTo>
                    <a:pt x="55844" y="115303"/>
                    <a:pt x="1075" y="194942"/>
                    <a:pt x="17" y="2015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922E69E5-2707-424D-8DB0-C3296EAF7A33}"/>
                </a:ext>
              </a:extLst>
            </p:cNvPr>
            <p:cNvSpPr/>
            <p:nvPr/>
          </p:nvSpPr>
          <p:spPr>
            <a:xfrm>
              <a:off x="5664406" y="650753"/>
              <a:ext cx="155593" cy="202558"/>
            </a:xfrm>
            <a:custGeom>
              <a:avLst/>
              <a:gdLst>
                <a:gd name="connsiteX0" fmla="*/ 323 w 155593"/>
                <a:gd name="connsiteY0" fmla="*/ 122 h 202558"/>
                <a:gd name="connsiteX1" fmla="*/ 62235 w 155593"/>
                <a:gd name="connsiteY1" fmla="*/ 54097 h 202558"/>
                <a:gd name="connsiteX2" fmla="*/ 79698 w 155593"/>
                <a:gd name="connsiteY2" fmla="*/ 141410 h 202558"/>
                <a:gd name="connsiteX3" fmla="*/ 154310 w 155593"/>
                <a:gd name="connsiteY3" fmla="*/ 198560 h 202558"/>
                <a:gd name="connsiteX4" fmla="*/ 122560 w 155593"/>
                <a:gd name="connsiteY4" fmla="*/ 192210 h 202558"/>
                <a:gd name="connsiteX5" fmla="*/ 66998 w 155593"/>
                <a:gd name="connsiteY5" fmla="*/ 147760 h 202558"/>
                <a:gd name="connsiteX6" fmla="*/ 36835 w 155593"/>
                <a:gd name="connsiteY6" fmla="*/ 90610 h 202558"/>
                <a:gd name="connsiteX7" fmla="*/ 36835 w 155593"/>
                <a:gd name="connsiteY7" fmla="*/ 68385 h 202558"/>
                <a:gd name="connsiteX8" fmla="*/ 323 w 155593"/>
                <a:gd name="connsiteY8" fmla="*/ 122 h 20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593" h="202558">
                  <a:moveTo>
                    <a:pt x="323" y="122"/>
                  </a:moveTo>
                  <a:cubicBezTo>
                    <a:pt x="4556" y="-2259"/>
                    <a:pt x="49006" y="30549"/>
                    <a:pt x="62235" y="54097"/>
                  </a:cubicBezTo>
                  <a:cubicBezTo>
                    <a:pt x="75464" y="77645"/>
                    <a:pt x="64352" y="117333"/>
                    <a:pt x="79698" y="141410"/>
                  </a:cubicBezTo>
                  <a:cubicBezTo>
                    <a:pt x="95044" y="165487"/>
                    <a:pt x="147166" y="190093"/>
                    <a:pt x="154310" y="198560"/>
                  </a:cubicBezTo>
                  <a:cubicBezTo>
                    <a:pt x="161454" y="207027"/>
                    <a:pt x="137112" y="200677"/>
                    <a:pt x="122560" y="192210"/>
                  </a:cubicBezTo>
                  <a:cubicBezTo>
                    <a:pt x="108008" y="183743"/>
                    <a:pt x="81285" y="164693"/>
                    <a:pt x="66998" y="147760"/>
                  </a:cubicBezTo>
                  <a:cubicBezTo>
                    <a:pt x="52711" y="130827"/>
                    <a:pt x="41862" y="103839"/>
                    <a:pt x="36835" y="90610"/>
                  </a:cubicBezTo>
                  <a:cubicBezTo>
                    <a:pt x="31808" y="77381"/>
                    <a:pt x="38952" y="80820"/>
                    <a:pt x="36835" y="68385"/>
                  </a:cubicBezTo>
                  <a:cubicBezTo>
                    <a:pt x="34718" y="55950"/>
                    <a:pt x="-3910" y="2503"/>
                    <a:pt x="323" y="1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C8CBA864-7BAE-458C-A15B-A7C2F311EA12}"/>
                </a:ext>
              </a:extLst>
            </p:cNvPr>
            <p:cNvSpPr/>
            <p:nvPr/>
          </p:nvSpPr>
          <p:spPr>
            <a:xfrm>
              <a:off x="5623053" y="671424"/>
              <a:ext cx="94417" cy="57513"/>
            </a:xfrm>
            <a:custGeom>
              <a:avLst/>
              <a:gdLst>
                <a:gd name="connsiteX0" fmla="*/ 401 w 94417"/>
                <a:gd name="connsiteY0" fmla="*/ 89 h 57513"/>
                <a:gd name="connsiteX1" fmla="*/ 55963 w 94417"/>
                <a:gd name="connsiteY1" fmla="*/ 35014 h 57513"/>
                <a:gd name="connsiteX2" fmla="*/ 94063 w 94417"/>
                <a:gd name="connsiteY2" fmla="*/ 57239 h 57513"/>
                <a:gd name="connsiteX3" fmla="*/ 33738 w 94417"/>
                <a:gd name="connsiteY3" fmla="*/ 46126 h 57513"/>
                <a:gd name="connsiteX4" fmla="*/ 401 w 94417"/>
                <a:gd name="connsiteY4" fmla="*/ 89 h 57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17" h="57513">
                  <a:moveTo>
                    <a:pt x="401" y="89"/>
                  </a:moveTo>
                  <a:cubicBezTo>
                    <a:pt x="4105" y="-1763"/>
                    <a:pt x="40353" y="25489"/>
                    <a:pt x="55963" y="35014"/>
                  </a:cubicBezTo>
                  <a:cubicBezTo>
                    <a:pt x="71573" y="44539"/>
                    <a:pt x="97767" y="55387"/>
                    <a:pt x="94063" y="57239"/>
                  </a:cubicBezTo>
                  <a:cubicBezTo>
                    <a:pt x="90359" y="59091"/>
                    <a:pt x="48025" y="51153"/>
                    <a:pt x="33738" y="46126"/>
                  </a:cubicBezTo>
                  <a:cubicBezTo>
                    <a:pt x="19451" y="41099"/>
                    <a:pt x="-3303" y="1941"/>
                    <a:pt x="401" y="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83C2F6AE-3377-4E19-86CD-C3ACAD49A286}"/>
                </a:ext>
              </a:extLst>
            </p:cNvPr>
            <p:cNvSpPr/>
            <p:nvPr/>
          </p:nvSpPr>
          <p:spPr>
            <a:xfrm>
              <a:off x="5470124" y="519007"/>
              <a:ext cx="293790" cy="178627"/>
            </a:xfrm>
            <a:custGeom>
              <a:avLst/>
              <a:gdLst>
                <a:gd name="connsiteX0" fmla="*/ 293030 w 293790"/>
                <a:gd name="connsiteY0" fmla="*/ 106 h 178627"/>
                <a:gd name="connsiteX1" fmla="*/ 170792 w 293790"/>
                <a:gd name="connsiteY1" fmla="*/ 19156 h 178627"/>
                <a:gd name="connsiteX2" fmla="*/ 69192 w 293790"/>
                <a:gd name="connsiteY2" fmla="*/ 79481 h 178627"/>
                <a:gd name="connsiteX3" fmla="*/ 4105 w 293790"/>
                <a:gd name="connsiteY3" fmla="*/ 152506 h 178627"/>
                <a:gd name="connsiteX4" fmla="*/ 8867 w 293790"/>
                <a:gd name="connsiteY4" fmla="*/ 177906 h 178627"/>
                <a:gd name="connsiteX5" fmla="*/ 26330 w 293790"/>
                <a:gd name="connsiteY5" fmla="*/ 128693 h 178627"/>
                <a:gd name="connsiteX6" fmla="*/ 50142 w 293790"/>
                <a:gd name="connsiteY6" fmla="*/ 90593 h 178627"/>
                <a:gd name="connsiteX7" fmla="*/ 213655 w 293790"/>
                <a:gd name="connsiteY7" fmla="*/ 25506 h 178627"/>
                <a:gd name="connsiteX8" fmla="*/ 293030 w 293790"/>
                <a:gd name="connsiteY8" fmla="*/ 106 h 17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3790" h="178627">
                  <a:moveTo>
                    <a:pt x="293030" y="106"/>
                  </a:moveTo>
                  <a:cubicBezTo>
                    <a:pt x="285886" y="-952"/>
                    <a:pt x="208098" y="5927"/>
                    <a:pt x="170792" y="19156"/>
                  </a:cubicBezTo>
                  <a:cubicBezTo>
                    <a:pt x="133486" y="32385"/>
                    <a:pt x="96973" y="57256"/>
                    <a:pt x="69192" y="79481"/>
                  </a:cubicBezTo>
                  <a:cubicBezTo>
                    <a:pt x="41411" y="101706"/>
                    <a:pt x="14159" y="136102"/>
                    <a:pt x="4105" y="152506"/>
                  </a:cubicBezTo>
                  <a:cubicBezTo>
                    <a:pt x="-5949" y="168910"/>
                    <a:pt x="5163" y="181875"/>
                    <a:pt x="8867" y="177906"/>
                  </a:cubicBezTo>
                  <a:cubicBezTo>
                    <a:pt x="12571" y="173937"/>
                    <a:pt x="19451" y="143245"/>
                    <a:pt x="26330" y="128693"/>
                  </a:cubicBezTo>
                  <a:cubicBezTo>
                    <a:pt x="33209" y="114141"/>
                    <a:pt x="18921" y="107791"/>
                    <a:pt x="50142" y="90593"/>
                  </a:cubicBezTo>
                  <a:cubicBezTo>
                    <a:pt x="81363" y="73395"/>
                    <a:pt x="171586" y="40323"/>
                    <a:pt x="213655" y="25506"/>
                  </a:cubicBezTo>
                  <a:cubicBezTo>
                    <a:pt x="255724" y="10689"/>
                    <a:pt x="300174" y="1164"/>
                    <a:pt x="293030" y="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C221F15-EDFC-4536-96C6-E7ACCC60D566}"/>
                </a:ext>
              </a:extLst>
            </p:cNvPr>
            <p:cNvSpPr/>
            <p:nvPr/>
          </p:nvSpPr>
          <p:spPr>
            <a:xfrm>
              <a:off x="5618332" y="556882"/>
              <a:ext cx="48709" cy="75995"/>
            </a:xfrm>
            <a:custGeom>
              <a:avLst/>
              <a:gdLst>
                <a:gd name="connsiteX0" fmla="*/ 47984 w 48709"/>
                <a:gd name="connsiteY0" fmla="*/ 331 h 75995"/>
                <a:gd name="connsiteX1" fmla="*/ 28934 w 48709"/>
                <a:gd name="connsiteY1" fmla="*/ 47956 h 75995"/>
                <a:gd name="connsiteX2" fmla="*/ 25759 w 48709"/>
                <a:gd name="connsiteY2" fmla="*/ 73356 h 75995"/>
                <a:gd name="connsiteX3" fmla="*/ 14647 w 48709"/>
                <a:gd name="connsiteY3" fmla="*/ 70181 h 75995"/>
                <a:gd name="connsiteX4" fmla="*/ 359 w 48709"/>
                <a:gd name="connsiteY4" fmla="*/ 28906 h 75995"/>
                <a:gd name="connsiteX5" fmla="*/ 47984 w 48709"/>
                <a:gd name="connsiteY5" fmla="*/ 331 h 75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709" h="75995">
                  <a:moveTo>
                    <a:pt x="47984" y="331"/>
                  </a:moveTo>
                  <a:cubicBezTo>
                    <a:pt x="52746" y="3506"/>
                    <a:pt x="32638" y="35785"/>
                    <a:pt x="28934" y="47956"/>
                  </a:cubicBezTo>
                  <a:cubicBezTo>
                    <a:pt x="25230" y="60127"/>
                    <a:pt x="28140" y="69652"/>
                    <a:pt x="25759" y="73356"/>
                  </a:cubicBezTo>
                  <a:cubicBezTo>
                    <a:pt x="23378" y="77060"/>
                    <a:pt x="18880" y="77589"/>
                    <a:pt x="14647" y="70181"/>
                  </a:cubicBezTo>
                  <a:cubicBezTo>
                    <a:pt x="10414" y="62773"/>
                    <a:pt x="-2287" y="40283"/>
                    <a:pt x="359" y="28906"/>
                  </a:cubicBezTo>
                  <a:cubicBezTo>
                    <a:pt x="3005" y="17529"/>
                    <a:pt x="43222" y="-2844"/>
                    <a:pt x="47984" y="3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F39928F-315E-49F5-B548-3E2DF826DF33}"/>
                </a:ext>
              </a:extLst>
            </p:cNvPr>
            <p:cNvSpPr/>
            <p:nvPr/>
          </p:nvSpPr>
          <p:spPr>
            <a:xfrm>
              <a:off x="5559506" y="679384"/>
              <a:ext cx="185056" cy="193460"/>
            </a:xfrm>
            <a:custGeom>
              <a:avLst/>
              <a:gdLst>
                <a:gd name="connsiteX0" fmla="*/ 2035 w 185056"/>
                <a:gd name="connsiteY0" fmla="*/ 66 h 193460"/>
                <a:gd name="connsiteX1" fmla="*/ 52835 w 185056"/>
                <a:gd name="connsiteY1" fmla="*/ 69916 h 193460"/>
                <a:gd name="connsiteX2" fmla="*/ 79823 w 185056"/>
                <a:gd name="connsiteY2" fmla="*/ 81029 h 193460"/>
                <a:gd name="connsiteX3" fmla="*/ 92523 w 185056"/>
                <a:gd name="connsiteY3" fmla="*/ 92141 h 193460"/>
                <a:gd name="connsiteX4" fmla="*/ 183010 w 185056"/>
                <a:gd name="connsiteY4" fmla="*/ 177866 h 193460"/>
                <a:gd name="connsiteX5" fmla="*/ 151260 w 185056"/>
                <a:gd name="connsiteY5" fmla="*/ 169929 h 193460"/>
                <a:gd name="connsiteX6" fmla="*/ 100460 w 185056"/>
                <a:gd name="connsiteY6" fmla="*/ 114366 h 193460"/>
                <a:gd name="connsiteX7" fmla="*/ 87760 w 185056"/>
                <a:gd name="connsiteY7" fmla="*/ 111191 h 193460"/>
                <a:gd name="connsiteX8" fmla="*/ 78235 w 185056"/>
                <a:gd name="connsiteY8" fmla="*/ 168341 h 193460"/>
                <a:gd name="connsiteX9" fmla="*/ 90935 w 185056"/>
                <a:gd name="connsiteY9" fmla="*/ 192154 h 193460"/>
                <a:gd name="connsiteX10" fmla="*/ 48073 w 185056"/>
                <a:gd name="connsiteY10" fmla="*/ 131829 h 193460"/>
                <a:gd name="connsiteX11" fmla="*/ 41723 w 185056"/>
                <a:gd name="connsiteY11" fmla="*/ 106429 h 193460"/>
                <a:gd name="connsiteX12" fmla="*/ 27435 w 185056"/>
                <a:gd name="connsiteY12" fmla="*/ 79441 h 193460"/>
                <a:gd name="connsiteX13" fmla="*/ 11560 w 185056"/>
                <a:gd name="connsiteY13" fmla="*/ 57216 h 193460"/>
                <a:gd name="connsiteX14" fmla="*/ 2035 w 185056"/>
                <a:gd name="connsiteY14" fmla="*/ 66 h 19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5056" h="193460">
                  <a:moveTo>
                    <a:pt x="2035" y="66"/>
                  </a:moveTo>
                  <a:cubicBezTo>
                    <a:pt x="8914" y="2183"/>
                    <a:pt x="39870" y="56422"/>
                    <a:pt x="52835" y="69916"/>
                  </a:cubicBezTo>
                  <a:cubicBezTo>
                    <a:pt x="65800" y="83410"/>
                    <a:pt x="73208" y="77325"/>
                    <a:pt x="79823" y="81029"/>
                  </a:cubicBezTo>
                  <a:cubicBezTo>
                    <a:pt x="86438" y="84733"/>
                    <a:pt x="92523" y="92141"/>
                    <a:pt x="92523" y="92141"/>
                  </a:cubicBezTo>
                  <a:cubicBezTo>
                    <a:pt x="109721" y="108280"/>
                    <a:pt x="173221" y="164901"/>
                    <a:pt x="183010" y="177866"/>
                  </a:cubicBezTo>
                  <a:cubicBezTo>
                    <a:pt x="192800" y="190831"/>
                    <a:pt x="165018" y="180512"/>
                    <a:pt x="151260" y="169929"/>
                  </a:cubicBezTo>
                  <a:cubicBezTo>
                    <a:pt x="137502" y="159346"/>
                    <a:pt x="111043" y="124156"/>
                    <a:pt x="100460" y="114366"/>
                  </a:cubicBezTo>
                  <a:cubicBezTo>
                    <a:pt x="89877" y="104576"/>
                    <a:pt x="91464" y="102195"/>
                    <a:pt x="87760" y="111191"/>
                  </a:cubicBezTo>
                  <a:cubicBezTo>
                    <a:pt x="84056" y="120187"/>
                    <a:pt x="77706" y="154847"/>
                    <a:pt x="78235" y="168341"/>
                  </a:cubicBezTo>
                  <a:cubicBezTo>
                    <a:pt x="78764" y="181835"/>
                    <a:pt x="95962" y="198239"/>
                    <a:pt x="90935" y="192154"/>
                  </a:cubicBezTo>
                  <a:cubicBezTo>
                    <a:pt x="85908" y="186069"/>
                    <a:pt x="56275" y="146116"/>
                    <a:pt x="48073" y="131829"/>
                  </a:cubicBezTo>
                  <a:cubicBezTo>
                    <a:pt x="39871" y="117542"/>
                    <a:pt x="45163" y="115160"/>
                    <a:pt x="41723" y="106429"/>
                  </a:cubicBezTo>
                  <a:cubicBezTo>
                    <a:pt x="38283" y="97698"/>
                    <a:pt x="32462" y="87643"/>
                    <a:pt x="27435" y="79441"/>
                  </a:cubicBezTo>
                  <a:cubicBezTo>
                    <a:pt x="22408" y="71239"/>
                    <a:pt x="15529" y="67270"/>
                    <a:pt x="11560" y="57216"/>
                  </a:cubicBezTo>
                  <a:cubicBezTo>
                    <a:pt x="7591" y="47162"/>
                    <a:pt x="-4844" y="-2051"/>
                    <a:pt x="2035" y="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50623992-7714-441F-A575-17DD86496021}"/>
                </a:ext>
              </a:extLst>
            </p:cNvPr>
            <p:cNvSpPr/>
            <p:nvPr/>
          </p:nvSpPr>
          <p:spPr>
            <a:xfrm>
              <a:off x="5429775" y="718494"/>
              <a:ext cx="220675" cy="249536"/>
            </a:xfrm>
            <a:custGeom>
              <a:avLst/>
              <a:gdLst>
                <a:gd name="connsiteX0" fmla="*/ 103191 w 220675"/>
                <a:gd name="connsiteY0" fmla="*/ 644 h 249536"/>
                <a:gd name="connsiteX1" fmla="*/ 122241 w 220675"/>
                <a:gd name="connsiteY1" fmla="*/ 48269 h 249536"/>
                <a:gd name="connsiteX2" fmla="*/ 131766 w 220675"/>
                <a:gd name="connsiteY2" fmla="*/ 91131 h 249536"/>
                <a:gd name="connsiteX3" fmla="*/ 185741 w 220675"/>
                <a:gd name="connsiteY3" fmla="*/ 154631 h 249536"/>
                <a:gd name="connsiteX4" fmla="*/ 220666 w 220675"/>
                <a:gd name="connsiteY4" fmla="*/ 181619 h 249536"/>
                <a:gd name="connsiteX5" fmla="*/ 182566 w 220675"/>
                <a:gd name="connsiteY5" fmla="*/ 195906 h 249536"/>
                <a:gd name="connsiteX6" fmla="*/ 158754 w 220675"/>
                <a:gd name="connsiteY6" fmla="*/ 156219 h 249536"/>
                <a:gd name="connsiteX7" fmla="*/ 115891 w 220675"/>
                <a:gd name="connsiteY7" fmla="*/ 119706 h 249536"/>
                <a:gd name="connsiteX8" fmla="*/ 131766 w 220675"/>
                <a:gd name="connsiteY8" fmla="*/ 180031 h 249536"/>
                <a:gd name="connsiteX9" fmla="*/ 134941 w 220675"/>
                <a:gd name="connsiteY9" fmla="*/ 230831 h 249536"/>
                <a:gd name="connsiteX10" fmla="*/ 114304 w 220675"/>
                <a:gd name="connsiteY10" fmla="*/ 248294 h 249536"/>
                <a:gd name="connsiteX11" fmla="*/ 50804 w 220675"/>
                <a:gd name="connsiteY11" fmla="*/ 200669 h 249536"/>
                <a:gd name="connsiteX12" fmla="*/ 92079 w 220675"/>
                <a:gd name="connsiteY12" fmla="*/ 216544 h 249536"/>
                <a:gd name="connsiteX13" fmla="*/ 100016 w 220675"/>
                <a:gd name="connsiteY13" fmla="*/ 195906 h 249536"/>
                <a:gd name="connsiteX14" fmla="*/ 101604 w 220675"/>
                <a:gd name="connsiteY14" fmla="*/ 175269 h 249536"/>
                <a:gd name="connsiteX15" fmla="*/ 93666 w 220675"/>
                <a:gd name="connsiteY15" fmla="*/ 138756 h 249536"/>
                <a:gd name="connsiteX16" fmla="*/ 101604 w 220675"/>
                <a:gd name="connsiteY16" fmla="*/ 132406 h 249536"/>
                <a:gd name="connsiteX17" fmla="*/ 141291 w 220675"/>
                <a:gd name="connsiteY17" fmla="*/ 111769 h 249536"/>
                <a:gd name="connsiteX18" fmla="*/ 104779 w 220675"/>
                <a:gd name="connsiteY18" fmla="*/ 108594 h 249536"/>
                <a:gd name="connsiteX19" fmla="*/ 61916 w 220675"/>
                <a:gd name="connsiteY19" fmla="*/ 91131 h 249536"/>
                <a:gd name="connsiteX20" fmla="*/ 4 w 220675"/>
                <a:gd name="connsiteY20" fmla="*/ 16519 h 249536"/>
                <a:gd name="connsiteX21" fmla="*/ 58741 w 220675"/>
                <a:gd name="connsiteY21" fmla="*/ 65731 h 249536"/>
                <a:gd name="connsiteX22" fmla="*/ 103191 w 220675"/>
                <a:gd name="connsiteY22" fmla="*/ 86369 h 249536"/>
                <a:gd name="connsiteX23" fmla="*/ 120654 w 220675"/>
                <a:gd name="connsiteY23" fmla="*/ 84781 h 249536"/>
                <a:gd name="connsiteX24" fmla="*/ 103191 w 220675"/>
                <a:gd name="connsiteY24" fmla="*/ 644 h 24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0675" h="249536">
                  <a:moveTo>
                    <a:pt x="103191" y="644"/>
                  </a:moveTo>
                  <a:cubicBezTo>
                    <a:pt x="103456" y="-5441"/>
                    <a:pt x="117479" y="33188"/>
                    <a:pt x="122241" y="48269"/>
                  </a:cubicBezTo>
                  <a:cubicBezTo>
                    <a:pt x="127003" y="63350"/>
                    <a:pt x="121183" y="73404"/>
                    <a:pt x="131766" y="91131"/>
                  </a:cubicBezTo>
                  <a:cubicBezTo>
                    <a:pt x="142349" y="108858"/>
                    <a:pt x="170924" y="139550"/>
                    <a:pt x="185741" y="154631"/>
                  </a:cubicBezTo>
                  <a:cubicBezTo>
                    <a:pt x="200558" y="169712"/>
                    <a:pt x="221195" y="174740"/>
                    <a:pt x="220666" y="181619"/>
                  </a:cubicBezTo>
                  <a:cubicBezTo>
                    <a:pt x="220137" y="188498"/>
                    <a:pt x="192885" y="200139"/>
                    <a:pt x="182566" y="195906"/>
                  </a:cubicBezTo>
                  <a:cubicBezTo>
                    <a:pt x="172247" y="191673"/>
                    <a:pt x="169866" y="168919"/>
                    <a:pt x="158754" y="156219"/>
                  </a:cubicBezTo>
                  <a:cubicBezTo>
                    <a:pt x="147642" y="143519"/>
                    <a:pt x="120389" y="115737"/>
                    <a:pt x="115891" y="119706"/>
                  </a:cubicBezTo>
                  <a:cubicBezTo>
                    <a:pt x="111393" y="123675"/>
                    <a:pt x="128591" y="161510"/>
                    <a:pt x="131766" y="180031"/>
                  </a:cubicBezTo>
                  <a:cubicBezTo>
                    <a:pt x="134941" y="198552"/>
                    <a:pt x="137851" y="219454"/>
                    <a:pt x="134941" y="230831"/>
                  </a:cubicBezTo>
                  <a:cubicBezTo>
                    <a:pt x="132031" y="242208"/>
                    <a:pt x="128327" y="253321"/>
                    <a:pt x="114304" y="248294"/>
                  </a:cubicBezTo>
                  <a:cubicBezTo>
                    <a:pt x="100281" y="243267"/>
                    <a:pt x="54508" y="205961"/>
                    <a:pt x="50804" y="200669"/>
                  </a:cubicBezTo>
                  <a:cubicBezTo>
                    <a:pt x="47100" y="195377"/>
                    <a:pt x="83877" y="217338"/>
                    <a:pt x="92079" y="216544"/>
                  </a:cubicBezTo>
                  <a:cubicBezTo>
                    <a:pt x="100281" y="215750"/>
                    <a:pt x="98429" y="202785"/>
                    <a:pt x="100016" y="195906"/>
                  </a:cubicBezTo>
                  <a:cubicBezTo>
                    <a:pt x="101603" y="189027"/>
                    <a:pt x="102662" y="184794"/>
                    <a:pt x="101604" y="175269"/>
                  </a:cubicBezTo>
                  <a:cubicBezTo>
                    <a:pt x="100546" y="165744"/>
                    <a:pt x="93666" y="145900"/>
                    <a:pt x="93666" y="138756"/>
                  </a:cubicBezTo>
                  <a:cubicBezTo>
                    <a:pt x="93666" y="131612"/>
                    <a:pt x="93667" y="136904"/>
                    <a:pt x="101604" y="132406"/>
                  </a:cubicBezTo>
                  <a:cubicBezTo>
                    <a:pt x="109541" y="127908"/>
                    <a:pt x="140762" y="115738"/>
                    <a:pt x="141291" y="111769"/>
                  </a:cubicBezTo>
                  <a:cubicBezTo>
                    <a:pt x="141820" y="107800"/>
                    <a:pt x="118008" y="112034"/>
                    <a:pt x="104779" y="108594"/>
                  </a:cubicBezTo>
                  <a:cubicBezTo>
                    <a:pt x="91550" y="105154"/>
                    <a:pt x="79378" y="106477"/>
                    <a:pt x="61916" y="91131"/>
                  </a:cubicBezTo>
                  <a:cubicBezTo>
                    <a:pt x="44454" y="75785"/>
                    <a:pt x="533" y="20752"/>
                    <a:pt x="4" y="16519"/>
                  </a:cubicBezTo>
                  <a:cubicBezTo>
                    <a:pt x="-525" y="12286"/>
                    <a:pt x="41543" y="54089"/>
                    <a:pt x="58741" y="65731"/>
                  </a:cubicBezTo>
                  <a:cubicBezTo>
                    <a:pt x="75939" y="77373"/>
                    <a:pt x="92872" y="83194"/>
                    <a:pt x="103191" y="86369"/>
                  </a:cubicBezTo>
                  <a:cubicBezTo>
                    <a:pt x="113510" y="89544"/>
                    <a:pt x="120389" y="91396"/>
                    <a:pt x="120654" y="84781"/>
                  </a:cubicBezTo>
                  <a:cubicBezTo>
                    <a:pt x="120919" y="78166"/>
                    <a:pt x="102926" y="6729"/>
                    <a:pt x="103191" y="6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1B8A8F69-10E5-4287-9393-878C11DB05F0}"/>
                </a:ext>
              </a:extLst>
            </p:cNvPr>
            <p:cNvSpPr/>
            <p:nvPr/>
          </p:nvSpPr>
          <p:spPr>
            <a:xfrm>
              <a:off x="5351328" y="816060"/>
              <a:ext cx="192853" cy="303223"/>
            </a:xfrm>
            <a:custGeom>
              <a:avLst/>
              <a:gdLst>
                <a:gd name="connsiteX0" fmla="*/ 105438 w 192853"/>
                <a:gd name="connsiteY0" fmla="*/ 47540 h 303223"/>
                <a:gd name="connsiteX1" fmla="*/ 114963 w 192853"/>
                <a:gd name="connsiteY1" fmla="*/ 139615 h 303223"/>
                <a:gd name="connsiteX2" fmla="*/ 192751 w 192853"/>
                <a:gd name="connsiteY2" fmla="*/ 176128 h 303223"/>
                <a:gd name="connsiteX3" fmla="*/ 130838 w 192853"/>
                <a:gd name="connsiteY3" fmla="*/ 171365 h 303223"/>
                <a:gd name="connsiteX4" fmla="*/ 100676 w 192853"/>
                <a:gd name="connsiteY4" fmla="*/ 158665 h 303223"/>
                <a:gd name="connsiteX5" fmla="*/ 107026 w 192853"/>
                <a:gd name="connsiteY5" fmla="*/ 226928 h 303223"/>
                <a:gd name="connsiteX6" fmla="*/ 87976 w 192853"/>
                <a:gd name="connsiteY6" fmla="*/ 303128 h 303223"/>
                <a:gd name="connsiteX7" fmla="*/ 100676 w 192853"/>
                <a:gd name="connsiteY7" fmla="*/ 241215 h 303223"/>
                <a:gd name="connsiteX8" fmla="*/ 64163 w 192853"/>
                <a:gd name="connsiteY8" fmla="*/ 174540 h 303223"/>
                <a:gd name="connsiteX9" fmla="*/ 32413 w 192853"/>
                <a:gd name="connsiteY9" fmla="*/ 125328 h 303223"/>
                <a:gd name="connsiteX10" fmla="*/ 7013 w 192853"/>
                <a:gd name="connsiteY10" fmla="*/ 69765 h 303223"/>
                <a:gd name="connsiteX11" fmla="*/ 663 w 192853"/>
                <a:gd name="connsiteY11" fmla="*/ 9440 h 303223"/>
                <a:gd name="connsiteX12" fmla="*/ 19713 w 192853"/>
                <a:gd name="connsiteY12" fmla="*/ 7853 h 303223"/>
                <a:gd name="connsiteX13" fmla="*/ 38763 w 192853"/>
                <a:gd name="connsiteY13" fmla="*/ 84053 h 303223"/>
                <a:gd name="connsiteX14" fmla="*/ 70513 w 192853"/>
                <a:gd name="connsiteY14" fmla="*/ 128503 h 303223"/>
                <a:gd name="connsiteX15" fmla="*/ 72101 w 192853"/>
                <a:gd name="connsiteY15" fmla="*/ 90403 h 303223"/>
                <a:gd name="connsiteX16" fmla="*/ 105438 w 192853"/>
                <a:gd name="connsiteY16" fmla="*/ 47540 h 30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2853" h="303223">
                  <a:moveTo>
                    <a:pt x="105438" y="47540"/>
                  </a:moveTo>
                  <a:cubicBezTo>
                    <a:pt x="112582" y="55742"/>
                    <a:pt x="100411" y="118184"/>
                    <a:pt x="114963" y="139615"/>
                  </a:cubicBezTo>
                  <a:cubicBezTo>
                    <a:pt x="129515" y="161046"/>
                    <a:pt x="190105" y="170836"/>
                    <a:pt x="192751" y="176128"/>
                  </a:cubicBezTo>
                  <a:cubicBezTo>
                    <a:pt x="195397" y="181420"/>
                    <a:pt x="146184" y="174276"/>
                    <a:pt x="130838" y="171365"/>
                  </a:cubicBezTo>
                  <a:cubicBezTo>
                    <a:pt x="115492" y="168455"/>
                    <a:pt x="104645" y="149405"/>
                    <a:pt x="100676" y="158665"/>
                  </a:cubicBezTo>
                  <a:cubicBezTo>
                    <a:pt x="96707" y="167926"/>
                    <a:pt x="109143" y="202851"/>
                    <a:pt x="107026" y="226928"/>
                  </a:cubicBezTo>
                  <a:cubicBezTo>
                    <a:pt x="104909" y="251005"/>
                    <a:pt x="89034" y="300747"/>
                    <a:pt x="87976" y="303128"/>
                  </a:cubicBezTo>
                  <a:cubicBezTo>
                    <a:pt x="86918" y="305509"/>
                    <a:pt x="104645" y="262646"/>
                    <a:pt x="100676" y="241215"/>
                  </a:cubicBezTo>
                  <a:cubicBezTo>
                    <a:pt x="96707" y="219784"/>
                    <a:pt x="75540" y="193854"/>
                    <a:pt x="64163" y="174540"/>
                  </a:cubicBezTo>
                  <a:cubicBezTo>
                    <a:pt x="52786" y="155226"/>
                    <a:pt x="41938" y="142791"/>
                    <a:pt x="32413" y="125328"/>
                  </a:cubicBezTo>
                  <a:cubicBezTo>
                    <a:pt x="22888" y="107866"/>
                    <a:pt x="12305" y="89080"/>
                    <a:pt x="7013" y="69765"/>
                  </a:cubicBezTo>
                  <a:cubicBezTo>
                    <a:pt x="1721" y="50450"/>
                    <a:pt x="-1454" y="19759"/>
                    <a:pt x="663" y="9440"/>
                  </a:cubicBezTo>
                  <a:cubicBezTo>
                    <a:pt x="2780" y="-879"/>
                    <a:pt x="13363" y="-4583"/>
                    <a:pt x="19713" y="7853"/>
                  </a:cubicBezTo>
                  <a:cubicBezTo>
                    <a:pt x="26063" y="20288"/>
                    <a:pt x="30296" y="63945"/>
                    <a:pt x="38763" y="84053"/>
                  </a:cubicBezTo>
                  <a:cubicBezTo>
                    <a:pt x="47230" y="104161"/>
                    <a:pt x="64957" y="127445"/>
                    <a:pt x="70513" y="128503"/>
                  </a:cubicBezTo>
                  <a:cubicBezTo>
                    <a:pt x="76069" y="129561"/>
                    <a:pt x="71572" y="101251"/>
                    <a:pt x="72101" y="90403"/>
                  </a:cubicBezTo>
                  <a:cubicBezTo>
                    <a:pt x="72630" y="79555"/>
                    <a:pt x="98294" y="39338"/>
                    <a:pt x="105438" y="475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9AEE53EA-691C-4C5B-810D-988950D37686}"/>
                </a:ext>
              </a:extLst>
            </p:cNvPr>
            <p:cNvSpPr/>
            <p:nvPr/>
          </p:nvSpPr>
          <p:spPr>
            <a:xfrm>
              <a:off x="5252377" y="842945"/>
              <a:ext cx="151716" cy="262056"/>
            </a:xfrm>
            <a:custGeom>
              <a:avLst/>
              <a:gdLst>
                <a:gd name="connsiteX0" fmla="*/ 67864 w 151716"/>
                <a:gd name="connsiteY0" fmla="*/ 18 h 262056"/>
                <a:gd name="connsiteX1" fmla="*/ 94852 w 151716"/>
                <a:gd name="connsiteY1" fmla="*/ 84155 h 262056"/>
                <a:gd name="connsiteX2" fmla="*/ 150414 w 151716"/>
                <a:gd name="connsiteY2" fmla="*/ 206393 h 262056"/>
                <a:gd name="connsiteX3" fmla="*/ 134539 w 151716"/>
                <a:gd name="connsiteY3" fmla="*/ 261955 h 262056"/>
                <a:gd name="connsiteX4" fmla="*/ 139302 w 151716"/>
                <a:gd name="connsiteY4" fmla="*/ 219093 h 262056"/>
                <a:gd name="connsiteX5" fmla="*/ 129777 w 151716"/>
                <a:gd name="connsiteY5" fmla="*/ 180993 h 262056"/>
                <a:gd name="connsiteX6" fmla="*/ 115489 w 151716"/>
                <a:gd name="connsiteY6" fmla="*/ 174643 h 262056"/>
                <a:gd name="connsiteX7" fmla="*/ 98027 w 151716"/>
                <a:gd name="connsiteY7" fmla="*/ 150830 h 262056"/>
                <a:gd name="connsiteX8" fmla="*/ 80564 w 151716"/>
                <a:gd name="connsiteY8" fmla="*/ 171468 h 262056"/>
                <a:gd name="connsiteX9" fmla="*/ 93264 w 151716"/>
                <a:gd name="connsiteY9" fmla="*/ 125430 h 262056"/>
                <a:gd name="connsiteX10" fmla="*/ 66277 w 151716"/>
                <a:gd name="connsiteY10" fmla="*/ 130193 h 262056"/>
                <a:gd name="connsiteX11" fmla="*/ 29764 w 151716"/>
                <a:gd name="connsiteY11" fmla="*/ 158768 h 262056"/>
                <a:gd name="connsiteX12" fmla="*/ 9127 w 151716"/>
                <a:gd name="connsiteY12" fmla="*/ 152418 h 262056"/>
                <a:gd name="connsiteX13" fmla="*/ 2777 w 151716"/>
                <a:gd name="connsiteY13" fmla="*/ 123843 h 262056"/>
                <a:gd name="connsiteX14" fmla="*/ 53577 w 151716"/>
                <a:gd name="connsiteY14" fmla="*/ 107968 h 262056"/>
                <a:gd name="connsiteX15" fmla="*/ 48814 w 151716"/>
                <a:gd name="connsiteY15" fmla="*/ 98443 h 262056"/>
                <a:gd name="connsiteX16" fmla="*/ 4364 w 151716"/>
                <a:gd name="connsiteY16" fmla="*/ 84155 h 262056"/>
                <a:gd name="connsiteX17" fmla="*/ 4364 w 151716"/>
                <a:gd name="connsiteY17" fmla="*/ 73043 h 262056"/>
                <a:gd name="connsiteX18" fmla="*/ 13889 w 151716"/>
                <a:gd name="connsiteY18" fmla="*/ 52405 h 262056"/>
                <a:gd name="connsiteX19" fmla="*/ 39289 w 151716"/>
                <a:gd name="connsiteY19" fmla="*/ 76218 h 262056"/>
                <a:gd name="connsiteX20" fmla="*/ 67864 w 151716"/>
                <a:gd name="connsiteY20" fmla="*/ 18 h 262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1716" h="262056">
                  <a:moveTo>
                    <a:pt x="67864" y="18"/>
                  </a:moveTo>
                  <a:cubicBezTo>
                    <a:pt x="77124" y="1341"/>
                    <a:pt x="81094" y="49759"/>
                    <a:pt x="94852" y="84155"/>
                  </a:cubicBezTo>
                  <a:cubicBezTo>
                    <a:pt x="108610" y="118551"/>
                    <a:pt x="143800" y="176760"/>
                    <a:pt x="150414" y="206393"/>
                  </a:cubicBezTo>
                  <a:cubicBezTo>
                    <a:pt x="157028" y="236026"/>
                    <a:pt x="136391" y="259838"/>
                    <a:pt x="134539" y="261955"/>
                  </a:cubicBezTo>
                  <a:cubicBezTo>
                    <a:pt x="132687" y="264072"/>
                    <a:pt x="140096" y="232587"/>
                    <a:pt x="139302" y="219093"/>
                  </a:cubicBezTo>
                  <a:cubicBezTo>
                    <a:pt x="138508" y="205599"/>
                    <a:pt x="133746" y="188401"/>
                    <a:pt x="129777" y="180993"/>
                  </a:cubicBezTo>
                  <a:cubicBezTo>
                    <a:pt x="125808" y="173585"/>
                    <a:pt x="120781" y="179670"/>
                    <a:pt x="115489" y="174643"/>
                  </a:cubicBezTo>
                  <a:cubicBezTo>
                    <a:pt x="110197" y="169616"/>
                    <a:pt x="103848" y="151359"/>
                    <a:pt x="98027" y="150830"/>
                  </a:cubicBezTo>
                  <a:cubicBezTo>
                    <a:pt x="92206" y="150301"/>
                    <a:pt x="81358" y="175701"/>
                    <a:pt x="80564" y="171468"/>
                  </a:cubicBezTo>
                  <a:cubicBezTo>
                    <a:pt x="79770" y="167235"/>
                    <a:pt x="95645" y="132309"/>
                    <a:pt x="93264" y="125430"/>
                  </a:cubicBezTo>
                  <a:cubicBezTo>
                    <a:pt x="90883" y="118551"/>
                    <a:pt x="76860" y="124637"/>
                    <a:pt x="66277" y="130193"/>
                  </a:cubicBezTo>
                  <a:cubicBezTo>
                    <a:pt x="55694" y="135749"/>
                    <a:pt x="39289" y="155064"/>
                    <a:pt x="29764" y="158768"/>
                  </a:cubicBezTo>
                  <a:cubicBezTo>
                    <a:pt x="20239" y="162472"/>
                    <a:pt x="13625" y="158239"/>
                    <a:pt x="9127" y="152418"/>
                  </a:cubicBezTo>
                  <a:cubicBezTo>
                    <a:pt x="4629" y="146597"/>
                    <a:pt x="-4631" y="131251"/>
                    <a:pt x="2777" y="123843"/>
                  </a:cubicBezTo>
                  <a:cubicBezTo>
                    <a:pt x="10185" y="116435"/>
                    <a:pt x="45904" y="112201"/>
                    <a:pt x="53577" y="107968"/>
                  </a:cubicBezTo>
                  <a:cubicBezTo>
                    <a:pt x="61250" y="103735"/>
                    <a:pt x="57016" y="102412"/>
                    <a:pt x="48814" y="98443"/>
                  </a:cubicBezTo>
                  <a:cubicBezTo>
                    <a:pt x="40612" y="94474"/>
                    <a:pt x="11772" y="88388"/>
                    <a:pt x="4364" y="84155"/>
                  </a:cubicBezTo>
                  <a:cubicBezTo>
                    <a:pt x="-3044" y="79922"/>
                    <a:pt x="2777" y="78335"/>
                    <a:pt x="4364" y="73043"/>
                  </a:cubicBezTo>
                  <a:cubicBezTo>
                    <a:pt x="5951" y="67751"/>
                    <a:pt x="8068" y="51876"/>
                    <a:pt x="13889" y="52405"/>
                  </a:cubicBezTo>
                  <a:cubicBezTo>
                    <a:pt x="19710" y="52934"/>
                    <a:pt x="31352" y="82039"/>
                    <a:pt x="39289" y="76218"/>
                  </a:cubicBezTo>
                  <a:cubicBezTo>
                    <a:pt x="47226" y="70397"/>
                    <a:pt x="58604" y="-1305"/>
                    <a:pt x="67864" y="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2050DC07-7478-4AFC-9421-0994F56AD583}"/>
                </a:ext>
              </a:extLst>
            </p:cNvPr>
            <p:cNvSpPr/>
            <p:nvPr/>
          </p:nvSpPr>
          <p:spPr>
            <a:xfrm>
              <a:off x="5173545" y="935036"/>
              <a:ext cx="197884" cy="214178"/>
            </a:xfrm>
            <a:custGeom>
              <a:avLst/>
              <a:gdLst>
                <a:gd name="connsiteX0" fmla="*/ 64146 w 197884"/>
                <a:gd name="connsiteY0" fmla="*/ 2 h 214178"/>
                <a:gd name="connsiteX1" fmla="*/ 64146 w 197884"/>
                <a:gd name="connsiteY1" fmla="*/ 90489 h 214178"/>
                <a:gd name="connsiteX2" fmla="*/ 119709 w 197884"/>
                <a:gd name="connsiteY2" fmla="*/ 114302 h 214178"/>
                <a:gd name="connsiteX3" fmla="*/ 191146 w 197884"/>
                <a:gd name="connsiteY3" fmla="*/ 146052 h 214178"/>
                <a:gd name="connsiteX4" fmla="*/ 192734 w 197884"/>
                <a:gd name="connsiteY4" fmla="*/ 153989 h 214178"/>
                <a:gd name="connsiteX5" fmla="*/ 172096 w 197884"/>
                <a:gd name="connsiteY5" fmla="*/ 212727 h 214178"/>
                <a:gd name="connsiteX6" fmla="*/ 157809 w 197884"/>
                <a:gd name="connsiteY6" fmla="*/ 192089 h 214178"/>
                <a:gd name="connsiteX7" fmla="*/ 140346 w 197884"/>
                <a:gd name="connsiteY7" fmla="*/ 146052 h 214178"/>
                <a:gd name="connsiteX8" fmla="*/ 84784 w 197884"/>
                <a:gd name="connsiteY8" fmla="*/ 141289 h 214178"/>
                <a:gd name="connsiteX9" fmla="*/ 37159 w 197884"/>
                <a:gd name="connsiteY9" fmla="*/ 114302 h 214178"/>
                <a:gd name="connsiteX10" fmla="*/ 18109 w 197884"/>
                <a:gd name="connsiteY10" fmla="*/ 98427 h 214178"/>
                <a:gd name="connsiteX11" fmla="*/ 646 w 197884"/>
                <a:gd name="connsiteY11" fmla="*/ 82552 h 214178"/>
                <a:gd name="connsiteX12" fmla="*/ 41921 w 197884"/>
                <a:gd name="connsiteY12" fmla="*/ 87314 h 214178"/>
                <a:gd name="connsiteX13" fmla="*/ 64146 w 197884"/>
                <a:gd name="connsiteY13" fmla="*/ 2 h 21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7884" h="214178">
                  <a:moveTo>
                    <a:pt x="64146" y="2"/>
                  </a:moveTo>
                  <a:cubicBezTo>
                    <a:pt x="67850" y="531"/>
                    <a:pt x="54886" y="71439"/>
                    <a:pt x="64146" y="90489"/>
                  </a:cubicBezTo>
                  <a:cubicBezTo>
                    <a:pt x="73406" y="109539"/>
                    <a:pt x="119709" y="114302"/>
                    <a:pt x="119709" y="114302"/>
                  </a:cubicBezTo>
                  <a:lnTo>
                    <a:pt x="191146" y="146052"/>
                  </a:lnTo>
                  <a:cubicBezTo>
                    <a:pt x="203317" y="152667"/>
                    <a:pt x="195909" y="142876"/>
                    <a:pt x="192734" y="153989"/>
                  </a:cubicBezTo>
                  <a:cubicBezTo>
                    <a:pt x="189559" y="165102"/>
                    <a:pt x="177917" y="206377"/>
                    <a:pt x="172096" y="212727"/>
                  </a:cubicBezTo>
                  <a:cubicBezTo>
                    <a:pt x="166275" y="219077"/>
                    <a:pt x="163101" y="203202"/>
                    <a:pt x="157809" y="192089"/>
                  </a:cubicBezTo>
                  <a:cubicBezTo>
                    <a:pt x="152517" y="180977"/>
                    <a:pt x="152517" y="154519"/>
                    <a:pt x="140346" y="146052"/>
                  </a:cubicBezTo>
                  <a:cubicBezTo>
                    <a:pt x="128175" y="137585"/>
                    <a:pt x="101982" y="146581"/>
                    <a:pt x="84784" y="141289"/>
                  </a:cubicBezTo>
                  <a:cubicBezTo>
                    <a:pt x="67586" y="135997"/>
                    <a:pt x="48271" y="121446"/>
                    <a:pt x="37159" y="114302"/>
                  </a:cubicBezTo>
                  <a:cubicBezTo>
                    <a:pt x="26046" y="107158"/>
                    <a:pt x="24194" y="103719"/>
                    <a:pt x="18109" y="98427"/>
                  </a:cubicBezTo>
                  <a:cubicBezTo>
                    <a:pt x="12024" y="93135"/>
                    <a:pt x="-3323" y="84404"/>
                    <a:pt x="646" y="82552"/>
                  </a:cubicBezTo>
                  <a:cubicBezTo>
                    <a:pt x="4615" y="80700"/>
                    <a:pt x="35042" y="98691"/>
                    <a:pt x="41921" y="87314"/>
                  </a:cubicBezTo>
                  <a:cubicBezTo>
                    <a:pt x="48800" y="75937"/>
                    <a:pt x="60442" y="-527"/>
                    <a:pt x="64146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8D875637-AE87-49B0-A701-F730802C6AED}"/>
                </a:ext>
              </a:extLst>
            </p:cNvPr>
            <p:cNvSpPr/>
            <p:nvPr/>
          </p:nvSpPr>
          <p:spPr>
            <a:xfrm>
              <a:off x="5156530" y="1073142"/>
              <a:ext cx="166886" cy="80841"/>
            </a:xfrm>
            <a:custGeom>
              <a:avLst/>
              <a:gdLst>
                <a:gd name="connsiteX0" fmla="*/ 58936 w 166886"/>
                <a:gd name="connsiteY0" fmla="*/ 8 h 80841"/>
                <a:gd name="connsiteX1" fmla="*/ 147836 w 166886"/>
                <a:gd name="connsiteY1" fmla="*/ 61921 h 80841"/>
                <a:gd name="connsiteX2" fmla="*/ 166886 w 166886"/>
                <a:gd name="connsiteY2" fmla="*/ 57158 h 80841"/>
                <a:gd name="connsiteX3" fmla="*/ 122436 w 166886"/>
                <a:gd name="connsiteY3" fmla="*/ 68271 h 80841"/>
                <a:gd name="connsiteX4" fmla="*/ 58936 w 166886"/>
                <a:gd name="connsiteY4" fmla="*/ 79383 h 80841"/>
                <a:gd name="connsiteX5" fmla="*/ 199 w 166886"/>
                <a:gd name="connsiteY5" fmla="*/ 33346 h 80841"/>
                <a:gd name="connsiteX6" fmla="*/ 79574 w 166886"/>
                <a:gd name="connsiteY6" fmla="*/ 57158 h 80841"/>
                <a:gd name="connsiteX7" fmla="*/ 58936 w 166886"/>
                <a:gd name="connsiteY7" fmla="*/ 8 h 8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886" h="80841">
                  <a:moveTo>
                    <a:pt x="58936" y="8"/>
                  </a:moveTo>
                  <a:cubicBezTo>
                    <a:pt x="70313" y="802"/>
                    <a:pt x="129844" y="52396"/>
                    <a:pt x="147836" y="61921"/>
                  </a:cubicBezTo>
                  <a:cubicBezTo>
                    <a:pt x="165828" y="71446"/>
                    <a:pt x="166886" y="57158"/>
                    <a:pt x="166886" y="57158"/>
                  </a:cubicBezTo>
                  <a:cubicBezTo>
                    <a:pt x="162653" y="58216"/>
                    <a:pt x="140428" y="64567"/>
                    <a:pt x="122436" y="68271"/>
                  </a:cubicBezTo>
                  <a:cubicBezTo>
                    <a:pt x="104444" y="71975"/>
                    <a:pt x="79309" y="85204"/>
                    <a:pt x="58936" y="79383"/>
                  </a:cubicBezTo>
                  <a:cubicBezTo>
                    <a:pt x="38563" y="73562"/>
                    <a:pt x="-3241" y="37050"/>
                    <a:pt x="199" y="33346"/>
                  </a:cubicBezTo>
                  <a:cubicBezTo>
                    <a:pt x="3639" y="29642"/>
                    <a:pt x="65816" y="58216"/>
                    <a:pt x="79574" y="57158"/>
                  </a:cubicBezTo>
                  <a:cubicBezTo>
                    <a:pt x="93332" y="56100"/>
                    <a:pt x="47559" y="-786"/>
                    <a:pt x="58936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040BE051-C00A-477E-92D9-38F6FDEE9679}"/>
                </a:ext>
              </a:extLst>
            </p:cNvPr>
            <p:cNvSpPr/>
            <p:nvPr/>
          </p:nvSpPr>
          <p:spPr>
            <a:xfrm>
              <a:off x="5150378" y="1138200"/>
              <a:ext cx="185168" cy="144509"/>
            </a:xfrm>
            <a:custGeom>
              <a:avLst/>
              <a:gdLst>
                <a:gd name="connsiteX0" fmla="*/ 1 w 185168"/>
                <a:gd name="connsiteY0" fmla="*/ 38 h 144509"/>
                <a:gd name="connsiteX1" fmla="*/ 61913 w 185168"/>
                <a:gd name="connsiteY1" fmla="*/ 57188 h 144509"/>
                <a:gd name="connsiteX2" fmla="*/ 171451 w 185168"/>
                <a:gd name="connsiteY2" fmla="*/ 63538 h 144509"/>
                <a:gd name="connsiteX3" fmla="*/ 179388 w 185168"/>
                <a:gd name="connsiteY3" fmla="*/ 142913 h 144509"/>
                <a:gd name="connsiteX4" fmla="*/ 133351 w 185168"/>
                <a:gd name="connsiteY4" fmla="*/ 114338 h 144509"/>
                <a:gd name="connsiteX5" fmla="*/ 76201 w 185168"/>
                <a:gd name="connsiteY5" fmla="*/ 85763 h 144509"/>
                <a:gd name="connsiteX6" fmla="*/ 60326 w 185168"/>
                <a:gd name="connsiteY6" fmla="*/ 66713 h 144509"/>
                <a:gd name="connsiteX7" fmla="*/ 1 w 185168"/>
                <a:gd name="connsiteY7" fmla="*/ 38 h 14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168" h="144509">
                  <a:moveTo>
                    <a:pt x="1" y="38"/>
                  </a:moveTo>
                  <a:cubicBezTo>
                    <a:pt x="265" y="-1549"/>
                    <a:pt x="33338" y="46605"/>
                    <a:pt x="61913" y="57188"/>
                  </a:cubicBezTo>
                  <a:cubicBezTo>
                    <a:pt x="90488" y="67771"/>
                    <a:pt x="151872" y="49251"/>
                    <a:pt x="171451" y="63538"/>
                  </a:cubicBezTo>
                  <a:cubicBezTo>
                    <a:pt x="191030" y="77825"/>
                    <a:pt x="185738" y="134446"/>
                    <a:pt x="179388" y="142913"/>
                  </a:cubicBezTo>
                  <a:cubicBezTo>
                    <a:pt x="173038" y="151380"/>
                    <a:pt x="150549" y="123863"/>
                    <a:pt x="133351" y="114338"/>
                  </a:cubicBezTo>
                  <a:cubicBezTo>
                    <a:pt x="116153" y="104813"/>
                    <a:pt x="88372" y="93700"/>
                    <a:pt x="76201" y="85763"/>
                  </a:cubicBezTo>
                  <a:cubicBezTo>
                    <a:pt x="64030" y="77826"/>
                    <a:pt x="70909" y="76503"/>
                    <a:pt x="60326" y="66713"/>
                  </a:cubicBezTo>
                  <a:cubicBezTo>
                    <a:pt x="49743" y="56923"/>
                    <a:pt x="-263" y="1625"/>
                    <a:pt x="1" y="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B14CF5F4-3DE6-431F-AD94-FB955786C2BA}"/>
                </a:ext>
              </a:extLst>
            </p:cNvPr>
            <p:cNvSpPr/>
            <p:nvPr/>
          </p:nvSpPr>
          <p:spPr>
            <a:xfrm>
              <a:off x="5137574" y="1228640"/>
              <a:ext cx="108780" cy="54391"/>
            </a:xfrm>
            <a:custGeom>
              <a:avLst/>
              <a:gdLst>
                <a:gd name="connsiteX0" fmla="*/ 30267 w 108780"/>
                <a:gd name="connsiteY0" fmla="*/ 85 h 54391"/>
                <a:gd name="connsiteX1" fmla="*/ 95355 w 108780"/>
                <a:gd name="connsiteY1" fmla="*/ 33423 h 54391"/>
                <a:gd name="connsiteX2" fmla="*/ 108055 w 108780"/>
                <a:gd name="connsiteY2" fmla="*/ 38185 h 54391"/>
                <a:gd name="connsiteX3" fmla="*/ 95355 w 108780"/>
                <a:gd name="connsiteY3" fmla="*/ 50885 h 54391"/>
                <a:gd name="connsiteX4" fmla="*/ 105 w 108780"/>
                <a:gd name="connsiteY4" fmla="*/ 54060 h 54391"/>
                <a:gd name="connsiteX5" fmla="*/ 76305 w 108780"/>
                <a:gd name="connsiteY5" fmla="*/ 44535 h 54391"/>
                <a:gd name="connsiteX6" fmla="*/ 30267 w 108780"/>
                <a:gd name="connsiteY6" fmla="*/ 85 h 5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780" h="54391">
                  <a:moveTo>
                    <a:pt x="30267" y="85"/>
                  </a:moveTo>
                  <a:cubicBezTo>
                    <a:pt x="33442" y="-1767"/>
                    <a:pt x="82390" y="27073"/>
                    <a:pt x="95355" y="33423"/>
                  </a:cubicBezTo>
                  <a:cubicBezTo>
                    <a:pt x="108320" y="39773"/>
                    <a:pt x="108055" y="35275"/>
                    <a:pt x="108055" y="38185"/>
                  </a:cubicBezTo>
                  <a:cubicBezTo>
                    <a:pt x="108055" y="41095"/>
                    <a:pt x="113347" y="48239"/>
                    <a:pt x="95355" y="50885"/>
                  </a:cubicBezTo>
                  <a:cubicBezTo>
                    <a:pt x="77363" y="53531"/>
                    <a:pt x="3280" y="55118"/>
                    <a:pt x="105" y="54060"/>
                  </a:cubicBezTo>
                  <a:cubicBezTo>
                    <a:pt x="-3070" y="53002"/>
                    <a:pt x="66251" y="50356"/>
                    <a:pt x="76305" y="44535"/>
                  </a:cubicBezTo>
                  <a:cubicBezTo>
                    <a:pt x="86359" y="38714"/>
                    <a:pt x="27092" y="1937"/>
                    <a:pt x="30267" y="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9B96767F-98F7-4C0B-9936-6F8F3D558DAE}"/>
                </a:ext>
              </a:extLst>
            </p:cNvPr>
            <p:cNvSpPr/>
            <p:nvPr/>
          </p:nvSpPr>
          <p:spPr>
            <a:xfrm>
              <a:off x="5508380" y="904813"/>
              <a:ext cx="482122" cy="322373"/>
            </a:xfrm>
            <a:custGeom>
              <a:avLst/>
              <a:gdLst>
                <a:gd name="connsiteX0" fmla="*/ 481786 w 482122"/>
                <a:gd name="connsiteY0" fmla="*/ 177862 h 322373"/>
                <a:gd name="connsiteX1" fmla="*/ 456386 w 482122"/>
                <a:gd name="connsiteY1" fmla="*/ 93725 h 322373"/>
                <a:gd name="connsiteX2" fmla="*/ 430986 w 482122"/>
                <a:gd name="connsiteY2" fmla="*/ 50862 h 322373"/>
                <a:gd name="connsiteX3" fmla="*/ 365899 w 482122"/>
                <a:gd name="connsiteY3" fmla="*/ 4825 h 322373"/>
                <a:gd name="connsiteX4" fmla="*/ 267474 w 482122"/>
                <a:gd name="connsiteY4" fmla="*/ 6412 h 322373"/>
                <a:gd name="connsiteX5" fmla="*/ 167461 w 482122"/>
                <a:gd name="connsiteY5" fmla="*/ 49275 h 322373"/>
                <a:gd name="connsiteX6" fmla="*/ 80149 w 482122"/>
                <a:gd name="connsiteY6" fmla="*/ 109600 h 322373"/>
                <a:gd name="connsiteX7" fmla="*/ 13474 w 482122"/>
                <a:gd name="connsiteY7" fmla="*/ 173100 h 322373"/>
                <a:gd name="connsiteX8" fmla="*/ 774 w 482122"/>
                <a:gd name="connsiteY8" fmla="*/ 209612 h 322373"/>
                <a:gd name="connsiteX9" fmla="*/ 2361 w 482122"/>
                <a:gd name="connsiteY9" fmla="*/ 287400 h 322373"/>
                <a:gd name="connsiteX10" fmla="*/ 10299 w 482122"/>
                <a:gd name="connsiteY10" fmla="*/ 319150 h 322373"/>
                <a:gd name="connsiteX11" fmla="*/ 16649 w 482122"/>
                <a:gd name="connsiteY11" fmla="*/ 319150 h 322373"/>
                <a:gd name="connsiteX12" fmla="*/ 115074 w 482122"/>
                <a:gd name="connsiteY12" fmla="*/ 300100 h 322373"/>
                <a:gd name="connsiteX13" fmla="*/ 213499 w 482122"/>
                <a:gd name="connsiteY13" fmla="*/ 269937 h 322373"/>
                <a:gd name="connsiteX14" fmla="*/ 186511 w 482122"/>
                <a:gd name="connsiteY14" fmla="*/ 266762 h 322373"/>
                <a:gd name="connsiteX15" fmla="*/ 105549 w 482122"/>
                <a:gd name="connsiteY15" fmla="*/ 274700 h 322373"/>
                <a:gd name="connsiteX16" fmla="*/ 19824 w 482122"/>
                <a:gd name="connsiteY16" fmla="*/ 293750 h 322373"/>
                <a:gd name="connsiteX17" fmla="*/ 22999 w 482122"/>
                <a:gd name="connsiteY17" fmla="*/ 250887 h 322373"/>
                <a:gd name="connsiteX18" fmla="*/ 27761 w 482122"/>
                <a:gd name="connsiteY18" fmla="*/ 206437 h 322373"/>
                <a:gd name="connsiteX19" fmla="*/ 73799 w 482122"/>
                <a:gd name="connsiteY19" fmla="*/ 152462 h 322373"/>
                <a:gd name="connsiteX20" fmla="*/ 202386 w 482122"/>
                <a:gd name="connsiteY20" fmla="*/ 73087 h 322373"/>
                <a:gd name="connsiteX21" fmla="*/ 292874 w 482122"/>
                <a:gd name="connsiteY21" fmla="*/ 44512 h 322373"/>
                <a:gd name="connsiteX22" fmla="*/ 354786 w 482122"/>
                <a:gd name="connsiteY22" fmla="*/ 47687 h 322373"/>
                <a:gd name="connsiteX23" fmla="*/ 408761 w 482122"/>
                <a:gd name="connsiteY23" fmla="*/ 60387 h 322373"/>
                <a:gd name="connsiteX24" fmla="*/ 416699 w 482122"/>
                <a:gd name="connsiteY24" fmla="*/ 79437 h 322373"/>
                <a:gd name="connsiteX25" fmla="*/ 413524 w 482122"/>
                <a:gd name="connsiteY25" fmla="*/ 117537 h 322373"/>
                <a:gd name="connsiteX26" fmla="*/ 353199 w 482122"/>
                <a:gd name="connsiteY26" fmla="*/ 123887 h 322373"/>
                <a:gd name="connsiteX27" fmla="*/ 299224 w 482122"/>
                <a:gd name="connsiteY27" fmla="*/ 130237 h 322373"/>
                <a:gd name="connsiteX28" fmla="*/ 299224 w 482122"/>
                <a:gd name="connsiteY28" fmla="*/ 130237 h 322373"/>
                <a:gd name="connsiteX29" fmla="*/ 356374 w 482122"/>
                <a:gd name="connsiteY29" fmla="*/ 158812 h 322373"/>
                <a:gd name="connsiteX30" fmla="*/ 402411 w 482122"/>
                <a:gd name="connsiteY30" fmla="*/ 173100 h 322373"/>
                <a:gd name="connsiteX31" fmla="*/ 437336 w 482122"/>
                <a:gd name="connsiteY31" fmla="*/ 201675 h 322373"/>
                <a:gd name="connsiteX32" fmla="*/ 481786 w 482122"/>
                <a:gd name="connsiteY32" fmla="*/ 177862 h 32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82122" h="322373">
                  <a:moveTo>
                    <a:pt x="481786" y="177862"/>
                  </a:moveTo>
                  <a:cubicBezTo>
                    <a:pt x="484961" y="159870"/>
                    <a:pt x="464853" y="114892"/>
                    <a:pt x="456386" y="93725"/>
                  </a:cubicBezTo>
                  <a:cubicBezTo>
                    <a:pt x="447919" y="72558"/>
                    <a:pt x="446067" y="65679"/>
                    <a:pt x="430986" y="50862"/>
                  </a:cubicBezTo>
                  <a:cubicBezTo>
                    <a:pt x="415905" y="36045"/>
                    <a:pt x="393151" y="12233"/>
                    <a:pt x="365899" y="4825"/>
                  </a:cubicBezTo>
                  <a:cubicBezTo>
                    <a:pt x="338647" y="-2583"/>
                    <a:pt x="300547" y="-996"/>
                    <a:pt x="267474" y="6412"/>
                  </a:cubicBezTo>
                  <a:cubicBezTo>
                    <a:pt x="234401" y="13820"/>
                    <a:pt x="198682" y="32077"/>
                    <a:pt x="167461" y="49275"/>
                  </a:cubicBezTo>
                  <a:cubicBezTo>
                    <a:pt x="136240" y="66473"/>
                    <a:pt x="105813" y="88963"/>
                    <a:pt x="80149" y="109600"/>
                  </a:cubicBezTo>
                  <a:cubicBezTo>
                    <a:pt x="54485" y="130237"/>
                    <a:pt x="26703" y="156431"/>
                    <a:pt x="13474" y="173100"/>
                  </a:cubicBezTo>
                  <a:cubicBezTo>
                    <a:pt x="245" y="189769"/>
                    <a:pt x="2626" y="190562"/>
                    <a:pt x="774" y="209612"/>
                  </a:cubicBezTo>
                  <a:cubicBezTo>
                    <a:pt x="-1078" y="228662"/>
                    <a:pt x="773" y="269144"/>
                    <a:pt x="2361" y="287400"/>
                  </a:cubicBezTo>
                  <a:cubicBezTo>
                    <a:pt x="3948" y="305656"/>
                    <a:pt x="10299" y="319150"/>
                    <a:pt x="10299" y="319150"/>
                  </a:cubicBezTo>
                  <a:cubicBezTo>
                    <a:pt x="12680" y="324442"/>
                    <a:pt x="-814" y="322325"/>
                    <a:pt x="16649" y="319150"/>
                  </a:cubicBezTo>
                  <a:cubicBezTo>
                    <a:pt x="34111" y="315975"/>
                    <a:pt x="82266" y="308302"/>
                    <a:pt x="115074" y="300100"/>
                  </a:cubicBezTo>
                  <a:cubicBezTo>
                    <a:pt x="147882" y="291898"/>
                    <a:pt x="201593" y="275493"/>
                    <a:pt x="213499" y="269937"/>
                  </a:cubicBezTo>
                  <a:cubicBezTo>
                    <a:pt x="225405" y="264381"/>
                    <a:pt x="204503" y="265968"/>
                    <a:pt x="186511" y="266762"/>
                  </a:cubicBezTo>
                  <a:cubicBezTo>
                    <a:pt x="168519" y="267556"/>
                    <a:pt x="133330" y="270202"/>
                    <a:pt x="105549" y="274700"/>
                  </a:cubicBezTo>
                  <a:cubicBezTo>
                    <a:pt x="77768" y="279198"/>
                    <a:pt x="33582" y="297719"/>
                    <a:pt x="19824" y="293750"/>
                  </a:cubicBezTo>
                  <a:cubicBezTo>
                    <a:pt x="6066" y="289781"/>
                    <a:pt x="21676" y="265439"/>
                    <a:pt x="22999" y="250887"/>
                  </a:cubicBezTo>
                  <a:cubicBezTo>
                    <a:pt x="24322" y="236335"/>
                    <a:pt x="19294" y="222841"/>
                    <a:pt x="27761" y="206437"/>
                  </a:cubicBezTo>
                  <a:cubicBezTo>
                    <a:pt x="36228" y="190033"/>
                    <a:pt x="44695" y="174687"/>
                    <a:pt x="73799" y="152462"/>
                  </a:cubicBezTo>
                  <a:cubicBezTo>
                    <a:pt x="102903" y="130237"/>
                    <a:pt x="165874" y="91079"/>
                    <a:pt x="202386" y="73087"/>
                  </a:cubicBezTo>
                  <a:cubicBezTo>
                    <a:pt x="238898" y="55095"/>
                    <a:pt x="267474" y="48745"/>
                    <a:pt x="292874" y="44512"/>
                  </a:cubicBezTo>
                  <a:cubicBezTo>
                    <a:pt x="318274" y="40279"/>
                    <a:pt x="335472" y="45041"/>
                    <a:pt x="354786" y="47687"/>
                  </a:cubicBezTo>
                  <a:cubicBezTo>
                    <a:pt x="374100" y="50333"/>
                    <a:pt x="398442" y="55095"/>
                    <a:pt x="408761" y="60387"/>
                  </a:cubicBezTo>
                  <a:cubicBezTo>
                    <a:pt x="419080" y="65679"/>
                    <a:pt x="415905" y="69912"/>
                    <a:pt x="416699" y="79437"/>
                  </a:cubicBezTo>
                  <a:cubicBezTo>
                    <a:pt x="417493" y="88962"/>
                    <a:pt x="424107" y="110129"/>
                    <a:pt x="413524" y="117537"/>
                  </a:cubicBezTo>
                  <a:cubicBezTo>
                    <a:pt x="402941" y="124945"/>
                    <a:pt x="353199" y="123887"/>
                    <a:pt x="353199" y="123887"/>
                  </a:cubicBezTo>
                  <a:lnTo>
                    <a:pt x="299224" y="130237"/>
                  </a:lnTo>
                  <a:lnTo>
                    <a:pt x="299224" y="130237"/>
                  </a:lnTo>
                  <a:cubicBezTo>
                    <a:pt x="308749" y="135000"/>
                    <a:pt x="339176" y="151668"/>
                    <a:pt x="356374" y="158812"/>
                  </a:cubicBezTo>
                  <a:cubicBezTo>
                    <a:pt x="373572" y="165956"/>
                    <a:pt x="388917" y="165956"/>
                    <a:pt x="402411" y="173100"/>
                  </a:cubicBezTo>
                  <a:cubicBezTo>
                    <a:pt x="415905" y="180244"/>
                    <a:pt x="424901" y="197442"/>
                    <a:pt x="437336" y="201675"/>
                  </a:cubicBezTo>
                  <a:cubicBezTo>
                    <a:pt x="449771" y="205908"/>
                    <a:pt x="478611" y="195854"/>
                    <a:pt x="481786" y="1778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78127956-789F-4989-9C7B-E457601361A1}"/>
                </a:ext>
              </a:extLst>
            </p:cNvPr>
            <p:cNvSpPr/>
            <p:nvPr/>
          </p:nvSpPr>
          <p:spPr>
            <a:xfrm>
              <a:off x="5603043" y="1043121"/>
              <a:ext cx="217403" cy="150762"/>
            </a:xfrm>
            <a:custGeom>
              <a:avLst/>
              <a:gdLst>
                <a:gd name="connsiteX0" fmla="*/ 217261 w 217403"/>
                <a:gd name="connsiteY0" fmla="*/ 6217 h 150762"/>
                <a:gd name="connsiteX1" fmla="*/ 145823 w 217403"/>
                <a:gd name="connsiteY1" fmla="*/ 4629 h 150762"/>
                <a:gd name="connsiteX2" fmla="*/ 72798 w 217403"/>
                <a:gd name="connsiteY2" fmla="*/ 49079 h 150762"/>
                <a:gd name="connsiteX3" fmla="*/ 36286 w 217403"/>
                <a:gd name="connsiteY3" fmla="*/ 99879 h 150762"/>
                <a:gd name="connsiteX4" fmla="*/ 28348 w 217403"/>
                <a:gd name="connsiteY4" fmla="*/ 126867 h 150762"/>
                <a:gd name="connsiteX5" fmla="*/ 1361 w 217403"/>
                <a:gd name="connsiteY5" fmla="*/ 150679 h 150762"/>
                <a:gd name="connsiteX6" fmla="*/ 75973 w 217403"/>
                <a:gd name="connsiteY6" fmla="*/ 134804 h 150762"/>
                <a:gd name="connsiteX7" fmla="*/ 128361 w 217403"/>
                <a:gd name="connsiteY7" fmla="*/ 136392 h 150762"/>
                <a:gd name="connsiteX8" fmla="*/ 68036 w 217403"/>
                <a:gd name="connsiteY8" fmla="*/ 114167 h 150762"/>
                <a:gd name="connsiteX9" fmla="*/ 68036 w 217403"/>
                <a:gd name="connsiteY9" fmla="*/ 112579 h 150762"/>
                <a:gd name="connsiteX10" fmla="*/ 72798 w 217403"/>
                <a:gd name="connsiteY10" fmla="*/ 85592 h 150762"/>
                <a:gd name="connsiteX11" fmla="*/ 126773 w 217403"/>
                <a:gd name="connsiteY11" fmla="*/ 47492 h 150762"/>
                <a:gd name="connsiteX12" fmla="*/ 217261 w 217403"/>
                <a:gd name="connsiteY12" fmla="*/ 6217 h 15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403" h="150762">
                  <a:moveTo>
                    <a:pt x="217261" y="6217"/>
                  </a:moveTo>
                  <a:cubicBezTo>
                    <a:pt x="220436" y="-927"/>
                    <a:pt x="169900" y="-2515"/>
                    <a:pt x="145823" y="4629"/>
                  </a:cubicBezTo>
                  <a:cubicBezTo>
                    <a:pt x="121746" y="11773"/>
                    <a:pt x="91054" y="33204"/>
                    <a:pt x="72798" y="49079"/>
                  </a:cubicBezTo>
                  <a:cubicBezTo>
                    <a:pt x="54542" y="64954"/>
                    <a:pt x="43694" y="86914"/>
                    <a:pt x="36286" y="99879"/>
                  </a:cubicBezTo>
                  <a:cubicBezTo>
                    <a:pt x="28878" y="112844"/>
                    <a:pt x="34169" y="118400"/>
                    <a:pt x="28348" y="126867"/>
                  </a:cubicBezTo>
                  <a:cubicBezTo>
                    <a:pt x="22527" y="135334"/>
                    <a:pt x="-6577" y="149356"/>
                    <a:pt x="1361" y="150679"/>
                  </a:cubicBezTo>
                  <a:cubicBezTo>
                    <a:pt x="9298" y="152002"/>
                    <a:pt x="54806" y="137185"/>
                    <a:pt x="75973" y="134804"/>
                  </a:cubicBezTo>
                  <a:cubicBezTo>
                    <a:pt x="97140" y="132423"/>
                    <a:pt x="129684" y="139831"/>
                    <a:pt x="128361" y="136392"/>
                  </a:cubicBezTo>
                  <a:cubicBezTo>
                    <a:pt x="127038" y="132953"/>
                    <a:pt x="68036" y="114167"/>
                    <a:pt x="68036" y="114167"/>
                  </a:cubicBezTo>
                  <a:cubicBezTo>
                    <a:pt x="57982" y="110198"/>
                    <a:pt x="67242" y="117341"/>
                    <a:pt x="68036" y="112579"/>
                  </a:cubicBezTo>
                  <a:cubicBezTo>
                    <a:pt x="68830" y="107817"/>
                    <a:pt x="63009" y="96440"/>
                    <a:pt x="72798" y="85592"/>
                  </a:cubicBezTo>
                  <a:cubicBezTo>
                    <a:pt x="82587" y="74744"/>
                    <a:pt x="109046" y="57546"/>
                    <a:pt x="126773" y="47492"/>
                  </a:cubicBezTo>
                  <a:cubicBezTo>
                    <a:pt x="144500" y="37438"/>
                    <a:pt x="214086" y="13361"/>
                    <a:pt x="217261" y="62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6E301BD4-6FBD-4F43-8660-1A1A0568E7B7}"/>
                </a:ext>
              </a:extLst>
            </p:cNvPr>
            <p:cNvSpPr/>
            <p:nvPr/>
          </p:nvSpPr>
          <p:spPr>
            <a:xfrm>
              <a:off x="5562072" y="976296"/>
              <a:ext cx="299606" cy="225278"/>
            </a:xfrm>
            <a:custGeom>
              <a:avLst/>
              <a:gdLst>
                <a:gd name="connsiteX0" fmla="*/ 299507 w 299606"/>
                <a:gd name="connsiteY0" fmla="*/ 17 h 225278"/>
                <a:gd name="connsiteX1" fmla="*/ 240769 w 299606"/>
                <a:gd name="connsiteY1" fmla="*/ 30179 h 225278"/>
                <a:gd name="connsiteX2" fmla="*/ 177269 w 299606"/>
                <a:gd name="connsiteY2" fmla="*/ 38117 h 225278"/>
                <a:gd name="connsiteX3" fmla="*/ 94719 w 299606"/>
                <a:gd name="connsiteY3" fmla="*/ 92092 h 225278"/>
                <a:gd name="connsiteX4" fmla="*/ 50269 w 299606"/>
                <a:gd name="connsiteY4" fmla="*/ 160354 h 225278"/>
                <a:gd name="connsiteX5" fmla="*/ 34394 w 299606"/>
                <a:gd name="connsiteY5" fmla="*/ 220679 h 225278"/>
                <a:gd name="connsiteX6" fmla="*/ 2644 w 299606"/>
                <a:gd name="connsiteY6" fmla="*/ 215917 h 225278"/>
                <a:gd name="connsiteX7" fmla="*/ 8994 w 299606"/>
                <a:gd name="connsiteY7" fmla="*/ 174642 h 225278"/>
                <a:gd name="connsiteX8" fmla="*/ 66144 w 299606"/>
                <a:gd name="connsiteY8" fmla="*/ 98442 h 225278"/>
                <a:gd name="connsiteX9" fmla="*/ 123294 w 299606"/>
                <a:gd name="connsiteY9" fmla="*/ 46054 h 225278"/>
                <a:gd name="connsiteX10" fmla="*/ 180444 w 299606"/>
                <a:gd name="connsiteY10" fmla="*/ 27004 h 225278"/>
                <a:gd name="connsiteX11" fmla="*/ 226482 w 299606"/>
                <a:gd name="connsiteY11" fmla="*/ 25417 h 225278"/>
                <a:gd name="connsiteX12" fmla="*/ 299507 w 299606"/>
                <a:gd name="connsiteY12" fmla="*/ 17 h 22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606" h="225278">
                  <a:moveTo>
                    <a:pt x="299507" y="17"/>
                  </a:moveTo>
                  <a:cubicBezTo>
                    <a:pt x="301888" y="811"/>
                    <a:pt x="261142" y="23829"/>
                    <a:pt x="240769" y="30179"/>
                  </a:cubicBezTo>
                  <a:cubicBezTo>
                    <a:pt x="220396" y="36529"/>
                    <a:pt x="201611" y="27798"/>
                    <a:pt x="177269" y="38117"/>
                  </a:cubicBezTo>
                  <a:cubicBezTo>
                    <a:pt x="152927" y="48436"/>
                    <a:pt x="115886" y="71719"/>
                    <a:pt x="94719" y="92092"/>
                  </a:cubicBezTo>
                  <a:cubicBezTo>
                    <a:pt x="73552" y="112465"/>
                    <a:pt x="60323" y="138923"/>
                    <a:pt x="50269" y="160354"/>
                  </a:cubicBezTo>
                  <a:cubicBezTo>
                    <a:pt x="40215" y="181785"/>
                    <a:pt x="42331" y="211419"/>
                    <a:pt x="34394" y="220679"/>
                  </a:cubicBezTo>
                  <a:cubicBezTo>
                    <a:pt x="26457" y="229939"/>
                    <a:pt x="6877" y="223590"/>
                    <a:pt x="2644" y="215917"/>
                  </a:cubicBezTo>
                  <a:cubicBezTo>
                    <a:pt x="-1589" y="208244"/>
                    <a:pt x="-1589" y="194221"/>
                    <a:pt x="8994" y="174642"/>
                  </a:cubicBezTo>
                  <a:cubicBezTo>
                    <a:pt x="19577" y="155063"/>
                    <a:pt x="47094" y="119873"/>
                    <a:pt x="66144" y="98442"/>
                  </a:cubicBezTo>
                  <a:cubicBezTo>
                    <a:pt x="85194" y="77011"/>
                    <a:pt x="104244" y="57960"/>
                    <a:pt x="123294" y="46054"/>
                  </a:cubicBezTo>
                  <a:cubicBezTo>
                    <a:pt x="142344" y="34148"/>
                    <a:pt x="163246" y="30443"/>
                    <a:pt x="180444" y="27004"/>
                  </a:cubicBezTo>
                  <a:cubicBezTo>
                    <a:pt x="197642" y="23565"/>
                    <a:pt x="212195" y="25681"/>
                    <a:pt x="226482" y="25417"/>
                  </a:cubicBezTo>
                  <a:cubicBezTo>
                    <a:pt x="240769" y="25153"/>
                    <a:pt x="297126" y="-777"/>
                    <a:pt x="299507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13E560DE-BD26-4282-8E47-3056C8831950}"/>
                </a:ext>
              </a:extLst>
            </p:cNvPr>
            <p:cNvSpPr/>
            <p:nvPr/>
          </p:nvSpPr>
          <p:spPr>
            <a:xfrm>
              <a:off x="5737754" y="964653"/>
              <a:ext cx="140531" cy="49760"/>
            </a:xfrm>
            <a:custGeom>
              <a:avLst/>
              <a:gdLst>
                <a:gd name="connsiteX0" fmla="*/ 0 w 140531"/>
                <a:gd name="connsiteY0" fmla="*/ 49760 h 49760"/>
                <a:gd name="connsiteX1" fmla="*/ 117475 w 140531"/>
                <a:gd name="connsiteY1" fmla="*/ 46585 h 49760"/>
                <a:gd name="connsiteX2" fmla="*/ 136525 w 140531"/>
                <a:gd name="connsiteY2" fmla="*/ 43410 h 49760"/>
                <a:gd name="connsiteX3" fmla="*/ 139700 w 140531"/>
                <a:gd name="connsiteY3" fmla="*/ 547 h 49760"/>
                <a:gd name="connsiteX4" fmla="*/ 125412 w 140531"/>
                <a:gd name="connsiteY4" fmla="*/ 19597 h 49760"/>
                <a:gd name="connsiteX5" fmla="*/ 98425 w 140531"/>
                <a:gd name="connsiteY5" fmla="*/ 25947 h 49760"/>
                <a:gd name="connsiteX6" fmla="*/ 0 w 140531"/>
                <a:gd name="connsiteY6" fmla="*/ 49760 h 49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531" h="49760">
                  <a:moveTo>
                    <a:pt x="0" y="49760"/>
                  </a:moveTo>
                  <a:lnTo>
                    <a:pt x="117475" y="46585"/>
                  </a:lnTo>
                  <a:cubicBezTo>
                    <a:pt x="140229" y="45527"/>
                    <a:pt x="132821" y="51083"/>
                    <a:pt x="136525" y="43410"/>
                  </a:cubicBezTo>
                  <a:cubicBezTo>
                    <a:pt x="140229" y="35737"/>
                    <a:pt x="141552" y="4516"/>
                    <a:pt x="139700" y="547"/>
                  </a:cubicBezTo>
                  <a:cubicBezTo>
                    <a:pt x="137848" y="-3422"/>
                    <a:pt x="132291" y="15364"/>
                    <a:pt x="125412" y="19597"/>
                  </a:cubicBezTo>
                  <a:cubicBezTo>
                    <a:pt x="118533" y="23830"/>
                    <a:pt x="98425" y="25947"/>
                    <a:pt x="98425" y="25947"/>
                  </a:cubicBezTo>
                  <a:lnTo>
                    <a:pt x="0" y="4976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17FF2BC2-A99F-4510-B41F-3CCEB48CAAA4}"/>
                </a:ext>
              </a:extLst>
            </p:cNvPr>
            <p:cNvSpPr/>
            <p:nvPr/>
          </p:nvSpPr>
          <p:spPr>
            <a:xfrm>
              <a:off x="5678209" y="1090563"/>
              <a:ext cx="261221" cy="83057"/>
            </a:xfrm>
            <a:custGeom>
              <a:avLst/>
              <a:gdLst>
                <a:gd name="connsiteX0" fmla="*/ 807 w 261221"/>
                <a:gd name="connsiteY0" fmla="*/ 65137 h 83057"/>
                <a:gd name="connsiteX1" fmla="*/ 89707 w 261221"/>
                <a:gd name="connsiteY1" fmla="*/ 58787 h 83057"/>
                <a:gd name="connsiteX2" fmla="*/ 191307 w 261221"/>
                <a:gd name="connsiteY2" fmla="*/ 33387 h 83057"/>
                <a:gd name="connsiteX3" fmla="*/ 261157 w 261221"/>
                <a:gd name="connsiteY3" fmla="*/ 50 h 83057"/>
                <a:gd name="connsiteX4" fmla="*/ 202420 w 261221"/>
                <a:gd name="connsiteY4" fmla="*/ 41325 h 83057"/>
                <a:gd name="connsiteX5" fmla="*/ 127807 w 261221"/>
                <a:gd name="connsiteY5" fmla="*/ 63550 h 83057"/>
                <a:gd name="connsiteX6" fmla="*/ 48432 w 261221"/>
                <a:gd name="connsiteY6" fmla="*/ 82600 h 83057"/>
                <a:gd name="connsiteX7" fmla="*/ 807 w 261221"/>
                <a:gd name="connsiteY7" fmla="*/ 65137 h 8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1221" h="83057">
                  <a:moveTo>
                    <a:pt x="807" y="65137"/>
                  </a:moveTo>
                  <a:cubicBezTo>
                    <a:pt x="7686" y="61168"/>
                    <a:pt x="57957" y="64079"/>
                    <a:pt x="89707" y="58787"/>
                  </a:cubicBezTo>
                  <a:cubicBezTo>
                    <a:pt x="121457" y="53495"/>
                    <a:pt x="162732" y="43176"/>
                    <a:pt x="191307" y="33387"/>
                  </a:cubicBezTo>
                  <a:cubicBezTo>
                    <a:pt x="219882" y="23598"/>
                    <a:pt x="259305" y="-1273"/>
                    <a:pt x="261157" y="50"/>
                  </a:cubicBezTo>
                  <a:cubicBezTo>
                    <a:pt x="263009" y="1373"/>
                    <a:pt x="224645" y="30742"/>
                    <a:pt x="202420" y="41325"/>
                  </a:cubicBezTo>
                  <a:cubicBezTo>
                    <a:pt x="180195" y="51908"/>
                    <a:pt x="153472" y="56671"/>
                    <a:pt x="127807" y="63550"/>
                  </a:cubicBezTo>
                  <a:cubicBezTo>
                    <a:pt x="102142" y="70429"/>
                    <a:pt x="64042" y="79161"/>
                    <a:pt x="48432" y="82600"/>
                  </a:cubicBezTo>
                  <a:cubicBezTo>
                    <a:pt x="32822" y="86039"/>
                    <a:pt x="-6072" y="69106"/>
                    <a:pt x="807" y="651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94A5886D-108A-4E10-88A5-84681248C450}"/>
                </a:ext>
              </a:extLst>
            </p:cNvPr>
            <p:cNvSpPr/>
            <p:nvPr/>
          </p:nvSpPr>
          <p:spPr>
            <a:xfrm>
              <a:off x="5734707" y="1093788"/>
              <a:ext cx="150053" cy="63857"/>
            </a:xfrm>
            <a:custGeom>
              <a:avLst/>
              <a:gdLst>
                <a:gd name="connsiteX0" fmla="*/ 1459 w 150053"/>
                <a:gd name="connsiteY0" fmla="*/ 61912 h 63857"/>
                <a:gd name="connsiteX1" fmla="*/ 30034 w 150053"/>
                <a:gd name="connsiteY1" fmla="*/ 7937 h 63857"/>
                <a:gd name="connsiteX2" fmla="*/ 36384 w 150053"/>
                <a:gd name="connsiteY2" fmla="*/ 6350 h 63857"/>
                <a:gd name="connsiteX3" fmla="*/ 79247 w 150053"/>
                <a:gd name="connsiteY3" fmla="*/ 0 h 63857"/>
                <a:gd name="connsiteX4" fmla="*/ 98297 w 150053"/>
                <a:gd name="connsiteY4" fmla="*/ 1587 h 63857"/>
                <a:gd name="connsiteX5" fmla="*/ 122109 w 150053"/>
                <a:gd name="connsiteY5" fmla="*/ 15875 h 63857"/>
                <a:gd name="connsiteX6" fmla="*/ 149097 w 150053"/>
                <a:gd name="connsiteY6" fmla="*/ 30162 h 63857"/>
                <a:gd name="connsiteX7" fmla="*/ 85597 w 150053"/>
                <a:gd name="connsiteY7" fmla="*/ 50800 h 63857"/>
                <a:gd name="connsiteX8" fmla="*/ 1459 w 150053"/>
                <a:gd name="connsiteY8" fmla="*/ 61912 h 6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053" h="63857">
                  <a:moveTo>
                    <a:pt x="1459" y="61912"/>
                  </a:moveTo>
                  <a:cubicBezTo>
                    <a:pt x="-7802" y="54768"/>
                    <a:pt x="30034" y="7937"/>
                    <a:pt x="30034" y="7937"/>
                  </a:cubicBezTo>
                  <a:cubicBezTo>
                    <a:pt x="35855" y="-1323"/>
                    <a:pt x="28182" y="7673"/>
                    <a:pt x="36384" y="6350"/>
                  </a:cubicBezTo>
                  <a:cubicBezTo>
                    <a:pt x="44586" y="5027"/>
                    <a:pt x="68928" y="794"/>
                    <a:pt x="79247" y="0"/>
                  </a:cubicBezTo>
                  <a:lnTo>
                    <a:pt x="98297" y="1587"/>
                  </a:lnTo>
                  <a:cubicBezTo>
                    <a:pt x="105441" y="4233"/>
                    <a:pt x="113642" y="11112"/>
                    <a:pt x="122109" y="15875"/>
                  </a:cubicBezTo>
                  <a:cubicBezTo>
                    <a:pt x="130576" y="20638"/>
                    <a:pt x="155182" y="24341"/>
                    <a:pt x="149097" y="30162"/>
                  </a:cubicBezTo>
                  <a:cubicBezTo>
                    <a:pt x="143012" y="35983"/>
                    <a:pt x="102795" y="47096"/>
                    <a:pt x="85597" y="50800"/>
                  </a:cubicBezTo>
                  <a:cubicBezTo>
                    <a:pt x="68399" y="54504"/>
                    <a:pt x="10720" y="69056"/>
                    <a:pt x="1459" y="619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4F26AFBE-06FD-4200-B4BE-B992815F80B0}"/>
                </a:ext>
              </a:extLst>
            </p:cNvPr>
            <p:cNvSpPr/>
            <p:nvPr/>
          </p:nvSpPr>
          <p:spPr>
            <a:xfrm>
              <a:off x="5774403" y="110187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DF66290F-218C-4F1E-9CCA-875F2432D0B9}"/>
                </a:ext>
              </a:extLst>
            </p:cNvPr>
            <p:cNvSpPr/>
            <p:nvPr/>
          </p:nvSpPr>
          <p:spPr>
            <a:xfrm>
              <a:off x="5372467" y="969584"/>
              <a:ext cx="738354" cy="522713"/>
            </a:xfrm>
            <a:custGeom>
              <a:avLst/>
              <a:gdLst>
                <a:gd name="connsiteX0" fmla="*/ 724062 w 738354"/>
                <a:gd name="connsiteY0" fmla="*/ 379 h 522713"/>
                <a:gd name="connsiteX1" fmla="*/ 738349 w 738354"/>
                <a:gd name="connsiteY1" fmla="*/ 86104 h 522713"/>
                <a:gd name="connsiteX2" fmla="*/ 725649 w 738354"/>
                <a:gd name="connsiteY2" fmla="*/ 138491 h 522713"/>
                <a:gd name="connsiteX3" fmla="*/ 714537 w 738354"/>
                <a:gd name="connsiteY3" fmla="*/ 167066 h 522713"/>
                <a:gd name="connsiteX4" fmla="*/ 551024 w 738354"/>
                <a:gd name="connsiteY4" fmla="*/ 224216 h 522713"/>
                <a:gd name="connsiteX5" fmla="*/ 265274 w 738354"/>
                <a:gd name="connsiteY5" fmla="*/ 300416 h 522713"/>
                <a:gd name="connsiteX6" fmla="*/ 146212 w 738354"/>
                <a:gd name="connsiteY6" fmla="*/ 349629 h 522713"/>
                <a:gd name="connsiteX7" fmla="*/ 39849 w 738354"/>
                <a:gd name="connsiteY7" fmla="*/ 422654 h 522713"/>
                <a:gd name="connsiteX8" fmla="*/ 1749 w 738354"/>
                <a:gd name="connsiteY8" fmla="*/ 522666 h 522713"/>
                <a:gd name="connsiteX9" fmla="*/ 17624 w 738354"/>
                <a:gd name="connsiteY9" fmla="*/ 433766 h 522713"/>
                <a:gd name="connsiteX10" fmla="*/ 162 w 738354"/>
                <a:gd name="connsiteY10" fmla="*/ 295654 h 522713"/>
                <a:gd name="connsiteX11" fmla="*/ 30324 w 738354"/>
                <a:gd name="connsiteY11" fmla="*/ 260729 h 522713"/>
                <a:gd name="connsiteX12" fmla="*/ 22387 w 738354"/>
                <a:gd name="connsiteY12" fmla="*/ 340104 h 522713"/>
                <a:gd name="connsiteX13" fmla="*/ 163674 w 738354"/>
                <a:gd name="connsiteY13" fmla="*/ 302004 h 522713"/>
                <a:gd name="connsiteX14" fmla="*/ 328774 w 738354"/>
                <a:gd name="connsiteY14" fmla="*/ 246441 h 522713"/>
                <a:gd name="connsiteX15" fmla="*/ 538324 w 738354"/>
                <a:gd name="connsiteY15" fmla="*/ 182941 h 522713"/>
                <a:gd name="connsiteX16" fmla="*/ 657387 w 738354"/>
                <a:gd name="connsiteY16" fmla="*/ 170241 h 522713"/>
                <a:gd name="connsiteX17" fmla="*/ 712949 w 738354"/>
                <a:gd name="connsiteY17" fmla="*/ 122616 h 522713"/>
                <a:gd name="connsiteX18" fmla="*/ 724062 w 738354"/>
                <a:gd name="connsiteY18" fmla="*/ 379 h 52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38354" h="522713">
                  <a:moveTo>
                    <a:pt x="724062" y="379"/>
                  </a:moveTo>
                  <a:cubicBezTo>
                    <a:pt x="728295" y="-5706"/>
                    <a:pt x="738085" y="63085"/>
                    <a:pt x="738349" y="86104"/>
                  </a:cubicBezTo>
                  <a:cubicBezTo>
                    <a:pt x="738613" y="109123"/>
                    <a:pt x="729618" y="124997"/>
                    <a:pt x="725649" y="138491"/>
                  </a:cubicBezTo>
                  <a:cubicBezTo>
                    <a:pt x="721680" y="151985"/>
                    <a:pt x="743641" y="152779"/>
                    <a:pt x="714537" y="167066"/>
                  </a:cubicBezTo>
                  <a:cubicBezTo>
                    <a:pt x="685433" y="181353"/>
                    <a:pt x="625901" y="201991"/>
                    <a:pt x="551024" y="224216"/>
                  </a:cubicBezTo>
                  <a:cubicBezTo>
                    <a:pt x="476147" y="246441"/>
                    <a:pt x="332743" y="279514"/>
                    <a:pt x="265274" y="300416"/>
                  </a:cubicBezTo>
                  <a:cubicBezTo>
                    <a:pt x="197805" y="321318"/>
                    <a:pt x="183783" y="329256"/>
                    <a:pt x="146212" y="349629"/>
                  </a:cubicBezTo>
                  <a:cubicBezTo>
                    <a:pt x="108641" y="370002"/>
                    <a:pt x="63926" y="393815"/>
                    <a:pt x="39849" y="422654"/>
                  </a:cubicBezTo>
                  <a:cubicBezTo>
                    <a:pt x="15772" y="451493"/>
                    <a:pt x="5453" y="520814"/>
                    <a:pt x="1749" y="522666"/>
                  </a:cubicBezTo>
                  <a:cubicBezTo>
                    <a:pt x="-1955" y="524518"/>
                    <a:pt x="17888" y="471601"/>
                    <a:pt x="17624" y="433766"/>
                  </a:cubicBezTo>
                  <a:cubicBezTo>
                    <a:pt x="17360" y="395931"/>
                    <a:pt x="-1955" y="324494"/>
                    <a:pt x="162" y="295654"/>
                  </a:cubicBezTo>
                  <a:cubicBezTo>
                    <a:pt x="2279" y="266815"/>
                    <a:pt x="26620" y="253321"/>
                    <a:pt x="30324" y="260729"/>
                  </a:cubicBezTo>
                  <a:cubicBezTo>
                    <a:pt x="34028" y="268137"/>
                    <a:pt x="162" y="333225"/>
                    <a:pt x="22387" y="340104"/>
                  </a:cubicBezTo>
                  <a:cubicBezTo>
                    <a:pt x="44612" y="346983"/>
                    <a:pt x="112609" y="317615"/>
                    <a:pt x="163674" y="302004"/>
                  </a:cubicBezTo>
                  <a:cubicBezTo>
                    <a:pt x="214738" y="286394"/>
                    <a:pt x="266332" y="266285"/>
                    <a:pt x="328774" y="246441"/>
                  </a:cubicBezTo>
                  <a:cubicBezTo>
                    <a:pt x="391216" y="226597"/>
                    <a:pt x="483555" y="195641"/>
                    <a:pt x="538324" y="182941"/>
                  </a:cubicBezTo>
                  <a:cubicBezTo>
                    <a:pt x="593093" y="170241"/>
                    <a:pt x="628283" y="180295"/>
                    <a:pt x="657387" y="170241"/>
                  </a:cubicBezTo>
                  <a:cubicBezTo>
                    <a:pt x="686491" y="160187"/>
                    <a:pt x="701043" y="147487"/>
                    <a:pt x="712949" y="122616"/>
                  </a:cubicBezTo>
                  <a:cubicBezTo>
                    <a:pt x="724855" y="97745"/>
                    <a:pt x="719829" y="6464"/>
                    <a:pt x="724062" y="3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F4DC00FB-57D3-4EDB-9891-B0E2A7083CBC}"/>
                </a:ext>
              </a:extLst>
            </p:cNvPr>
            <p:cNvSpPr/>
            <p:nvPr/>
          </p:nvSpPr>
          <p:spPr>
            <a:xfrm>
              <a:off x="5523169" y="1046051"/>
              <a:ext cx="89379" cy="99026"/>
            </a:xfrm>
            <a:custGeom>
              <a:avLst/>
              <a:gdLst>
                <a:gd name="connsiteX0" fmla="*/ 65360 w 89379"/>
                <a:gd name="connsiteY0" fmla="*/ 112 h 99026"/>
                <a:gd name="connsiteX1" fmla="*/ 89172 w 89379"/>
                <a:gd name="connsiteY1" fmla="*/ 50912 h 99026"/>
                <a:gd name="connsiteX2" fmla="*/ 52660 w 89379"/>
                <a:gd name="connsiteY2" fmla="*/ 95362 h 99026"/>
                <a:gd name="connsiteX3" fmla="*/ 46310 w 89379"/>
                <a:gd name="connsiteY3" fmla="*/ 87424 h 99026"/>
                <a:gd name="connsiteX4" fmla="*/ 39960 w 89379"/>
                <a:gd name="connsiteY4" fmla="*/ 66787 h 99026"/>
                <a:gd name="connsiteX5" fmla="*/ 5035 w 89379"/>
                <a:gd name="connsiteY5" fmla="*/ 98537 h 99026"/>
                <a:gd name="connsiteX6" fmla="*/ 1860 w 89379"/>
                <a:gd name="connsiteY6" fmla="*/ 82662 h 99026"/>
                <a:gd name="connsiteX7" fmla="*/ 20910 w 89379"/>
                <a:gd name="connsiteY7" fmla="*/ 38212 h 99026"/>
                <a:gd name="connsiteX8" fmla="*/ 65360 w 89379"/>
                <a:gd name="connsiteY8" fmla="*/ 112 h 9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79" h="99026">
                  <a:moveTo>
                    <a:pt x="65360" y="112"/>
                  </a:moveTo>
                  <a:cubicBezTo>
                    <a:pt x="76737" y="2229"/>
                    <a:pt x="91289" y="35037"/>
                    <a:pt x="89172" y="50912"/>
                  </a:cubicBezTo>
                  <a:cubicBezTo>
                    <a:pt x="87055" y="66787"/>
                    <a:pt x="59804" y="89277"/>
                    <a:pt x="52660" y="95362"/>
                  </a:cubicBezTo>
                  <a:cubicBezTo>
                    <a:pt x="45516" y="101447"/>
                    <a:pt x="48427" y="92186"/>
                    <a:pt x="46310" y="87424"/>
                  </a:cubicBezTo>
                  <a:cubicBezTo>
                    <a:pt x="44193" y="82662"/>
                    <a:pt x="46839" y="64935"/>
                    <a:pt x="39960" y="66787"/>
                  </a:cubicBezTo>
                  <a:cubicBezTo>
                    <a:pt x="33081" y="68639"/>
                    <a:pt x="11385" y="95891"/>
                    <a:pt x="5035" y="98537"/>
                  </a:cubicBezTo>
                  <a:cubicBezTo>
                    <a:pt x="-1315" y="101183"/>
                    <a:pt x="-786" y="92716"/>
                    <a:pt x="1860" y="82662"/>
                  </a:cubicBezTo>
                  <a:cubicBezTo>
                    <a:pt x="4506" y="72608"/>
                    <a:pt x="11385" y="50118"/>
                    <a:pt x="20910" y="38212"/>
                  </a:cubicBezTo>
                  <a:cubicBezTo>
                    <a:pt x="30435" y="26306"/>
                    <a:pt x="53983" y="-2005"/>
                    <a:pt x="65360" y="1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1873901B-1274-4F30-BD50-9B31536A6055}"/>
                </a:ext>
              </a:extLst>
            </p:cNvPr>
            <p:cNvSpPr/>
            <p:nvPr/>
          </p:nvSpPr>
          <p:spPr>
            <a:xfrm>
              <a:off x="5121317" y="1114399"/>
              <a:ext cx="134295" cy="100566"/>
            </a:xfrm>
            <a:custGeom>
              <a:avLst/>
              <a:gdLst>
                <a:gd name="connsiteX0" fmla="*/ 487 w 134295"/>
                <a:gd name="connsiteY0" fmla="*/ 26 h 100566"/>
                <a:gd name="connsiteX1" fmla="*/ 75099 w 134295"/>
                <a:gd name="connsiteY1" fmla="*/ 65114 h 100566"/>
                <a:gd name="connsiteX2" fmla="*/ 133837 w 134295"/>
                <a:gd name="connsiteY2" fmla="*/ 100039 h 100566"/>
                <a:gd name="connsiteX3" fmla="*/ 43349 w 134295"/>
                <a:gd name="connsiteY3" fmla="*/ 84164 h 100566"/>
                <a:gd name="connsiteX4" fmla="*/ 41762 w 134295"/>
                <a:gd name="connsiteY4" fmla="*/ 57176 h 100566"/>
                <a:gd name="connsiteX5" fmla="*/ 487 w 134295"/>
                <a:gd name="connsiteY5" fmla="*/ 26 h 100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295" h="100566">
                  <a:moveTo>
                    <a:pt x="487" y="26"/>
                  </a:moveTo>
                  <a:cubicBezTo>
                    <a:pt x="6043" y="1349"/>
                    <a:pt x="52874" y="48445"/>
                    <a:pt x="75099" y="65114"/>
                  </a:cubicBezTo>
                  <a:cubicBezTo>
                    <a:pt x="97324" y="81783"/>
                    <a:pt x="139129" y="96864"/>
                    <a:pt x="133837" y="100039"/>
                  </a:cubicBezTo>
                  <a:cubicBezTo>
                    <a:pt x="128545" y="103214"/>
                    <a:pt x="58695" y="91308"/>
                    <a:pt x="43349" y="84164"/>
                  </a:cubicBezTo>
                  <a:cubicBezTo>
                    <a:pt x="28003" y="77020"/>
                    <a:pt x="44937" y="66172"/>
                    <a:pt x="41762" y="57176"/>
                  </a:cubicBezTo>
                  <a:cubicBezTo>
                    <a:pt x="38587" y="48180"/>
                    <a:pt x="-5069" y="-1297"/>
                    <a:pt x="487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BEF8E113-60E3-4EFD-9096-AC63E243F696}"/>
                </a:ext>
              </a:extLst>
            </p:cNvPr>
            <p:cNvSpPr/>
            <p:nvPr/>
          </p:nvSpPr>
          <p:spPr>
            <a:xfrm>
              <a:off x="5152759" y="1297572"/>
              <a:ext cx="207563" cy="623394"/>
            </a:xfrm>
            <a:custGeom>
              <a:avLst/>
              <a:gdLst>
                <a:gd name="connsiteX0" fmla="*/ 795 w 207563"/>
                <a:gd name="connsiteY0" fmla="*/ 24816 h 623394"/>
                <a:gd name="connsiteX1" fmla="*/ 73820 w 207563"/>
                <a:gd name="connsiteY1" fmla="*/ 35928 h 623394"/>
                <a:gd name="connsiteX2" fmla="*/ 96045 w 207563"/>
                <a:gd name="connsiteY2" fmla="*/ 4178 h 623394"/>
                <a:gd name="connsiteX3" fmla="*/ 167482 w 207563"/>
                <a:gd name="connsiteY3" fmla="*/ 2591 h 623394"/>
                <a:gd name="connsiteX4" fmla="*/ 137320 w 207563"/>
                <a:gd name="connsiteY4" fmla="*/ 24816 h 623394"/>
                <a:gd name="connsiteX5" fmla="*/ 196057 w 207563"/>
                <a:gd name="connsiteY5" fmla="*/ 67678 h 623394"/>
                <a:gd name="connsiteX6" fmla="*/ 172245 w 207563"/>
                <a:gd name="connsiteY6" fmla="*/ 178803 h 623394"/>
                <a:gd name="connsiteX7" fmla="*/ 186532 w 207563"/>
                <a:gd name="connsiteY7" fmla="*/ 351841 h 623394"/>
                <a:gd name="connsiteX8" fmla="*/ 203995 w 207563"/>
                <a:gd name="connsiteY8" fmla="*/ 466141 h 623394"/>
                <a:gd name="connsiteX9" fmla="*/ 110332 w 207563"/>
                <a:gd name="connsiteY9" fmla="*/ 621716 h 623394"/>
                <a:gd name="connsiteX10" fmla="*/ 165895 w 207563"/>
                <a:gd name="connsiteY10" fmla="*/ 543928 h 623394"/>
                <a:gd name="connsiteX11" fmla="*/ 169070 w 207563"/>
                <a:gd name="connsiteY11" fmla="*/ 470903 h 623394"/>
                <a:gd name="connsiteX12" fmla="*/ 175420 w 207563"/>
                <a:gd name="connsiteY12" fmla="*/ 353428 h 623394"/>
                <a:gd name="connsiteX13" fmla="*/ 178595 w 207563"/>
                <a:gd name="connsiteY13" fmla="*/ 216903 h 623394"/>
                <a:gd name="connsiteX14" fmla="*/ 169070 w 207563"/>
                <a:gd name="connsiteY14" fmla="*/ 113716 h 623394"/>
                <a:gd name="connsiteX15" fmla="*/ 140495 w 207563"/>
                <a:gd name="connsiteY15" fmla="*/ 77203 h 623394"/>
                <a:gd name="connsiteX16" fmla="*/ 129382 w 207563"/>
                <a:gd name="connsiteY16" fmla="*/ 56566 h 623394"/>
                <a:gd name="connsiteX17" fmla="*/ 100807 w 207563"/>
                <a:gd name="connsiteY17" fmla="*/ 58153 h 623394"/>
                <a:gd name="connsiteX18" fmla="*/ 92870 w 207563"/>
                <a:gd name="connsiteY18" fmla="*/ 97841 h 623394"/>
                <a:gd name="connsiteX19" fmla="*/ 76995 w 207563"/>
                <a:gd name="connsiteY19" fmla="*/ 78791 h 623394"/>
                <a:gd name="connsiteX20" fmla="*/ 80170 w 207563"/>
                <a:gd name="connsiteY20" fmla="*/ 45453 h 623394"/>
                <a:gd name="connsiteX21" fmla="*/ 37307 w 207563"/>
                <a:gd name="connsiteY21" fmla="*/ 59741 h 623394"/>
                <a:gd name="connsiteX22" fmla="*/ 795 w 207563"/>
                <a:gd name="connsiteY22" fmla="*/ 24816 h 62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7563" h="623394">
                  <a:moveTo>
                    <a:pt x="795" y="24816"/>
                  </a:moveTo>
                  <a:cubicBezTo>
                    <a:pt x="6880" y="20847"/>
                    <a:pt x="57945" y="39368"/>
                    <a:pt x="73820" y="35928"/>
                  </a:cubicBezTo>
                  <a:cubicBezTo>
                    <a:pt x="89695" y="32488"/>
                    <a:pt x="80435" y="9734"/>
                    <a:pt x="96045" y="4178"/>
                  </a:cubicBezTo>
                  <a:cubicBezTo>
                    <a:pt x="111655" y="-1378"/>
                    <a:pt x="160603" y="-849"/>
                    <a:pt x="167482" y="2591"/>
                  </a:cubicBezTo>
                  <a:cubicBezTo>
                    <a:pt x="174361" y="6031"/>
                    <a:pt x="132558" y="13968"/>
                    <a:pt x="137320" y="24816"/>
                  </a:cubicBezTo>
                  <a:cubicBezTo>
                    <a:pt x="142082" y="35664"/>
                    <a:pt x="190236" y="42014"/>
                    <a:pt x="196057" y="67678"/>
                  </a:cubicBezTo>
                  <a:cubicBezTo>
                    <a:pt x="201878" y="93342"/>
                    <a:pt x="173832" y="131443"/>
                    <a:pt x="172245" y="178803"/>
                  </a:cubicBezTo>
                  <a:cubicBezTo>
                    <a:pt x="170658" y="226163"/>
                    <a:pt x="181240" y="303951"/>
                    <a:pt x="186532" y="351841"/>
                  </a:cubicBezTo>
                  <a:cubicBezTo>
                    <a:pt x="191824" y="399731"/>
                    <a:pt x="216695" y="421162"/>
                    <a:pt x="203995" y="466141"/>
                  </a:cubicBezTo>
                  <a:cubicBezTo>
                    <a:pt x="191295" y="511120"/>
                    <a:pt x="116682" y="608752"/>
                    <a:pt x="110332" y="621716"/>
                  </a:cubicBezTo>
                  <a:cubicBezTo>
                    <a:pt x="103982" y="634680"/>
                    <a:pt x="156105" y="569064"/>
                    <a:pt x="165895" y="543928"/>
                  </a:cubicBezTo>
                  <a:cubicBezTo>
                    <a:pt x="175685" y="518793"/>
                    <a:pt x="167482" y="502653"/>
                    <a:pt x="169070" y="470903"/>
                  </a:cubicBezTo>
                  <a:cubicBezTo>
                    <a:pt x="170658" y="439153"/>
                    <a:pt x="173833" y="395761"/>
                    <a:pt x="175420" y="353428"/>
                  </a:cubicBezTo>
                  <a:cubicBezTo>
                    <a:pt x="177008" y="311095"/>
                    <a:pt x="179653" y="256855"/>
                    <a:pt x="178595" y="216903"/>
                  </a:cubicBezTo>
                  <a:cubicBezTo>
                    <a:pt x="177537" y="176951"/>
                    <a:pt x="175420" y="136999"/>
                    <a:pt x="169070" y="113716"/>
                  </a:cubicBezTo>
                  <a:cubicBezTo>
                    <a:pt x="162720" y="90433"/>
                    <a:pt x="147110" y="86728"/>
                    <a:pt x="140495" y="77203"/>
                  </a:cubicBezTo>
                  <a:cubicBezTo>
                    <a:pt x="133880" y="67678"/>
                    <a:pt x="135997" y="59741"/>
                    <a:pt x="129382" y="56566"/>
                  </a:cubicBezTo>
                  <a:cubicBezTo>
                    <a:pt x="122767" y="53391"/>
                    <a:pt x="106892" y="51274"/>
                    <a:pt x="100807" y="58153"/>
                  </a:cubicBezTo>
                  <a:cubicBezTo>
                    <a:pt x="94722" y="65032"/>
                    <a:pt x="96839" y="94401"/>
                    <a:pt x="92870" y="97841"/>
                  </a:cubicBezTo>
                  <a:cubicBezTo>
                    <a:pt x="88901" y="101281"/>
                    <a:pt x="79112" y="87522"/>
                    <a:pt x="76995" y="78791"/>
                  </a:cubicBezTo>
                  <a:cubicBezTo>
                    <a:pt x="74878" y="70060"/>
                    <a:pt x="86785" y="48628"/>
                    <a:pt x="80170" y="45453"/>
                  </a:cubicBezTo>
                  <a:cubicBezTo>
                    <a:pt x="73555" y="42278"/>
                    <a:pt x="49478" y="61064"/>
                    <a:pt x="37307" y="59741"/>
                  </a:cubicBezTo>
                  <a:cubicBezTo>
                    <a:pt x="25136" y="58418"/>
                    <a:pt x="-5290" y="28785"/>
                    <a:pt x="795" y="248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0375936-E28D-4F1E-89F3-187D43E7EC16}"/>
                </a:ext>
              </a:extLst>
            </p:cNvPr>
            <p:cNvSpPr/>
            <p:nvPr/>
          </p:nvSpPr>
          <p:spPr>
            <a:xfrm>
              <a:off x="5564836" y="1289046"/>
              <a:ext cx="153429" cy="876983"/>
            </a:xfrm>
            <a:custGeom>
              <a:avLst/>
              <a:gdLst>
                <a:gd name="connsiteX0" fmla="*/ 49093 w 153429"/>
                <a:gd name="connsiteY0" fmla="*/ 4 h 876983"/>
                <a:gd name="connsiteX1" fmla="*/ 71318 w 153429"/>
                <a:gd name="connsiteY1" fmla="*/ 61917 h 876983"/>
                <a:gd name="connsiteX2" fmla="*/ 57030 w 153429"/>
                <a:gd name="connsiteY2" fmla="*/ 84142 h 876983"/>
                <a:gd name="connsiteX3" fmla="*/ 66555 w 153429"/>
                <a:gd name="connsiteY3" fmla="*/ 104779 h 876983"/>
                <a:gd name="connsiteX4" fmla="*/ 36393 w 153429"/>
                <a:gd name="connsiteY4" fmla="*/ 319092 h 876983"/>
                <a:gd name="connsiteX5" fmla="*/ 68143 w 153429"/>
                <a:gd name="connsiteY5" fmla="*/ 577854 h 876983"/>
                <a:gd name="connsiteX6" fmla="*/ 152280 w 153429"/>
                <a:gd name="connsiteY6" fmla="*/ 863604 h 876983"/>
                <a:gd name="connsiteX7" fmla="*/ 112593 w 153429"/>
                <a:gd name="connsiteY7" fmla="*/ 815979 h 876983"/>
                <a:gd name="connsiteX8" fmla="*/ 50680 w 153429"/>
                <a:gd name="connsiteY8" fmla="*/ 690567 h 876983"/>
                <a:gd name="connsiteX9" fmla="*/ 41155 w 153429"/>
                <a:gd name="connsiteY9" fmla="*/ 550867 h 876983"/>
                <a:gd name="connsiteX10" fmla="*/ 55443 w 153429"/>
                <a:gd name="connsiteY10" fmla="*/ 355604 h 876983"/>
                <a:gd name="connsiteX11" fmla="*/ 3055 w 153429"/>
                <a:gd name="connsiteY11" fmla="*/ 222254 h 876983"/>
                <a:gd name="connsiteX12" fmla="*/ 6230 w 153429"/>
                <a:gd name="connsiteY12" fmla="*/ 103192 h 876983"/>
                <a:gd name="connsiteX13" fmla="*/ 6230 w 153429"/>
                <a:gd name="connsiteY13" fmla="*/ 65092 h 876983"/>
                <a:gd name="connsiteX14" fmla="*/ 49093 w 153429"/>
                <a:gd name="connsiteY14" fmla="*/ 4 h 8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3429" h="876983">
                  <a:moveTo>
                    <a:pt x="49093" y="4"/>
                  </a:moveTo>
                  <a:cubicBezTo>
                    <a:pt x="59941" y="-525"/>
                    <a:pt x="69995" y="47894"/>
                    <a:pt x="71318" y="61917"/>
                  </a:cubicBezTo>
                  <a:cubicBezTo>
                    <a:pt x="72641" y="75940"/>
                    <a:pt x="57824" y="76998"/>
                    <a:pt x="57030" y="84142"/>
                  </a:cubicBezTo>
                  <a:cubicBezTo>
                    <a:pt x="56236" y="91286"/>
                    <a:pt x="69995" y="65621"/>
                    <a:pt x="66555" y="104779"/>
                  </a:cubicBezTo>
                  <a:cubicBezTo>
                    <a:pt x="63116" y="143937"/>
                    <a:pt x="36128" y="240246"/>
                    <a:pt x="36393" y="319092"/>
                  </a:cubicBezTo>
                  <a:cubicBezTo>
                    <a:pt x="36658" y="397938"/>
                    <a:pt x="48828" y="487102"/>
                    <a:pt x="68143" y="577854"/>
                  </a:cubicBezTo>
                  <a:cubicBezTo>
                    <a:pt x="87458" y="668606"/>
                    <a:pt x="144872" y="823917"/>
                    <a:pt x="152280" y="863604"/>
                  </a:cubicBezTo>
                  <a:cubicBezTo>
                    <a:pt x="159688" y="903291"/>
                    <a:pt x="129526" y="844818"/>
                    <a:pt x="112593" y="815979"/>
                  </a:cubicBezTo>
                  <a:cubicBezTo>
                    <a:pt x="95660" y="787140"/>
                    <a:pt x="62586" y="734752"/>
                    <a:pt x="50680" y="690567"/>
                  </a:cubicBezTo>
                  <a:cubicBezTo>
                    <a:pt x="38774" y="646382"/>
                    <a:pt x="40361" y="606694"/>
                    <a:pt x="41155" y="550867"/>
                  </a:cubicBezTo>
                  <a:cubicBezTo>
                    <a:pt x="41949" y="495040"/>
                    <a:pt x="61793" y="410373"/>
                    <a:pt x="55443" y="355604"/>
                  </a:cubicBezTo>
                  <a:cubicBezTo>
                    <a:pt x="49093" y="300835"/>
                    <a:pt x="11257" y="264323"/>
                    <a:pt x="3055" y="222254"/>
                  </a:cubicBezTo>
                  <a:cubicBezTo>
                    <a:pt x="-5147" y="180185"/>
                    <a:pt x="5701" y="129386"/>
                    <a:pt x="6230" y="103192"/>
                  </a:cubicBezTo>
                  <a:cubicBezTo>
                    <a:pt x="6759" y="76998"/>
                    <a:pt x="409" y="81232"/>
                    <a:pt x="6230" y="65092"/>
                  </a:cubicBezTo>
                  <a:cubicBezTo>
                    <a:pt x="12051" y="48952"/>
                    <a:pt x="38245" y="533"/>
                    <a:pt x="49093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8D208B57-ED49-4D16-94B0-DEC8FC3A36C8}"/>
                </a:ext>
              </a:extLst>
            </p:cNvPr>
            <p:cNvSpPr/>
            <p:nvPr/>
          </p:nvSpPr>
          <p:spPr>
            <a:xfrm>
              <a:off x="6095960" y="1117607"/>
              <a:ext cx="49786" cy="800215"/>
            </a:xfrm>
            <a:custGeom>
              <a:avLst/>
              <a:gdLst>
                <a:gd name="connsiteX0" fmla="*/ 2156 w 49786"/>
                <a:gd name="connsiteY0" fmla="*/ 1581 h 800215"/>
                <a:gd name="connsiteX1" fmla="*/ 10094 w 49786"/>
                <a:gd name="connsiteY1" fmla="*/ 217481 h 800215"/>
                <a:gd name="connsiteX2" fmla="*/ 27556 w 49786"/>
                <a:gd name="connsiteY2" fmla="*/ 347656 h 800215"/>
                <a:gd name="connsiteX3" fmla="*/ 16444 w 49786"/>
                <a:gd name="connsiteY3" fmla="*/ 560381 h 800215"/>
                <a:gd name="connsiteX4" fmla="*/ 41844 w 49786"/>
                <a:gd name="connsiteY4" fmla="*/ 755643 h 800215"/>
                <a:gd name="connsiteX5" fmla="*/ 18031 w 49786"/>
                <a:gd name="connsiteY5" fmla="*/ 800093 h 800215"/>
                <a:gd name="connsiteX6" fmla="*/ 27556 w 49786"/>
                <a:gd name="connsiteY6" fmla="*/ 768343 h 800215"/>
                <a:gd name="connsiteX7" fmla="*/ 3744 w 49786"/>
                <a:gd name="connsiteY7" fmla="*/ 752468 h 800215"/>
                <a:gd name="connsiteX8" fmla="*/ 43431 w 49786"/>
                <a:gd name="connsiteY8" fmla="*/ 661981 h 800215"/>
                <a:gd name="connsiteX9" fmla="*/ 37081 w 49786"/>
                <a:gd name="connsiteY9" fmla="*/ 479418 h 800215"/>
                <a:gd name="connsiteX10" fmla="*/ 18031 w 49786"/>
                <a:gd name="connsiteY10" fmla="*/ 395281 h 800215"/>
                <a:gd name="connsiteX11" fmla="*/ 10094 w 49786"/>
                <a:gd name="connsiteY11" fmla="*/ 222243 h 800215"/>
                <a:gd name="connsiteX12" fmla="*/ 49781 w 49786"/>
                <a:gd name="connsiteY12" fmla="*/ 123818 h 800215"/>
                <a:gd name="connsiteX13" fmla="*/ 2156 w 49786"/>
                <a:gd name="connsiteY13" fmla="*/ 1581 h 80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86" h="800215">
                  <a:moveTo>
                    <a:pt x="2156" y="1581"/>
                  </a:moveTo>
                  <a:cubicBezTo>
                    <a:pt x="-4458" y="17191"/>
                    <a:pt x="5861" y="159802"/>
                    <a:pt x="10094" y="217481"/>
                  </a:cubicBezTo>
                  <a:cubicBezTo>
                    <a:pt x="14327" y="275160"/>
                    <a:pt x="26498" y="290506"/>
                    <a:pt x="27556" y="347656"/>
                  </a:cubicBezTo>
                  <a:cubicBezTo>
                    <a:pt x="28614" y="404806"/>
                    <a:pt x="14063" y="492383"/>
                    <a:pt x="16444" y="560381"/>
                  </a:cubicBezTo>
                  <a:cubicBezTo>
                    <a:pt x="18825" y="628379"/>
                    <a:pt x="41580" y="715691"/>
                    <a:pt x="41844" y="755643"/>
                  </a:cubicBezTo>
                  <a:cubicBezTo>
                    <a:pt x="42108" y="795595"/>
                    <a:pt x="20412" y="797976"/>
                    <a:pt x="18031" y="800093"/>
                  </a:cubicBezTo>
                  <a:cubicBezTo>
                    <a:pt x="15650" y="802210"/>
                    <a:pt x="29937" y="776280"/>
                    <a:pt x="27556" y="768343"/>
                  </a:cubicBezTo>
                  <a:cubicBezTo>
                    <a:pt x="25175" y="760406"/>
                    <a:pt x="1098" y="770195"/>
                    <a:pt x="3744" y="752468"/>
                  </a:cubicBezTo>
                  <a:cubicBezTo>
                    <a:pt x="6390" y="734741"/>
                    <a:pt x="37875" y="707489"/>
                    <a:pt x="43431" y="661981"/>
                  </a:cubicBezTo>
                  <a:cubicBezTo>
                    <a:pt x="48987" y="616473"/>
                    <a:pt x="41314" y="523868"/>
                    <a:pt x="37081" y="479418"/>
                  </a:cubicBezTo>
                  <a:cubicBezTo>
                    <a:pt x="32848" y="434968"/>
                    <a:pt x="22529" y="438144"/>
                    <a:pt x="18031" y="395281"/>
                  </a:cubicBezTo>
                  <a:cubicBezTo>
                    <a:pt x="13533" y="352419"/>
                    <a:pt x="4802" y="267487"/>
                    <a:pt x="10094" y="222243"/>
                  </a:cubicBezTo>
                  <a:cubicBezTo>
                    <a:pt x="15386" y="176999"/>
                    <a:pt x="50310" y="157420"/>
                    <a:pt x="49781" y="123818"/>
                  </a:cubicBezTo>
                  <a:cubicBezTo>
                    <a:pt x="49252" y="90216"/>
                    <a:pt x="8770" y="-14029"/>
                    <a:pt x="2156" y="15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7F89608C-2479-4418-92FC-66A32DD92D86}"/>
                </a:ext>
              </a:extLst>
            </p:cNvPr>
            <p:cNvSpPr/>
            <p:nvPr/>
          </p:nvSpPr>
          <p:spPr>
            <a:xfrm>
              <a:off x="5801213" y="1301583"/>
              <a:ext cx="103332" cy="189109"/>
            </a:xfrm>
            <a:custGeom>
              <a:avLst/>
              <a:gdLst>
                <a:gd name="connsiteX0" fmla="*/ 103228 w 103332"/>
                <a:gd name="connsiteY0" fmla="*/ 3342 h 189109"/>
                <a:gd name="connsiteX1" fmla="*/ 30203 w 103332"/>
                <a:gd name="connsiteY1" fmla="*/ 138280 h 189109"/>
                <a:gd name="connsiteX2" fmla="*/ 65128 w 103332"/>
                <a:gd name="connsiteY2" fmla="*/ 189080 h 189109"/>
                <a:gd name="connsiteX3" fmla="*/ 12741 w 103332"/>
                <a:gd name="connsiteY3" fmla="*/ 144630 h 189109"/>
                <a:gd name="connsiteX4" fmla="*/ 1628 w 103332"/>
                <a:gd name="connsiteY4" fmla="*/ 84305 h 189109"/>
                <a:gd name="connsiteX5" fmla="*/ 11153 w 103332"/>
                <a:gd name="connsiteY5" fmla="*/ 46205 h 189109"/>
                <a:gd name="connsiteX6" fmla="*/ 103228 w 103332"/>
                <a:gd name="connsiteY6" fmla="*/ 3342 h 18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332" h="189109">
                  <a:moveTo>
                    <a:pt x="103228" y="3342"/>
                  </a:moveTo>
                  <a:cubicBezTo>
                    <a:pt x="106403" y="18688"/>
                    <a:pt x="36553" y="107324"/>
                    <a:pt x="30203" y="138280"/>
                  </a:cubicBezTo>
                  <a:cubicBezTo>
                    <a:pt x="23853" y="169236"/>
                    <a:pt x="68038" y="188022"/>
                    <a:pt x="65128" y="189080"/>
                  </a:cubicBezTo>
                  <a:cubicBezTo>
                    <a:pt x="62218" y="190138"/>
                    <a:pt x="23324" y="162093"/>
                    <a:pt x="12741" y="144630"/>
                  </a:cubicBezTo>
                  <a:cubicBezTo>
                    <a:pt x="2158" y="127168"/>
                    <a:pt x="1893" y="100709"/>
                    <a:pt x="1628" y="84305"/>
                  </a:cubicBezTo>
                  <a:cubicBezTo>
                    <a:pt x="1363" y="67901"/>
                    <a:pt x="-5516" y="62874"/>
                    <a:pt x="11153" y="46205"/>
                  </a:cubicBezTo>
                  <a:cubicBezTo>
                    <a:pt x="27822" y="29536"/>
                    <a:pt x="100053" y="-12004"/>
                    <a:pt x="103228" y="33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FC03C08F-C351-47DA-8E3C-9E9173A95561}"/>
                </a:ext>
              </a:extLst>
            </p:cNvPr>
            <p:cNvSpPr/>
            <p:nvPr/>
          </p:nvSpPr>
          <p:spPr>
            <a:xfrm>
              <a:off x="5974708" y="1770901"/>
              <a:ext cx="134942" cy="276773"/>
            </a:xfrm>
            <a:custGeom>
              <a:avLst/>
              <a:gdLst>
                <a:gd name="connsiteX0" fmla="*/ 134521 w 134942"/>
                <a:gd name="connsiteY0" fmla="*/ 245224 h 276773"/>
                <a:gd name="connsiteX1" fmla="*/ 42446 w 134942"/>
                <a:gd name="connsiteY1" fmla="*/ 199187 h 276773"/>
                <a:gd name="connsiteX2" fmla="*/ 17046 w 134942"/>
                <a:gd name="connsiteY2" fmla="*/ 3924 h 276773"/>
                <a:gd name="connsiteX3" fmla="*/ 10696 w 134942"/>
                <a:gd name="connsiteY3" fmla="*/ 80124 h 276773"/>
                <a:gd name="connsiteX4" fmla="*/ 56733 w 134942"/>
                <a:gd name="connsiteY4" fmla="*/ 219824 h 276773"/>
                <a:gd name="connsiteX5" fmla="*/ 1171 w 134942"/>
                <a:gd name="connsiteY5" fmla="*/ 273799 h 276773"/>
                <a:gd name="connsiteX6" fmla="*/ 134521 w 134942"/>
                <a:gd name="connsiteY6" fmla="*/ 245224 h 27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42" h="276773">
                  <a:moveTo>
                    <a:pt x="134521" y="245224"/>
                  </a:moveTo>
                  <a:cubicBezTo>
                    <a:pt x="141400" y="232789"/>
                    <a:pt x="62025" y="239404"/>
                    <a:pt x="42446" y="199187"/>
                  </a:cubicBezTo>
                  <a:cubicBezTo>
                    <a:pt x="22867" y="158970"/>
                    <a:pt x="22338" y="23768"/>
                    <a:pt x="17046" y="3924"/>
                  </a:cubicBezTo>
                  <a:cubicBezTo>
                    <a:pt x="11754" y="-15920"/>
                    <a:pt x="4081" y="44141"/>
                    <a:pt x="10696" y="80124"/>
                  </a:cubicBezTo>
                  <a:cubicBezTo>
                    <a:pt x="17310" y="116107"/>
                    <a:pt x="58320" y="187545"/>
                    <a:pt x="56733" y="219824"/>
                  </a:cubicBezTo>
                  <a:cubicBezTo>
                    <a:pt x="55146" y="252103"/>
                    <a:pt x="-9412" y="261628"/>
                    <a:pt x="1171" y="273799"/>
                  </a:cubicBezTo>
                  <a:cubicBezTo>
                    <a:pt x="11754" y="285970"/>
                    <a:pt x="127642" y="257659"/>
                    <a:pt x="134521" y="2452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F098A904-4EA9-4B8E-A405-62C690DA8B7D}"/>
                </a:ext>
              </a:extLst>
            </p:cNvPr>
            <p:cNvSpPr/>
            <p:nvPr/>
          </p:nvSpPr>
          <p:spPr>
            <a:xfrm>
              <a:off x="5887728" y="1730787"/>
              <a:ext cx="75762" cy="31489"/>
            </a:xfrm>
            <a:custGeom>
              <a:avLst/>
              <a:gdLst>
                <a:gd name="connsiteX0" fmla="*/ 75451 w 75762"/>
                <a:gd name="connsiteY0" fmla="*/ 2763 h 31489"/>
                <a:gd name="connsiteX1" fmla="*/ 2426 w 75762"/>
                <a:gd name="connsiteY1" fmla="*/ 4351 h 31489"/>
                <a:gd name="connsiteX2" fmla="*/ 26238 w 75762"/>
                <a:gd name="connsiteY2" fmla="*/ 31338 h 31489"/>
                <a:gd name="connsiteX3" fmla="*/ 75451 w 75762"/>
                <a:gd name="connsiteY3" fmla="*/ 2763 h 31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62" h="31489">
                  <a:moveTo>
                    <a:pt x="75451" y="2763"/>
                  </a:moveTo>
                  <a:cubicBezTo>
                    <a:pt x="71482" y="-1735"/>
                    <a:pt x="10628" y="-412"/>
                    <a:pt x="2426" y="4351"/>
                  </a:cubicBezTo>
                  <a:cubicBezTo>
                    <a:pt x="-5776" y="9114"/>
                    <a:pt x="7982" y="28957"/>
                    <a:pt x="26238" y="31338"/>
                  </a:cubicBezTo>
                  <a:cubicBezTo>
                    <a:pt x="44494" y="33719"/>
                    <a:pt x="79420" y="7261"/>
                    <a:pt x="75451" y="27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3A52C321-0124-426A-9CD0-9ED633611730}"/>
                </a:ext>
              </a:extLst>
            </p:cNvPr>
            <p:cNvSpPr/>
            <p:nvPr/>
          </p:nvSpPr>
          <p:spPr>
            <a:xfrm>
              <a:off x="5869479" y="1560513"/>
              <a:ext cx="109575" cy="20069"/>
            </a:xfrm>
            <a:custGeom>
              <a:avLst/>
              <a:gdLst>
                <a:gd name="connsiteX0" fmla="*/ 109575 w 109575"/>
                <a:gd name="connsiteY0" fmla="*/ 0 h 20069"/>
                <a:gd name="connsiteX1" fmla="*/ 37 w 109575"/>
                <a:gd name="connsiteY1" fmla="*/ 19050 h 20069"/>
                <a:gd name="connsiteX2" fmla="*/ 109575 w 109575"/>
                <a:gd name="connsiteY2" fmla="*/ 0 h 2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5" h="20069">
                  <a:moveTo>
                    <a:pt x="109575" y="0"/>
                  </a:moveTo>
                  <a:cubicBezTo>
                    <a:pt x="109575" y="0"/>
                    <a:pt x="-2344" y="12700"/>
                    <a:pt x="37" y="19050"/>
                  </a:cubicBezTo>
                  <a:cubicBezTo>
                    <a:pt x="2418" y="25400"/>
                    <a:pt x="109575" y="0"/>
                    <a:pt x="10957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37E2869E-6DB2-4766-8EC2-4E88F34BE976}"/>
                </a:ext>
              </a:extLst>
            </p:cNvPr>
            <p:cNvSpPr/>
            <p:nvPr/>
          </p:nvSpPr>
          <p:spPr>
            <a:xfrm>
              <a:off x="5918695" y="1381864"/>
              <a:ext cx="118255" cy="359798"/>
            </a:xfrm>
            <a:custGeom>
              <a:avLst/>
              <a:gdLst>
                <a:gd name="connsiteX0" fmla="*/ 9559 w 118255"/>
                <a:gd name="connsiteY0" fmla="*/ 177061 h 359798"/>
                <a:gd name="connsiteX1" fmla="*/ 34 w 118255"/>
                <a:gd name="connsiteY1" fmla="*/ 75461 h 359798"/>
                <a:gd name="connsiteX2" fmla="*/ 11146 w 118255"/>
                <a:gd name="connsiteY2" fmla="*/ 31011 h 359798"/>
                <a:gd name="connsiteX3" fmla="*/ 58771 w 118255"/>
                <a:gd name="connsiteY3" fmla="*/ 5611 h 359798"/>
                <a:gd name="connsiteX4" fmla="*/ 71471 w 118255"/>
                <a:gd name="connsiteY4" fmla="*/ 142136 h 359798"/>
                <a:gd name="connsiteX5" fmla="*/ 85759 w 118255"/>
                <a:gd name="connsiteY5" fmla="*/ 324699 h 359798"/>
                <a:gd name="connsiteX6" fmla="*/ 117509 w 118255"/>
                <a:gd name="connsiteY6" fmla="*/ 356449 h 359798"/>
                <a:gd name="connsiteX7" fmla="*/ 50834 w 118255"/>
                <a:gd name="connsiteY7" fmla="*/ 351686 h 359798"/>
                <a:gd name="connsiteX8" fmla="*/ 71471 w 118255"/>
                <a:gd name="connsiteY8" fmla="*/ 292949 h 359798"/>
                <a:gd name="connsiteX9" fmla="*/ 69884 w 118255"/>
                <a:gd name="connsiteY9" fmla="*/ 229449 h 359798"/>
                <a:gd name="connsiteX10" fmla="*/ 20671 w 118255"/>
                <a:gd name="connsiteY10" fmla="*/ 227861 h 359798"/>
                <a:gd name="connsiteX11" fmla="*/ 52421 w 118255"/>
                <a:gd name="connsiteY11" fmla="*/ 218336 h 359798"/>
                <a:gd name="connsiteX12" fmla="*/ 9559 w 118255"/>
                <a:gd name="connsiteY12" fmla="*/ 177061 h 35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8255" h="359798">
                  <a:moveTo>
                    <a:pt x="9559" y="177061"/>
                  </a:moveTo>
                  <a:cubicBezTo>
                    <a:pt x="828" y="153249"/>
                    <a:pt x="-231" y="99803"/>
                    <a:pt x="34" y="75461"/>
                  </a:cubicBezTo>
                  <a:cubicBezTo>
                    <a:pt x="298" y="51119"/>
                    <a:pt x="1356" y="42653"/>
                    <a:pt x="11146" y="31011"/>
                  </a:cubicBezTo>
                  <a:cubicBezTo>
                    <a:pt x="20936" y="19369"/>
                    <a:pt x="48717" y="-12910"/>
                    <a:pt x="58771" y="5611"/>
                  </a:cubicBezTo>
                  <a:cubicBezTo>
                    <a:pt x="68825" y="24132"/>
                    <a:pt x="66973" y="88955"/>
                    <a:pt x="71471" y="142136"/>
                  </a:cubicBezTo>
                  <a:cubicBezTo>
                    <a:pt x="75969" y="195317"/>
                    <a:pt x="78086" y="288980"/>
                    <a:pt x="85759" y="324699"/>
                  </a:cubicBezTo>
                  <a:cubicBezTo>
                    <a:pt x="93432" y="360418"/>
                    <a:pt x="123330" y="351951"/>
                    <a:pt x="117509" y="356449"/>
                  </a:cubicBezTo>
                  <a:cubicBezTo>
                    <a:pt x="111688" y="360947"/>
                    <a:pt x="58507" y="362269"/>
                    <a:pt x="50834" y="351686"/>
                  </a:cubicBezTo>
                  <a:cubicBezTo>
                    <a:pt x="43161" y="341103"/>
                    <a:pt x="68296" y="313322"/>
                    <a:pt x="71471" y="292949"/>
                  </a:cubicBezTo>
                  <a:cubicBezTo>
                    <a:pt x="74646" y="272576"/>
                    <a:pt x="78351" y="240297"/>
                    <a:pt x="69884" y="229449"/>
                  </a:cubicBezTo>
                  <a:cubicBezTo>
                    <a:pt x="61417" y="218601"/>
                    <a:pt x="23581" y="229713"/>
                    <a:pt x="20671" y="227861"/>
                  </a:cubicBezTo>
                  <a:cubicBezTo>
                    <a:pt x="17761" y="226009"/>
                    <a:pt x="46600" y="224686"/>
                    <a:pt x="52421" y="218336"/>
                  </a:cubicBezTo>
                  <a:cubicBezTo>
                    <a:pt x="58242" y="211986"/>
                    <a:pt x="18290" y="200873"/>
                    <a:pt x="9559" y="1770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0E7533F5-0F28-4973-9D41-80C56B92BB21}"/>
                </a:ext>
              </a:extLst>
            </p:cNvPr>
            <p:cNvSpPr/>
            <p:nvPr/>
          </p:nvSpPr>
          <p:spPr>
            <a:xfrm>
              <a:off x="5890123" y="1908176"/>
              <a:ext cx="114401" cy="147127"/>
            </a:xfrm>
            <a:custGeom>
              <a:avLst/>
              <a:gdLst>
                <a:gd name="connsiteX0" fmla="*/ 114331 w 114401"/>
                <a:gd name="connsiteY0" fmla="*/ 9524 h 147127"/>
                <a:gd name="connsiteX1" fmla="*/ 38131 w 114401"/>
                <a:gd name="connsiteY1" fmla="*/ 4762 h 147127"/>
                <a:gd name="connsiteX2" fmla="*/ 58768 w 114401"/>
                <a:gd name="connsiteY2" fmla="*/ 71437 h 147127"/>
                <a:gd name="connsiteX3" fmla="*/ 31 w 114401"/>
                <a:gd name="connsiteY3" fmla="*/ 146049 h 147127"/>
                <a:gd name="connsiteX4" fmla="*/ 50831 w 114401"/>
                <a:gd name="connsiteY4" fmla="*/ 112712 h 147127"/>
                <a:gd name="connsiteX5" fmla="*/ 66706 w 114401"/>
                <a:gd name="connsiteY5" fmla="*/ 71437 h 147127"/>
                <a:gd name="connsiteX6" fmla="*/ 52418 w 114401"/>
                <a:gd name="connsiteY6" fmla="*/ 42862 h 147127"/>
                <a:gd name="connsiteX7" fmla="*/ 114331 w 114401"/>
                <a:gd name="connsiteY7" fmla="*/ 9524 h 14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401" h="147127">
                  <a:moveTo>
                    <a:pt x="114331" y="9524"/>
                  </a:moveTo>
                  <a:cubicBezTo>
                    <a:pt x="111950" y="3174"/>
                    <a:pt x="47391" y="-5557"/>
                    <a:pt x="38131" y="4762"/>
                  </a:cubicBezTo>
                  <a:cubicBezTo>
                    <a:pt x="28871" y="15081"/>
                    <a:pt x="65118" y="47889"/>
                    <a:pt x="58768" y="71437"/>
                  </a:cubicBezTo>
                  <a:cubicBezTo>
                    <a:pt x="52418" y="94985"/>
                    <a:pt x="1354" y="139170"/>
                    <a:pt x="31" y="146049"/>
                  </a:cubicBezTo>
                  <a:cubicBezTo>
                    <a:pt x="-1292" y="152928"/>
                    <a:pt x="39718" y="125147"/>
                    <a:pt x="50831" y="112712"/>
                  </a:cubicBezTo>
                  <a:cubicBezTo>
                    <a:pt x="61943" y="100277"/>
                    <a:pt x="66441" y="83079"/>
                    <a:pt x="66706" y="71437"/>
                  </a:cubicBezTo>
                  <a:cubicBezTo>
                    <a:pt x="66970" y="59795"/>
                    <a:pt x="46862" y="54239"/>
                    <a:pt x="52418" y="42862"/>
                  </a:cubicBezTo>
                  <a:cubicBezTo>
                    <a:pt x="57974" y="31485"/>
                    <a:pt x="116712" y="15874"/>
                    <a:pt x="114331" y="95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034A3738-0FE3-4527-A33F-92A6F8B0B161}"/>
                </a:ext>
              </a:extLst>
            </p:cNvPr>
            <p:cNvSpPr/>
            <p:nvPr/>
          </p:nvSpPr>
          <p:spPr>
            <a:xfrm>
              <a:off x="5808203" y="1457595"/>
              <a:ext cx="145949" cy="578730"/>
            </a:xfrm>
            <a:custGeom>
              <a:avLst/>
              <a:gdLst>
                <a:gd name="connsiteX0" fmla="*/ 40676 w 145949"/>
                <a:gd name="connsiteY0" fmla="*/ 1318 h 578730"/>
                <a:gd name="connsiteX1" fmla="*/ 32738 w 145949"/>
                <a:gd name="connsiteY1" fmla="*/ 274368 h 578730"/>
                <a:gd name="connsiteX2" fmla="*/ 39088 w 145949"/>
                <a:gd name="connsiteY2" fmla="*/ 433118 h 578730"/>
                <a:gd name="connsiteX3" fmla="*/ 134338 w 145949"/>
                <a:gd name="connsiteY3" fmla="*/ 574405 h 578730"/>
                <a:gd name="connsiteX4" fmla="*/ 139101 w 145949"/>
                <a:gd name="connsiteY4" fmla="*/ 544243 h 578730"/>
                <a:gd name="connsiteX5" fmla="*/ 86713 w 145949"/>
                <a:gd name="connsiteY5" fmla="*/ 563293 h 578730"/>
                <a:gd name="connsiteX6" fmla="*/ 51788 w 145949"/>
                <a:gd name="connsiteY6" fmla="*/ 560118 h 578730"/>
                <a:gd name="connsiteX7" fmla="*/ 77188 w 145949"/>
                <a:gd name="connsiteY7" fmla="*/ 479155 h 578730"/>
                <a:gd name="connsiteX8" fmla="*/ 988 w 145949"/>
                <a:gd name="connsiteY8" fmla="*/ 396605 h 578730"/>
                <a:gd name="connsiteX9" fmla="*/ 40676 w 145949"/>
                <a:gd name="connsiteY9" fmla="*/ 1318 h 578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949" h="578730">
                  <a:moveTo>
                    <a:pt x="40676" y="1318"/>
                  </a:moveTo>
                  <a:cubicBezTo>
                    <a:pt x="45968" y="-19055"/>
                    <a:pt x="33003" y="202401"/>
                    <a:pt x="32738" y="274368"/>
                  </a:cubicBezTo>
                  <a:cubicBezTo>
                    <a:pt x="32473" y="346335"/>
                    <a:pt x="22155" y="383112"/>
                    <a:pt x="39088" y="433118"/>
                  </a:cubicBezTo>
                  <a:cubicBezTo>
                    <a:pt x="56021" y="483124"/>
                    <a:pt x="117669" y="555884"/>
                    <a:pt x="134338" y="574405"/>
                  </a:cubicBezTo>
                  <a:cubicBezTo>
                    <a:pt x="151007" y="592926"/>
                    <a:pt x="147039" y="546095"/>
                    <a:pt x="139101" y="544243"/>
                  </a:cubicBezTo>
                  <a:cubicBezTo>
                    <a:pt x="131164" y="542391"/>
                    <a:pt x="101265" y="560647"/>
                    <a:pt x="86713" y="563293"/>
                  </a:cubicBezTo>
                  <a:cubicBezTo>
                    <a:pt x="72161" y="565939"/>
                    <a:pt x="53375" y="574141"/>
                    <a:pt x="51788" y="560118"/>
                  </a:cubicBezTo>
                  <a:cubicBezTo>
                    <a:pt x="50201" y="546095"/>
                    <a:pt x="85655" y="506407"/>
                    <a:pt x="77188" y="479155"/>
                  </a:cubicBezTo>
                  <a:cubicBezTo>
                    <a:pt x="68721" y="451903"/>
                    <a:pt x="8926" y="470953"/>
                    <a:pt x="988" y="396605"/>
                  </a:cubicBezTo>
                  <a:cubicBezTo>
                    <a:pt x="-6950" y="322257"/>
                    <a:pt x="35384" y="21691"/>
                    <a:pt x="40676" y="13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40C4F7C3-BAF4-40FB-B471-E17F33B9E3F7}"/>
                </a:ext>
              </a:extLst>
            </p:cNvPr>
            <p:cNvSpPr/>
            <p:nvPr/>
          </p:nvSpPr>
          <p:spPr>
            <a:xfrm>
              <a:off x="5750065" y="1437199"/>
              <a:ext cx="105310" cy="631411"/>
            </a:xfrm>
            <a:custGeom>
              <a:avLst/>
              <a:gdLst>
                <a:gd name="connsiteX0" fmla="*/ 105164 w 105310"/>
                <a:gd name="connsiteY0" fmla="*/ 631314 h 631411"/>
                <a:gd name="connsiteX1" fmla="*/ 3564 w 105310"/>
                <a:gd name="connsiteY1" fmla="*/ 515426 h 631411"/>
                <a:gd name="connsiteX2" fmla="*/ 22614 w 105310"/>
                <a:gd name="connsiteY2" fmla="*/ 221739 h 631411"/>
                <a:gd name="connsiteX3" fmla="*/ 389 w 105310"/>
                <a:gd name="connsiteY3" fmla="*/ 34414 h 631411"/>
                <a:gd name="connsiteX4" fmla="*/ 8326 w 105310"/>
                <a:gd name="connsiteY4" fmla="*/ 12189 h 631411"/>
                <a:gd name="connsiteX5" fmla="*/ 6739 w 105310"/>
                <a:gd name="connsiteY5" fmla="*/ 170939 h 631411"/>
                <a:gd name="connsiteX6" fmla="*/ 25789 w 105310"/>
                <a:gd name="connsiteY6" fmla="*/ 528126 h 631411"/>
                <a:gd name="connsiteX7" fmla="*/ 105164 w 105310"/>
                <a:gd name="connsiteY7" fmla="*/ 631314 h 63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310" h="631411">
                  <a:moveTo>
                    <a:pt x="105164" y="631314"/>
                  </a:moveTo>
                  <a:cubicBezTo>
                    <a:pt x="101460" y="629197"/>
                    <a:pt x="17322" y="583688"/>
                    <a:pt x="3564" y="515426"/>
                  </a:cubicBezTo>
                  <a:cubicBezTo>
                    <a:pt x="-10194" y="447164"/>
                    <a:pt x="23143" y="301908"/>
                    <a:pt x="22614" y="221739"/>
                  </a:cubicBezTo>
                  <a:cubicBezTo>
                    <a:pt x="22085" y="141570"/>
                    <a:pt x="2770" y="69339"/>
                    <a:pt x="389" y="34414"/>
                  </a:cubicBezTo>
                  <a:cubicBezTo>
                    <a:pt x="-1992" y="-511"/>
                    <a:pt x="7268" y="-10565"/>
                    <a:pt x="8326" y="12189"/>
                  </a:cubicBezTo>
                  <a:cubicBezTo>
                    <a:pt x="9384" y="34943"/>
                    <a:pt x="3829" y="84950"/>
                    <a:pt x="6739" y="170939"/>
                  </a:cubicBezTo>
                  <a:cubicBezTo>
                    <a:pt x="9649" y="256928"/>
                    <a:pt x="10179" y="455101"/>
                    <a:pt x="25789" y="528126"/>
                  </a:cubicBezTo>
                  <a:cubicBezTo>
                    <a:pt x="41399" y="601151"/>
                    <a:pt x="108868" y="633431"/>
                    <a:pt x="105164" y="6313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F14C2135-6132-4F87-A96C-8EC6A595EA4D}"/>
                </a:ext>
              </a:extLst>
            </p:cNvPr>
            <p:cNvSpPr/>
            <p:nvPr/>
          </p:nvSpPr>
          <p:spPr>
            <a:xfrm>
              <a:off x="5676879" y="1434940"/>
              <a:ext cx="78688" cy="444190"/>
            </a:xfrm>
            <a:custGeom>
              <a:avLst/>
              <a:gdLst>
                <a:gd name="connsiteX0" fmla="*/ 78337 w 78688"/>
                <a:gd name="connsiteY0" fmla="*/ 160 h 444190"/>
                <a:gd name="connsiteX1" fmla="*/ 32300 w 78688"/>
                <a:gd name="connsiteY1" fmla="*/ 63660 h 444190"/>
                <a:gd name="connsiteX2" fmla="*/ 75162 w 78688"/>
                <a:gd name="connsiteY2" fmla="*/ 214473 h 444190"/>
                <a:gd name="connsiteX3" fmla="*/ 65637 w 78688"/>
                <a:gd name="connsiteY3" fmla="*/ 330360 h 444190"/>
                <a:gd name="connsiteX4" fmla="*/ 32300 w 78688"/>
                <a:gd name="connsiteY4" fmla="*/ 395448 h 444190"/>
                <a:gd name="connsiteX5" fmla="*/ 21187 w 78688"/>
                <a:gd name="connsiteY5" fmla="*/ 443073 h 444190"/>
                <a:gd name="connsiteX6" fmla="*/ 76750 w 78688"/>
                <a:gd name="connsiteY6" fmla="*/ 422435 h 444190"/>
                <a:gd name="connsiteX7" fmla="*/ 8487 w 78688"/>
                <a:gd name="connsiteY7" fmla="*/ 349410 h 444190"/>
                <a:gd name="connsiteX8" fmla="*/ 37062 w 78688"/>
                <a:gd name="connsiteY8" fmla="*/ 271623 h 444190"/>
                <a:gd name="connsiteX9" fmla="*/ 11662 w 78688"/>
                <a:gd name="connsiteY9" fmla="*/ 135098 h 444190"/>
                <a:gd name="connsiteX10" fmla="*/ 2137 w 78688"/>
                <a:gd name="connsiteY10" fmla="*/ 79535 h 444190"/>
                <a:gd name="connsiteX11" fmla="*/ 78337 w 78688"/>
                <a:gd name="connsiteY11" fmla="*/ 160 h 44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688" h="444190">
                  <a:moveTo>
                    <a:pt x="78337" y="160"/>
                  </a:moveTo>
                  <a:cubicBezTo>
                    <a:pt x="83364" y="-2486"/>
                    <a:pt x="32829" y="27941"/>
                    <a:pt x="32300" y="63660"/>
                  </a:cubicBezTo>
                  <a:cubicBezTo>
                    <a:pt x="31771" y="99379"/>
                    <a:pt x="69606" y="170023"/>
                    <a:pt x="75162" y="214473"/>
                  </a:cubicBezTo>
                  <a:cubicBezTo>
                    <a:pt x="80718" y="258923"/>
                    <a:pt x="72781" y="300198"/>
                    <a:pt x="65637" y="330360"/>
                  </a:cubicBezTo>
                  <a:cubicBezTo>
                    <a:pt x="58493" y="360522"/>
                    <a:pt x="39708" y="376663"/>
                    <a:pt x="32300" y="395448"/>
                  </a:cubicBezTo>
                  <a:cubicBezTo>
                    <a:pt x="24892" y="414233"/>
                    <a:pt x="13779" y="438575"/>
                    <a:pt x="21187" y="443073"/>
                  </a:cubicBezTo>
                  <a:cubicBezTo>
                    <a:pt x="28595" y="447571"/>
                    <a:pt x="78867" y="438045"/>
                    <a:pt x="76750" y="422435"/>
                  </a:cubicBezTo>
                  <a:cubicBezTo>
                    <a:pt x="74633" y="406825"/>
                    <a:pt x="15102" y="374545"/>
                    <a:pt x="8487" y="349410"/>
                  </a:cubicBezTo>
                  <a:cubicBezTo>
                    <a:pt x="1872" y="324275"/>
                    <a:pt x="36533" y="307342"/>
                    <a:pt x="37062" y="271623"/>
                  </a:cubicBezTo>
                  <a:cubicBezTo>
                    <a:pt x="37591" y="235904"/>
                    <a:pt x="17483" y="167113"/>
                    <a:pt x="11662" y="135098"/>
                  </a:cubicBezTo>
                  <a:cubicBezTo>
                    <a:pt x="5841" y="103083"/>
                    <a:pt x="-4478" y="98850"/>
                    <a:pt x="2137" y="79535"/>
                  </a:cubicBezTo>
                  <a:cubicBezTo>
                    <a:pt x="8752" y="60220"/>
                    <a:pt x="73310" y="2806"/>
                    <a:pt x="78337" y="1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7E3E4C26-798E-49B2-A28B-0A3293533D65}"/>
                </a:ext>
              </a:extLst>
            </p:cNvPr>
            <p:cNvSpPr/>
            <p:nvPr/>
          </p:nvSpPr>
          <p:spPr>
            <a:xfrm>
              <a:off x="5489089" y="1472795"/>
              <a:ext cx="187040" cy="678079"/>
            </a:xfrm>
            <a:custGeom>
              <a:avLst/>
              <a:gdLst>
                <a:gd name="connsiteX0" fmla="*/ 186752 w 187040"/>
                <a:gd name="connsiteY0" fmla="*/ 660805 h 678079"/>
                <a:gd name="connsiteX1" fmla="*/ 123252 w 187040"/>
                <a:gd name="connsiteY1" fmla="*/ 652868 h 678079"/>
                <a:gd name="connsiteX2" fmla="*/ 8952 w 187040"/>
                <a:gd name="connsiteY2" fmla="*/ 419505 h 678079"/>
                <a:gd name="connsiteX3" fmla="*/ 7365 w 187040"/>
                <a:gd name="connsiteY3" fmla="*/ 117880 h 678079"/>
                <a:gd name="connsiteX4" fmla="*/ 7365 w 187040"/>
                <a:gd name="connsiteY4" fmla="*/ 68668 h 678079"/>
                <a:gd name="connsiteX5" fmla="*/ 31177 w 187040"/>
                <a:gd name="connsiteY5" fmla="*/ 48030 h 678079"/>
                <a:gd name="connsiteX6" fmla="*/ 53402 w 187040"/>
                <a:gd name="connsiteY6" fmla="*/ 405 h 678079"/>
                <a:gd name="connsiteX7" fmla="*/ 40702 w 187040"/>
                <a:gd name="connsiteY7" fmla="*/ 55968 h 678079"/>
                <a:gd name="connsiteX8" fmla="*/ 43877 w 187040"/>
                <a:gd name="connsiteY8" fmla="*/ 411568 h 678079"/>
                <a:gd name="connsiteX9" fmla="*/ 99440 w 187040"/>
                <a:gd name="connsiteY9" fmla="*/ 556030 h 678079"/>
                <a:gd name="connsiteX10" fmla="*/ 186752 w 187040"/>
                <a:gd name="connsiteY10" fmla="*/ 660805 h 6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040" h="678079">
                  <a:moveTo>
                    <a:pt x="186752" y="660805"/>
                  </a:moveTo>
                  <a:cubicBezTo>
                    <a:pt x="190721" y="676945"/>
                    <a:pt x="152885" y="693084"/>
                    <a:pt x="123252" y="652868"/>
                  </a:cubicBezTo>
                  <a:cubicBezTo>
                    <a:pt x="93619" y="612652"/>
                    <a:pt x="28266" y="508670"/>
                    <a:pt x="8952" y="419505"/>
                  </a:cubicBezTo>
                  <a:cubicBezTo>
                    <a:pt x="-10363" y="330340"/>
                    <a:pt x="7629" y="176353"/>
                    <a:pt x="7365" y="117880"/>
                  </a:cubicBezTo>
                  <a:cubicBezTo>
                    <a:pt x="7101" y="59407"/>
                    <a:pt x="3396" y="80310"/>
                    <a:pt x="7365" y="68668"/>
                  </a:cubicBezTo>
                  <a:cubicBezTo>
                    <a:pt x="11334" y="57026"/>
                    <a:pt x="23504" y="59407"/>
                    <a:pt x="31177" y="48030"/>
                  </a:cubicBezTo>
                  <a:cubicBezTo>
                    <a:pt x="38850" y="36653"/>
                    <a:pt x="51815" y="-918"/>
                    <a:pt x="53402" y="405"/>
                  </a:cubicBezTo>
                  <a:cubicBezTo>
                    <a:pt x="54989" y="1728"/>
                    <a:pt x="42289" y="-12559"/>
                    <a:pt x="40702" y="55968"/>
                  </a:cubicBezTo>
                  <a:cubicBezTo>
                    <a:pt x="39115" y="124495"/>
                    <a:pt x="34087" y="328224"/>
                    <a:pt x="43877" y="411568"/>
                  </a:cubicBezTo>
                  <a:cubicBezTo>
                    <a:pt x="53667" y="494912"/>
                    <a:pt x="78009" y="516078"/>
                    <a:pt x="99440" y="556030"/>
                  </a:cubicBezTo>
                  <a:cubicBezTo>
                    <a:pt x="120871" y="595982"/>
                    <a:pt x="182783" y="644665"/>
                    <a:pt x="186752" y="6608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A64A2E4D-D94F-4DE1-A512-821B9CF3BA5E}"/>
                </a:ext>
              </a:extLst>
            </p:cNvPr>
            <p:cNvSpPr/>
            <p:nvPr/>
          </p:nvSpPr>
          <p:spPr>
            <a:xfrm>
              <a:off x="5361491" y="1457305"/>
              <a:ext cx="157264" cy="368642"/>
            </a:xfrm>
            <a:custGeom>
              <a:avLst/>
              <a:gdLst>
                <a:gd name="connsiteX0" fmla="*/ 157188 w 157264"/>
                <a:gd name="connsiteY0" fmla="*/ 20 h 368642"/>
                <a:gd name="connsiteX1" fmla="*/ 96863 w 157264"/>
                <a:gd name="connsiteY1" fmla="*/ 61933 h 368642"/>
                <a:gd name="connsiteX2" fmla="*/ 106388 w 157264"/>
                <a:gd name="connsiteY2" fmla="*/ 160358 h 368642"/>
                <a:gd name="connsiteX3" fmla="*/ 106388 w 157264"/>
                <a:gd name="connsiteY3" fmla="*/ 242908 h 368642"/>
                <a:gd name="connsiteX4" fmla="*/ 117500 w 157264"/>
                <a:gd name="connsiteY4" fmla="*/ 366733 h 368642"/>
                <a:gd name="connsiteX5" fmla="*/ 73050 w 157264"/>
                <a:gd name="connsiteY5" fmla="*/ 315933 h 368642"/>
                <a:gd name="connsiteX6" fmla="*/ 88925 w 157264"/>
                <a:gd name="connsiteY6" fmla="*/ 285770 h 368642"/>
                <a:gd name="connsiteX7" fmla="*/ 31775 w 157264"/>
                <a:gd name="connsiteY7" fmla="*/ 238145 h 368642"/>
                <a:gd name="connsiteX8" fmla="*/ 25 w 157264"/>
                <a:gd name="connsiteY8" fmla="*/ 209570 h 368642"/>
                <a:gd name="connsiteX9" fmla="*/ 36538 w 157264"/>
                <a:gd name="connsiteY9" fmla="*/ 207983 h 368642"/>
                <a:gd name="connsiteX10" fmla="*/ 80988 w 157264"/>
                <a:gd name="connsiteY10" fmla="*/ 255608 h 368642"/>
                <a:gd name="connsiteX11" fmla="*/ 82575 w 157264"/>
                <a:gd name="connsiteY11" fmla="*/ 230208 h 368642"/>
                <a:gd name="connsiteX12" fmla="*/ 73050 w 157264"/>
                <a:gd name="connsiteY12" fmla="*/ 206395 h 368642"/>
                <a:gd name="connsiteX13" fmla="*/ 120675 w 157264"/>
                <a:gd name="connsiteY13" fmla="*/ 138133 h 368642"/>
                <a:gd name="connsiteX14" fmla="*/ 106388 w 157264"/>
                <a:gd name="connsiteY14" fmla="*/ 85745 h 368642"/>
                <a:gd name="connsiteX15" fmla="*/ 82575 w 157264"/>
                <a:gd name="connsiteY15" fmla="*/ 55583 h 368642"/>
                <a:gd name="connsiteX16" fmla="*/ 157188 w 157264"/>
                <a:gd name="connsiteY16" fmla="*/ 20 h 36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7264" h="368642">
                  <a:moveTo>
                    <a:pt x="157188" y="20"/>
                  </a:moveTo>
                  <a:cubicBezTo>
                    <a:pt x="159569" y="1078"/>
                    <a:pt x="105330" y="35210"/>
                    <a:pt x="96863" y="61933"/>
                  </a:cubicBezTo>
                  <a:cubicBezTo>
                    <a:pt x="88396" y="88656"/>
                    <a:pt x="104801" y="130196"/>
                    <a:pt x="106388" y="160358"/>
                  </a:cubicBezTo>
                  <a:cubicBezTo>
                    <a:pt x="107975" y="190520"/>
                    <a:pt x="104536" y="208512"/>
                    <a:pt x="106388" y="242908"/>
                  </a:cubicBezTo>
                  <a:cubicBezTo>
                    <a:pt x="108240" y="277304"/>
                    <a:pt x="123056" y="354562"/>
                    <a:pt x="117500" y="366733"/>
                  </a:cubicBezTo>
                  <a:cubicBezTo>
                    <a:pt x="111944" y="378904"/>
                    <a:pt x="77812" y="329427"/>
                    <a:pt x="73050" y="315933"/>
                  </a:cubicBezTo>
                  <a:cubicBezTo>
                    <a:pt x="68288" y="302439"/>
                    <a:pt x="95804" y="298735"/>
                    <a:pt x="88925" y="285770"/>
                  </a:cubicBezTo>
                  <a:cubicBezTo>
                    <a:pt x="82046" y="272805"/>
                    <a:pt x="46592" y="250845"/>
                    <a:pt x="31775" y="238145"/>
                  </a:cubicBezTo>
                  <a:cubicBezTo>
                    <a:pt x="16958" y="225445"/>
                    <a:pt x="-769" y="214597"/>
                    <a:pt x="25" y="209570"/>
                  </a:cubicBezTo>
                  <a:cubicBezTo>
                    <a:pt x="819" y="204543"/>
                    <a:pt x="23044" y="200310"/>
                    <a:pt x="36538" y="207983"/>
                  </a:cubicBezTo>
                  <a:cubicBezTo>
                    <a:pt x="50032" y="215656"/>
                    <a:pt x="73315" y="251904"/>
                    <a:pt x="80988" y="255608"/>
                  </a:cubicBezTo>
                  <a:cubicBezTo>
                    <a:pt x="88661" y="259312"/>
                    <a:pt x="83898" y="238410"/>
                    <a:pt x="82575" y="230208"/>
                  </a:cubicBezTo>
                  <a:cubicBezTo>
                    <a:pt x="81252" y="222006"/>
                    <a:pt x="66700" y="221741"/>
                    <a:pt x="73050" y="206395"/>
                  </a:cubicBezTo>
                  <a:cubicBezTo>
                    <a:pt x="79400" y="191049"/>
                    <a:pt x="115119" y="158241"/>
                    <a:pt x="120675" y="138133"/>
                  </a:cubicBezTo>
                  <a:cubicBezTo>
                    <a:pt x="126231" y="118025"/>
                    <a:pt x="112738" y="99503"/>
                    <a:pt x="106388" y="85745"/>
                  </a:cubicBezTo>
                  <a:cubicBezTo>
                    <a:pt x="100038" y="71987"/>
                    <a:pt x="72786" y="71722"/>
                    <a:pt x="82575" y="55583"/>
                  </a:cubicBezTo>
                  <a:cubicBezTo>
                    <a:pt x="92364" y="39444"/>
                    <a:pt x="154807" y="-1038"/>
                    <a:pt x="157188" y="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0E8458A9-2E43-42B3-9DA5-3154478C143E}"/>
                </a:ext>
              </a:extLst>
            </p:cNvPr>
            <p:cNvSpPr/>
            <p:nvPr/>
          </p:nvSpPr>
          <p:spPr>
            <a:xfrm>
              <a:off x="5393384" y="1385101"/>
              <a:ext cx="127897" cy="223225"/>
            </a:xfrm>
            <a:custGeom>
              <a:avLst/>
              <a:gdLst>
                <a:gd name="connsiteX0" fmla="*/ 126882 w 127897"/>
                <a:gd name="connsiteY0" fmla="*/ 787 h 223225"/>
                <a:gd name="connsiteX1" fmla="*/ 36395 w 127897"/>
                <a:gd name="connsiteY1" fmla="*/ 102387 h 223225"/>
                <a:gd name="connsiteX2" fmla="*/ 23695 w 127897"/>
                <a:gd name="connsiteY2" fmla="*/ 219862 h 223225"/>
                <a:gd name="connsiteX3" fmla="*/ 6232 w 127897"/>
                <a:gd name="connsiteY3" fmla="*/ 183349 h 223225"/>
                <a:gd name="connsiteX4" fmla="*/ 6232 w 127897"/>
                <a:gd name="connsiteY4" fmla="*/ 100799 h 223225"/>
                <a:gd name="connsiteX5" fmla="*/ 80845 w 127897"/>
                <a:gd name="connsiteY5" fmla="*/ 57937 h 223225"/>
                <a:gd name="connsiteX6" fmla="*/ 126882 w 127897"/>
                <a:gd name="connsiteY6" fmla="*/ 787 h 22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897" h="223225">
                  <a:moveTo>
                    <a:pt x="126882" y="787"/>
                  </a:moveTo>
                  <a:cubicBezTo>
                    <a:pt x="119474" y="8195"/>
                    <a:pt x="53593" y="65875"/>
                    <a:pt x="36395" y="102387"/>
                  </a:cubicBezTo>
                  <a:cubicBezTo>
                    <a:pt x="19197" y="138899"/>
                    <a:pt x="28722" y="206368"/>
                    <a:pt x="23695" y="219862"/>
                  </a:cubicBezTo>
                  <a:cubicBezTo>
                    <a:pt x="18668" y="233356"/>
                    <a:pt x="9143" y="203193"/>
                    <a:pt x="6232" y="183349"/>
                  </a:cubicBezTo>
                  <a:cubicBezTo>
                    <a:pt x="3321" y="163505"/>
                    <a:pt x="-6204" y="121701"/>
                    <a:pt x="6232" y="100799"/>
                  </a:cubicBezTo>
                  <a:cubicBezTo>
                    <a:pt x="18667" y="79897"/>
                    <a:pt x="62324" y="75664"/>
                    <a:pt x="80845" y="57937"/>
                  </a:cubicBezTo>
                  <a:cubicBezTo>
                    <a:pt x="99366" y="40210"/>
                    <a:pt x="134290" y="-6621"/>
                    <a:pt x="126882" y="7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FEED16CB-35CC-4FCF-8DC1-4C2E30EACD81}"/>
                </a:ext>
              </a:extLst>
            </p:cNvPr>
            <p:cNvSpPr/>
            <p:nvPr/>
          </p:nvSpPr>
          <p:spPr>
            <a:xfrm>
              <a:off x="5138822" y="1408671"/>
              <a:ext cx="132265" cy="700975"/>
            </a:xfrm>
            <a:custGeom>
              <a:avLst/>
              <a:gdLst>
                <a:gd name="connsiteX0" fmla="*/ 3619 w 132265"/>
                <a:gd name="connsiteY0" fmla="*/ 116917 h 700975"/>
                <a:gd name="connsiteX1" fmla="*/ 9969 w 132265"/>
                <a:gd name="connsiteY1" fmla="*/ 7379 h 700975"/>
                <a:gd name="connsiteX2" fmla="*/ 65532 w 132265"/>
                <a:gd name="connsiteY2" fmla="*/ 12142 h 700975"/>
                <a:gd name="connsiteX3" fmla="*/ 52832 w 132265"/>
                <a:gd name="connsiteY3" fmla="*/ 29604 h 700975"/>
                <a:gd name="connsiteX4" fmla="*/ 89344 w 132265"/>
                <a:gd name="connsiteY4" fmla="*/ 83579 h 700975"/>
                <a:gd name="connsiteX5" fmla="*/ 129032 w 132265"/>
                <a:gd name="connsiteY5" fmla="*/ 504267 h 700975"/>
                <a:gd name="connsiteX6" fmla="*/ 121094 w 132265"/>
                <a:gd name="connsiteY6" fmla="*/ 602692 h 700975"/>
                <a:gd name="connsiteX7" fmla="*/ 51244 w 132265"/>
                <a:gd name="connsiteY7" fmla="*/ 697942 h 700975"/>
                <a:gd name="connsiteX8" fmla="*/ 86169 w 132265"/>
                <a:gd name="connsiteY8" fmla="*/ 659842 h 700975"/>
                <a:gd name="connsiteX9" fmla="*/ 92519 w 132265"/>
                <a:gd name="connsiteY9" fmla="*/ 489979 h 700975"/>
                <a:gd name="connsiteX10" fmla="*/ 116332 w 132265"/>
                <a:gd name="connsiteY10" fmla="*/ 297892 h 700975"/>
                <a:gd name="connsiteX11" fmla="*/ 127444 w 132265"/>
                <a:gd name="connsiteY11" fmla="*/ 228042 h 700975"/>
                <a:gd name="connsiteX12" fmla="*/ 109982 w 132265"/>
                <a:gd name="connsiteY12" fmla="*/ 166129 h 700975"/>
                <a:gd name="connsiteX13" fmla="*/ 86169 w 132265"/>
                <a:gd name="connsiteY13" fmla="*/ 101042 h 700975"/>
                <a:gd name="connsiteX14" fmla="*/ 49657 w 132265"/>
                <a:gd name="connsiteY14" fmla="*/ 45479 h 700975"/>
                <a:gd name="connsiteX15" fmla="*/ 3619 w 132265"/>
                <a:gd name="connsiteY15" fmla="*/ 116917 h 70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2265" h="700975">
                  <a:moveTo>
                    <a:pt x="3619" y="116917"/>
                  </a:moveTo>
                  <a:cubicBezTo>
                    <a:pt x="-2996" y="110567"/>
                    <a:pt x="-350" y="24842"/>
                    <a:pt x="9969" y="7379"/>
                  </a:cubicBezTo>
                  <a:cubicBezTo>
                    <a:pt x="20288" y="-10084"/>
                    <a:pt x="58388" y="8438"/>
                    <a:pt x="65532" y="12142"/>
                  </a:cubicBezTo>
                  <a:cubicBezTo>
                    <a:pt x="72676" y="15846"/>
                    <a:pt x="48863" y="17698"/>
                    <a:pt x="52832" y="29604"/>
                  </a:cubicBezTo>
                  <a:cubicBezTo>
                    <a:pt x="56801" y="41510"/>
                    <a:pt x="76644" y="4468"/>
                    <a:pt x="89344" y="83579"/>
                  </a:cubicBezTo>
                  <a:cubicBezTo>
                    <a:pt x="102044" y="162690"/>
                    <a:pt x="123740" y="417748"/>
                    <a:pt x="129032" y="504267"/>
                  </a:cubicBezTo>
                  <a:cubicBezTo>
                    <a:pt x="134324" y="590786"/>
                    <a:pt x="134059" y="570413"/>
                    <a:pt x="121094" y="602692"/>
                  </a:cubicBezTo>
                  <a:cubicBezTo>
                    <a:pt x="108129" y="634971"/>
                    <a:pt x="57065" y="688417"/>
                    <a:pt x="51244" y="697942"/>
                  </a:cubicBezTo>
                  <a:cubicBezTo>
                    <a:pt x="45423" y="707467"/>
                    <a:pt x="79290" y="694503"/>
                    <a:pt x="86169" y="659842"/>
                  </a:cubicBezTo>
                  <a:cubicBezTo>
                    <a:pt x="93048" y="625182"/>
                    <a:pt x="87492" y="550304"/>
                    <a:pt x="92519" y="489979"/>
                  </a:cubicBezTo>
                  <a:cubicBezTo>
                    <a:pt x="97546" y="429654"/>
                    <a:pt x="110511" y="341548"/>
                    <a:pt x="116332" y="297892"/>
                  </a:cubicBezTo>
                  <a:cubicBezTo>
                    <a:pt x="122153" y="254236"/>
                    <a:pt x="128502" y="250002"/>
                    <a:pt x="127444" y="228042"/>
                  </a:cubicBezTo>
                  <a:cubicBezTo>
                    <a:pt x="126386" y="206082"/>
                    <a:pt x="116861" y="187295"/>
                    <a:pt x="109982" y="166129"/>
                  </a:cubicBezTo>
                  <a:cubicBezTo>
                    <a:pt x="103103" y="144963"/>
                    <a:pt x="96223" y="121150"/>
                    <a:pt x="86169" y="101042"/>
                  </a:cubicBezTo>
                  <a:cubicBezTo>
                    <a:pt x="76115" y="80934"/>
                    <a:pt x="60769" y="46537"/>
                    <a:pt x="49657" y="45479"/>
                  </a:cubicBezTo>
                  <a:cubicBezTo>
                    <a:pt x="38545" y="44421"/>
                    <a:pt x="10234" y="123267"/>
                    <a:pt x="3619" y="1169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8DB63A76-1B96-413F-AC89-54B2A3C74E91}"/>
                </a:ext>
              </a:extLst>
            </p:cNvPr>
            <p:cNvSpPr/>
            <p:nvPr/>
          </p:nvSpPr>
          <p:spPr>
            <a:xfrm>
              <a:off x="5113350" y="2046136"/>
              <a:ext cx="274339" cy="400234"/>
            </a:xfrm>
            <a:custGeom>
              <a:avLst/>
              <a:gdLst>
                <a:gd name="connsiteX0" fmla="*/ 133866 w 274339"/>
                <a:gd name="connsiteY0" fmla="*/ 152 h 400234"/>
                <a:gd name="connsiteX1" fmla="*/ 183079 w 274339"/>
                <a:gd name="connsiteY1" fmla="*/ 130327 h 400234"/>
                <a:gd name="connsiteX2" fmla="*/ 273566 w 274339"/>
                <a:gd name="connsiteY2" fmla="*/ 146202 h 400234"/>
                <a:gd name="connsiteX3" fmla="*/ 127516 w 274339"/>
                <a:gd name="connsiteY3" fmla="*/ 141439 h 400234"/>
                <a:gd name="connsiteX4" fmla="*/ 71954 w 274339"/>
                <a:gd name="connsiteY4" fmla="*/ 358927 h 400234"/>
                <a:gd name="connsiteX5" fmla="*/ 94179 w 274339"/>
                <a:gd name="connsiteY5" fmla="*/ 400202 h 400234"/>
                <a:gd name="connsiteX6" fmla="*/ 11629 w 274339"/>
                <a:gd name="connsiteY6" fmla="*/ 363689 h 400234"/>
                <a:gd name="connsiteX7" fmla="*/ 5279 w 274339"/>
                <a:gd name="connsiteY7" fmla="*/ 260502 h 400234"/>
                <a:gd name="connsiteX8" fmla="*/ 56079 w 274339"/>
                <a:gd name="connsiteY8" fmla="*/ 165252 h 400234"/>
                <a:gd name="connsiteX9" fmla="*/ 97354 w 274339"/>
                <a:gd name="connsiteY9" fmla="*/ 104927 h 400234"/>
                <a:gd name="connsiteX10" fmla="*/ 133866 w 274339"/>
                <a:gd name="connsiteY10" fmla="*/ 152 h 400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4339" h="400234">
                  <a:moveTo>
                    <a:pt x="133866" y="152"/>
                  </a:moveTo>
                  <a:cubicBezTo>
                    <a:pt x="148153" y="4385"/>
                    <a:pt x="159796" y="105985"/>
                    <a:pt x="183079" y="130327"/>
                  </a:cubicBezTo>
                  <a:cubicBezTo>
                    <a:pt x="206362" y="154669"/>
                    <a:pt x="282826" y="144350"/>
                    <a:pt x="273566" y="146202"/>
                  </a:cubicBezTo>
                  <a:cubicBezTo>
                    <a:pt x="264306" y="148054"/>
                    <a:pt x="161118" y="105985"/>
                    <a:pt x="127516" y="141439"/>
                  </a:cubicBezTo>
                  <a:cubicBezTo>
                    <a:pt x="93914" y="176893"/>
                    <a:pt x="77510" y="315800"/>
                    <a:pt x="71954" y="358927"/>
                  </a:cubicBezTo>
                  <a:cubicBezTo>
                    <a:pt x="66398" y="402054"/>
                    <a:pt x="104233" y="399408"/>
                    <a:pt x="94179" y="400202"/>
                  </a:cubicBezTo>
                  <a:cubicBezTo>
                    <a:pt x="84125" y="400996"/>
                    <a:pt x="26446" y="386972"/>
                    <a:pt x="11629" y="363689"/>
                  </a:cubicBezTo>
                  <a:cubicBezTo>
                    <a:pt x="-3188" y="340406"/>
                    <a:pt x="-2129" y="293575"/>
                    <a:pt x="5279" y="260502"/>
                  </a:cubicBezTo>
                  <a:cubicBezTo>
                    <a:pt x="12687" y="227429"/>
                    <a:pt x="40733" y="191181"/>
                    <a:pt x="56079" y="165252"/>
                  </a:cubicBezTo>
                  <a:cubicBezTo>
                    <a:pt x="71425" y="139323"/>
                    <a:pt x="88623" y="129004"/>
                    <a:pt x="97354" y="104927"/>
                  </a:cubicBezTo>
                  <a:cubicBezTo>
                    <a:pt x="106085" y="80850"/>
                    <a:pt x="119579" y="-4081"/>
                    <a:pt x="133866" y="1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08BF6AAE-2914-4AFE-8BD5-C96F0854CFF6}"/>
                </a:ext>
              </a:extLst>
            </p:cNvPr>
            <p:cNvSpPr/>
            <p:nvPr/>
          </p:nvSpPr>
          <p:spPr>
            <a:xfrm>
              <a:off x="4985749" y="1488608"/>
              <a:ext cx="161572" cy="934419"/>
            </a:xfrm>
            <a:custGeom>
              <a:avLst/>
              <a:gdLst>
                <a:gd name="connsiteX0" fmla="*/ 158280 w 161572"/>
                <a:gd name="connsiteY0" fmla="*/ 2055 h 934419"/>
                <a:gd name="connsiteX1" fmla="*/ 151930 w 161572"/>
                <a:gd name="connsiteY1" fmla="*/ 241767 h 934419"/>
                <a:gd name="connsiteX2" fmla="*/ 63030 w 161572"/>
                <a:gd name="connsiteY2" fmla="*/ 608480 h 934419"/>
                <a:gd name="connsiteX3" fmla="*/ 26517 w 161572"/>
                <a:gd name="connsiteY3" fmla="*/ 771992 h 934419"/>
                <a:gd name="connsiteX4" fmla="*/ 77317 w 161572"/>
                <a:gd name="connsiteY4" fmla="*/ 902167 h 934419"/>
                <a:gd name="connsiteX5" fmla="*/ 155105 w 161572"/>
                <a:gd name="connsiteY5" fmla="*/ 933917 h 934419"/>
                <a:gd name="connsiteX6" fmla="*/ 24930 w 161572"/>
                <a:gd name="connsiteY6" fmla="*/ 886292 h 934419"/>
                <a:gd name="connsiteX7" fmla="*/ 5880 w 161572"/>
                <a:gd name="connsiteY7" fmla="*/ 805330 h 934419"/>
                <a:gd name="connsiteX8" fmla="*/ 96367 w 161572"/>
                <a:gd name="connsiteY8" fmla="*/ 533867 h 934419"/>
                <a:gd name="connsiteX9" fmla="*/ 156692 w 161572"/>
                <a:gd name="connsiteY9" fmla="*/ 203667 h 934419"/>
                <a:gd name="connsiteX10" fmla="*/ 143992 w 161572"/>
                <a:gd name="connsiteY10" fmla="*/ 129055 h 934419"/>
                <a:gd name="connsiteX11" fmla="*/ 158280 w 161572"/>
                <a:gd name="connsiteY11" fmla="*/ 2055 h 93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572" h="934419">
                  <a:moveTo>
                    <a:pt x="158280" y="2055"/>
                  </a:moveTo>
                  <a:cubicBezTo>
                    <a:pt x="159603" y="20840"/>
                    <a:pt x="167805" y="140696"/>
                    <a:pt x="151930" y="241767"/>
                  </a:cubicBezTo>
                  <a:cubicBezTo>
                    <a:pt x="136055" y="342838"/>
                    <a:pt x="83932" y="520109"/>
                    <a:pt x="63030" y="608480"/>
                  </a:cubicBezTo>
                  <a:cubicBezTo>
                    <a:pt x="42128" y="696851"/>
                    <a:pt x="24136" y="723044"/>
                    <a:pt x="26517" y="771992"/>
                  </a:cubicBezTo>
                  <a:cubicBezTo>
                    <a:pt x="28898" y="820940"/>
                    <a:pt x="55886" y="875180"/>
                    <a:pt x="77317" y="902167"/>
                  </a:cubicBezTo>
                  <a:cubicBezTo>
                    <a:pt x="98748" y="929154"/>
                    <a:pt x="163836" y="936563"/>
                    <a:pt x="155105" y="933917"/>
                  </a:cubicBezTo>
                  <a:cubicBezTo>
                    <a:pt x="146374" y="931271"/>
                    <a:pt x="49801" y="907723"/>
                    <a:pt x="24930" y="886292"/>
                  </a:cubicBezTo>
                  <a:cubicBezTo>
                    <a:pt x="59" y="864861"/>
                    <a:pt x="-6026" y="864068"/>
                    <a:pt x="5880" y="805330"/>
                  </a:cubicBezTo>
                  <a:cubicBezTo>
                    <a:pt x="17786" y="746593"/>
                    <a:pt x="71232" y="634144"/>
                    <a:pt x="96367" y="533867"/>
                  </a:cubicBezTo>
                  <a:cubicBezTo>
                    <a:pt x="121502" y="433590"/>
                    <a:pt x="148755" y="271136"/>
                    <a:pt x="156692" y="203667"/>
                  </a:cubicBezTo>
                  <a:cubicBezTo>
                    <a:pt x="164629" y="136198"/>
                    <a:pt x="143992" y="159482"/>
                    <a:pt x="143992" y="129055"/>
                  </a:cubicBezTo>
                  <a:cubicBezTo>
                    <a:pt x="143992" y="98628"/>
                    <a:pt x="156957" y="-16730"/>
                    <a:pt x="158280" y="20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FACD529C-35BE-4F7B-9E61-000BF802F6D0}"/>
                </a:ext>
              </a:extLst>
            </p:cNvPr>
            <p:cNvSpPr/>
            <p:nvPr/>
          </p:nvSpPr>
          <p:spPr>
            <a:xfrm>
              <a:off x="5077571" y="2251132"/>
              <a:ext cx="75810" cy="168254"/>
            </a:xfrm>
            <a:custGeom>
              <a:avLst/>
              <a:gdLst>
                <a:gd name="connsiteX0" fmla="*/ 7720 w 75810"/>
                <a:gd name="connsiteY0" fmla="*/ 1531 h 168254"/>
                <a:gd name="connsiteX1" fmla="*/ 71220 w 75810"/>
                <a:gd name="connsiteY1" fmla="*/ 155518 h 168254"/>
                <a:gd name="connsiteX2" fmla="*/ 63283 w 75810"/>
                <a:gd name="connsiteY2" fmla="*/ 157106 h 168254"/>
                <a:gd name="connsiteX3" fmla="*/ 2958 w 75810"/>
                <a:gd name="connsiteY3" fmla="*/ 136468 h 168254"/>
                <a:gd name="connsiteX4" fmla="*/ 9308 w 75810"/>
                <a:gd name="connsiteY4" fmla="*/ 79318 h 168254"/>
                <a:gd name="connsiteX5" fmla="*/ 7720 w 75810"/>
                <a:gd name="connsiteY5" fmla="*/ 1531 h 168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10" h="168254">
                  <a:moveTo>
                    <a:pt x="7720" y="1531"/>
                  </a:moveTo>
                  <a:cubicBezTo>
                    <a:pt x="18039" y="14231"/>
                    <a:pt x="61960" y="129589"/>
                    <a:pt x="71220" y="155518"/>
                  </a:cubicBezTo>
                  <a:cubicBezTo>
                    <a:pt x="80480" y="181447"/>
                    <a:pt x="74660" y="160281"/>
                    <a:pt x="63283" y="157106"/>
                  </a:cubicBezTo>
                  <a:cubicBezTo>
                    <a:pt x="51906" y="153931"/>
                    <a:pt x="11954" y="149433"/>
                    <a:pt x="2958" y="136468"/>
                  </a:cubicBezTo>
                  <a:cubicBezTo>
                    <a:pt x="-6038" y="123503"/>
                    <a:pt x="8250" y="99955"/>
                    <a:pt x="9308" y="79318"/>
                  </a:cubicBezTo>
                  <a:cubicBezTo>
                    <a:pt x="10366" y="58681"/>
                    <a:pt x="-2599" y="-11169"/>
                    <a:pt x="7720" y="15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41803177-3E49-479E-99EA-2BA56D5CD899}"/>
                </a:ext>
              </a:extLst>
            </p:cNvPr>
            <p:cNvSpPr/>
            <p:nvPr/>
          </p:nvSpPr>
          <p:spPr>
            <a:xfrm>
              <a:off x="5094576" y="2331995"/>
              <a:ext cx="54256" cy="54411"/>
            </a:xfrm>
            <a:custGeom>
              <a:avLst/>
              <a:gdLst>
                <a:gd name="connsiteX0" fmla="*/ 240 w 54256"/>
                <a:gd name="connsiteY0" fmla="*/ 43 h 54411"/>
                <a:gd name="connsiteX1" fmla="*/ 35165 w 54256"/>
                <a:gd name="connsiteY1" fmla="*/ 52430 h 54411"/>
                <a:gd name="connsiteX2" fmla="*/ 54215 w 54256"/>
                <a:gd name="connsiteY2" fmla="*/ 42905 h 54411"/>
                <a:gd name="connsiteX3" fmla="*/ 240 w 54256"/>
                <a:gd name="connsiteY3" fmla="*/ 43 h 54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56" h="54411">
                  <a:moveTo>
                    <a:pt x="240" y="43"/>
                  </a:moveTo>
                  <a:cubicBezTo>
                    <a:pt x="-2935" y="1630"/>
                    <a:pt x="26169" y="45286"/>
                    <a:pt x="35165" y="52430"/>
                  </a:cubicBezTo>
                  <a:cubicBezTo>
                    <a:pt x="44161" y="59574"/>
                    <a:pt x="55009" y="45286"/>
                    <a:pt x="54215" y="42905"/>
                  </a:cubicBezTo>
                  <a:cubicBezTo>
                    <a:pt x="53421" y="40524"/>
                    <a:pt x="3415" y="-1544"/>
                    <a:pt x="240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FCE98A87-2C80-41E3-B97D-F2B8B60CB646}"/>
                </a:ext>
              </a:extLst>
            </p:cNvPr>
            <p:cNvSpPr/>
            <p:nvPr/>
          </p:nvSpPr>
          <p:spPr>
            <a:xfrm>
              <a:off x="5307482" y="606722"/>
              <a:ext cx="117694" cy="164893"/>
            </a:xfrm>
            <a:custGeom>
              <a:avLst/>
              <a:gdLst>
                <a:gd name="connsiteX0" fmla="*/ 79434 w 117694"/>
                <a:gd name="connsiteY0" fmla="*/ 1291 h 164893"/>
                <a:gd name="connsiteX1" fmla="*/ 117534 w 117694"/>
                <a:gd name="connsiteY1" fmla="*/ 110828 h 164893"/>
                <a:gd name="connsiteX2" fmla="*/ 92134 w 117694"/>
                <a:gd name="connsiteY2" fmla="*/ 133053 h 164893"/>
                <a:gd name="connsiteX3" fmla="*/ 68322 w 117694"/>
                <a:gd name="connsiteY3" fmla="*/ 118766 h 164893"/>
                <a:gd name="connsiteX4" fmla="*/ 59 w 117694"/>
                <a:gd name="connsiteY4" fmla="*/ 164803 h 164893"/>
                <a:gd name="connsiteX5" fmla="*/ 81022 w 117694"/>
                <a:gd name="connsiteY5" fmla="*/ 128291 h 164893"/>
                <a:gd name="connsiteX6" fmla="*/ 103247 w 117694"/>
                <a:gd name="connsiteY6" fmla="*/ 53678 h 164893"/>
                <a:gd name="connsiteX7" fmla="*/ 79434 w 117694"/>
                <a:gd name="connsiteY7" fmla="*/ 1291 h 16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694" h="164893">
                  <a:moveTo>
                    <a:pt x="79434" y="1291"/>
                  </a:moveTo>
                  <a:cubicBezTo>
                    <a:pt x="81815" y="10816"/>
                    <a:pt x="115417" y="88868"/>
                    <a:pt x="117534" y="110828"/>
                  </a:cubicBezTo>
                  <a:cubicBezTo>
                    <a:pt x="119651" y="132788"/>
                    <a:pt x="100336" y="131730"/>
                    <a:pt x="92134" y="133053"/>
                  </a:cubicBezTo>
                  <a:cubicBezTo>
                    <a:pt x="83932" y="134376"/>
                    <a:pt x="83668" y="113474"/>
                    <a:pt x="68322" y="118766"/>
                  </a:cubicBezTo>
                  <a:cubicBezTo>
                    <a:pt x="52976" y="124058"/>
                    <a:pt x="-2058" y="163215"/>
                    <a:pt x="59" y="164803"/>
                  </a:cubicBezTo>
                  <a:cubicBezTo>
                    <a:pt x="2176" y="166391"/>
                    <a:pt x="63824" y="146812"/>
                    <a:pt x="81022" y="128291"/>
                  </a:cubicBezTo>
                  <a:cubicBezTo>
                    <a:pt x="98220" y="109770"/>
                    <a:pt x="101395" y="69818"/>
                    <a:pt x="103247" y="53678"/>
                  </a:cubicBezTo>
                  <a:cubicBezTo>
                    <a:pt x="105099" y="37538"/>
                    <a:pt x="77053" y="-8234"/>
                    <a:pt x="79434" y="12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DD9C5E64-68C1-40C9-BE45-2CC89D943DDA}"/>
                </a:ext>
              </a:extLst>
            </p:cNvPr>
            <p:cNvSpPr/>
            <p:nvPr/>
          </p:nvSpPr>
          <p:spPr>
            <a:xfrm>
              <a:off x="5191770" y="800043"/>
              <a:ext cx="106873" cy="145678"/>
            </a:xfrm>
            <a:custGeom>
              <a:avLst/>
              <a:gdLst>
                <a:gd name="connsiteX0" fmla="*/ 106246 w 106873"/>
                <a:gd name="connsiteY0" fmla="*/ 57 h 145678"/>
                <a:gd name="connsiteX1" fmla="*/ 64971 w 106873"/>
                <a:gd name="connsiteY1" fmla="*/ 69907 h 145678"/>
                <a:gd name="connsiteX2" fmla="*/ 106246 w 106873"/>
                <a:gd name="connsiteY2" fmla="*/ 92132 h 145678"/>
                <a:gd name="connsiteX3" fmla="*/ 25284 w 106873"/>
                <a:gd name="connsiteY3" fmla="*/ 120707 h 145678"/>
                <a:gd name="connsiteX4" fmla="*/ 1471 w 106873"/>
                <a:gd name="connsiteY4" fmla="*/ 144520 h 145678"/>
                <a:gd name="connsiteX5" fmla="*/ 60209 w 106873"/>
                <a:gd name="connsiteY5" fmla="*/ 82607 h 145678"/>
                <a:gd name="connsiteX6" fmla="*/ 106246 w 106873"/>
                <a:gd name="connsiteY6" fmla="*/ 57 h 14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873" h="145678">
                  <a:moveTo>
                    <a:pt x="106246" y="57"/>
                  </a:moveTo>
                  <a:cubicBezTo>
                    <a:pt x="107040" y="-2060"/>
                    <a:pt x="64971" y="54561"/>
                    <a:pt x="64971" y="69907"/>
                  </a:cubicBezTo>
                  <a:cubicBezTo>
                    <a:pt x="64971" y="85253"/>
                    <a:pt x="112861" y="83665"/>
                    <a:pt x="106246" y="92132"/>
                  </a:cubicBezTo>
                  <a:cubicBezTo>
                    <a:pt x="99631" y="100599"/>
                    <a:pt x="42746" y="111976"/>
                    <a:pt x="25284" y="120707"/>
                  </a:cubicBezTo>
                  <a:cubicBezTo>
                    <a:pt x="7822" y="129438"/>
                    <a:pt x="-4350" y="150870"/>
                    <a:pt x="1471" y="144520"/>
                  </a:cubicBezTo>
                  <a:cubicBezTo>
                    <a:pt x="7292" y="138170"/>
                    <a:pt x="45657" y="103509"/>
                    <a:pt x="60209" y="82607"/>
                  </a:cubicBezTo>
                  <a:cubicBezTo>
                    <a:pt x="74761" y="61705"/>
                    <a:pt x="105452" y="2174"/>
                    <a:pt x="106246" y="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182CE229-F6A6-4F25-B9BA-BBCA12E94D8A}"/>
                </a:ext>
              </a:extLst>
            </p:cNvPr>
            <p:cNvSpPr/>
            <p:nvPr/>
          </p:nvSpPr>
          <p:spPr>
            <a:xfrm>
              <a:off x="5301101" y="1761946"/>
              <a:ext cx="149629" cy="368378"/>
            </a:xfrm>
            <a:custGeom>
              <a:avLst/>
              <a:gdLst>
                <a:gd name="connsiteX0" fmla="*/ 95340 w 149629"/>
                <a:gd name="connsiteY0" fmla="*/ 179 h 368378"/>
                <a:gd name="connsiteX1" fmla="*/ 149315 w 149629"/>
                <a:gd name="connsiteY1" fmla="*/ 241479 h 368378"/>
                <a:gd name="connsiteX2" fmla="*/ 117565 w 149629"/>
                <a:gd name="connsiteY2" fmla="*/ 365304 h 368378"/>
                <a:gd name="connsiteX3" fmla="*/ 117565 w 149629"/>
                <a:gd name="connsiteY3" fmla="*/ 333554 h 368378"/>
                <a:gd name="connsiteX4" fmla="*/ 117565 w 149629"/>
                <a:gd name="connsiteY4" fmla="*/ 295454 h 368378"/>
                <a:gd name="connsiteX5" fmla="*/ 73115 w 149629"/>
                <a:gd name="connsiteY5" fmla="*/ 358954 h 368378"/>
                <a:gd name="connsiteX6" fmla="*/ 90 w 149629"/>
                <a:gd name="connsiteY6" fmla="*/ 346254 h 368378"/>
                <a:gd name="connsiteX7" fmla="*/ 88990 w 149629"/>
                <a:gd name="connsiteY7" fmla="*/ 289104 h 368378"/>
                <a:gd name="connsiteX8" fmla="*/ 54065 w 149629"/>
                <a:gd name="connsiteY8" fmla="*/ 203379 h 368378"/>
                <a:gd name="connsiteX9" fmla="*/ 95340 w 149629"/>
                <a:gd name="connsiteY9" fmla="*/ 179 h 368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629" h="368378">
                  <a:moveTo>
                    <a:pt x="95340" y="179"/>
                  </a:moveTo>
                  <a:cubicBezTo>
                    <a:pt x="111215" y="6529"/>
                    <a:pt x="145611" y="180625"/>
                    <a:pt x="149315" y="241479"/>
                  </a:cubicBezTo>
                  <a:cubicBezTo>
                    <a:pt x="153019" y="302333"/>
                    <a:pt x="122857" y="349958"/>
                    <a:pt x="117565" y="365304"/>
                  </a:cubicBezTo>
                  <a:cubicBezTo>
                    <a:pt x="112273" y="380650"/>
                    <a:pt x="117565" y="333554"/>
                    <a:pt x="117565" y="333554"/>
                  </a:cubicBezTo>
                  <a:cubicBezTo>
                    <a:pt x="117565" y="321912"/>
                    <a:pt x="124973" y="291221"/>
                    <a:pt x="117565" y="295454"/>
                  </a:cubicBezTo>
                  <a:cubicBezTo>
                    <a:pt x="110157" y="299687"/>
                    <a:pt x="92694" y="350487"/>
                    <a:pt x="73115" y="358954"/>
                  </a:cubicBezTo>
                  <a:cubicBezTo>
                    <a:pt x="53536" y="367421"/>
                    <a:pt x="-2556" y="357896"/>
                    <a:pt x="90" y="346254"/>
                  </a:cubicBezTo>
                  <a:cubicBezTo>
                    <a:pt x="2736" y="334612"/>
                    <a:pt x="79994" y="312916"/>
                    <a:pt x="88990" y="289104"/>
                  </a:cubicBezTo>
                  <a:cubicBezTo>
                    <a:pt x="97986" y="265292"/>
                    <a:pt x="55652" y="248887"/>
                    <a:pt x="54065" y="203379"/>
                  </a:cubicBezTo>
                  <a:cubicBezTo>
                    <a:pt x="52477" y="157871"/>
                    <a:pt x="79465" y="-6171"/>
                    <a:pt x="95340" y="1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B8554C1E-6D2B-48CE-B38D-A5B642C05EAC}"/>
                </a:ext>
              </a:extLst>
            </p:cNvPr>
            <p:cNvSpPr/>
            <p:nvPr/>
          </p:nvSpPr>
          <p:spPr>
            <a:xfrm>
              <a:off x="5067594" y="1491023"/>
              <a:ext cx="156369" cy="773939"/>
            </a:xfrm>
            <a:custGeom>
              <a:avLst/>
              <a:gdLst>
                <a:gd name="connsiteX0" fmla="*/ 125647 w 156369"/>
                <a:gd name="connsiteY0" fmla="*/ 7577 h 773939"/>
                <a:gd name="connsiteX1" fmla="*/ 151047 w 156369"/>
                <a:gd name="connsiteY1" fmla="*/ 379052 h 773939"/>
                <a:gd name="connsiteX2" fmla="*/ 1822 w 156369"/>
                <a:gd name="connsiteY2" fmla="*/ 766402 h 773939"/>
                <a:gd name="connsiteX3" fmla="*/ 68497 w 156369"/>
                <a:gd name="connsiteY3" fmla="*/ 623527 h 773939"/>
                <a:gd name="connsiteX4" fmla="*/ 74847 w 156369"/>
                <a:gd name="connsiteY4" fmla="*/ 477477 h 773939"/>
                <a:gd name="connsiteX5" fmla="*/ 151047 w 156369"/>
                <a:gd name="connsiteY5" fmla="*/ 153627 h 773939"/>
                <a:gd name="connsiteX6" fmla="*/ 125647 w 156369"/>
                <a:gd name="connsiteY6" fmla="*/ 7577 h 77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369" h="773939">
                  <a:moveTo>
                    <a:pt x="125647" y="7577"/>
                  </a:moveTo>
                  <a:cubicBezTo>
                    <a:pt x="125647" y="45148"/>
                    <a:pt x="171685" y="252581"/>
                    <a:pt x="151047" y="379052"/>
                  </a:cubicBezTo>
                  <a:cubicBezTo>
                    <a:pt x="130410" y="505523"/>
                    <a:pt x="15580" y="725656"/>
                    <a:pt x="1822" y="766402"/>
                  </a:cubicBezTo>
                  <a:cubicBezTo>
                    <a:pt x="-11936" y="807148"/>
                    <a:pt x="56326" y="671681"/>
                    <a:pt x="68497" y="623527"/>
                  </a:cubicBezTo>
                  <a:cubicBezTo>
                    <a:pt x="80668" y="575373"/>
                    <a:pt x="61089" y="555794"/>
                    <a:pt x="74847" y="477477"/>
                  </a:cubicBezTo>
                  <a:cubicBezTo>
                    <a:pt x="88605" y="399160"/>
                    <a:pt x="140993" y="226652"/>
                    <a:pt x="151047" y="153627"/>
                  </a:cubicBezTo>
                  <a:cubicBezTo>
                    <a:pt x="161101" y="80602"/>
                    <a:pt x="125647" y="-29994"/>
                    <a:pt x="125647" y="75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438CDC5B-CF3A-4E30-8CBE-00AEC394EAA4}"/>
                </a:ext>
              </a:extLst>
            </p:cNvPr>
            <p:cNvSpPr/>
            <p:nvPr/>
          </p:nvSpPr>
          <p:spPr>
            <a:xfrm>
              <a:off x="4157091" y="2265888"/>
              <a:ext cx="1045896" cy="895133"/>
            </a:xfrm>
            <a:custGeom>
              <a:avLst/>
              <a:gdLst>
                <a:gd name="connsiteX0" fmla="*/ 1045675 w 1045896"/>
                <a:gd name="connsiteY0" fmla="*/ 7412 h 895133"/>
                <a:gd name="connsiteX1" fmla="*/ 988525 w 1045896"/>
                <a:gd name="connsiteY1" fmla="*/ 397937 h 895133"/>
                <a:gd name="connsiteX2" fmla="*/ 1023450 w 1045896"/>
                <a:gd name="connsiteY2" fmla="*/ 547162 h 895133"/>
                <a:gd name="connsiteX3" fmla="*/ 852000 w 1045896"/>
                <a:gd name="connsiteY3" fmla="*/ 623362 h 895133"/>
                <a:gd name="connsiteX4" fmla="*/ 518625 w 1045896"/>
                <a:gd name="connsiteY4" fmla="*/ 788462 h 895133"/>
                <a:gd name="connsiteX5" fmla="*/ 375750 w 1045896"/>
                <a:gd name="connsiteY5" fmla="*/ 883712 h 895133"/>
                <a:gd name="connsiteX6" fmla="*/ 118575 w 1045896"/>
                <a:gd name="connsiteY6" fmla="*/ 861487 h 895133"/>
                <a:gd name="connsiteX7" fmla="*/ 7450 w 1045896"/>
                <a:gd name="connsiteY7" fmla="*/ 893237 h 895133"/>
                <a:gd name="connsiteX8" fmla="*/ 315425 w 1045896"/>
                <a:gd name="connsiteY8" fmla="*/ 794812 h 895133"/>
                <a:gd name="connsiteX9" fmla="*/ 798025 w 1045896"/>
                <a:gd name="connsiteY9" fmla="*/ 629712 h 895133"/>
                <a:gd name="connsiteX10" fmla="*/ 972650 w 1045896"/>
                <a:gd name="connsiteY10" fmla="*/ 528112 h 895133"/>
                <a:gd name="connsiteX11" fmla="*/ 988525 w 1045896"/>
                <a:gd name="connsiteY11" fmla="*/ 432862 h 895133"/>
                <a:gd name="connsiteX12" fmla="*/ 963125 w 1045896"/>
                <a:gd name="connsiteY12" fmla="*/ 162987 h 895133"/>
                <a:gd name="connsiteX13" fmla="*/ 1045675 w 1045896"/>
                <a:gd name="connsiteY13" fmla="*/ 7412 h 89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5896" h="895133">
                  <a:moveTo>
                    <a:pt x="1045675" y="7412"/>
                  </a:moveTo>
                  <a:cubicBezTo>
                    <a:pt x="1049908" y="46570"/>
                    <a:pt x="992229" y="307979"/>
                    <a:pt x="988525" y="397937"/>
                  </a:cubicBezTo>
                  <a:cubicBezTo>
                    <a:pt x="984821" y="487895"/>
                    <a:pt x="1046204" y="509591"/>
                    <a:pt x="1023450" y="547162"/>
                  </a:cubicBezTo>
                  <a:cubicBezTo>
                    <a:pt x="1000696" y="584733"/>
                    <a:pt x="936137" y="583145"/>
                    <a:pt x="852000" y="623362"/>
                  </a:cubicBezTo>
                  <a:cubicBezTo>
                    <a:pt x="767863" y="663579"/>
                    <a:pt x="598000" y="745070"/>
                    <a:pt x="518625" y="788462"/>
                  </a:cubicBezTo>
                  <a:cubicBezTo>
                    <a:pt x="439250" y="831854"/>
                    <a:pt x="442425" y="871541"/>
                    <a:pt x="375750" y="883712"/>
                  </a:cubicBezTo>
                  <a:cubicBezTo>
                    <a:pt x="309075" y="895883"/>
                    <a:pt x="179958" y="859900"/>
                    <a:pt x="118575" y="861487"/>
                  </a:cubicBezTo>
                  <a:cubicBezTo>
                    <a:pt x="57192" y="863074"/>
                    <a:pt x="-25358" y="904350"/>
                    <a:pt x="7450" y="893237"/>
                  </a:cubicBezTo>
                  <a:cubicBezTo>
                    <a:pt x="40258" y="882125"/>
                    <a:pt x="315425" y="794812"/>
                    <a:pt x="315425" y="794812"/>
                  </a:cubicBezTo>
                  <a:cubicBezTo>
                    <a:pt x="447187" y="750891"/>
                    <a:pt x="688488" y="674162"/>
                    <a:pt x="798025" y="629712"/>
                  </a:cubicBezTo>
                  <a:cubicBezTo>
                    <a:pt x="907562" y="585262"/>
                    <a:pt x="940900" y="560920"/>
                    <a:pt x="972650" y="528112"/>
                  </a:cubicBezTo>
                  <a:cubicBezTo>
                    <a:pt x="1004400" y="495304"/>
                    <a:pt x="990112" y="493716"/>
                    <a:pt x="988525" y="432862"/>
                  </a:cubicBezTo>
                  <a:cubicBezTo>
                    <a:pt x="986938" y="372008"/>
                    <a:pt x="956246" y="232308"/>
                    <a:pt x="963125" y="162987"/>
                  </a:cubicBezTo>
                  <a:cubicBezTo>
                    <a:pt x="970004" y="93666"/>
                    <a:pt x="1041442" y="-31746"/>
                    <a:pt x="1045675" y="74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F349323E-576D-4B00-98D6-D49220B3AEBC}"/>
                </a:ext>
              </a:extLst>
            </p:cNvPr>
            <p:cNvSpPr/>
            <p:nvPr/>
          </p:nvSpPr>
          <p:spPr>
            <a:xfrm>
              <a:off x="4551305" y="2797866"/>
              <a:ext cx="576554" cy="183635"/>
            </a:xfrm>
            <a:custGeom>
              <a:avLst/>
              <a:gdLst>
                <a:gd name="connsiteX0" fmla="*/ 575261 w 576554"/>
                <a:gd name="connsiteY0" fmla="*/ 5659 h 183635"/>
                <a:gd name="connsiteX1" fmla="*/ 248236 w 576554"/>
                <a:gd name="connsiteY1" fmla="*/ 142184 h 183635"/>
                <a:gd name="connsiteX2" fmla="*/ 586 w 576554"/>
                <a:gd name="connsiteY2" fmla="*/ 183459 h 183635"/>
                <a:gd name="connsiteX3" fmla="*/ 184736 w 576554"/>
                <a:gd name="connsiteY3" fmla="*/ 151709 h 183635"/>
                <a:gd name="connsiteX4" fmla="*/ 356186 w 576554"/>
                <a:gd name="connsiteY4" fmla="*/ 37409 h 183635"/>
                <a:gd name="connsiteX5" fmla="*/ 575261 w 576554"/>
                <a:gd name="connsiteY5" fmla="*/ 5659 h 18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554" h="183635">
                  <a:moveTo>
                    <a:pt x="575261" y="5659"/>
                  </a:moveTo>
                  <a:cubicBezTo>
                    <a:pt x="557269" y="23121"/>
                    <a:pt x="344015" y="112551"/>
                    <a:pt x="248236" y="142184"/>
                  </a:cubicBezTo>
                  <a:cubicBezTo>
                    <a:pt x="152457" y="171817"/>
                    <a:pt x="11169" y="181872"/>
                    <a:pt x="586" y="183459"/>
                  </a:cubicBezTo>
                  <a:cubicBezTo>
                    <a:pt x="-9997" y="185047"/>
                    <a:pt x="125469" y="176051"/>
                    <a:pt x="184736" y="151709"/>
                  </a:cubicBezTo>
                  <a:cubicBezTo>
                    <a:pt x="244003" y="127367"/>
                    <a:pt x="293744" y="60163"/>
                    <a:pt x="356186" y="37409"/>
                  </a:cubicBezTo>
                  <a:cubicBezTo>
                    <a:pt x="418628" y="14655"/>
                    <a:pt x="593253" y="-11803"/>
                    <a:pt x="575261" y="56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DF2B7CE0-006F-4048-9171-1F536DF891BE}"/>
                </a:ext>
              </a:extLst>
            </p:cNvPr>
            <p:cNvSpPr/>
            <p:nvPr/>
          </p:nvSpPr>
          <p:spPr>
            <a:xfrm>
              <a:off x="4560261" y="2568372"/>
              <a:ext cx="573834" cy="202104"/>
            </a:xfrm>
            <a:custGeom>
              <a:avLst/>
              <a:gdLst>
                <a:gd name="connsiteX0" fmla="*/ 556780 w 573834"/>
                <a:gd name="connsiteY0" fmla="*/ 82753 h 202104"/>
                <a:gd name="connsiteX1" fmla="*/ 540905 w 573834"/>
                <a:gd name="connsiteY1" fmla="*/ 35128 h 202104"/>
                <a:gd name="connsiteX2" fmla="*/ 337705 w 573834"/>
                <a:gd name="connsiteY2" fmla="*/ 203 h 202104"/>
                <a:gd name="connsiteX3" fmla="*/ 86880 w 573834"/>
                <a:gd name="connsiteY3" fmla="*/ 51003 h 202104"/>
                <a:gd name="connsiteX4" fmla="*/ 1155 w 573834"/>
                <a:gd name="connsiteY4" fmla="*/ 187528 h 202104"/>
                <a:gd name="connsiteX5" fmla="*/ 36080 w 573834"/>
                <a:gd name="connsiteY5" fmla="*/ 190703 h 202104"/>
                <a:gd name="connsiteX6" fmla="*/ 17030 w 573834"/>
                <a:gd name="connsiteY6" fmla="*/ 120853 h 202104"/>
                <a:gd name="connsiteX7" fmla="*/ 121805 w 573834"/>
                <a:gd name="connsiteY7" fmla="*/ 95453 h 202104"/>
                <a:gd name="connsiteX8" fmla="*/ 213880 w 573834"/>
                <a:gd name="connsiteY8" fmla="*/ 120853 h 202104"/>
                <a:gd name="connsiteX9" fmla="*/ 372630 w 573834"/>
                <a:gd name="connsiteY9" fmla="*/ 136728 h 202104"/>
                <a:gd name="connsiteX10" fmla="*/ 556780 w 573834"/>
                <a:gd name="connsiteY10" fmla="*/ 82753 h 202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3834" h="202104">
                  <a:moveTo>
                    <a:pt x="556780" y="82753"/>
                  </a:moveTo>
                  <a:cubicBezTo>
                    <a:pt x="584826" y="65820"/>
                    <a:pt x="577417" y="48886"/>
                    <a:pt x="540905" y="35128"/>
                  </a:cubicBezTo>
                  <a:cubicBezTo>
                    <a:pt x="504393" y="21370"/>
                    <a:pt x="413376" y="-2443"/>
                    <a:pt x="337705" y="203"/>
                  </a:cubicBezTo>
                  <a:cubicBezTo>
                    <a:pt x="262034" y="2849"/>
                    <a:pt x="142971" y="19782"/>
                    <a:pt x="86880" y="51003"/>
                  </a:cubicBezTo>
                  <a:cubicBezTo>
                    <a:pt x="30789" y="82224"/>
                    <a:pt x="9622" y="164245"/>
                    <a:pt x="1155" y="187528"/>
                  </a:cubicBezTo>
                  <a:cubicBezTo>
                    <a:pt x="-7312" y="210811"/>
                    <a:pt x="33434" y="201816"/>
                    <a:pt x="36080" y="190703"/>
                  </a:cubicBezTo>
                  <a:cubicBezTo>
                    <a:pt x="38726" y="179590"/>
                    <a:pt x="2742" y="136728"/>
                    <a:pt x="17030" y="120853"/>
                  </a:cubicBezTo>
                  <a:cubicBezTo>
                    <a:pt x="31317" y="104978"/>
                    <a:pt x="88997" y="95453"/>
                    <a:pt x="121805" y="95453"/>
                  </a:cubicBezTo>
                  <a:cubicBezTo>
                    <a:pt x="154613" y="95453"/>
                    <a:pt x="172076" y="113974"/>
                    <a:pt x="213880" y="120853"/>
                  </a:cubicBezTo>
                  <a:cubicBezTo>
                    <a:pt x="255684" y="127732"/>
                    <a:pt x="314422" y="140961"/>
                    <a:pt x="372630" y="136728"/>
                  </a:cubicBezTo>
                  <a:cubicBezTo>
                    <a:pt x="430838" y="132495"/>
                    <a:pt x="528734" y="99686"/>
                    <a:pt x="556780" y="827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E4357A4A-0E57-4534-AB6C-20C88D617F57}"/>
                </a:ext>
              </a:extLst>
            </p:cNvPr>
            <p:cNvSpPr/>
            <p:nvPr/>
          </p:nvSpPr>
          <p:spPr>
            <a:xfrm>
              <a:off x="4654323" y="2751541"/>
              <a:ext cx="473116" cy="237849"/>
            </a:xfrm>
            <a:custGeom>
              <a:avLst/>
              <a:gdLst>
                <a:gd name="connsiteX0" fmla="*/ 472243 w 473116"/>
                <a:gd name="connsiteY0" fmla="*/ 26584 h 237849"/>
                <a:gd name="connsiteX1" fmla="*/ 396043 w 473116"/>
                <a:gd name="connsiteY1" fmla="*/ 20234 h 237849"/>
                <a:gd name="connsiteX2" fmla="*/ 148393 w 473116"/>
                <a:gd name="connsiteY2" fmla="*/ 134534 h 237849"/>
                <a:gd name="connsiteX3" fmla="*/ 34093 w 473116"/>
                <a:gd name="connsiteY3" fmla="*/ 232959 h 237849"/>
                <a:gd name="connsiteX4" fmla="*/ 11868 w 473116"/>
                <a:gd name="connsiteY4" fmla="*/ 204384 h 237849"/>
                <a:gd name="connsiteX5" fmla="*/ 202368 w 473116"/>
                <a:gd name="connsiteY5" fmla="*/ 45634 h 237849"/>
                <a:gd name="connsiteX6" fmla="*/ 357943 w 473116"/>
                <a:gd name="connsiteY6" fmla="*/ 1184 h 237849"/>
                <a:gd name="connsiteX7" fmla="*/ 472243 w 473116"/>
                <a:gd name="connsiteY7" fmla="*/ 26584 h 23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3116" h="237849">
                  <a:moveTo>
                    <a:pt x="472243" y="26584"/>
                  </a:moveTo>
                  <a:cubicBezTo>
                    <a:pt x="478593" y="29759"/>
                    <a:pt x="450018" y="2242"/>
                    <a:pt x="396043" y="20234"/>
                  </a:cubicBezTo>
                  <a:cubicBezTo>
                    <a:pt x="342068" y="38226"/>
                    <a:pt x="208718" y="99080"/>
                    <a:pt x="148393" y="134534"/>
                  </a:cubicBezTo>
                  <a:cubicBezTo>
                    <a:pt x="88068" y="169988"/>
                    <a:pt x="56847" y="221317"/>
                    <a:pt x="34093" y="232959"/>
                  </a:cubicBezTo>
                  <a:cubicBezTo>
                    <a:pt x="11339" y="244601"/>
                    <a:pt x="-16178" y="235605"/>
                    <a:pt x="11868" y="204384"/>
                  </a:cubicBezTo>
                  <a:cubicBezTo>
                    <a:pt x="39914" y="173163"/>
                    <a:pt x="144689" y="79501"/>
                    <a:pt x="202368" y="45634"/>
                  </a:cubicBezTo>
                  <a:cubicBezTo>
                    <a:pt x="260047" y="11767"/>
                    <a:pt x="315610" y="8592"/>
                    <a:pt x="357943" y="1184"/>
                  </a:cubicBezTo>
                  <a:cubicBezTo>
                    <a:pt x="400276" y="-6224"/>
                    <a:pt x="465893" y="23409"/>
                    <a:pt x="472243" y="265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B5431E60-F834-4B9B-B86D-835163D3AD74}"/>
                </a:ext>
              </a:extLst>
            </p:cNvPr>
            <p:cNvSpPr/>
            <p:nvPr/>
          </p:nvSpPr>
          <p:spPr>
            <a:xfrm>
              <a:off x="4364390" y="2685776"/>
              <a:ext cx="477269" cy="395830"/>
            </a:xfrm>
            <a:custGeom>
              <a:avLst/>
              <a:gdLst>
                <a:gd name="connsiteX0" fmla="*/ 476426 w 477269"/>
                <a:gd name="connsiteY0" fmla="*/ 274 h 395830"/>
                <a:gd name="connsiteX1" fmla="*/ 349426 w 477269"/>
                <a:gd name="connsiteY1" fmla="*/ 193949 h 395830"/>
                <a:gd name="connsiteX2" fmla="*/ 146226 w 477269"/>
                <a:gd name="connsiteY2" fmla="*/ 308249 h 395830"/>
                <a:gd name="connsiteX3" fmla="*/ 176 w 477269"/>
                <a:gd name="connsiteY3" fmla="*/ 393974 h 395830"/>
                <a:gd name="connsiteX4" fmla="*/ 174801 w 477269"/>
                <a:gd name="connsiteY4" fmla="*/ 225699 h 395830"/>
                <a:gd name="connsiteX5" fmla="*/ 289101 w 477269"/>
                <a:gd name="connsiteY5" fmla="*/ 152674 h 395830"/>
                <a:gd name="connsiteX6" fmla="*/ 476426 w 477269"/>
                <a:gd name="connsiteY6" fmla="*/ 274 h 39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7269" h="395830">
                  <a:moveTo>
                    <a:pt x="476426" y="274"/>
                  </a:moveTo>
                  <a:cubicBezTo>
                    <a:pt x="486480" y="7153"/>
                    <a:pt x="404459" y="142620"/>
                    <a:pt x="349426" y="193949"/>
                  </a:cubicBezTo>
                  <a:cubicBezTo>
                    <a:pt x="294393" y="245278"/>
                    <a:pt x="204434" y="274912"/>
                    <a:pt x="146226" y="308249"/>
                  </a:cubicBezTo>
                  <a:cubicBezTo>
                    <a:pt x="88018" y="341587"/>
                    <a:pt x="-4586" y="407732"/>
                    <a:pt x="176" y="393974"/>
                  </a:cubicBezTo>
                  <a:cubicBezTo>
                    <a:pt x="4938" y="380216"/>
                    <a:pt x="126647" y="265916"/>
                    <a:pt x="174801" y="225699"/>
                  </a:cubicBezTo>
                  <a:cubicBezTo>
                    <a:pt x="222955" y="185482"/>
                    <a:pt x="241476" y="187599"/>
                    <a:pt x="289101" y="152674"/>
                  </a:cubicBezTo>
                  <a:cubicBezTo>
                    <a:pt x="336726" y="117749"/>
                    <a:pt x="466372" y="-6605"/>
                    <a:pt x="476426" y="2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99AD09D9-3AC5-41B2-8EFB-A165334BC7B6}"/>
                </a:ext>
              </a:extLst>
            </p:cNvPr>
            <p:cNvSpPr/>
            <p:nvPr/>
          </p:nvSpPr>
          <p:spPr>
            <a:xfrm>
              <a:off x="4243206" y="2449316"/>
              <a:ext cx="889785" cy="376639"/>
            </a:xfrm>
            <a:custGeom>
              <a:avLst/>
              <a:gdLst>
                <a:gd name="connsiteX0" fmla="*/ 889710 w 889785"/>
                <a:gd name="connsiteY0" fmla="*/ 119259 h 376639"/>
                <a:gd name="connsiteX1" fmla="*/ 819860 w 889785"/>
                <a:gd name="connsiteY1" fmla="*/ 103384 h 376639"/>
                <a:gd name="connsiteX2" fmla="*/ 451560 w 889785"/>
                <a:gd name="connsiteY2" fmla="*/ 58934 h 376639"/>
                <a:gd name="connsiteX3" fmla="*/ 232485 w 889785"/>
                <a:gd name="connsiteY3" fmla="*/ 46234 h 376639"/>
                <a:gd name="connsiteX4" fmla="*/ 276935 w 889785"/>
                <a:gd name="connsiteY4" fmla="*/ 128784 h 376639"/>
                <a:gd name="connsiteX5" fmla="*/ 337260 w 889785"/>
                <a:gd name="connsiteY5" fmla="*/ 195459 h 376639"/>
                <a:gd name="connsiteX6" fmla="*/ 305510 w 889785"/>
                <a:gd name="connsiteY6" fmla="*/ 255784 h 376639"/>
                <a:gd name="connsiteX7" fmla="*/ 213435 w 889785"/>
                <a:gd name="connsiteY7" fmla="*/ 344684 h 376639"/>
                <a:gd name="connsiteX8" fmla="*/ 73735 w 889785"/>
                <a:gd name="connsiteY8" fmla="*/ 376434 h 376639"/>
                <a:gd name="connsiteX9" fmla="*/ 710 w 889785"/>
                <a:gd name="connsiteY9" fmla="*/ 357384 h 376639"/>
                <a:gd name="connsiteX10" fmla="*/ 115010 w 889785"/>
                <a:gd name="connsiteY10" fmla="*/ 338334 h 376639"/>
                <a:gd name="connsiteX11" fmla="*/ 251535 w 889785"/>
                <a:gd name="connsiteY11" fmla="*/ 236734 h 376639"/>
                <a:gd name="connsiteX12" fmla="*/ 289635 w 889785"/>
                <a:gd name="connsiteY12" fmla="*/ 185934 h 376639"/>
                <a:gd name="connsiteX13" fmla="*/ 238835 w 889785"/>
                <a:gd name="connsiteY13" fmla="*/ 119259 h 376639"/>
                <a:gd name="connsiteX14" fmla="*/ 146760 w 889785"/>
                <a:gd name="connsiteY14" fmla="*/ 81159 h 376639"/>
                <a:gd name="connsiteX15" fmla="*/ 162635 w 889785"/>
                <a:gd name="connsiteY15" fmla="*/ 30359 h 376639"/>
                <a:gd name="connsiteX16" fmla="*/ 416635 w 889785"/>
                <a:gd name="connsiteY16" fmla="*/ 24009 h 376639"/>
                <a:gd name="connsiteX17" fmla="*/ 508710 w 889785"/>
                <a:gd name="connsiteY17" fmla="*/ 33534 h 376639"/>
                <a:gd name="connsiteX18" fmla="*/ 762710 w 889785"/>
                <a:gd name="connsiteY18" fmla="*/ 62109 h 376639"/>
                <a:gd name="connsiteX19" fmla="*/ 778585 w 889785"/>
                <a:gd name="connsiteY19" fmla="*/ 33534 h 376639"/>
                <a:gd name="connsiteX20" fmla="*/ 832560 w 889785"/>
                <a:gd name="connsiteY20" fmla="*/ 1784 h 376639"/>
                <a:gd name="connsiteX21" fmla="*/ 889710 w 889785"/>
                <a:gd name="connsiteY21" fmla="*/ 119259 h 37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89785" h="376639">
                  <a:moveTo>
                    <a:pt x="889710" y="119259"/>
                  </a:moveTo>
                  <a:cubicBezTo>
                    <a:pt x="887593" y="136192"/>
                    <a:pt x="892885" y="113438"/>
                    <a:pt x="819860" y="103384"/>
                  </a:cubicBezTo>
                  <a:cubicBezTo>
                    <a:pt x="746835" y="93330"/>
                    <a:pt x="549456" y="68459"/>
                    <a:pt x="451560" y="58934"/>
                  </a:cubicBezTo>
                  <a:cubicBezTo>
                    <a:pt x="353664" y="49409"/>
                    <a:pt x="261589" y="34592"/>
                    <a:pt x="232485" y="46234"/>
                  </a:cubicBezTo>
                  <a:cubicBezTo>
                    <a:pt x="203381" y="57876"/>
                    <a:pt x="259473" y="103913"/>
                    <a:pt x="276935" y="128784"/>
                  </a:cubicBezTo>
                  <a:cubicBezTo>
                    <a:pt x="294397" y="153655"/>
                    <a:pt x="332498" y="174292"/>
                    <a:pt x="337260" y="195459"/>
                  </a:cubicBezTo>
                  <a:cubicBezTo>
                    <a:pt x="342022" y="216626"/>
                    <a:pt x="326147" y="230913"/>
                    <a:pt x="305510" y="255784"/>
                  </a:cubicBezTo>
                  <a:cubicBezTo>
                    <a:pt x="284873" y="280655"/>
                    <a:pt x="252064" y="324576"/>
                    <a:pt x="213435" y="344684"/>
                  </a:cubicBezTo>
                  <a:cubicBezTo>
                    <a:pt x="174806" y="364792"/>
                    <a:pt x="109189" y="374317"/>
                    <a:pt x="73735" y="376434"/>
                  </a:cubicBezTo>
                  <a:cubicBezTo>
                    <a:pt x="38281" y="378551"/>
                    <a:pt x="-6169" y="363734"/>
                    <a:pt x="710" y="357384"/>
                  </a:cubicBezTo>
                  <a:cubicBezTo>
                    <a:pt x="7589" y="351034"/>
                    <a:pt x="73206" y="358442"/>
                    <a:pt x="115010" y="338334"/>
                  </a:cubicBezTo>
                  <a:cubicBezTo>
                    <a:pt x="156814" y="318226"/>
                    <a:pt x="222431" y="262134"/>
                    <a:pt x="251535" y="236734"/>
                  </a:cubicBezTo>
                  <a:cubicBezTo>
                    <a:pt x="280639" y="211334"/>
                    <a:pt x="291752" y="205513"/>
                    <a:pt x="289635" y="185934"/>
                  </a:cubicBezTo>
                  <a:cubicBezTo>
                    <a:pt x="287518" y="166355"/>
                    <a:pt x="262647" y="136721"/>
                    <a:pt x="238835" y="119259"/>
                  </a:cubicBezTo>
                  <a:cubicBezTo>
                    <a:pt x="215023" y="101797"/>
                    <a:pt x="159460" y="95976"/>
                    <a:pt x="146760" y="81159"/>
                  </a:cubicBezTo>
                  <a:cubicBezTo>
                    <a:pt x="134060" y="66342"/>
                    <a:pt x="117656" y="39884"/>
                    <a:pt x="162635" y="30359"/>
                  </a:cubicBezTo>
                  <a:cubicBezTo>
                    <a:pt x="207614" y="20834"/>
                    <a:pt x="358956" y="23480"/>
                    <a:pt x="416635" y="24009"/>
                  </a:cubicBezTo>
                  <a:cubicBezTo>
                    <a:pt x="474314" y="24538"/>
                    <a:pt x="508710" y="33534"/>
                    <a:pt x="508710" y="33534"/>
                  </a:cubicBezTo>
                  <a:cubicBezTo>
                    <a:pt x="566389" y="39884"/>
                    <a:pt x="717731" y="62109"/>
                    <a:pt x="762710" y="62109"/>
                  </a:cubicBezTo>
                  <a:cubicBezTo>
                    <a:pt x="807689" y="62109"/>
                    <a:pt x="766943" y="43588"/>
                    <a:pt x="778585" y="33534"/>
                  </a:cubicBezTo>
                  <a:cubicBezTo>
                    <a:pt x="790227" y="23480"/>
                    <a:pt x="816156" y="-7741"/>
                    <a:pt x="832560" y="1784"/>
                  </a:cubicBezTo>
                  <a:cubicBezTo>
                    <a:pt x="848964" y="11309"/>
                    <a:pt x="891827" y="102326"/>
                    <a:pt x="889710" y="1192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021BA722-0026-4C04-9507-D728CFB1E0E6}"/>
                </a:ext>
              </a:extLst>
            </p:cNvPr>
            <p:cNvSpPr/>
            <p:nvPr/>
          </p:nvSpPr>
          <p:spPr>
            <a:xfrm>
              <a:off x="4199441" y="2390713"/>
              <a:ext cx="889802" cy="331095"/>
            </a:xfrm>
            <a:custGeom>
              <a:avLst/>
              <a:gdLst>
                <a:gd name="connsiteX0" fmla="*/ 885850 w 889802"/>
                <a:gd name="connsiteY0" fmla="*/ 68325 h 331095"/>
                <a:gd name="connsiteX1" fmla="*/ 569938 w 889802"/>
                <a:gd name="connsiteY1" fmla="*/ 49275 h 331095"/>
                <a:gd name="connsiteX2" fmla="*/ 219100 w 889802"/>
                <a:gd name="connsiteY2" fmla="*/ 62 h 331095"/>
                <a:gd name="connsiteX3" fmla="*/ 101625 w 889802"/>
                <a:gd name="connsiteY3" fmla="*/ 60387 h 331095"/>
                <a:gd name="connsiteX4" fmla="*/ 158775 w 889802"/>
                <a:gd name="connsiteY4" fmla="*/ 157225 h 331095"/>
                <a:gd name="connsiteX5" fmla="*/ 246088 w 889802"/>
                <a:gd name="connsiteY5" fmla="*/ 255650 h 331095"/>
                <a:gd name="connsiteX6" fmla="*/ 225450 w 889802"/>
                <a:gd name="connsiteY6" fmla="*/ 327087 h 331095"/>
                <a:gd name="connsiteX7" fmla="*/ 117500 w 889802"/>
                <a:gd name="connsiteY7" fmla="*/ 320737 h 331095"/>
                <a:gd name="connsiteX8" fmla="*/ 25 w 889802"/>
                <a:gd name="connsiteY8" fmla="*/ 309625 h 331095"/>
                <a:gd name="connsiteX9" fmla="*/ 107975 w 889802"/>
                <a:gd name="connsiteY9" fmla="*/ 311212 h 331095"/>
                <a:gd name="connsiteX10" fmla="*/ 215925 w 889802"/>
                <a:gd name="connsiteY10" fmla="*/ 296925 h 331095"/>
                <a:gd name="connsiteX11" fmla="*/ 207988 w 889802"/>
                <a:gd name="connsiteY11" fmla="*/ 228662 h 331095"/>
                <a:gd name="connsiteX12" fmla="*/ 120675 w 889802"/>
                <a:gd name="connsiteY12" fmla="*/ 161987 h 331095"/>
                <a:gd name="connsiteX13" fmla="*/ 92100 w 889802"/>
                <a:gd name="connsiteY13" fmla="*/ 76262 h 331095"/>
                <a:gd name="connsiteX14" fmla="*/ 144488 w 889802"/>
                <a:gd name="connsiteY14" fmla="*/ 25462 h 331095"/>
                <a:gd name="connsiteX15" fmla="*/ 471513 w 889802"/>
                <a:gd name="connsiteY15" fmla="*/ 6412 h 331095"/>
                <a:gd name="connsiteX16" fmla="*/ 730275 w 889802"/>
                <a:gd name="connsiteY16" fmla="*/ 38162 h 331095"/>
                <a:gd name="connsiteX17" fmla="*/ 885850 w 889802"/>
                <a:gd name="connsiteY17" fmla="*/ 68325 h 33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89802" h="331095">
                  <a:moveTo>
                    <a:pt x="885850" y="68325"/>
                  </a:moveTo>
                  <a:cubicBezTo>
                    <a:pt x="859127" y="70177"/>
                    <a:pt x="681063" y="60652"/>
                    <a:pt x="569938" y="49275"/>
                  </a:cubicBezTo>
                  <a:cubicBezTo>
                    <a:pt x="458813" y="37898"/>
                    <a:pt x="297152" y="-1790"/>
                    <a:pt x="219100" y="62"/>
                  </a:cubicBezTo>
                  <a:cubicBezTo>
                    <a:pt x="141048" y="1914"/>
                    <a:pt x="111679" y="34193"/>
                    <a:pt x="101625" y="60387"/>
                  </a:cubicBezTo>
                  <a:cubicBezTo>
                    <a:pt x="91571" y="86581"/>
                    <a:pt x="134698" y="124681"/>
                    <a:pt x="158775" y="157225"/>
                  </a:cubicBezTo>
                  <a:cubicBezTo>
                    <a:pt x="182852" y="189769"/>
                    <a:pt x="234975" y="227340"/>
                    <a:pt x="246088" y="255650"/>
                  </a:cubicBezTo>
                  <a:cubicBezTo>
                    <a:pt x="257201" y="283960"/>
                    <a:pt x="246881" y="316239"/>
                    <a:pt x="225450" y="327087"/>
                  </a:cubicBezTo>
                  <a:cubicBezTo>
                    <a:pt x="204019" y="337935"/>
                    <a:pt x="155071" y="323647"/>
                    <a:pt x="117500" y="320737"/>
                  </a:cubicBezTo>
                  <a:cubicBezTo>
                    <a:pt x="79929" y="317827"/>
                    <a:pt x="1612" y="311212"/>
                    <a:pt x="25" y="309625"/>
                  </a:cubicBezTo>
                  <a:cubicBezTo>
                    <a:pt x="-1562" y="308038"/>
                    <a:pt x="71992" y="313329"/>
                    <a:pt x="107975" y="311212"/>
                  </a:cubicBezTo>
                  <a:cubicBezTo>
                    <a:pt x="143958" y="309095"/>
                    <a:pt x="199256" y="310683"/>
                    <a:pt x="215925" y="296925"/>
                  </a:cubicBezTo>
                  <a:cubicBezTo>
                    <a:pt x="232594" y="283167"/>
                    <a:pt x="223863" y="251152"/>
                    <a:pt x="207988" y="228662"/>
                  </a:cubicBezTo>
                  <a:cubicBezTo>
                    <a:pt x="192113" y="206172"/>
                    <a:pt x="139990" y="187387"/>
                    <a:pt x="120675" y="161987"/>
                  </a:cubicBezTo>
                  <a:cubicBezTo>
                    <a:pt x="101360" y="136587"/>
                    <a:pt x="88131" y="99016"/>
                    <a:pt x="92100" y="76262"/>
                  </a:cubicBezTo>
                  <a:cubicBezTo>
                    <a:pt x="96069" y="53508"/>
                    <a:pt x="81253" y="37104"/>
                    <a:pt x="144488" y="25462"/>
                  </a:cubicBezTo>
                  <a:cubicBezTo>
                    <a:pt x="207723" y="13820"/>
                    <a:pt x="373882" y="4295"/>
                    <a:pt x="471513" y="6412"/>
                  </a:cubicBezTo>
                  <a:cubicBezTo>
                    <a:pt x="569144" y="8529"/>
                    <a:pt x="663071" y="28372"/>
                    <a:pt x="730275" y="38162"/>
                  </a:cubicBezTo>
                  <a:cubicBezTo>
                    <a:pt x="797479" y="47952"/>
                    <a:pt x="912573" y="66473"/>
                    <a:pt x="885850" y="683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029BCF2C-E192-454C-BD3D-44843D91B4DD}"/>
                </a:ext>
              </a:extLst>
            </p:cNvPr>
            <p:cNvSpPr/>
            <p:nvPr/>
          </p:nvSpPr>
          <p:spPr>
            <a:xfrm>
              <a:off x="4681321" y="1874591"/>
              <a:ext cx="117253" cy="582696"/>
            </a:xfrm>
            <a:custGeom>
              <a:avLst/>
              <a:gdLst>
                <a:gd name="connsiteX0" fmla="*/ 115045 w 117253"/>
                <a:gd name="connsiteY0" fmla="*/ 568572 h 582696"/>
                <a:gd name="connsiteX1" fmla="*/ 81708 w 117253"/>
                <a:gd name="connsiteY1" fmla="*/ 306634 h 582696"/>
                <a:gd name="connsiteX2" fmla="*/ 42020 w 117253"/>
                <a:gd name="connsiteY2" fmla="*/ 111372 h 582696"/>
                <a:gd name="connsiteX3" fmla="*/ 8683 w 117253"/>
                <a:gd name="connsiteY3" fmla="*/ 247 h 582696"/>
                <a:gd name="connsiteX4" fmla="*/ 40433 w 117253"/>
                <a:gd name="connsiteY4" fmla="*/ 139947 h 582696"/>
                <a:gd name="connsiteX5" fmla="*/ 2333 w 117253"/>
                <a:gd name="connsiteY5" fmla="*/ 290759 h 582696"/>
                <a:gd name="connsiteX6" fmla="*/ 5508 w 117253"/>
                <a:gd name="connsiteY6" fmla="*/ 414584 h 582696"/>
                <a:gd name="connsiteX7" fmla="*/ 16620 w 117253"/>
                <a:gd name="connsiteY7" fmla="*/ 536822 h 582696"/>
                <a:gd name="connsiteX8" fmla="*/ 115045 w 117253"/>
                <a:gd name="connsiteY8" fmla="*/ 568572 h 58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253" h="582696">
                  <a:moveTo>
                    <a:pt x="115045" y="568572"/>
                  </a:moveTo>
                  <a:cubicBezTo>
                    <a:pt x="125893" y="530207"/>
                    <a:pt x="93879" y="382834"/>
                    <a:pt x="81708" y="306634"/>
                  </a:cubicBezTo>
                  <a:cubicBezTo>
                    <a:pt x="69537" y="230434"/>
                    <a:pt x="54191" y="162436"/>
                    <a:pt x="42020" y="111372"/>
                  </a:cubicBezTo>
                  <a:cubicBezTo>
                    <a:pt x="29849" y="60307"/>
                    <a:pt x="8947" y="-4515"/>
                    <a:pt x="8683" y="247"/>
                  </a:cubicBezTo>
                  <a:cubicBezTo>
                    <a:pt x="8419" y="5009"/>
                    <a:pt x="41491" y="91528"/>
                    <a:pt x="40433" y="139947"/>
                  </a:cubicBezTo>
                  <a:cubicBezTo>
                    <a:pt x="39375" y="188366"/>
                    <a:pt x="8154" y="244986"/>
                    <a:pt x="2333" y="290759"/>
                  </a:cubicBezTo>
                  <a:cubicBezTo>
                    <a:pt x="-3488" y="336532"/>
                    <a:pt x="3127" y="373573"/>
                    <a:pt x="5508" y="414584"/>
                  </a:cubicBezTo>
                  <a:cubicBezTo>
                    <a:pt x="7889" y="455594"/>
                    <a:pt x="1010" y="516449"/>
                    <a:pt x="16620" y="536822"/>
                  </a:cubicBezTo>
                  <a:cubicBezTo>
                    <a:pt x="32230" y="557195"/>
                    <a:pt x="104197" y="606937"/>
                    <a:pt x="115045" y="5685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BF06A05E-BE89-4DE3-B0C9-D793FC85F29B}"/>
                </a:ext>
              </a:extLst>
            </p:cNvPr>
            <p:cNvSpPr/>
            <p:nvPr/>
          </p:nvSpPr>
          <p:spPr>
            <a:xfrm>
              <a:off x="4520627" y="1714844"/>
              <a:ext cx="322057" cy="697793"/>
            </a:xfrm>
            <a:custGeom>
              <a:avLst/>
              <a:gdLst>
                <a:gd name="connsiteX0" fmla="*/ 318602 w 322057"/>
                <a:gd name="connsiteY0" fmla="*/ 693394 h 697793"/>
                <a:gd name="connsiteX1" fmla="*/ 275739 w 322057"/>
                <a:gd name="connsiteY1" fmla="*/ 521944 h 697793"/>
                <a:gd name="connsiteX2" fmla="*/ 247164 w 322057"/>
                <a:gd name="connsiteY2" fmla="*/ 394944 h 697793"/>
                <a:gd name="connsiteX3" fmla="*/ 272564 w 322057"/>
                <a:gd name="connsiteY3" fmla="*/ 248894 h 697793"/>
                <a:gd name="connsiteX4" fmla="*/ 193189 w 322057"/>
                <a:gd name="connsiteY4" fmla="*/ 123481 h 697793"/>
                <a:gd name="connsiteX5" fmla="*/ 161439 w 322057"/>
                <a:gd name="connsiteY5" fmla="*/ 12356 h 697793"/>
                <a:gd name="connsiteX6" fmla="*/ 88414 w 322057"/>
                <a:gd name="connsiteY6" fmla="*/ 248894 h 697793"/>
                <a:gd name="connsiteX7" fmla="*/ 29677 w 322057"/>
                <a:gd name="connsiteY7" fmla="*/ 591794 h 697793"/>
                <a:gd name="connsiteX8" fmla="*/ 59839 w 322057"/>
                <a:gd name="connsiteY8" fmla="*/ 675931 h 697793"/>
                <a:gd name="connsiteX9" fmla="*/ 9039 w 322057"/>
                <a:gd name="connsiteY9" fmla="*/ 621956 h 697793"/>
                <a:gd name="connsiteX10" fmla="*/ 12214 w 322057"/>
                <a:gd name="connsiteY10" fmla="*/ 494956 h 697793"/>
                <a:gd name="connsiteX11" fmla="*/ 129689 w 322057"/>
                <a:gd name="connsiteY11" fmla="*/ 79031 h 697793"/>
                <a:gd name="connsiteX12" fmla="*/ 185252 w 322057"/>
                <a:gd name="connsiteY12" fmla="*/ 4419 h 697793"/>
                <a:gd name="connsiteX13" fmla="*/ 194777 w 322057"/>
                <a:gd name="connsiteY13" fmla="*/ 144119 h 697793"/>
                <a:gd name="connsiteX14" fmla="*/ 291614 w 322057"/>
                <a:gd name="connsiteY14" fmla="*/ 271119 h 697793"/>
                <a:gd name="connsiteX15" fmla="*/ 243989 w 322057"/>
                <a:gd name="connsiteY15" fmla="*/ 412406 h 697793"/>
                <a:gd name="connsiteX16" fmla="*/ 312252 w 322057"/>
                <a:gd name="connsiteY16" fmla="*/ 626719 h 697793"/>
                <a:gd name="connsiteX17" fmla="*/ 318602 w 322057"/>
                <a:gd name="connsiteY17" fmla="*/ 693394 h 6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2057" h="697793">
                  <a:moveTo>
                    <a:pt x="318602" y="693394"/>
                  </a:moveTo>
                  <a:cubicBezTo>
                    <a:pt x="312516" y="675931"/>
                    <a:pt x="287645" y="571686"/>
                    <a:pt x="275739" y="521944"/>
                  </a:cubicBezTo>
                  <a:cubicBezTo>
                    <a:pt x="263833" y="472202"/>
                    <a:pt x="247693" y="440452"/>
                    <a:pt x="247164" y="394944"/>
                  </a:cubicBezTo>
                  <a:cubicBezTo>
                    <a:pt x="246635" y="349436"/>
                    <a:pt x="281560" y="294138"/>
                    <a:pt x="272564" y="248894"/>
                  </a:cubicBezTo>
                  <a:cubicBezTo>
                    <a:pt x="263568" y="203650"/>
                    <a:pt x="211710" y="162904"/>
                    <a:pt x="193189" y="123481"/>
                  </a:cubicBezTo>
                  <a:cubicBezTo>
                    <a:pt x="174668" y="84058"/>
                    <a:pt x="178901" y="-8546"/>
                    <a:pt x="161439" y="12356"/>
                  </a:cubicBezTo>
                  <a:cubicBezTo>
                    <a:pt x="143976" y="33258"/>
                    <a:pt x="110374" y="152321"/>
                    <a:pt x="88414" y="248894"/>
                  </a:cubicBezTo>
                  <a:cubicBezTo>
                    <a:pt x="66454" y="345467"/>
                    <a:pt x="34439" y="520621"/>
                    <a:pt x="29677" y="591794"/>
                  </a:cubicBezTo>
                  <a:cubicBezTo>
                    <a:pt x="24914" y="662967"/>
                    <a:pt x="63279" y="670904"/>
                    <a:pt x="59839" y="675931"/>
                  </a:cubicBezTo>
                  <a:cubicBezTo>
                    <a:pt x="56399" y="680958"/>
                    <a:pt x="16977" y="652119"/>
                    <a:pt x="9039" y="621956"/>
                  </a:cubicBezTo>
                  <a:cubicBezTo>
                    <a:pt x="1101" y="591793"/>
                    <a:pt x="-7894" y="585443"/>
                    <a:pt x="12214" y="494956"/>
                  </a:cubicBezTo>
                  <a:cubicBezTo>
                    <a:pt x="32322" y="404469"/>
                    <a:pt x="100849" y="160787"/>
                    <a:pt x="129689" y="79031"/>
                  </a:cubicBezTo>
                  <a:cubicBezTo>
                    <a:pt x="158529" y="-2725"/>
                    <a:pt x="174404" y="-6429"/>
                    <a:pt x="185252" y="4419"/>
                  </a:cubicBezTo>
                  <a:cubicBezTo>
                    <a:pt x="196100" y="15267"/>
                    <a:pt x="177050" y="99669"/>
                    <a:pt x="194777" y="144119"/>
                  </a:cubicBezTo>
                  <a:cubicBezTo>
                    <a:pt x="212504" y="188569"/>
                    <a:pt x="283412" y="226404"/>
                    <a:pt x="291614" y="271119"/>
                  </a:cubicBezTo>
                  <a:cubicBezTo>
                    <a:pt x="299816" y="315834"/>
                    <a:pt x="240549" y="353139"/>
                    <a:pt x="243989" y="412406"/>
                  </a:cubicBezTo>
                  <a:cubicBezTo>
                    <a:pt x="247429" y="471673"/>
                    <a:pt x="301669" y="579623"/>
                    <a:pt x="312252" y="626719"/>
                  </a:cubicBezTo>
                  <a:cubicBezTo>
                    <a:pt x="322835" y="673815"/>
                    <a:pt x="324688" y="710857"/>
                    <a:pt x="318602" y="6933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DEB4FD89-D19D-4FFA-B0B9-C96C6A456AC3}"/>
                </a:ext>
              </a:extLst>
            </p:cNvPr>
            <p:cNvSpPr/>
            <p:nvPr/>
          </p:nvSpPr>
          <p:spPr>
            <a:xfrm>
              <a:off x="4031180" y="1492650"/>
              <a:ext cx="450048" cy="913445"/>
            </a:xfrm>
            <a:custGeom>
              <a:avLst/>
              <a:gdLst>
                <a:gd name="connsiteX0" fmla="*/ 446099 w 450048"/>
                <a:gd name="connsiteY0" fmla="*/ 894950 h 913445"/>
                <a:gd name="connsiteX1" fmla="*/ 438161 w 450048"/>
                <a:gd name="connsiteY1" fmla="*/ 823513 h 913445"/>
                <a:gd name="connsiteX2" fmla="*/ 360374 w 450048"/>
                <a:gd name="connsiteY2" fmla="*/ 548875 h 913445"/>
                <a:gd name="connsiteX3" fmla="*/ 255599 w 450048"/>
                <a:gd name="connsiteY3" fmla="*/ 315513 h 913445"/>
                <a:gd name="connsiteX4" fmla="*/ 188924 w 450048"/>
                <a:gd name="connsiteY4" fmla="*/ 126600 h 913445"/>
                <a:gd name="connsiteX5" fmla="*/ 136536 w 450048"/>
                <a:gd name="connsiteY5" fmla="*/ 10713 h 913445"/>
                <a:gd name="connsiteX6" fmla="*/ 104786 w 450048"/>
                <a:gd name="connsiteY6" fmla="*/ 105963 h 913445"/>
                <a:gd name="connsiteX7" fmla="*/ 15886 w 450048"/>
                <a:gd name="connsiteY7" fmla="*/ 660000 h 913445"/>
                <a:gd name="connsiteX8" fmla="*/ 11 w 450048"/>
                <a:gd name="connsiteY8" fmla="*/ 912413 h 913445"/>
                <a:gd name="connsiteX9" fmla="*/ 14299 w 450048"/>
                <a:gd name="connsiteY9" fmla="*/ 742550 h 913445"/>
                <a:gd name="connsiteX10" fmla="*/ 61924 w 450048"/>
                <a:gd name="connsiteY10" fmla="*/ 574275 h 913445"/>
                <a:gd name="connsiteX11" fmla="*/ 65099 w 450048"/>
                <a:gd name="connsiteY11" fmla="*/ 325038 h 913445"/>
                <a:gd name="connsiteX12" fmla="*/ 138124 w 450048"/>
                <a:gd name="connsiteY12" fmla="*/ 20238 h 913445"/>
                <a:gd name="connsiteX13" fmla="*/ 174636 w 450048"/>
                <a:gd name="connsiteY13" fmla="*/ 66275 h 913445"/>
                <a:gd name="connsiteX14" fmla="*/ 277824 w 450048"/>
                <a:gd name="connsiteY14" fmla="*/ 371075 h 913445"/>
                <a:gd name="connsiteX15" fmla="*/ 401649 w 450048"/>
                <a:gd name="connsiteY15" fmla="*/ 723500 h 913445"/>
                <a:gd name="connsiteX16" fmla="*/ 446099 w 450048"/>
                <a:gd name="connsiteY16" fmla="*/ 894950 h 91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0048" h="913445">
                  <a:moveTo>
                    <a:pt x="446099" y="894950"/>
                  </a:moveTo>
                  <a:cubicBezTo>
                    <a:pt x="452184" y="911619"/>
                    <a:pt x="452448" y="881192"/>
                    <a:pt x="438161" y="823513"/>
                  </a:cubicBezTo>
                  <a:cubicBezTo>
                    <a:pt x="423874" y="765834"/>
                    <a:pt x="390801" y="633542"/>
                    <a:pt x="360374" y="548875"/>
                  </a:cubicBezTo>
                  <a:cubicBezTo>
                    <a:pt x="329947" y="464208"/>
                    <a:pt x="284174" y="385892"/>
                    <a:pt x="255599" y="315513"/>
                  </a:cubicBezTo>
                  <a:cubicBezTo>
                    <a:pt x="227024" y="245134"/>
                    <a:pt x="208768" y="177400"/>
                    <a:pt x="188924" y="126600"/>
                  </a:cubicBezTo>
                  <a:cubicBezTo>
                    <a:pt x="169080" y="75800"/>
                    <a:pt x="150559" y="14152"/>
                    <a:pt x="136536" y="10713"/>
                  </a:cubicBezTo>
                  <a:cubicBezTo>
                    <a:pt x="122513" y="7274"/>
                    <a:pt x="124894" y="-2251"/>
                    <a:pt x="104786" y="105963"/>
                  </a:cubicBezTo>
                  <a:cubicBezTo>
                    <a:pt x="84678" y="214177"/>
                    <a:pt x="33348" y="525592"/>
                    <a:pt x="15886" y="660000"/>
                  </a:cubicBezTo>
                  <a:cubicBezTo>
                    <a:pt x="-1576" y="794408"/>
                    <a:pt x="275" y="898655"/>
                    <a:pt x="11" y="912413"/>
                  </a:cubicBezTo>
                  <a:cubicBezTo>
                    <a:pt x="-253" y="926171"/>
                    <a:pt x="3980" y="798906"/>
                    <a:pt x="14299" y="742550"/>
                  </a:cubicBezTo>
                  <a:cubicBezTo>
                    <a:pt x="24618" y="686194"/>
                    <a:pt x="53457" y="643860"/>
                    <a:pt x="61924" y="574275"/>
                  </a:cubicBezTo>
                  <a:cubicBezTo>
                    <a:pt x="70391" y="504690"/>
                    <a:pt x="52399" y="417377"/>
                    <a:pt x="65099" y="325038"/>
                  </a:cubicBezTo>
                  <a:cubicBezTo>
                    <a:pt x="77799" y="232699"/>
                    <a:pt x="119868" y="63365"/>
                    <a:pt x="138124" y="20238"/>
                  </a:cubicBezTo>
                  <a:cubicBezTo>
                    <a:pt x="156380" y="-22889"/>
                    <a:pt x="151353" y="7802"/>
                    <a:pt x="174636" y="66275"/>
                  </a:cubicBezTo>
                  <a:cubicBezTo>
                    <a:pt x="197919" y="124748"/>
                    <a:pt x="239988" y="261537"/>
                    <a:pt x="277824" y="371075"/>
                  </a:cubicBezTo>
                  <a:cubicBezTo>
                    <a:pt x="315659" y="480612"/>
                    <a:pt x="374132" y="635658"/>
                    <a:pt x="401649" y="723500"/>
                  </a:cubicBezTo>
                  <a:cubicBezTo>
                    <a:pt x="429166" y="811342"/>
                    <a:pt x="440014" y="878281"/>
                    <a:pt x="446099" y="8949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105E6013-EFA0-4B16-8A17-56EEE27E240A}"/>
                </a:ext>
              </a:extLst>
            </p:cNvPr>
            <p:cNvSpPr/>
            <p:nvPr/>
          </p:nvSpPr>
          <p:spPr>
            <a:xfrm>
              <a:off x="4166184" y="1661071"/>
              <a:ext cx="312679" cy="738306"/>
            </a:xfrm>
            <a:custGeom>
              <a:avLst/>
              <a:gdLst>
                <a:gd name="connsiteX0" fmla="*/ 309507 w 312679"/>
                <a:gd name="connsiteY0" fmla="*/ 736054 h 738306"/>
                <a:gd name="connsiteX1" fmla="*/ 117420 w 312679"/>
                <a:gd name="connsiteY1" fmla="*/ 723354 h 738306"/>
                <a:gd name="connsiteX2" fmla="*/ 204732 w 312679"/>
                <a:gd name="connsiteY2" fmla="*/ 723354 h 738306"/>
                <a:gd name="connsiteX3" fmla="*/ 220607 w 312679"/>
                <a:gd name="connsiteY3" fmla="*/ 680492 h 738306"/>
                <a:gd name="connsiteX4" fmla="*/ 41220 w 312679"/>
                <a:gd name="connsiteY4" fmla="*/ 282029 h 738306"/>
                <a:gd name="connsiteX5" fmla="*/ 1532 w 312679"/>
                <a:gd name="connsiteY5" fmla="*/ 2629 h 738306"/>
                <a:gd name="connsiteX6" fmla="*/ 74557 w 312679"/>
                <a:gd name="connsiteY6" fmla="*/ 162967 h 738306"/>
                <a:gd name="connsiteX7" fmla="*/ 192032 w 312679"/>
                <a:gd name="connsiteY7" fmla="*/ 505867 h 738306"/>
                <a:gd name="connsiteX8" fmla="*/ 234895 w 312679"/>
                <a:gd name="connsiteY8" fmla="*/ 670967 h 738306"/>
                <a:gd name="connsiteX9" fmla="*/ 309507 w 312679"/>
                <a:gd name="connsiteY9" fmla="*/ 736054 h 738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679" h="738306">
                  <a:moveTo>
                    <a:pt x="309507" y="736054"/>
                  </a:moveTo>
                  <a:cubicBezTo>
                    <a:pt x="289928" y="744785"/>
                    <a:pt x="134882" y="725471"/>
                    <a:pt x="117420" y="723354"/>
                  </a:cubicBezTo>
                  <a:cubicBezTo>
                    <a:pt x="99958" y="721237"/>
                    <a:pt x="187534" y="730498"/>
                    <a:pt x="204732" y="723354"/>
                  </a:cubicBezTo>
                  <a:cubicBezTo>
                    <a:pt x="221930" y="716210"/>
                    <a:pt x="247859" y="754046"/>
                    <a:pt x="220607" y="680492"/>
                  </a:cubicBezTo>
                  <a:cubicBezTo>
                    <a:pt x="193355" y="606938"/>
                    <a:pt x="77733" y="395006"/>
                    <a:pt x="41220" y="282029"/>
                  </a:cubicBezTo>
                  <a:cubicBezTo>
                    <a:pt x="4707" y="169052"/>
                    <a:pt x="-4024" y="22473"/>
                    <a:pt x="1532" y="2629"/>
                  </a:cubicBezTo>
                  <a:cubicBezTo>
                    <a:pt x="7088" y="-17215"/>
                    <a:pt x="42807" y="79094"/>
                    <a:pt x="74557" y="162967"/>
                  </a:cubicBezTo>
                  <a:cubicBezTo>
                    <a:pt x="106307" y="246840"/>
                    <a:pt x="165309" y="421200"/>
                    <a:pt x="192032" y="505867"/>
                  </a:cubicBezTo>
                  <a:cubicBezTo>
                    <a:pt x="218755" y="590534"/>
                    <a:pt x="217433" y="632073"/>
                    <a:pt x="234895" y="670967"/>
                  </a:cubicBezTo>
                  <a:cubicBezTo>
                    <a:pt x="252357" y="709861"/>
                    <a:pt x="329086" y="727323"/>
                    <a:pt x="309507" y="7360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BF9E749A-0ABF-4DB5-AE7A-1582A4DBC220}"/>
                </a:ext>
              </a:extLst>
            </p:cNvPr>
            <p:cNvSpPr/>
            <p:nvPr/>
          </p:nvSpPr>
          <p:spPr>
            <a:xfrm>
              <a:off x="3697597" y="1749308"/>
              <a:ext cx="340462" cy="726468"/>
            </a:xfrm>
            <a:custGeom>
              <a:avLst/>
              <a:gdLst>
                <a:gd name="connsiteX0" fmla="*/ 330419 w 340462"/>
                <a:gd name="connsiteY0" fmla="*/ 658930 h 726468"/>
                <a:gd name="connsiteX1" fmla="*/ 287557 w 340462"/>
                <a:gd name="connsiteY1" fmla="*/ 593842 h 726468"/>
                <a:gd name="connsiteX2" fmla="*/ 160557 w 340462"/>
                <a:gd name="connsiteY2" fmla="*/ 181092 h 726468"/>
                <a:gd name="connsiteX3" fmla="*/ 92294 w 340462"/>
                <a:gd name="connsiteY3" fmla="*/ 11230 h 726468"/>
                <a:gd name="connsiteX4" fmla="*/ 31969 w 340462"/>
                <a:gd name="connsiteY4" fmla="*/ 281105 h 726468"/>
                <a:gd name="connsiteX5" fmla="*/ 20857 w 340462"/>
                <a:gd name="connsiteY5" fmla="*/ 501767 h 726468"/>
                <a:gd name="connsiteX6" fmla="*/ 8157 w 340462"/>
                <a:gd name="connsiteY6" fmla="*/ 708142 h 726468"/>
                <a:gd name="connsiteX7" fmla="*/ 1807 w 340462"/>
                <a:gd name="connsiteY7" fmla="*/ 693855 h 726468"/>
                <a:gd name="connsiteX8" fmla="*/ 41494 w 340462"/>
                <a:gd name="connsiteY8" fmla="*/ 509705 h 726468"/>
                <a:gd name="connsiteX9" fmla="*/ 41494 w 340462"/>
                <a:gd name="connsiteY9" fmla="*/ 343017 h 726468"/>
                <a:gd name="connsiteX10" fmla="*/ 82769 w 340462"/>
                <a:gd name="connsiteY10" fmla="*/ 81080 h 726468"/>
                <a:gd name="connsiteX11" fmla="*/ 106582 w 340462"/>
                <a:gd name="connsiteY11" fmla="*/ 42980 h 726468"/>
                <a:gd name="connsiteX12" fmla="*/ 330419 w 340462"/>
                <a:gd name="connsiteY12" fmla="*/ 658930 h 726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462" h="726468">
                  <a:moveTo>
                    <a:pt x="330419" y="658930"/>
                  </a:moveTo>
                  <a:cubicBezTo>
                    <a:pt x="360581" y="750740"/>
                    <a:pt x="315867" y="673482"/>
                    <a:pt x="287557" y="593842"/>
                  </a:cubicBezTo>
                  <a:cubicBezTo>
                    <a:pt x="259247" y="514202"/>
                    <a:pt x="193101" y="278194"/>
                    <a:pt x="160557" y="181092"/>
                  </a:cubicBezTo>
                  <a:cubicBezTo>
                    <a:pt x="128013" y="83990"/>
                    <a:pt x="113725" y="-5439"/>
                    <a:pt x="92294" y="11230"/>
                  </a:cubicBezTo>
                  <a:cubicBezTo>
                    <a:pt x="70863" y="27899"/>
                    <a:pt x="43875" y="199349"/>
                    <a:pt x="31969" y="281105"/>
                  </a:cubicBezTo>
                  <a:cubicBezTo>
                    <a:pt x="20063" y="362861"/>
                    <a:pt x="24826" y="430594"/>
                    <a:pt x="20857" y="501767"/>
                  </a:cubicBezTo>
                  <a:cubicBezTo>
                    <a:pt x="16888" y="572940"/>
                    <a:pt x="11332" y="676127"/>
                    <a:pt x="8157" y="708142"/>
                  </a:cubicBezTo>
                  <a:cubicBezTo>
                    <a:pt x="4982" y="740157"/>
                    <a:pt x="-3749" y="726928"/>
                    <a:pt x="1807" y="693855"/>
                  </a:cubicBezTo>
                  <a:cubicBezTo>
                    <a:pt x="7363" y="660782"/>
                    <a:pt x="34880" y="568178"/>
                    <a:pt x="41494" y="509705"/>
                  </a:cubicBezTo>
                  <a:cubicBezTo>
                    <a:pt x="48108" y="451232"/>
                    <a:pt x="34615" y="414454"/>
                    <a:pt x="41494" y="343017"/>
                  </a:cubicBezTo>
                  <a:cubicBezTo>
                    <a:pt x="48373" y="271580"/>
                    <a:pt x="71921" y="131086"/>
                    <a:pt x="82769" y="81080"/>
                  </a:cubicBezTo>
                  <a:cubicBezTo>
                    <a:pt x="93617" y="31074"/>
                    <a:pt x="67424" y="-50947"/>
                    <a:pt x="106582" y="42980"/>
                  </a:cubicBezTo>
                  <a:cubicBezTo>
                    <a:pt x="145740" y="136907"/>
                    <a:pt x="300257" y="567120"/>
                    <a:pt x="330419" y="6589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C3941DC6-AFDD-41D8-B36D-AF5D5975C279}"/>
                </a:ext>
              </a:extLst>
            </p:cNvPr>
            <p:cNvSpPr/>
            <p:nvPr/>
          </p:nvSpPr>
          <p:spPr>
            <a:xfrm>
              <a:off x="3873698" y="2149325"/>
              <a:ext cx="102357" cy="273071"/>
            </a:xfrm>
            <a:custGeom>
              <a:avLst/>
              <a:gdLst>
                <a:gd name="connsiteX0" fmla="*/ 100343 w 102357"/>
                <a:gd name="connsiteY0" fmla="*/ 271613 h 273071"/>
                <a:gd name="connsiteX1" fmla="*/ 70181 w 102357"/>
                <a:gd name="connsiteY1" fmla="*/ 187475 h 273071"/>
                <a:gd name="connsiteX2" fmla="*/ 51131 w 102357"/>
                <a:gd name="connsiteY2" fmla="*/ 68413 h 273071"/>
                <a:gd name="connsiteX3" fmla="*/ 43193 w 102357"/>
                <a:gd name="connsiteY3" fmla="*/ 150 h 273071"/>
                <a:gd name="connsiteX4" fmla="*/ 44781 w 102357"/>
                <a:gd name="connsiteY4" fmla="*/ 85875 h 273071"/>
                <a:gd name="connsiteX5" fmla="*/ 8268 w 102357"/>
                <a:gd name="connsiteY5" fmla="*/ 193825 h 273071"/>
                <a:gd name="connsiteX6" fmla="*/ 8268 w 102357"/>
                <a:gd name="connsiteY6" fmla="*/ 238275 h 273071"/>
                <a:gd name="connsiteX7" fmla="*/ 100343 w 102357"/>
                <a:gd name="connsiteY7" fmla="*/ 271613 h 273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357" h="273071">
                  <a:moveTo>
                    <a:pt x="100343" y="271613"/>
                  </a:moveTo>
                  <a:cubicBezTo>
                    <a:pt x="110662" y="263146"/>
                    <a:pt x="78383" y="221341"/>
                    <a:pt x="70181" y="187475"/>
                  </a:cubicBezTo>
                  <a:cubicBezTo>
                    <a:pt x="61979" y="153609"/>
                    <a:pt x="55629" y="99634"/>
                    <a:pt x="51131" y="68413"/>
                  </a:cubicBezTo>
                  <a:cubicBezTo>
                    <a:pt x="46633" y="37192"/>
                    <a:pt x="44251" y="-2760"/>
                    <a:pt x="43193" y="150"/>
                  </a:cubicBezTo>
                  <a:cubicBezTo>
                    <a:pt x="42135" y="3060"/>
                    <a:pt x="50602" y="53596"/>
                    <a:pt x="44781" y="85875"/>
                  </a:cubicBezTo>
                  <a:cubicBezTo>
                    <a:pt x="38960" y="118154"/>
                    <a:pt x="14353" y="168425"/>
                    <a:pt x="8268" y="193825"/>
                  </a:cubicBezTo>
                  <a:cubicBezTo>
                    <a:pt x="2182" y="219225"/>
                    <a:pt x="-6813" y="227162"/>
                    <a:pt x="8268" y="238275"/>
                  </a:cubicBezTo>
                  <a:cubicBezTo>
                    <a:pt x="23349" y="249388"/>
                    <a:pt x="90024" y="280080"/>
                    <a:pt x="100343" y="2716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F046F398-82DC-42F0-8932-693A3F0A3F7A}"/>
                </a:ext>
              </a:extLst>
            </p:cNvPr>
            <p:cNvSpPr/>
            <p:nvPr/>
          </p:nvSpPr>
          <p:spPr>
            <a:xfrm>
              <a:off x="3540546" y="2386406"/>
              <a:ext cx="759782" cy="574409"/>
            </a:xfrm>
            <a:custGeom>
              <a:avLst/>
              <a:gdLst>
                <a:gd name="connsiteX0" fmla="*/ 712 w 759782"/>
                <a:gd name="connsiteY0" fmla="*/ 94951 h 574409"/>
                <a:gd name="connsiteX1" fmla="*/ 113424 w 759782"/>
                <a:gd name="connsiteY1" fmla="*/ 72726 h 574409"/>
                <a:gd name="connsiteX2" fmla="*/ 261062 w 759782"/>
                <a:gd name="connsiteY2" fmla="*/ 20338 h 574409"/>
                <a:gd name="connsiteX3" fmla="*/ 489662 w 759782"/>
                <a:gd name="connsiteY3" fmla="*/ 36213 h 574409"/>
                <a:gd name="connsiteX4" fmla="*/ 605549 w 759782"/>
                <a:gd name="connsiteY4" fmla="*/ 131463 h 574409"/>
                <a:gd name="connsiteX5" fmla="*/ 726199 w 759782"/>
                <a:gd name="connsiteY5" fmla="*/ 320376 h 574409"/>
                <a:gd name="connsiteX6" fmla="*/ 759537 w 759782"/>
                <a:gd name="connsiteY6" fmla="*/ 493413 h 574409"/>
                <a:gd name="connsiteX7" fmla="*/ 742074 w 759782"/>
                <a:gd name="connsiteY7" fmla="*/ 574376 h 574409"/>
                <a:gd name="connsiteX8" fmla="*/ 756362 w 759782"/>
                <a:gd name="connsiteY8" fmla="*/ 501351 h 574409"/>
                <a:gd name="connsiteX9" fmla="*/ 729374 w 759782"/>
                <a:gd name="connsiteY9" fmla="*/ 355301 h 574409"/>
                <a:gd name="connsiteX10" fmla="*/ 662699 w 759782"/>
                <a:gd name="connsiteY10" fmla="*/ 161626 h 574409"/>
                <a:gd name="connsiteX11" fmla="*/ 342024 w 759782"/>
                <a:gd name="connsiteY11" fmla="*/ 6051 h 574409"/>
                <a:gd name="connsiteX12" fmla="*/ 167399 w 759782"/>
                <a:gd name="connsiteY12" fmla="*/ 37801 h 574409"/>
                <a:gd name="connsiteX13" fmla="*/ 712 w 759782"/>
                <a:gd name="connsiteY13" fmla="*/ 94951 h 57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59782" h="574409">
                  <a:moveTo>
                    <a:pt x="712" y="94951"/>
                  </a:moveTo>
                  <a:cubicBezTo>
                    <a:pt x="-8284" y="100772"/>
                    <a:pt x="70032" y="85161"/>
                    <a:pt x="113424" y="72726"/>
                  </a:cubicBezTo>
                  <a:cubicBezTo>
                    <a:pt x="156816" y="60290"/>
                    <a:pt x="198356" y="26423"/>
                    <a:pt x="261062" y="20338"/>
                  </a:cubicBezTo>
                  <a:cubicBezTo>
                    <a:pt x="323768" y="14253"/>
                    <a:pt x="432248" y="17692"/>
                    <a:pt x="489662" y="36213"/>
                  </a:cubicBezTo>
                  <a:cubicBezTo>
                    <a:pt x="547076" y="54734"/>
                    <a:pt x="566126" y="84102"/>
                    <a:pt x="605549" y="131463"/>
                  </a:cubicBezTo>
                  <a:cubicBezTo>
                    <a:pt x="644972" y="178824"/>
                    <a:pt x="700534" y="260051"/>
                    <a:pt x="726199" y="320376"/>
                  </a:cubicBezTo>
                  <a:cubicBezTo>
                    <a:pt x="751864" y="380701"/>
                    <a:pt x="756891" y="451080"/>
                    <a:pt x="759537" y="493413"/>
                  </a:cubicBezTo>
                  <a:cubicBezTo>
                    <a:pt x="762183" y="535746"/>
                    <a:pt x="742603" y="573053"/>
                    <a:pt x="742074" y="574376"/>
                  </a:cubicBezTo>
                  <a:cubicBezTo>
                    <a:pt x="741545" y="575699"/>
                    <a:pt x="758479" y="537863"/>
                    <a:pt x="756362" y="501351"/>
                  </a:cubicBezTo>
                  <a:cubicBezTo>
                    <a:pt x="754245" y="464839"/>
                    <a:pt x="744985" y="411922"/>
                    <a:pt x="729374" y="355301"/>
                  </a:cubicBezTo>
                  <a:cubicBezTo>
                    <a:pt x="713763" y="298680"/>
                    <a:pt x="727257" y="219834"/>
                    <a:pt x="662699" y="161626"/>
                  </a:cubicBezTo>
                  <a:cubicBezTo>
                    <a:pt x="598141" y="103418"/>
                    <a:pt x="424574" y="26688"/>
                    <a:pt x="342024" y="6051"/>
                  </a:cubicBezTo>
                  <a:cubicBezTo>
                    <a:pt x="259474" y="-14586"/>
                    <a:pt x="227989" y="22984"/>
                    <a:pt x="167399" y="37801"/>
                  </a:cubicBezTo>
                  <a:cubicBezTo>
                    <a:pt x="106809" y="52618"/>
                    <a:pt x="9708" y="89130"/>
                    <a:pt x="712" y="949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40B2AF39-83F4-4100-B279-25052A69C7C3}"/>
                </a:ext>
              </a:extLst>
            </p:cNvPr>
            <p:cNvSpPr/>
            <p:nvPr/>
          </p:nvSpPr>
          <p:spPr>
            <a:xfrm>
              <a:off x="3435879" y="2582518"/>
              <a:ext cx="787655" cy="404093"/>
            </a:xfrm>
            <a:custGeom>
              <a:avLst/>
              <a:gdLst>
                <a:gd name="connsiteX0" fmla="*/ 0 w 787655"/>
                <a:gd name="connsiteY0" fmla="*/ 168620 h 404093"/>
                <a:gd name="connsiteX1" fmla="*/ 155575 w 787655"/>
                <a:gd name="connsiteY1" fmla="*/ 105120 h 404093"/>
                <a:gd name="connsiteX2" fmla="*/ 184150 w 787655"/>
                <a:gd name="connsiteY2" fmla="*/ 345 h 404093"/>
                <a:gd name="connsiteX3" fmla="*/ 223837 w 787655"/>
                <a:gd name="connsiteY3" fmla="*/ 73370 h 404093"/>
                <a:gd name="connsiteX4" fmla="*/ 581025 w 787655"/>
                <a:gd name="connsiteY4" fmla="*/ 128932 h 404093"/>
                <a:gd name="connsiteX5" fmla="*/ 687387 w 787655"/>
                <a:gd name="connsiteY5" fmla="*/ 267045 h 404093"/>
                <a:gd name="connsiteX6" fmla="*/ 787400 w 787655"/>
                <a:gd name="connsiteY6" fmla="*/ 403570 h 404093"/>
                <a:gd name="connsiteX7" fmla="*/ 714375 w 787655"/>
                <a:gd name="connsiteY7" fmla="*/ 308320 h 404093"/>
                <a:gd name="connsiteX8" fmla="*/ 658812 w 787655"/>
                <a:gd name="connsiteY8" fmla="*/ 165445 h 404093"/>
                <a:gd name="connsiteX9" fmla="*/ 604837 w 787655"/>
                <a:gd name="connsiteY9" fmla="*/ 133695 h 404093"/>
                <a:gd name="connsiteX10" fmla="*/ 415925 w 787655"/>
                <a:gd name="connsiteY10" fmla="*/ 113057 h 404093"/>
                <a:gd name="connsiteX11" fmla="*/ 295275 w 787655"/>
                <a:gd name="connsiteY11" fmla="*/ 127345 h 404093"/>
                <a:gd name="connsiteX12" fmla="*/ 212725 w 787655"/>
                <a:gd name="connsiteY12" fmla="*/ 136870 h 404093"/>
                <a:gd name="connsiteX13" fmla="*/ 155575 w 787655"/>
                <a:gd name="connsiteY13" fmla="*/ 146395 h 404093"/>
                <a:gd name="connsiteX14" fmla="*/ 0 w 787655"/>
                <a:gd name="connsiteY14" fmla="*/ 168620 h 404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655" h="404093">
                  <a:moveTo>
                    <a:pt x="0" y="168620"/>
                  </a:moveTo>
                  <a:cubicBezTo>
                    <a:pt x="0" y="161741"/>
                    <a:pt x="124883" y="133166"/>
                    <a:pt x="155575" y="105120"/>
                  </a:cubicBezTo>
                  <a:cubicBezTo>
                    <a:pt x="186267" y="77074"/>
                    <a:pt x="172773" y="5637"/>
                    <a:pt x="184150" y="345"/>
                  </a:cubicBezTo>
                  <a:cubicBezTo>
                    <a:pt x="195527" y="-4947"/>
                    <a:pt x="157691" y="51939"/>
                    <a:pt x="223837" y="73370"/>
                  </a:cubicBezTo>
                  <a:cubicBezTo>
                    <a:pt x="289983" y="94801"/>
                    <a:pt x="503767" y="96653"/>
                    <a:pt x="581025" y="128932"/>
                  </a:cubicBezTo>
                  <a:cubicBezTo>
                    <a:pt x="658283" y="161211"/>
                    <a:pt x="652991" y="221272"/>
                    <a:pt x="687387" y="267045"/>
                  </a:cubicBezTo>
                  <a:cubicBezTo>
                    <a:pt x="721783" y="312818"/>
                    <a:pt x="782902" y="396691"/>
                    <a:pt x="787400" y="403570"/>
                  </a:cubicBezTo>
                  <a:cubicBezTo>
                    <a:pt x="791898" y="410449"/>
                    <a:pt x="735806" y="348007"/>
                    <a:pt x="714375" y="308320"/>
                  </a:cubicBezTo>
                  <a:cubicBezTo>
                    <a:pt x="692944" y="268633"/>
                    <a:pt x="677068" y="194549"/>
                    <a:pt x="658812" y="165445"/>
                  </a:cubicBezTo>
                  <a:cubicBezTo>
                    <a:pt x="640556" y="136341"/>
                    <a:pt x="645318" y="142426"/>
                    <a:pt x="604837" y="133695"/>
                  </a:cubicBezTo>
                  <a:cubicBezTo>
                    <a:pt x="564356" y="124964"/>
                    <a:pt x="467519" y="114115"/>
                    <a:pt x="415925" y="113057"/>
                  </a:cubicBezTo>
                  <a:cubicBezTo>
                    <a:pt x="364331" y="111999"/>
                    <a:pt x="295275" y="127345"/>
                    <a:pt x="295275" y="127345"/>
                  </a:cubicBezTo>
                  <a:lnTo>
                    <a:pt x="212725" y="136870"/>
                  </a:lnTo>
                  <a:cubicBezTo>
                    <a:pt x="189442" y="140045"/>
                    <a:pt x="188648" y="144014"/>
                    <a:pt x="155575" y="146395"/>
                  </a:cubicBezTo>
                  <a:cubicBezTo>
                    <a:pt x="122502" y="148776"/>
                    <a:pt x="0" y="175499"/>
                    <a:pt x="0" y="1686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CD929BB4-F90B-4A5A-A22A-9A853B565CA1}"/>
                </a:ext>
              </a:extLst>
            </p:cNvPr>
            <p:cNvSpPr/>
            <p:nvPr/>
          </p:nvSpPr>
          <p:spPr>
            <a:xfrm>
              <a:off x="3533889" y="2943216"/>
              <a:ext cx="645222" cy="404303"/>
            </a:xfrm>
            <a:custGeom>
              <a:avLst/>
              <a:gdLst>
                <a:gd name="connsiteX0" fmla="*/ 19465 w 645222"/>
                <a:gd name="connsiteY0" fmla="*/ 9 h 404303"/>
                <a:gd name="connsiteX1" fmla="*/ 298865 w 645222"/>
                <a:gd name="connsiteY1" fmla="*/ 55572 h 404303"/>
                <a:gd name="connsiteX2" fmla="*/ 429040 w 645222"/>
                <a:gd name="connsiteY2" fmla="*/ 90497 h 404303"/>
                <a:gd name="connsiteX3" fmla="*/ 556040 w 645222"/>
                <a:gd name="connsiteY3" fmla="*/ 131772 h 404303"/>
                <a:gd name="connsiteX4" fmla="*/ 614777 w 645222"/>
                <a:gd name="connsiteY4" fmla="*/ 190509 h 404303"/>
                <a:gd name="connsiteX5" fmla="*/ 637002 w 645222"/>
                <a:gd name="connsiteY5" fmla="*/ 400059 h 404303"/>
                <a:gd name="connsiteX6" fmla="*/ 627477 w 645222"/>
                <a:gd name="connsiteY6" fmla="*/ 312747 h 404303"/>
                <a:gd name="connsiteX7" fmla="*/ 446502 w 645222"/>
                <a:gd name="connsiteY7" fmla="*/ 95259 h 404303"/>
                <a:gd name="connsiteX8" fmla="*/ 189327 w 645222"/>
                <a:gd name="connsiteY8" fmla="*/ 49222 h 404303"/>
                <a:gd name="connsiteX9" fmla="*/ 43277 w 645222"/>
                <a:gd name="connsiteY9" fmla="*/ 50809 h 404303"/>
                <a:gd name="connsiteX10" fmla="*/ 19465 w 645222"/>
                <a:gd name="connsiteY10" fmla="*/ 9 h 40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5222" h="404303">
                  <a:moveTo>
                    <a:pt x="19465" y="9"/>
                  </a:moveTo>
                  <a:cubicBezTo>
                    <a:pt x="62063" y="803"/>
                    <a:pt x="230603" y="40491"/>
                    <a:pt x="298865" y="55572"/>
                  </a:cubicBezTo>
                  <a:cubicBezTo>
                    <a:pt x="367128" y="70653"/>
                    <a:pt x="386178" y="77797"/>
                    <a:pt x="429040" y="90497"/>
                  </a:cubicBezTo>
                  <a:cubicBezTo>
                    <a:pt x="471903" y="103197"/>
                    <a:pt x="525084" y="115103"/>
                    <a:pt x="556040" y="131772"/>
                  </a:cubicBezTo>
                  <a:cubicBezTo>
                    <a:pt x="586996" y="148441"/>
                    <a:pt x="601283" y="145795"/>
                    <a:pt x="614777" y="190509"/>
                  </a:cubicBezTo>
                  <a:cubicBezTo>
                    <a:pt x="628271" y="235224"/>
                    <a:pt x="634885" y="379686"/>
                    <a:pt x="637002" y="400059"/>
                  </a:cubicBezTo>
                  <a:cubicBezTo>
                    <a:pt x="639119" y="420432"/>
                    <a:pt x="659227" y="363547"/>
                    <a:pt x="627477" y="312747"/>
                  </a:cubicBezTo>
                  <a:cubicBezTo>
                    <a:pt x="595727" y="261947"/>
                    <a:pt x="519527" y="139180"/>
                    <a:pt x="446502" y="95259"/>
                  </a:cubicBezTo>
                  <a:cubicBezTo>
                    <a:pt x="373477" y="51338"/>
                    <a:pt x="256531" y="56630"/>
                    <a:pt x="189327" y="49222"/>
                  </a:cubicBezTo>
                  <a:cubicBezTo>
                    <a:pt x="122123" y="41814"/>
                    <a:pt x="73439" y="52661"/>
                    <a:pt x="43277" y="50809"/>
                  </a:cubicBezTo>
                  <a:cubicBezTo>
                    <a:pt x="13115" y="48957"/>
                    <a:pt x="-23133" y="-785"/>
                    <a:pt x="19465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5C59A1C3-9693-4B22-88B1-01F3D486E196}"/>
                </a:ext>
              </a:extLst>
            </p:cNvPr>
            <p:cNvSpPr/>
            <p:nvPr/>
          </p:nvSpPr>
          <p:spPr>
            <a:xfrm>
              <a:off x="3481835" y="2749113"/>
              <a:ext cx="135837" cy="220255"/>
            </a:xfrm>
            <a:custGeom>
              <a:avLst/>
              <a:gdLst>
                <a:gd name="connsiteX0" fmla="*/ 81 w 135837"/>
                <a:gd name="connsiteY0" fmla="*/ 437 h 220255"/>
                <a:gd name="connsiteX1" fmla="*/ 111206 w 135837"/>
                <a:gd name="connsiteY1" fmla="*/ 71875 h 220255"/>
                <a:gd name="connsiteX2" fmla="*/ 63581 w 135837"/>
                <a:gd name="connsiteY2" fmla="*/ 217925 h 220255"/>
                <a:gd name="connsiteX3" fmla="*/ 128669 w 135837"/>
                <a:gd name="connsiteY3" fmla="*/ 157600 h 220255"/>
                <a:gd name="connsiteX4" fmla="*/ 130256 w 135837"/>
                <a:gd name="connsiteY4" fmla="*/ 102037 h 220255"/>
                <a:gd name="connsiteX5" fmla="*/ 93744 w 135837"/>
                <a:gd name="connsiteY5" fmla="*/ 44887 h 220255"/>
                <a:gd name="connsiteX6" fmla="*/ 81 w 135837"/>
                <a:gd name="connsiteY6" fmla="*/ 437 h 220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7" h="220255">
                  <a:moveTo>
                    <a:pt x="81" y="437"/>
                  </a:moveTo>
                  <a:cubicBezTo>
                    <a:pt x="2991" y="4935"/>
                    <a:pt x="100623" y="35627"/>
                    <a:pt x="111206" y="71875"/>
                  </a:cubicBezTo>
                  <a:cubicBezTo>
                    <a:pt x="121789" y="108123"/>
                    <a:pt x="60671" y="203638"/>
                    <a:pt x="63581" y="217925"/>
                  </a:cubicBezTo>
                  <a:cubicBezTo>
                    <a:pt x="66492" y="232213"/>
                    <a:pt x="117557" y="176915"/>
                    <a:pt x="128669" y="157600"/>
                  </a:cubicBezTo>
                  <a:cubicBezTo>
                    <a:pt x="139782" y="138285"/>
                    <a:pt x="136077" y="120822"/>
                    <a:pt x="130256" y="102037"/>
                  </a:cubicBezTo>
                  <a:cubicBezTo>
                    <a:pt x="124435" y="83252"/>
                    <a:pt x="114910" y="62614"/>
                    <a:pt x="93744" y="44887"/>
                  </a:cubicBezTo>
                  <a:cubicBezTo>
                    <a:pt x="72578" y="27160"/>
                    <a:pt x="-2829" y="-4061"/>
                    <a:pt x="81" y="4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E1D7E81D-7BE3-4E9B-861D-5241141C2CFF}"/>
                </a:ext>
              </a:extLst>
            </p:cNvPr>
            <p:cNvSpPr/>
            <p:nvPr/>
          </p:nvSpPr>
          <p:spPr>
            <a:xfrm>
              <a:off x="4127985" y="2881034"/>
              <a:ext cx="96031" cy="325304"/>
            </a:xfrm>
            <a:custGeom>
              <a:avLst/>
              <a:gdLst>
                <a:gd name="connsiteX0" fmla="*/ 44 w 96031"/>
                <a:gd name="connsiteY0" fmla="*/ 1866 h 325304"/>
                <a:gd name="connsiteX1" fmla="*/ 61956 w 96031"/>
                <a:gd name="connsiteY1" fmla="*/ 193954 h 325304"/>
                <a:gd name="connsiteX2" fmla="*/ 47669 w 96031"/>
                <a:gd name="connsiteY2" fmla="*/ 303491 h 325304"/>
                <a:gd name="connsiteX3" fmla="*/ 55606 w 96031"/>
                <a:gd name="connsiteY3" fmla="*/ 319366 h 325304"/>
                <a:gd name="connsiteX4" fmla="*/ 92119 w 96031"/>
                <a:gd name="connsiteY4" fmla="*/ 230466 h 325304"/>
                <a:gd name="connsiteX5" fmla="*/ 90531 w 96031"/>
                <a:gd name="connsiteY5" fmla="*/ 162204 h 325304"/>
                <a:gd name="connsiteX6" fmla="*/ 52431 w 96031"/>
                <a:gd name="connsiteY6" fmla="*/ 98704 h 325304"/>
                <a:gd name="connsiteX7" fmla="*/ 44 w 96031"/>
                <a:gd name="connsiteY7" fmla="*/ 1866 h 325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031" h="325304">
                  <a:moveTo>
                    <a:pt x="44" y="1866"/>
                  </a:moveTo>
                  <a:cubicBezTo>
                    <a:pt x="1632" y="17741"/>
                    <a:pt x="54019" y="143683"/>
                    <a:pt x="61956" y="193954"/>
                  </a:cubicBezTo>
                  <a:cubicBezTo>
                    <a:pt x="69893" y="244225"/>
                    <a:pt x="48727" y="282589"/>
                    <a:pt x="47669" y="303491"/>
                  </a:cubicBezTo>
                  <a:cubicBezTo>
                    <a:pt x="46611" y="324393"/>
                    <a:pt x="48198" y="331537"/>
                    <a:pt x="55606" y="319366"/>
                  </a:cubicBezTo>
                  <a:cubicBezTo>
                    <a:pt x="63014" y="307195"/>
                    <a:pt x="86298" y="256660"/>
                    <a:pt x="92119" y="230466"/>
                  </a:cubicBezTo>
                  <a:cubicBezTo>
                    <a:pt x="97940" y="204272"/>
                    <a:pt x="97146" y="184164"/>
                    <a:pt x="90531" y="162204"/>
                  </a:cubicBezTo>
                  <a:cubicBezTo>
                    <a:pt x="83916" y="140244"/>
                    <a:pt x="65131" y="121458"/>
                    <a:pt x="52431" y="98704"/>
                  </a:cubicBezTo>
                  <a:cubicBezTo>
                    <a:pt x="39731" y="75950"/>
                    <a:pt x="-1544" y="-14009"/>
                    <a:pt x="44" y="18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D5BE2DB0-37FC-4213-8A8B-FEB2861B50D3}"/>
                </a:ext>
              </a:extLst>
            </p:cNvPr>
            <p:cNvSpPr/>
            <p:nvPr/>
          </p:nvSpPr>
          <p:spPr>
            <a:xfrm>
              <a:off x="3275541" y="3162731"/>
              <a:ext cx="584248" cy="127296"/>
            </a:xfrm>
            <a:custGeom>
              <a:avLst/>
              <a:gdLst>
                <a:gd name="connsiteX0" fmla="*/ 130175 w 584248"/>
                <a:gd name="connsiteY0" fmla="*/ 1157 h 127296"/>
                <a:gd name="connsiteX1" fmla="*/ 295275 w 584248"/>
                <a:gd name="connsiteY1" fmla="*/ 21794 h 127296"/>
                <a:gd name="connsiteX2" fmla="*/ 500063 w 584248"/>
                <a:gd name="connsiteY2" fmla="*/ 82119 h 127296"/>
                <a:gd name="connsiteX3" fmla="*/ 584200 w 584248"/>
                <a:gd name="connsiteY3" fmla="*/ 96407 h 127296"/>
                <a:gd name="connsiteX4" fmla="*/ 490538 w 584248"/>
                <a:gd name="connsiteY4" fmla="*/ 113869 h 127296"/>
                <a:gd name="connsiteX5" fmla="*/ 341313 w 584248"/>
                <a:gd name="connsiteY5" fmla="*/ 67832 h 127296"/>
                <a:gd name="connsiteX6" fmla="*/ 277813 w 584248"/>
                <a:gd name="connsiteY6" fmla="*/ 45607 h 127296"/>
                <a:gd name="connsiteX7" fmla="*/ 212725 w 584248"/>
                <a:gd name="connsiteY7" fmla="*/ 74182 h 127296"/>
                <a:gd name="connsiteX8" fmla="*/ 103188 w 584248"/>
                <a:gd name="connsiteY8" fmla="*/ 102757 h 127296"/>
                <a:gd name="connsiteX9" fmla="*/ 0 w 584248"/>
                <a:gd name="connsiteY9" fmla="*/ 126569 h 127296"/>
                <a:gd name="connsiteX10" fmla="*/ 104775 w 584248"/>
                <a:gd name="connsiteY10" fmla="*/ 74182 h 127296"/>
                <a:gd name="connsiteX11" fmla="*/ 136525 w 584248"/>
                <a:gd name="connsiteY11" fmla="*/ 51957 h 127296"/>
                <a:gd name="connsiteX12" fmla="*/ 130175 w 584248"/>
                <a:gd name="connsiteY12" fmla="*/ 1157 h 127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4248" h="127296">
                  <a:moveTo>
                    <a:pt x="130175" y="1157"/>
                  </a:moveTo>
                  <a:cubicBezTo>
                    <a:pt x="156633" y="-3870"/>
                    <a:pt x="233627" y="8300"/>
                    <a:pt x="295275" y="21794"/>
                  </a:cubicBezTo>
                  <a:cubicBezTo>
                    <a:pt x="356923" y="35288"/>
                    <a:pt x="451909" y="69684"/>
                    <a:pt x="500063" y="82119"/>
                  </a:cubicBezTo>
                  <a:cubicBezTo>
                    <a:pt x="548217" y="94554"/>
                    <a:pt x="585787" y="91115"/>
                    <a:pt x="584200" y="96407"/>
                  </a:cubicBezTo>
                  <a:cubicBezTo>
                    <a:pt x="582613" y="101699"/>
                    <a:pt x="531019" y="118631"/>
                    <a:pt x="490538" y="113869"/>
                  </a:cubicBezTo>
                  <a:cubicBezTo>
                    <a:pt x="450057" y="109107"/>
                    <a:pt x="376767" y="79209"/>
                    <a:pt x="341313" y="67832"/>
                  </a:cubicBezTo>
                  <a:cubicBezTo>
                    <a:pt x="305859" y="56455"/>
                    <a:pt x="299244" y="44549"/>
                    <a:pt x="277813" y="45607"/>
                  </a:cubicBezTo>
                  <a:cubicBezTo>
                    <a:pt x="256382" y="46665"/>
                    <a:pt x="241829" y="64657"/>
                    <a:pt x="212725" y="74182"/>
                  </a:cubicBezTo>
                  <a:cubicBezTo>
                    <a:pt x="183621" y="83707"/>
                    <a:pt x="138642" y="94026"/>
                    <a:pt x="103188" y="102757"/>
                  </a:cubicBezTo>
                  <a:cubicBezTo>
                    <a:pt x="67734" y="111488"/>
                    <a:pt x="-264" y="131331"/>
                    <a:pt x="0" y="126569"/>
                  </a:cubicBezTo>
                  <a:cubicBezTo>
                    <a:pt x="264" y="121807"/>
                    <a:pt x="82021" y="86617"/>
                    <a:pt x="104775" y="74182"/>
                  </a:cubicBezTo>
                  <a:cubicBezTo>
                    <a:pt x="127529" y="61747"/>
                    <a:pt x="132292" y="59894"/>
                    <a:pt x="136525" y="51957"/>
                  </a:cubicBezTo>
                  <a:cubicBezTo>
                    <a:pt x="140758" y="44020"/>
                    <a:pt x="103717" y="6184"/>
                    <a:pt x="130175" y="11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525C84CB-ADD7-4C31-945F-E4EDD5A5A670}"/>
                </a:ext>
              </a:extLst>
            </p:cNvPr>
            <p:cNvSpPr/>
            <p:nvPr/>
          </p:nvSpPr>
          <p:spPr>
            <a:xfrm>
              <a:off x="4035727" y="3308343"/>
              <a:ext cx="121582" cy="258347"/>
            </a:xfrm>
            <a:custGeom>
              <a:avLst/>
              <a:gdLst>
                <a:gd name="connsiteX0" fmla="*/ 116114 w 121582"/>
                <a:gd name="connsiteY0" fmla="*/ 7 h 258347"/>
                <a:gd name="connsiteX1" fmla="*/ 116114 w 121582"/>
                <a:gd name="connsiteY1" fmla="*/ 153995 h 258347"/>
                <a:gd name="connsiteX2" fmla="*/ 41502 w 121582"/>
                <a:gd name="connsiteY2" fmla="*/ 239720 h 258347"/>
                <a:gd name="connsiteX3" fmla="*/ 1814 w 121582"/>
                <a:gd name="connsiteY3" fmla="*/ 257182 h 258347"/>
                <a:gd name="connsiteX4" fmla="*/ 98652 w 121582"/>
                <a:gd name="connsiteY4" fmla="*/ 219082 h 258347"/>
                <a:gd name="connsiteX5" fmla="*/ 117702 w 121582"/>
                <a:gd name="connsiteY5" fmla="*/ 147645 h 258347"/>
                <a:gd name="connsiteX6" fmla="*/ 116114 w 121582"/>
                <a:gd name="connsiteY6" fmla="*/ 7 h 25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82" h="258347">
                  <a:moveTo>
                    <a:pt x="116114" y="7"/>
                  </a:moveTo>
                  <a:cubicBezTo>
                    <a:pt x="115849" y="1065"/>
                    <a:pt x="128549" y="114043"/>
                    <a:pt x="116114" y="153995"/>
                  </a:cubicBezTo>
                  <a:cubicBezTo>
                    <a:pt x="103679" y="193947"/>
                    <a:pt x="60552" y="222522"/>
                    <a:pt x="41502" y="239720"/>
                  </a:cubicBezTo>
                  <a:cubicBezTo>
                    <a:pt x="22452" y="256918"/>
                    <a:pt x="-7711" y="260622"/>
                    <a:pt x="1814" y="257182"/>
                  </a:cubicBezTo>
                  <a:cubicBezTo>
                    <a:pt x="11339" y="253742"/>
                    <a:pt x="79337" y="237338"/>
                    <a:pt x="98652" y="219082"/>
                  </a:cubicBezTo>
                  <a:cubicBezTo>
                    <a:pt x="117967" y="200826"/>
                    <a:pt x="113469" y="185745"/>
                    <a:pt x="117702" y="147645"/>
                  </a:cubicBezTo>
                  <a:cubicBezTo>
                    <a:pt x="121935" y="109545"/>
                    <a:pt x="116379" y="-1051"/>
                    <a:pt x="116114" y="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9A83E9FD-A252-417D-BB10-275EE92C00A7}"/>
                </a:ext>
              </a:extLst>
            </p:cNvPr>
            <p:cNvSpPr/>
            <p:nvPr/>
          </p:nvSpPr>
          <p:spPr>
            <a:xfrm>
              <a:off x="3802367" y="3272385"/>
              <a:ext cx="268196" cy="231280"/>
            </a:xfrm>
            <a:custGeom>
              <a:avLst/>
              <a:gdLst>
                <a:gd name="connsiteX0" fmla="*/ 4987 w 268196"/>
                <a:gd name="connsiteY0" fmla="*/ 2628 h 231280"/>
                <a:gd name="connsiteX1" fmla="*/ 201837 w 268196"/>
                <a:gd name="connsiteY1" fmla="*/ 115340 h 231280"/>
                <a:gd name="connsiteX2" fmla="*/ 265337 w 268196"/>
                <a:gd name="connsiteY2" fmla="*/ 231228 h 231280"/>
                <a:gd name="connsiteX3" fmla="*/ 252637 w 268196"/>
                <a:gd name="connsiteY3" fmla="*/ 129628 h 231280"/>
                <a:gd name="connsiteX4" fmla="*/ 211362 w 268196"/>
                <a:gd name="connsiteY4" fmla="*/ 82003 h 231280"/>
                <a:gd name="connsiteX5" fmla="*/ 70074 w 268196"/>
                <a:gd name="connsiteY5" fmla="*/ 39140 h 231280"/>
                <a:gd name="connsiteX6" fmla="*/ 4987 w 268196"/>
                <a:gd name="connsiteY6" fmla="*/ 2628 h 23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196" h="231280">
                  <a:moveTo>
                    <a:pt x="4987" y="2628"/>
                  </a:moveTo>
                  <a:cubicBezTo>
                    <a:pt x="26947" y="15328"/>
                    <a:pt x="158445" y="77240"/>
                    <a:pt x="201837" y="115340"/>
                  </a:cubicBezTo>
                  <a:cubicBezTo>
                    <a:pt x="245229" y="153440"/>
                    <a:pt x="256870" y="228847"/>
                    <a:pt x="265337" y="231228"/>
                  </a:cubicBezTo>
                  <a:cubicBezTo>
                    <a:pt x="273804" y="233609"/>
                    <a:pt x="261633" y="154499"/>
                    <a:pt x="252637" y="129628"/>
                  </a:cubicBezTo>
                  <a:cubicBezTo>
                    <a:pt x="243641" y="104757"/>
                    <a:pt x="241789" y="97084"/>
                    <a:pt x="211362" y="82003"/>
                  </a:cubicBezTo>
                  <a:cubicBezTo>
                    <a:pt x="180935" y="66922"/>
                    <a:pt x="101295" y="51575"/>
                    <a:pt x="70074" y="39140"/>
                  </a:cubicBezTo>
                  <a:cubicBezTo>
                    <a:pt x="38853" y="26705"/>
                    <a:pt x="-16973" y="-10072"/>
                    <a:pt x="4987" y="26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BA109A4F-6D0A-4289-9D10-79E3762EA4E8}"/>
                </a:ext>
              </a:extLst>
            </p:cNvPr>
            <p:cNvSpPr/>
            <p:nvPr/>
          </p:nvSpPr>
          <p:spPr>
            <a:xfrm>
              <a:off x="3688349" y="2661257"/>
              <a:ext cx="401678" cy="43888"/>
            </a:xfrm>
            <a:custGeom>
              <a:avLst/>
              <a:gdLst>
                <a:gd name="connsiteX0" fmla="*/ 9467 w 401678"/>
                <a:gd name="connsiteY0" fmla="*/ 12093 h 43888"/>
                <a:gd name="connsiteX1" fmla="*/ 241242 w 401678"/>
                <a:gd name="connsiteY1" fmla="*/ 12093 h 43888"/>
                <a:gd name="connsiteX2" fmla="*/ 384117 w 401678"/>
                <a:gd name="connsiteY2" fmla="*/ 29556 h 43888"/>
                <a:gd name="connsiteX3" fmla="*/ 385705 w 401678"/>
                <a:gd name="connsiteY3" fmla="*/ 43843 h 43888"/>
                <a:gd name="connsiteX4" fmla="*/ 260292 w 401678"/>
                <a:gd name="connsiteY4" fmla="*/ 24793 h 43888"/>
                <a:gd name="connsiteX5" fmla="*/ 68205 w 401678"/>
                <a:gd name="connsiteY5" fmla="*/ 981 h 43888"/>
                <a:gd name="connsiteX6" fmla="*/ 9467 w 401678"/>
                <a:gd name="connsiteY6" fmla="*/ 12093 h 4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1678" h="43888">
                  <a:moveTo>
                    <a:pt x="9467" y="12093"/>
                  </a:moveTo>
                  <a:cubicBezTo>
                    <a:pt x="38307" y="13945"/>
                    <a:pt x="178801" y="9183"/>
                    <a:pt x="241242" y="12093"/>
                  </a:cubicBezTo>
                  <a:cubicBezTo>
                    <a:pt x="303683" y="15003"/>
                    <a:pt x="360040" y="24264"/>
                    <a:pt x="384117" y="29556"/>
                  </a:cubicBezTo>
                  <a:cubicBezTo>
                    <a:pt x="408194" y="34848"/>
                    <a:pt x="406342" y="44637"/>
                    <a:pt x="385705" y="43843"/>
                  </a:cubicBezTo>
                  <a:cubicBezTo>
                    <a:pt x="365068" y="43049"/>
                    <a:pt x="313209" y="31937"/>
                    <a:pt x="260292" y="24793"/>
                  </a:cubicBezTo>
                  <a:cubicBezTo>
                    <a:pt x="207375" y="17649"/>
                    <a:pt x="113713" y="5743"/>
                    <a:pt x="68205" y="981"/>
                  </a:cubicBezTo>
                  <a:cubicBezTo>
                    <a:pt x="22697" y="-3781"/>
                    <a:pt x="-19373" y="10241"/>
                    <a:pt x="9467" y="120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A83AC2A7-B7BB-47EC-92A7-2DECBDF03F6E}"/>
                </a:ext>
              </a:extLst>
            </p:cNvPr>
            <p:cNvSpPr/>
            <p:nvPr/>
          </p:nvSpPr>
          <p:spPr>
            <a:xfrm>
              <a:off x="3696466" y="2748911"/>
              <a:ext cx="182847" cy="113822"/>
            </a:xfrm>
            <a:custGeom>
              <a:avLst/>
              <a:gdLst>
                <a:gd name="connsiteX0" fmla="*/ 1350 w 182847"/>
                <a:gd name="connsiteY0" fmla="*/ 11752 h 113822"/>
                <a:gd name="connsiteX1" fmla="*/ 144225 w 182847"/>
                <a:gd name="connsiteY1" fmla="*/ 6989 h 113822"/>
                <a:gd name="connsiteX2" fmla="*/ 182325 w 182847"/>
                <a:gd name="connsiteY2" fmla="*/ 113352 h 113822"/>
                <a:gd name="connsiteX3" fmla="*/ 125175 w 182847"/>
                <a:gd name="connsiteY3" fmla="*/ 45089 h 113822"/>
                <a:gd name="connsiteX4" fmla="*/ 74375 w 182847"/>
                <a:gd name="connsiteY4" fmla="*/ 24452 h 113822"/>
                <a:gd name="connsiteX5" fmla="*/ 1350 w 182847"/>
                <a:gd name="connsiteY5" fmla="*/ 11752 h 11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47" h="113822">
                  <a:moveTo>
                    <a:pt x="1350" y="11752"/>
                  </a:moveTo>
                  <a:cubicBezTo>
                    <a:pt x="12992" y="8842"/>
                    <a:pt x="114063" y="-9944"/>
                    <a:pt x="144225" y="6989"/>
                  </a:cubicBezTo>
                  <a:cubicBezTo>
                    <a:pt x="174387" y="23922"/>
                    <a:pt x="185500" y="107002"/>
                    <a:pt x="182325" y="113352"/>
                  </a:cubicBezTo>
                  <a:cubicBezTo>
                    <a:pt x="179150" y="119702"/>
                    <a:pt x="143167" y="59906"/>
                    <a:pt x="125175" y="45089"/>
                  </a:cubicBezTo>
                  <a:cubicBezTo>
                    <a:pt x="107183" y="30272"/>
                    <a:pt x="92102" y="31860"/>
                    <a:pt x="74375" y="24452"/>
                  </a:cubicBezTo>
                  <a:cubicBezTo>
                    <a:pt x="56648" y="17044"/>
                    <a:pt x="-10292" y="14662"/>
                    <a:pt x="1350" y="117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EA07145E-9861-49E9-A5DC-5AD106EC62BB}"/>
                </a:ext>
              </a:extLst>
            </p:cNvPr>
            <p:cNvSpPr/>
            <p:nvPr/>
          </p:nvSpPr>
          <p:spPr>
            <a:xfrm>
              <a:off x="3646501" y="2858206"/>
              <a:ext cx="207095" cy="55929"/>
            </a:xfrm>
            <a:custGeom>
              <a:avLst/>
              <a:gdLst>
                <a:gd name="connsiteX0" fmla="*/ 515 w 207095"/>
                <a:gd name="connsiteY0" fmla="*/ 882 h 55929"/>
                <a:gd name="connsiteX1" fmla="*/ 62428 w 207095"/>
                <a:gd name="connsiteY1" fmla="*/ 42157 h 55929"/>
                <a:gd name="connsiteX2" fmla="*/ 206890 w 207095"/>
                <a:gd name="connsiteY2" fmla="*/ 54857 h 55929"/>
                <a:gd name="connsiteX3" fmla="*/ 92590 w 207095"/>
                <a:gd name="connsiteY3" fmla="*/ 18344 h 55929"/>
                <a:gd name="connsiteX4" fmla="*/ 515 w 207095"/>
                <a:gd name="connsiteY4" fmla="*/ 882 h 5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095" h="55929">
                  <a:moveTo>
                    <a:pt x="515" y="882"/>
                  </a:moveTo>
                  <a:cubicBezTo>
                    <a:pt x="-4512" y="4851"/>
                    <a:pt x="28032" y="33161"/>
                    <a:pt x="62428" y="42157"/>
                  </a:cubicBezTo>
                  <a:cubicBezTo>
                    <a:pt x="96824" y="51153"/>
                    <a:pt x="201863" y="58826"/>
                    <a:pt x="206890" y="54857"/>
                  </a:cubicBezTo>
                  <a:cubicBezTo>
                    <a:pt x="211917" y="50888"/>
                    <a:pt x="123546" y="29721"/>
                    <a:pt x="92590" y="18344"/>
                  </a:cubicBezTo>
                  <a:cubicBezTo>
                    <a:pt x="61634" y="6967"/>
                    <a:pt x="5542" y="-3087"/>
                    <a:pt x="515" y="8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E649066C-F2DC-42FF-9C4D-70816344F9C6}"/>
                </a:ext>
              </a:extLst>
            </p:cNvPr>
            <p:cNvSpPr/>
            <p:nvPr/>
          </p:nvSpPr>
          <p:spPr>
            <a:xfrm>
              <a:off x="3712066" y="2896715"/>
              <a:ext cx="405287" cy="116569"/>
            </a:xfrm>
            <a:custGeom>
              <a:avLst/>
              <a:gdLst>
                <a:gd name="connsiteX0" fmla="*/ 176250 w 405287"/>
                <a:gd name="connsiteY0" fmla="*/ 473 h 116569"/>
                <a:gd name="connsiteX1" fmla="*/ 198475 w 405287"/>
                <a:gd name="connsiteY1" fmla="*/ 59210 h 116569"/>
                <a:gd name="connsiteX2" fmla="*/ 146088 w 405287"/>
                <a:gd name="connsiteY2" fmla="*/ 98898 h 116569"/>
                <a:gd name="connsiteX3" fmla="*/ 104813 w 405287"/>
                <a:gd name="connsiteY3" fmla="*/ 56035 h 116569"/>
                <a:gd name="connsiteX4" fmla="*/ 1625 w 405287"/>
                <a:gd name="connsiteY4" fmla="*/ 65560 h 116569"/>
                <a:gd name="connsiteX5" fmla="*/ 195300 w 405287"/>
                <a:gd name="connsiteY5" fmla="*/ 97310 h 116569"/>
                <a:gd name="connsiteX6" fmla="*/ 261975 w 405287"/>
                <a:gd name="connsiteY6" fmla="*/ 87785 h 116569"/>
                <a:gd name="connsiteX7" fmla="*/ 288963 w 405287"/>
                <a:gd name="connsiteY7" fmla="*/ 116360 h 116569"/>
                <a:gd name="connsiteX8" fmla="*/ 358813 w 405287"/>
                <a:gd name="connsiteY8" fmla="*/ 70323 h 116569"/>
                <a:gd name="connsiteX9" fmla="*/ 404850 w 405287"/>
                <a:gd name="connsiteY9" fmla="*/ 60798 h 116569"/>
                <a:gd name="connsiteX10" fmla="*/ 331825 w 405287"/>
                <a:gd name="connsiteY10" fmla="*/ 57623 h 116569"/>
                <a:gd name="connsiteX11" fmla="*/ 234988 w 405287"/>
                <a:gd name="connsiteY11" fmla="*/ 32223 h 116569"/>
                <a:gd name="connsiteX12" fmla="*/ 176250 w 405287"/>
                <a:gd name="connsiteY12" fmla="*/ 473 h 11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5287" h="116569">
                  <a:moveTo>
                    <a:pt x="176250" y="473"/>
                  </a:moveTo>
                  <a:cubicBezTo>
                    <a:pt x="170165" y="4971"/>
                    <a:pt x="203502" y="42806"/>
                    <a:pt x="198475" y="59210"/>
                  </a:cubicBezTo>
                  <a:cubicBezTo>
                    <a:pt x="193448" y="75614"/>
                    <a:pt x="161698" y="99427"/>
                    <a:pt x="146088" y="98898"/>
                  </a:cubicBezTo>
                  <a:cubicBezTo>
                    <a:pt x="130478" y="98369"/>
                    <a:pt x="128890" y="61591"/>
                    <a:pt x="104813" y="56035"/>
                  </a:cubicBezTo>
                  <a:cubicBezTo>
                    <a:pt x="80736" y="50479"/>
                    <a:pt x="-13456" y="58681"/>
                    <a:pt x="1625" y="65560"/>
                  </a:cubicBezTo>
                  <a:cubicBezTo>
                    <a:pt x="16706" y="72439"/>
                    <a:pt x="151908" y="93606"/>
                    <a:pt x="195300" y="97310"/>
                  </a:cubicBezTo>
                  <a:cubicBezTo>
                    <a:pt x="238692" y="101014"/>
                    <a:pt x="246365" y="84610"/>
                    <a:pt x="261975" y="87785"/>
                  </a:cubicBezTo>
                  <a:cubicBezTo>
                    <a:pt x="277585" y="90960"/>
                    <a:pt x="272823" y="119270"/>
                    <a:pt x="288963" y="116360"/>
                  </a:cubicBezTo>
                  <a:cubicBezTo>
                    <a:pt x="305103" y="113450"/>
                    <a:pt x="339499" y="79583"/>
                    <a:pt x="358813" y="70323"/>
                  </a:cubicBezTo>
                  <a:cubicBezTo>
                    <a:pt x="378127" y="61063"/>
                    <a:pt x="409348" y="62915"/>
                    <a:pt x="404850" y="60798"/>
                  </a:cubicBezTo>
                  <a:cubicBezTo>
                    <a:pt x="400352" y="58681"/>
                    <a:pt x="360135" y="62385"/>
                    <a:pt x="331825" y="57623"/>
                  </a:cubicBezTo>
                  <a:cubicBezTo>
                    <a:pt x="303515" y="52861"/>
                    <a:pt x="258536" y="39631"/>
                    <a:pt x="234988" y="32223"/>
                  </a:cubicBezTo>
                  <a:cubicBezTo>
                    <a:pt x="211440" y="24815"/>
                    <a:pt x="182335" y="-4025"/>
                    <a:pt x="176250" y="4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8FC51763-8ED9-4EC8-9F84-1DDA93F5711B}"/>
                </a:ext>
              </a:extLst>
            </p:cNvPr>
            <p:cNvSpPr/>
            <p:nvPr/>
          </p:nvSpPr>
          <p:spPr>
            <a:xfrm>
              <a:off x="3484390" y="2987562"/>
              <a:ext cx="127943" cy="177052"/>
            </a:xfrm>
            <a:custGeom>
              <a:avLst/>
              <a:gdLst>
                <a:gd name="connsiteX0" fmla="*/ 48326 w 127943"/>
                <a:gd name="connsiteY0" fmla="*/ 3288 h 177052"/>
                <a:gd name="connsiteX1" fmla="*/ 107064 w 127943"/>
                <a:gd name="connsiteY1" fmla="*/ 89013 h 177052"/>
                <a:gd name="connsiteX2" fmla="*/ 72139 w 127943"/>
                <a:gd name="connsiteY2" fmla="*/ 169976 h 177052"/>
                <a:gd name="connsiteX3" fmla="*/ 701 w 127943"/>
                <a:gd name="connsiteY3" fmla="*/ 166801 h 177052"/>
                <a:gd name="connsiteX4" fmla="*/ 119764 w 127943"/>
                <a:gd name="connsiteY4" fmla="*/ 116001 h 177052"/>
                <a:gd name="connsiteX5" fmla="*/ 110239 w 127943"/>
                <a:gd name="connsiteY5" fmla="*/ 28688 h 177052"/>
                <a:gd name="connsiteX6" fmla="*/ 48326 w 127943"/>
                <a:gd name="connsiteY6" fmla="*/ 3288 h 177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943" h="177052">
                  <a:moveTo>
                    <a:pt x="48326" y="3288"/>
                  </a:moveTo>
                  <a:cubicBezTo>
                    <a:pt x="47797" y="13342"/>
                    <a:pt x="103095" y="61232"/>
                    <a:pt x="107064" y="89013"/>
                  </a:cubicBezTo>
                  <a:cubicBezTo>
                    <a:pt x="111033" y="116794"/>
                    <a:pt x="89866" y="157011"/>
                    <a:pt x="72139" y="169976"/>
                  </a:cubicBezTo>
                  <a:cubicBezTo>
                    <a:pt x="54412" y="182941"/>
                    <a:pt x="-7237" y="175797"/>
                    <a:pt x="701" y="166801"/>
                  </a:cubicBezTo>
                  <a:cubicBezTo>
                    <a:pt x="8638" y="157805"/>
                    <a:pt x="101508" y="139020"/>
                    <a:pt x="119764" y="116001"/>
                  </a:cubicBezTo>
                  <a:cubicBezTo>
                    <a:pt x="138020" y="92982"/>
                    <a:pt x="121616" y="49855"/>
                    <a:pt x="110239" y="28688"/>
                  </a:cubicBezTo>
                  <a:cubicBezTo>
                    <a:pt x="98862" y="7521"/>
                    <a:pt x="48855" y="-6766"/>
                    <a:pt x="48326" y="32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ED9ECD71-FAA1-48AE-9126-A6063C1FD291}"/>
                </a:ext>
              </a:extLst>
            </p:cNvPr>
            <p:cNvSpPr/>
            <p:nvPr/>
          </p:nvSpPr>
          <p:spPr>
            <a:xfrm>
              <a:off x="3531122" y="3133292"/>
              <a:ext cx="356519" cy="67212"/>
            </a:xfrm>
            <a:custGeom>
              <a:avLst/>
              <a:gdLst>
                <a:gd name="connsiteX0" fmla="*/ 1594 w 356519"/>
                <a:gd name="connsiteY0" fmla="*/ 36946 h 67212"/>
                <a:gd name="connsiteX1" fmla="*/ 58744 w 356519"/>
                <a:gd name="connsiteY1" fmla="*/ 6783 h 67212"/>
                <a:gd name="connsiteX2" fmla="*/ 139707 w 356519"/>
                <a:gd name="connsiteY2" fmla="*/ 433 h 67212"/>
                <a:gd name="connsiteX3" fmla="*/ 244482 w 356519"/>
                <a:gd name="connsiteY3" fmla="*/ 14721 h 67212"/>
                <a:gd name="connsiteX4" fmla="*/ 330207 w 356519"/>
                <a:gd name="connsiteY4" fmla="*/ 36946 h 67212"/>
                <a:gd name="connsiteX5" fmla="*/ 349257 w 356519"/>
                <a:gd name="connsiteY5" fmla="*/ 67108 h 67212"/>
                <a:gd name="connsiteX6" fmla="*/ 220669 w 356519"/>
                <a:gd name="connsiteY6" fmla="*/ 25833 h 67212"/>
                <a:gd name="connsiteX7" fmla="*/ 133357 w 356519"/>
                <a:gd name="connsiteY7" fmla="*/ 51233 h 67212"/>
                <a:gd name="connsiteX8" fmla="*/ 122244 w 356519"/>
                <a:gd name="connsiteY8" fmla="*/ 25833 h 67212"/>
                <a:gd name="connsiteX9" fmla="*/ 1594 w 356519"/>
                <a:gd name="connsiteY9" fmla="*/ 36946 h 6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519" h="67212">
                  <a:moveTo>
                    <a:pt x="1594" y="36946"/>
                  </a:moveTo>
                  <a:cubicBezTo>
                    <a:pt x="-8989" y="33771"/>
                    <a:pt x="35725" y="12868"/>
                    <a:pt x="58744" y="6783"/>
                  </a:cubicBezTo>
                  <a:cubicBezTo>
                    <a:pt x="81763" y="698"/>
                    <a:pt x="108751" y="-890"/>
                    <a:pt x="139707" y="433"/>
                  </a:cubicBezTo>
                  <a:cubicBezTo>
                    <a:pt x="170663" y="1756"/>
                    <a:pt x="212732" y="8636"/>
                    <a:pt x="244482" y="14721"/>
                  </a:cubicBezTo>
                  <a:cubicBezTo>
                    <a:pt x="276232" y="20806"/>
                    <a:pt x="312745" y="28215"/>
                    <a:pt x="330207" y="36946"/>
                  </a:cubicBezTo>
                  <a:cubicBezTo>
                    <a:pt x="347669" y="45677"/>
                    <a:pt x="367513" y="68960"/>
                    <a:pt x="349257" y="67108"/>
                  </a:cubicBezTo>
                  <a:cubicBezTo>
                    <a:pt x="331001" y="65256"/>
                    <a:pt x="256652" y="28479"/>
                    <a:pt x="220669" y="25833"/>
                  </a:cubicBezTo>
                  <a:cubicBezTo>
                    <a:pt x="184686" y="23187"/>
                    <a:pt x="149761" y="51233"/>
                    <a:pt x="133357" y="51233"/>
                  </a:cubicBezTo>
                  <a:cubicBezTo>
                    <a:pt x="116953" y="51233"/>
                    <a:pt x="142882" y="27685"/>
                    <a:pt x="122244" y="25833"/>
                  </a:cubicBezTo>
                  <a:cubicBezTo>
                    <a:pt x="101607" y="23981"/>
                    <a:pt x="12177" y="40121"/>
                    <a:pt x="1594" y="369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4B6AF153-8ABE-4768-B8FE-94347F5A3DC3}"/>
                </a:ext>
              </a:extLst>
            </p:cNvPr>
            <p:cNvSpPr/>
            <p:nvPr/>
          </p:nvSpPr>
          <p:spPr>
            <a:xfrm>
              <a:off x="3730261" y="3039190"/>
              <a:ext cx="145231" cy="42343"/>
            </a:xfrm>
            <a:custGeom>
              <a:avLst/>
              <a:gdLst>
                <a:gd name="connsiteX0" fmla="*/ 893 w 145231"/>
                <a:gd name="connsiteY0" fmla="*/ 873 h 42343"/>
                <a:gd name="connsiteX1" fmla="*/ 118368 w 145231"/>
                <a:gd name="connsiteY1" fmla="*/ 7223 h 42343"/>
                <a:gd name="connsiteX2" fmla="*/ 142180 w 145231"/>
                <a:gd name="connsiteY2" fmla="*/ 42148 h 42343"/>
                <a:gd name="connsiteX3" fmla="*/ 69155 w 145231"/>
                <a:gd name="connsiteY3" fmla="*/ 19923 h 42343"/>
                <a:gd name="connsiteX4" fmla="*/ 893 w 145231"/>
                <a:gd name="connsiteY4" fmla="*/ 873 h 4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231" h="42343">
                  <a:moveTo>
                    <a:pt x="893" y="873"/>
                  </a:moveTo>
                  <a:cubicBezTo>
                    <a:pt x="9095" y="-1244"/>
                    <a:pt x="94820" y="344"/>
                    <a:pt x="118368" y="7223"/>
                  </a:cubicBezTo>
                  <a:cubicBezTo>
                    <a:pt x="141916" y="14102"/>
                    <a:pt x="150382" y="40031"/>
                    <a:pt x="142180" y="42148"/>
                  </a:cubicBezTo>
                  <a:cubicBezTo>
                    <a:pt x="133978" y="44265"/>
                    <a:pt x="95349" y="28654"/>
                    <a:pt x="69155" y="19923"/>
                  </a:cubicBezTo>
                  <a:cubicBezTo>
                    <a:pt x="42961" y="11192"/>
                    <a:pt x="-7309" y="2990"/>
                    <a:pt x="893" y="8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F6CBC96F-5EBD-4CB9-B775-EF628D71B36F}"/>
                </a:ext>
              </a:extLst>
            </p:cNvPr>
            <p:cNvSpPr/>
            <p:nvPr/>
          </p:nvSpPr>
          <p:spPr>
            <a:xfrm>
              <a:off x="3618840" y="3020213"/>
              <a:ext cx="229752" cy="127051"/>
            </a:xfrm>
            <a:custGeom>
              <a:avLst/>
              <a:gdLst>
                <a:gd name="connsiteX0" fmla="*/ 2776 w 229752"/>
                <a:gd name="connsiteY0" fmla="*/ 800 h 127051"/>
                <a:gd name="connsiteX1" fmla="*/ 210739 w 229752"/>
                <a:gd name="connsiteY1" fmla="*/ 116687 h 127051"/>
                <a:gd name="connsiteX2" fmla="*/ 220264 w 229752"/>
                <a:gd name="connsiteY2" fmla="*/ 121450 h 127051"/>
                <a:gd name="connsiteX3" fmla="*/ 98026 w 229752"/>
                <a:gd name="connsiteY3" fmla="*/ 67475 h 127051"/>
                <a:gd name="connsiteX4" fmla="*/ 2776 w 229752"/>
                <a:gd name="connsiteY4" fmla="*/ 800 h 12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752" h="127051">
                  <a:moveTo>
                    <a:pt x="2776" y="800"/>
                  </a:moveTo>
                  <a:cubicBezTo>
                    <a:pt x="21561" y="9002"/>
                    <a:pt x="174491" y="96579"/>
                    <a:pt x="210739" y="116687"/>
                  </a:cubicBezTo>
                  <a:cubicBezTo>
                    <a:pt x="246987" y="136795"/>
                    <a:pt x="220264" y="121450"/>
                    <a:pt x="220264" y="121450"/>
                  </a:cubicBezTo>
                  <a:cubicBezTo>
                    <a:pt x="201479" y="113248"/>
                    <a:pt x="130570" y="85202"/>
                    <a:pt x="98026" y="67475"/>
                  </a:cubicBezTo>
                  <a:cubicBezTo>
                    <a:pt x="65482" y="49748"/>
                    <a:pt x="-16009" y="-7402"/>
                    <a:pt x="2776" y="8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EB333C49-BE8F-41EA-BABA-AEAA247AD3CD}"/>
                </a:ext>
              </a:extLst>
            </p:cNvPr>
            <p:cNvSpPr/>
            <p:nvPr/>
          </p:nvSpPr>
          <p:spPr>
            <a:xfrm>
              <a:off x="3899412" y="3041648"/>
              <a:ext cx="32771" cy="247898"/>
            </a:xfrm>
            <a:custGeom>
              <a:avLst/>
              <a:gdLst>
                <a:gd name="connsiteX0" fmla="*/ 17 w 32771"/>
                <a:gd name="connsiteY0" fmla="*/ 2 h 247898"/>
                <a:gd name="connsiteX1" fmla="*/ 31767 w 32771"/>
                <a:gd name="connsiteY1" fmla="*/ 123827 h 247898"/>
                <a:gd name="connsiteX2" fmla="*/ 6367 w 32771"/>
                <a:gd name="connsiteY2" fmla="*/ 246065 h 247898"/>
                <a:gd name="connsiteX3" fmla="*/ 31767 w 32771"/>
                <a:gd name="connsiteY3" fmla="*/ 192090 h 247898"/>
                <a:gd name="connsiteX4" fmla="*/ 27004 w 32771"/>
                <a:gd name="connsiteY4" fmla="*/ 120652 h 247898"/>
                <a:gd name="connsiteX5" fmla="*/ 17 w 32771"/>
                <a:gd name="connsiteY5" fmla="*/ 2 h 24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71" h="247898">
                  <a:moveTo>
                    <a:pt x="17" y="2"/>
                  </a:moveTo>
                  <a:cubicBezTo>
                    <a:pt x="811" y="531"/>
                    <a:pt x="30709" y="82817"/>
                    <a:pt x="31767" y="123827"/>
                  </a:cubicBezTo>
                  <a:cubicBezTo>
                    <a:pt x="32825" y="164837"/>
                    <a:pt x="6367" y="234688"/>
                    <a:pt x="6367" y="246065"/>
                  </a:cubicBezTo>
                  <a:cubicBezTo>
                    <a:pt x="6367" y="257442"/>
                    <a:pt x="28328" y="212992"/>
                    <a:pt x="31767" y="192090"/>
                  </a:cubicBezTo>
                  <a:cubicBezTo>
                    <a:pt x="35207" y="171188"/>
                    <a:pt x="28856" y="151873"/>
                    <a:pt x="27004" y="120652"/>
                  </a:cubicBezTo>
                  <a:cubicBezTo>
                    <a:pt x="25152" y="89431"/>
                    <a:pt x="-777" y="-527"/>
                    <a:pt x="17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40B56295-F74C-4DE7-BE6D-00B78E3C6FD1}"/>
                </a:ext>
              </a:extLst>
            </p:cNvPr>
            <p:cNvSpPr/>
            <p:nvPr/>
          </p:nvSpPr>
          <p:spPr>
            <a:xfrm>
              <a:off x="3882707" y="2424292"/>
              <a:ext cx="74219" cy="247001"/>
            </a:xfrm>
            <a:custGeom>
              <a:avLst/>
              <a:gdLst>
                <a:gd name="connsiteX0" fmla="*/ 18309 w 74219"/>
                <a:gd name="connsiteY0" fmla="*/ 1408 h 247001"/>
                <a:gd name="connsiteX1" fmla="*/ 10372 w 74219"/>
                <a:gd name="connsiteY1" fmla="*/ 129996 h 247001"/>
                <a:gd name="connsiteX2" fmla="*/ 73872 w 74219"/>
                <a:gd name="connsiteY2" fmla="*/ 239533 h 247001"/>
                <a:gd name="connsiteX3" fmla="*/ 35772 w 74219"/>
                <a:gd name="connsiteY3" fmla="*/ 225246 h 247001"/>
                <a:gd name="connsiteX4" fmla="*/ 34184 w 74219"/>
                <a:gd name="connsiteY4" fmla="*/ 128408 h 247001"/>
                <a:gd name="connsiteX5" fmla="*/ 847 w 74219"/>
                <a:gd name="connsiteY5" fmla="*/ 64908 h 247001"/>
                <a:gd name="connsiteX6" fmla="*/ 18309 w 74219"/>
                <a:gd name="connsiteY6" fmla="*/ 1408 h 247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219" h="247001">
                  <a:moveTo>
                    <a:pt x="18309" y="1408"/>
                  </a:moveTo>
                  <a:cubicBezTo>
                    <a:pt x="19896" y="12256"/>
                    <a:pt x="1111" y="90309"/>
                    <a:pt x="10372" y="129996"/>
                  </a:cubicBezTo>
                  <a:cubicBezTo>
                    <a:pt x="19633" y="169684"/>
                    <a:pt x="69639" y="223658"/>
                    <a:pt x="73872" y="239533"/>
                  </a:cubicBezTo>
                  <a:cubicBezTo>
                    <a:pt x="78105" y="255408"/>
                    <a:pt x="42387" y="243767"/>
                    <a:pt x="35772" y="225246"/>
                  </a:cubicBezTo>
                  <a:cubicBezTo>
                    <a:pt x="29157" y="206725"/>
                    <a:pt x="40005" y="155131"/>
                    <a:pt x="34184" y="128408"/>
                  </a:cubicBezTo>
                  <a:cubicBezTo>
                    <a:pt x="28363" y="101685"/>
                    <a:pt x="6139" y="84487"/>
                    <a:pt x="847" y="64908"/>
                  </a:cubicBezTo>
                  <a:cubicBezTo>
                    <a:pt x="-4445" y="45329"/>
                    <a:pt x="16722" y="-9440"/>
                    <a:pt x="18309" y="14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29B2A33D-DB2D-4894-82CE-967910199208}"/>
                </a:ext>
              </a:extLst>
            </p:cNvPr>
            <p:cNvSpPr/>
            <p:nvPr/>
          </p:nvSpPr>
          <p:spPr>
            <a:xfrm>
              <a:off x="3704088" y="2614607"/>
              <a:ext cx="408749" cy="75519"/>
            </a:xfrm>
            <a:custGeom>
              <a:avLst/>
              <a:gdLst>
                <a:gd name="connsiteX0" fmla="*/ 4841 w 408749"/>
                <a:gd name="connsiteY0" fmla="*/ 39693 h 75519"/>
                <a:gd name="connsiteX1" fmla="*/ 106441 w 408749"/>
                <a:gd name="connsiteY1" fmla="*/ 6 h 75519"/>
                <a:gd name="connsiteX2" fmla="*/ 160416 w 408749"/>
                <a:gd name="connsiteY2" fmla="*/ 36518 h 75519"/>
                <a:gd name="connsiteX3" fmla="*/ 246141 w 408749"/>
                <a:gd name="connsiteY3" fmla="*/ 41281 h 75519"/>
                <a:gd name="connsiteX4" fmla="*/ 287416 w 408749"/>
                <a:gd name="connsiteY4" fmla="*/ 22231 h 75519"/>
                <a:gd name="connsiteX5" fmla="*/ 333453 w 408749"/>
                <a:gd name="connsiteY5" fmla="*/ 19056 h 75519"/>
                <a:gd name="connsiteX6" fmla="*/ 357266 w 408749"/>
                <a:gd name="connsiteY6" fmla="*/ 33343 h 75519"/>
                <a:gd name="connsiteX7" fmla="*/ 406478 w 408749"/>
                <a:gd name="connsiteY7" fmla="*/ 73031 h 75519"/>
                <a:gd name="connsiteX8" fmla="*/ 276303 w 408749"/>
                <a:gd name="connsiteY8" fmla="*/ 68268 h 75519"/>
                <a:gd name="connsiteX9" fmla="*/ 4841 w 408749"/>
                <a:gd name="connsiteY9" fmla="*/ 39693 h 7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749" h="75519">
                  <a:moveTo>
                    <a:pt x="4841" y="39693"/>
                  </a:moveTo>
                  <a:cubicBezTo>
                    <a:pt x="-23469" y="28316"/>
                    <a:pt x="80512" y="535"/>
                    <a:pt x="106441" y="6"/>
                  </a:cubicBezTo>
                  <a:cubicBezTo>
                    <a:pt x="132370" y="-523"/>
                    <a:pt x="137133" y="29639"/>
                    <a:pt x="160416" y="36518"/>
                  </a:cubicBezTo>
                  <a:cubicBezTo>
                    <a:pt x="183699" y="43397"/>
                    <a:pt x="224974" y="43662"/>
                    <a:pt x="246141" y="41281"/>
                  </a:cubicBezTo>
                  <a:cubicBezTo>
                    <a:pt x="267308" y="38900"/>
                    <a:pt x="272864" y="25935"/>
                    <a:pt x="287416" y="22231"/>
                  </a:cubicBezTo>
                  <a:cubicBezTo>
                    <a:pt x="301968" y="18527"/>
                    <a:pt x="321811" y="17204"/>
                    <a:pt x="333453" y="19056"/>
                  </a:cubicBezTo>
                  <a:cubicBezTo>
                    <a:pt x="345095" y="20908"/>
                    <a:pt x="345095" y="24347"/>
                    <a:pt x="357266" y="33343"/>
                  </a:cubicBezTo>
                  <a:cubicBezTo>
                    <a:pt x="369437" y="42339"/>
                    <a:pt x="419972" y="67210"/>
                    <a:pt x="406478" y="73031"/>
                  </a:cubicBezTo>
                  <a:cubicBezTo>
                    <a:pt x="392984" y="78852"/>
                    <a:pt x="337686" y="73295"/>
                    <a:pt x="276303" y="68268"/>
                  </a:cubicBezTo>
                  <a:cubicBezTo>
                    <a:pt x="214920" y="63241"/>
                    <a:pt x="33151" y="51070"/>
                    <a:pt x="4841" y="396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6BF7885A-5020-4EAF-B2FD-2070D6763AFE}"/>
                </a:ext>
              </a:extLst>
            </p:cNvPr>
            <p:cNvSpPr/>
            <p:nvPr/>
          </p:nvSpPr>
          <p:spPr>
            <a:xfrm>
              <a:off x="4191529" y="2873363"/>
              <a:ext cx="101635" cy="115965"/>
            </a:xfrm>
            <a:custGeom>
              <a:avLst/>
              <a:gdLst>
                <a:gd name="connsiteX0" fmla="*/ 101600 w 101635"/>
                <a:gd name="connsiteY0" fmla="*/ 12 h 115965"/>
                <a:gd name="connsiteX1" fmla="*/ 84137 w 101635"/>
                <a:gd name="connsiteY1" fmla="*/ 85737 h 115965"/>
                <a:gd name="connsiteX2" fmla="*/ 0 w 101635"/>
                <a:gd name="connsiteY2" fmla="*/ 115900 h 115965"/>
                <a:gd name="connsiteX3" fmla="*/ 82550 w 101635"/>
                <a:gd name="connsiteY3" fmla="*/ 79387 h 115965"/>
                <a:gd name="connsiteX4" fmla="*/ 101600 w 101635"/>
                <a:gd name="connsiteY4" fmla="*/ 12 h 1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35" h="115965">
                  <a:moveTo>
                    <a:pt x="101600" y="12"/>
                  </a:moveTo>
                  <a:cubicBezTo>
                    <a:pt x="101865" y="1070"/>
                    <a:pt x="101070" y="66422"/>
                    <a:pt x="84137" y="85737"/>
                  </a:cubicBezTo>
                  <a:cubicBezTo>
                    <a:pt x="67204" y="105052"/>
                    <a:pt x="264" y="116958"/>
                    <a:pt x="0" y="115900"/>
                  </a:cubicBezTo>
                  <a:cubicBezTo>
                    <a:pt x="-265" y="114842"/>
                    <a:pt x="66675" y="93145"/>
                    <a:pt x="82550" y="79387"/>
                  </a:cubicBezTo>
                  <a:cubicBezTo>
                    <a:pt x="98425" y="65629"/>
                    <a:pt x="101335" y="-1046"/>
                    <a:pt x="101600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374E4F3C-B195-48DE-9F2B-710E7F91A8F3}"/>
                </a:ext>
              </a:extLst>
            </p:cNvPr>
            <p:cNvSpPr/>
            <p:nvPr/>
          </p:nvSpPr>
          <p:spPr>
            <a:xfrm>
              <a:off x="3705637" y="2475263"/>
              <a:ext cx="544069" cy="387067"/>
            </a:xfrm>
            <a:custGeom>
              <a:avLst/>
              <a:gdLst>
                <a:gd name="connsiteX0" fmla="*/ 2762 w 544069"/>
                <a:gd name="connsiteY0" fmla="*/ 26637 h 387067"/>
                <a:gd name="connsiteX1" fmla="*/ 292746 w 544069"/>
                <a:gd name="connsiteY1" fmla="*/ 3354 h 387067"/>
                <a:gd name="connsiteX2" fmla="*/ 413396 w 544069"/>
                <a:gd name="connsiteY2" fmla="*/ 68970 h 387067"/>
                <a:gd name="connsiteX3" fmla="*/ 540396 w 544069"/>
                <a:gd name="connsiteY3" fmla="*/ 384354 h 387067"/>
                <a:gd name="connsiteX4" fmla="*/ 493829 w 544069"/>
                <a:gd name="connsiteY4" fmla="*/ 210787 h 387067"/>
                <a:gd name="connsiteX5" fmla="*/ 330846 w 544069"/>
                <a:gd name="connsiteY5" fmla="*/ 22404 h 387067"/>
                <a:gd name="connsiteX6" fmla="*/ 155162 w 544069"/>
                <a:gd name="connsiteY6" fmla="*/ 1237 h 387067"/>
                <a:gd name="connsiteX7" fmla="*/ 2762 w 544069"/>
                <a:gd name="connsiteY7" fmla="*/ 26637 h 387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069" h="387067">
                  <a:moveTo>
                    <a:pt x="2762" y="26637"/>
                  </a:moveTo>
                  <a:cubicBezTo>
                    <a:pt x="25693" y="26990"/>
                    <a:pt x="224307" y="-3702"/>
                    <a:pt x="292746" y="3354"/>
                  </a:cubicBezTo>
                  <a:cubicBezTo>
                    <a:pt x="361185" y="10409"/>
                    <a:pt x="372121" y="5470"/>
                    <a:pt x="413396" y="68970"/>
                  </a:cubicBezTo>
                  <a:cubicBezTo>
                    <a:pt x="454671" y="132470"/>
                    <a:pt x="526991" y="360718"/>
                    <a:pt x="540396" y="384354"/>
                  </a:cubicBezTo>
                  <a:cubicBezTo>
                    <a:pt x="553801" y="407990"/>
                    <a:pt x="528754" y="271112"/>
                    <a:pt x="493829" y="210787"/>
                  </a:cubicBezTo>
                  <a:cubicBezTo>
                    <a:pt x="458904" y="150462"/>
                    <a:pt x="387290" y="57329"/>
                    <a:pt x="330846" y="22404"/>
                  </a:cubicBezTo>
                  <a:cubicBezTo>
                    <a:pt x="274402" y="-12521"/>
                    <a:pt x="204551" y="4765"/>
                    <a:pt x="155162" y="1237"/>
                  </a:cubicBezTo>
                  <a:cubicBezTo>
                    <a:pt x="105773" y="-2291"/>
                    <a:pt x="-20169" y="26284"/>
                    <a:pt x="2762" y="266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4B8E157D-5DDD-4574-AD38-D53C322F2449}"/>
                </a:ext>
              </a:extLst>
            </p:cNvPr>
            <p:cNvSpPr/>
            <p:nvPr/>
          </p:nvSpPr>
          <p:spPr>
            <a:xfrm>
              <a:off x="3272633" y="2502441"/>
              <a:ext cx="305810" cy="184336"/>
            </a:xfrm>
            <a:custGeom>
              <a:avLst/>
              <a:gdLst>
                <a:gd name="connsiteX0" fmla="*/ 1850 w 305810"/>
                <a:gd name="connsiteY0" fmla="*/ 113759 h 184336"/>
                <a:gd name="connsiteX1" fmla="*/ 190233 w 305810"/>
                <a:gd name="connsiteY1" fmla="*/ 12159 h 184336"/>
                <a:gd name="connsiteX2" fmla="*/ 304533 w 305810"/>
                <a:gd name="connsiteY2" fmla="*/ 39676 h 184336"/>
                <a:gd name="connsiteX3" fmla="*/ 251616 w 305810"/>
                <a:gd name="connsiteY3" fmla="*/ 173026 h 184336"/>
                <a:gd name="connsiteX4" fmla="*/ 251616 w 305810"/>
                <a:gd name="connsiteY4" fmla="*/ 164559 h 184336"/>
                <a:gd name="connsiteX5" fmla="*/ 302416 w 305810"/>
                <a:gd name="connsiteY5" fmla="*/ 62959 h 184336"/>
                <a:gd name="connsiteX6" fmla="*/ 198700 w 305810"/>
                <a:gd name="connsiteY6" fmla="*/ 3692 h 184336"/>
                <a:gd name="connsiteX7" fmla="*/ 99216 w 305810"/>
                <a:gd name="connsiteY7" fmla="*/ 16392 h 184336"/>
                <a:gd name="connsiteX8" fmla="*/ 1850 w 305810"/>
                <a:gd name="connsiteY8" fmla="*/ 113759 h 18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810" h="184336">
                  <a:moveTo>
                    <a:pt x="1850" y="113759"/>
                  </a:moveTo>
                  <a:cubicBezTo>
                    <a:pt x="17019" y="113054"/>
                    <a:pt x="139786" y="24506"/>
                    <a:pt x="190233" y="12159"/>
                  </a:cubicBezTo>
                  <a:cubicBezTo>
                    <a:pt x="240680" y="-188"/>
                    <a:pt x="294303" y="12865"/>
                    <a:pt x="304533" y="39676"/>
                  </a:cubicBezTo>
                  <a:cubicBezTo>
                    <a:pt x="314763" y="66487"/>
                    <a:pt x="260436" y="152212"/>
                    <a:pt x="251616" y="173026"/>
                  </a:cubicBezTo>
                  <a:cubicBezTo>
                    <a:pt x="242797" y="193840"/>
                    <a:pt x="243149" y="182903"/>
                    <a:pt x="251616" y="164559"/>
                  </a:cubicBezTo>
                  <a:cubicBezTo>
                    <a:pt x="260083" y="146215"/>
                    <a:pt x="311235" y="89770"/>
                    <a:pt x="302416" y="62959"/>
                  </a:cubicBezTo>
                  <a:cubicBezTo>
                    <a:pt x="293597" y="36148"/>
                    <a:pt x="232567" y="11453"/>
                    <a:pt x="198700" y="3692"/>
                  </a:cubicBezTo>
                  <a:cubicBezTo>
                    <a:pt x="164833" y="-4069"/>
                    <a:pt x="129555" y="517"/>
                    <a:pt x="99216" y="16392"/>
                  </a:cubicBezTo>
                  <a:cubicBezTo>
                    <a:pt x="68877" y="32267"/>
                    <a:pt x="-13319" y="114464"/>
                    <a:pt x="1850" y="113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FDF1FAFE-4CD1-433C-84A0-4B884A77DCE5}"/>
                </a:ext>
              </a:extLst>
            </p:cNvPr>
            <p:cNvSpPr/>
            <p:nvPr/>
          </p:nvSpPr>
          <p:spPr>
            <a:xfrm>
              <a:off x="3621297" y="2520816"/>
              <a:ext cx="169933" cy="70532"/>
            </a:xfrm>
            <a:custGeom>
              <a:avLst/>
              <a:gdLst>
                <a:gd name="connsiteX0" fmla="*/ 319 w 169933"/>
                <a:gd name="connsiteY0" fmla="*/ 134 h 70532"/>
                <a:gd name="connsiteX1" fmla="*/ 93452 w 169933"/>
                <a:gd name="connsiteY1" fmla="*/ 65751 h 70532"/>
                <a:gd name="connsiteX2" fmla="*/ 169652 w 169933"/>
                <a:gd name="connsiteY2" fmla="*/ 63634 h 70532"/>
                <a:gd name="connsiteX3" fmla="*/ 65936 w 169933"/>
                <a:gd name="connsiteY3" fmla="*/ 48817 h 70532"/>
                <a:gd name="connsiteX4" fmla="*/ 319 w 169933"/>
                <a:gd name="connsiteY4" fmla="*/ 134 h 7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33" h="70532">
                  <a:moveTo>
                    <a:pt x="319" y="134"/>
                  </a:moveTo>
                  <a:cubicBezTo>
                    <a:pt x="4905" y="2956"/>
                    <a:pt x="65230" y="55168"/>
                    <a:pt x="93452" y="65751"/>
                  </a:cubicBezTo>
                  <a:cubicBezTo>
                    <a:pt x="121674" y="76334"/>
                    <a:pt x="174238" y="66456"/>
                    <a:pt x="169652" y="63634"/>
                  </a:cubicBezTo>
                  <a:cubicBezTo>
                    <a:pt x="165066" y="60812"/>
                    <a:pt x="90278" y="57989"/>
                    <a:pt x="65936" y="48817"/>
                  </a:cubicBezTo>
                  <a:cubicBezTo>
                    <a:pt x="41594" y="39645"/>
                    <a:pt x="-4267" y="-2688"/>
                    <a:pt x="319" y="1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851B2FDA-D594-4C2E-9731-8EBA86842FAB}"/>
                </a:ext>
              </a:extLst>
            </p:cNvPr>
            <p:cNvSpPr/>
            <p:nvPr/>
          </p:nvSpPr>
          <p:spPr>
            <a:xfrm>
              <a:off x="3301617" y="2609246"/>
              <a:ext cx="218753" cy="120473"/>
            </a:xfrm>
            <a:custGeom>
              <a:avLst/>
              <a:gdLst>
                <a:gd name="connsiteX0" fmla="*/ 13082 w 218753"/>
                <a:gd name="connsiteY0" fmla="*/ 604 h 120473"/>
                <a:gd name="connsiteX1" fmla="*/ 70232 w 218753"/>
                <a:gd name="connsiteY1" fmla="*/ 114904 h 120473"/>
                <a:gd name="connsiteX2" fmla="*/ 218399 w 218753"/>
                <a:gd name="connsiteY2" fmla="*/ 102204 h 120473"/>
                <a:gd name="connsiteX3" fmla="*/ 23666 w 218753"/>
                <a:gd name="connsiteY3" fmla="*/ 97971 h 120473"/>
                <a:gd name="connsiteX4" fmla="*/ 2499 w 218753"/>
                <a:gd name="connsiteY4" fmla="*/ 70454 h 120473"/>
                <a:gd name="connsiteX5" fmla="*/ 13082 w 218753"/>
                <a:gd name="connsiteY5" fmla="*/ 604 h 12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53" h="120473">
                  <a:moveTo>
                    <a:pt x="13082" y="604"/>
                  </a:moveTo>
                  <a:cubicBezTo>
                    <a:pt x="24371" y="8012"/>
                    <a:pt x="36013" y="97971"/>
                    <a:pt x="70232" y="114904"/>
                  </a:cubicBezTo>
                  <a:cubicBezTo>
                    <a:pt x="104452" y="131837"/>
                    <a:pt x="226160" y="105026"/>
                    <a:pt x="218399" y="102204"/>
                  </a:cubicBezTo>
                  <a:cubicBezTo>
                    <a:pt x="210638" y="99382"/>
                    <a:pt x="59649" y="103263"/>
                    <a:pt x="23666" y="97971"/>
                  </a:cubicBezTo>
                  <a:cubicBezTo>
                    <a:pt x="-12317" y="92679"/>
                    <a:pt x="8496" y="84918"/>
                    <a:pt x="2499" y="70454"/>
                  </a:cubicBezTo>
                  <a:cubicBezTo>
                    <a:pt x="-3498" y="55990"/>
                    <a:pt x="1793" y="-6804"/>
                    <a:pt x="13082" y="6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5D216E70-A4D7-4627-B4F1-F6330BAC8C8B}"/>
                </a:ext>
              </a:extLst>
            </p:cNvPr>
            <p:cNvSpPr/>
            <p:nvPr/>
          </p:nvSpPr>
          <p:spPr>
            <a:xfrm>
              <a:off x="3894665" y="3290183"/>
              <a:ext cx="188417" cy="61048"/>
            </a:xfrm>
            <a:custGeom>
              <a:avLst/>
              <a:gdLst>
                <a:gd name="connsiteX0" fmla="*/ 1 w 188417"/>
                <a:gd name="connsiteY0" fmla="*/ 11817 h 61048"/>
                <a:gd name="connsiteX1" fmla="*/ 110068 w 188417"/>
                <a:gd name="connsiteY1" fmla="*/ 5467 h 61048"/>
                <a:gd name="connsiteX2" fmla="*/ 162984 w 188417"/>
                <a:gd name="connsiteY2" fmla="*/ 1234 h 61048"/>
                <a:gd name="connsiteX3" fmla="*/ 169334 w 188417"/>
                <a:gd name="connsiteY3" fmla="*/ 28750 h 61048"/>
                <a:gd name="connsiteX4" fmla="*/ 118534 w 188417"/>
                <a:gd name="connsiteY4" fmla="*/ 35100 h 61048"/>
                <a:gd name="connsiteX5" fmla="*/ 188384 w 188417"/>
                <a:gd name="connsiteY5" fmla="*/ 58384 h 61048"/>
                <a:gd name="connsiteX6" fmla="*/ 107951 w 188417"/>
                <a:gd name="connsiteY6" fmla="*/ 56267 h 61048"/>
                <a:gd name="connsiteX7" fmla="*/ 1 w 188417"/>
                <a:gd name="connsiteY7" fmla="*/ 11817 h 61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417" h="61048">
                  <a:moveTo>
                    <a:pt x="1" y="11817"/>
                  </a:moveTo>
                  <a:cubicBezTo>
                    <a:pt x="354" y="3350"/>
                    <a:pt x="82904" y="7231"/>
                    <a:pt x="110068" y="5467"/>
                  </a:cubicBezTo>
                  <a:cubicBezTo>
                    <a:pt x="137232" y="3703"/>
                    <a:pt x="153106" y="-2647"/>
                    <a:pt x="162984" y="1234"/>
                  </a:cubicBezTo>
                  <a:cubicBezTo>
                    <a:pt x="172862" y="5114"/>
                    <a:pt x="176742" y="23106"/>
                    <a:pt x="169334" y="28750"/>
                  </a:cubicBezTo>
                  <a:cubicBezTo>
                    <a:pt x="161926" y="34394"/>
                    <a:pt x="115359" y="30161"/>
                    <a:pt x="118534" y="35100"/>
                  </a:cubicBezTo>
                  <a:cubicBezTo>
                    <a:pt x="121709" y="40039"/>
                    <a:pt x="190148" y="54856"/>
                    <a:pt x="188384" y="58384"/>
                  </a:cubicBezTo>
                  <a:cubicBezTo>
                    <a:pt x="186620" y="61912"/>
                    <a:pt x="134409" y="62617"/>
                    <a:pt x="107951" y="56267"/>
                  </a:cubicBezTo>
                  <a:cubicBezTo>
                    <a:pt x="81493" y="49917"/>
                    <a:pt x="-352" y="20284"/>
                    <a:pt x="1" y="118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F537870D-5EDC-4222-8525-5BEE930C6E0D}"/>
                </a:ext>
              </a:extLst>
            </p:cNvPr>
            <p:cNvSpPr/>
            <p:nvPr/>
          </p:nvSpPr>
          <p:spPr>
            <a:xfrm>
              <a:off x="4017422" y="3109379"/>
              <a:ext cx="101930" cy="383177"/>
            </a:xfrm>
            <a:custGeom>
              <a:avLst/>
              <a:gdLst>
                <a:gd name="connsiteX0" fmla="*/ 11 w 101930"/>
                <a:gd name="connsiteY0" fmla="*/ 4 h 383177"/>
                <a:gd name="connsiteX1" fmla="*/ 44461 w 101930"/>
                <a:gd name="connsiteY1" fmla="*/ 122771 h 383177"/>
                <a:gd name="connsiteX2" fmla="*/ 93144 w 101930"/>
                <a:gd name="connsiteY2" fmla="*/ 160871 h 383177"/>
                <a:gd name="connsiteX3" fmla="*/ 99494 w 101930"/>
                <a:gd name="connsiteY3" fmla="*/ 289988 h 383177"/>
                <a:gd name="connsiteX4" fmla="*/ 65627 w 101930"/>
                <a:gd name="connsiteY4" fmla="*/ 383121 h 383177"/>
                <a:gd name="connsiteX5" fmla="*/ 80444 w 101930"/>
                <a:gd name="connsiteY5" fmla="*/ 277288 h 383177"/>
                <a:gd name="connsiteX6" fmla="*/ 40227 w 101930"/>
                <a:gd name="connsiteY6" fmla="*/ 118538 h 383177"/>
                <a:gd name="connsiteX7" fmla="*/ 11 w 101930"/>
                <a:gd name="connsiteY7" fmla="*/ 4 h 38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930" h="383177">
                  <a:moveTo>
                    <a:pt x="11" y="4"/>
                  </a:moveTo>
                  <a:cubicBezTo>
                    <a:pt x="717" y="709"/>
                    <a:pt x="28939" y="95960"/>
                    <a:pt x="44461" y="122771"/>
                  </a:cubicBezTo>
                  <a:cubicBezTo>
                    <a:pt x="59983" y="149582"/>
                    <a:pt x="83972" y="133002"/>
                    <a:pt x="93144" y="160871"/>
                  </a:cubicBezTo>
                  <a:cubicBezTo>
                    <a:pt x="102316" y="188741"/>
                    <a:pt x="104080" y="252946"/>
                    <a:pt x="99494" y="289988"/>
                  </a:cubicBezTo>
                  <a:cubicBezTo>
                    <a:pt x="94908" y="327030"/>
                    <a:pt x="68802" y="385238"/>
                    <a:pt x="65627" y="383121"/>
                  </a:cubicBezTo>
                  <a:cubicBezTo>
                    <a:pt x="62452" y="381004"/>
                    <a:pt x="84677" y="321385"/>
                    <a:pt x="80444" y="277288"/>
                  </a:cubicBezTo>
                  <a:cubicBezTo>
                    <a:pt x="76211" y="233191"/>
                    <a:pt x="49399" y="160166"/>
                    <a:pt x="40227" y="118538"/>
                  </a:cubicBezTo>
                  <a:cubicBezTo>
                    <a:pt x="31055" y="76910"/>
                    <a:pt x="-695" y="-701"/>
                    <a:pt x="11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94AA4507-E1DA-43F0-B97D-10EC5EA3FB11}"/>
                </a:ext>
              </a:extLst>
            </p:cNvPr>
            <p:cNvSpPr/>
            <p:nvPr/>
          </p:nvSpPr>
          <p:spPr>
            <a:xfrm>
              <a:off x="3793676" y="3502167"/>
              <a:ext cx="269029" cy="403099"/>
            </a:xfrm>
            <a:custGeom>
              <a:avLst/>
              <a:gdLst>
                <a:gd name="connsiteX0" fmla="*/ 261857 w 269029"/>
                <a:gd name="connsiteY0" fmla="*/ 5150 h 403099"/>
                <a:gd name="connsiteX1" fmla="*/ 255507 w 269029"/>
                <a:gd name="connsiteY1" fmla="*/ 204116 h 403099"/>
                <a:gd name="connsiteX2" fmla="*/ 100990 w 269029"/>
                <a:gd name="connsiteY2" fmla="*/ 261266 h 403099"/>
                <a:gd name="connsiteX3" fmla="*/ 7857 w 269029"/>
                <a:gd name="connsiteY3" fmla="*/ 329000 h 403099"/>
                <a:gd name="connsiteX4" fmla="*/ 9973 w 269029"/>
                <a:gd name="connsiteY4" fmla="*/ 403083 h 403099"/>
                <a:gd name="connsiteX5" fmla="*/ 50190 w 269029"/>
                <a:gd name="connsiteY5" fmla="*/ 322650 h 403099"/>
                <a:gd name="connsiteX6" fmla="*/ 105223 w 269029"/>
                <a:gd name="connsiteY6" fmla="*/ 290900 h 403099"/>
                <a:gd name="connsiteX7" fmla="*/ 215290 w 269029"/>
                <a:gd name="connsiteY7" fmla="*/ 259150 h 403099"/>
                <a:gd name="connsiteX8" fmla="*/ 240690 w 269029"/>
                <a:gd name="connsiteY8" fmla="*/ 178716 h 403099"/>
                <a:gd name="connsiteX9" fmla="*/ 261857 w 269029"/>
                <a:gd name="connsiteY9" fmla="*/ 66533 h 403099"/>
                <a:gd name="connsiteX10" fmla="*/ 261857 w 269029"/>
                <a:gd name="connsiteY10" fmla="*/ 5150 h 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9029" h="403099">
                  <a:moveTo>
                    <a:pt x="261857" y="5150"/>
                  </a:moveTo>
                  <a:cubicBezTo>
                    <a:pt x="260799" y="28080"/>
                    <a:pt x="282318" y="161430"/>
                    <a:pt x="255507" y="204116"/>
                  </a:cubicBezTo>
                  <a:cubicBezTo>
                    <a:pt x="228696" y="246802"/>
                    <a:pt x="142265" y="240452"/>
                    <a:pt x="100990" y="261266"/>
                  </a:cubicBezTo>
                  <a:cubicBezTo>
                    <a:pt x="59715" y="282080"/>
                    <a:pt x="23026" y="305364"/>
                    <a:pt x="7857" y="329000"/>
                  </a:cubicBezTo>
                  <a:cubicBezTo>
                    <a:pt x="-7312" y="352636"/>
                    <a:pt x="2918" y="404141"/>
                    <a:pt x="9973" y="403083"/>
                  </a:cubicBezTo>
                  <a:cubicBezTo>
                    <a:pt x="17028" y="402025"/>
                    <a:pt x="34315" y="341347"/>
                    <a:pt x="50190" y="322650"/>
                  </a:cubicBezTo>
                  <a:cubicBezTo>
                    <a:pt x="66065" y="303953"/>
                    <a:pt x="77706" y="301483"/>
                    <a:pt x="105223" y="290900"/>
                  </a:cubicBezTo>
                  <a:cubicBezTo>
                    <a:pt x="132740" y="280317"/>
                    <a:pt x="192712" y="277847"/>
                    <a:pt x="215290" y="259150"/>
                  </a:cubicBezTo>
                  <a:cubicBezTo>
                    <a:pt x="237868" y="240453"/>
                    <a:pt x="232929" y="210819"/>
                    <a:pt x="240690" y="178716"/>
                  </a:cubicBezTo>
                  <a:cubicBezTo>
                    <a:pt x="248451" y="146613"/>
                    <a:pt x="257977" y="91227"/>
                    <a:pt x="261857" y="66533"/>
                  </a:cubicBezTo>
                  <a:cubicBezTo>
                    <a:pt x="265737" y="41839"/>
                    <a:pt x="262915" y="-17780"/>
                    <a:pt x="261857" y="51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1C1ABD49-59E5-4407-8D11-011847DE88F4}"/>
                </a:ext>
              </a:extLst>
            </p:cNvPr>
            <p:cNvSpPr/>
            <p:nvPr/>
          </p:nvSpPr>
          <p:spPr>
            <a:xfrm>
              <a:off x="3819606" y="3320571"/>
              <a:ext cx="81416" cy="288708"/>
            </a:xfrm>
            <a:custGeom>
              <a:avLst/>
              <a:gdLst>
                <a:gd name="connsiteX0" fmla="*/ 81410 w 81416"/>
                <a:gd name="connsiteY0" fmla="*/ 6829 h 288708"/>
                <a:gd name="connsiteX1" fmla="*/ 53893 w 81416"/>
                <a:gd name="connsiteY1" fmla="*/ 222729 h 288708"/>
                <a:gd name="connsiteX2" fmla="*/ 977 w 81416"/>
                <a:gd name="connsiteY2" fmla="*/ 288346 h 288708"/>
                <a:gd name="connsiteX3" fmla="*/ 20027 w 81416"/>
                <a:gd name="connsiteY3" fmla="*/ 201562 h 288708"/>
                <a:gd name="connsiteX4" fmla="*/ 26377 w 81416"/>
                <a:gd name="connsiteY4" fmla="*/ 125362 h 288708"/>
                <a:gd name="connsiteX5" fmla="*/ 51777 w 81416"/>
                <a:gd name="connsiteY5" fmla="*/ 59746 h 288708"/>
                <a:gd name="connsiteX6" fmla="*/ 81410 w 81416"/>
                <a:gd name="connsiteY6" fmla="*/ 6829 h 28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416" h="288708">
                  <a:moveTo>
                    <a:pt x="81410" y="6829"/>
                  </a:moveTo>
                  <a:cubicBezTo>
                    <a:pt x="81763" y="33993"/>
                    <a:pt x="67299" y="175809"/>
                    <a:pt x="53893" y="222729"/>
                  </a:cubicBezTo>
                  <a:cubicBezTo>
                    <a:pt x="40487" y="269649"/>
                    <a:pt x="6621" y="291874"/>
                    <a:pt x="977" y="288346"/>
                  </a:cubicBezTo>
                  <a:cubicBezTo>
                    <a:pt x="-4667" y="284818"/>
                    <a:pt x="15794" y="228726"/>
                    <a:pt x="20027" y="201562"/>
                  </a:cubicBezTo>
                  <a:cubicBezTo>
                    <a:pt x="24260" y="174398"/>
                    <a:pt x="21085" y="148998"/>
                    <a:pt x="26377" y="125362"/>
                  </a:cubicBezTo>
                  <a:cubicBezTo>
                    <a:pt x="31669" y="101726"/>
                    <a:pt x="44369" y="78443"/>
                    <a:pt x="51777" y="59746"/>
                  </a:cubicBezTo>
                  <a:cubicBezTo>
                    <a:pt x="59185" y="41049"/>
                    <a:pt x="81057" y="-20335"/>
                    <a:pt x="81410" y="68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53AC1496-510D-46C1-8F42-D6C54704BB87}"/>
                </a:ext>
              </a:extLst>
            </p:cNvPr>
            <p:cNvSpPr/>
            <p:nvPr/>
          </p:nvSpPr>
          <p:spPr>
            <a:xfrm>
              <a:off x="3664805" y="3327215"/>
              <a:ext cx="175776" cy="90413"/>
            </a:xfrm>
            <a:custGeom>
              <a:avLst/>
              <a:gdLst>
                <a:gd name="connsiteX0" fmla="*/ 3378 w 175776"/>
                <a:gd name="connsiteY0" fmla="*/ 185 h 90413"/>
                <a:gd name="connsiteX1" fmla="*/ 52061 w 175776"/>
                <a:gd name="connsiteY1" fmla="*/ 27702 h 90413"/>
                <a:gd name="connsiteX2" fmla="*/ 157894 w 175776"/>
                <a:gd name="connsiteY2" fmla="*/ 89085 h 90413"/>
                <a:gd name="connsiteX3" fmla="*/ 166361 w 175776"/>
                <a:gd name="connsiteY3" fmla="*/ 67918 h 90413"/>
                <a:gd name="connsiteX4" fmla="*/ 166361 w 175776"/>
                <a:gd name="connsiteY4" fmla="*/ 44635 h 90413"/>
                <a:gd name="connsiteX5" fmla="*/ 3378 w 175776"/>
                <a:gd name="connsiteY5" fmla="*/ 185 h 90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776" h="90413">
                  <a:moveTo>
                    <a:pt x="3378" y="185"/>
                  </a:moveTo>
                  <a:cubicBezTo>
                    <a:pt x="-15672" y="-2637"/>
                    <a:pt x="52061" y="27702"/>
                    <a:pt x="52061" y="27702"/>
                  </a:cubicBezTo>
                  <a:cubicBezTo>
                    <a:pt x="77814" y="42519"/>
                    <a:pt x="138844" y="82382"/>
                    <a:pt x="157894" y="89085"/>
                  </a:cubicBezTo>
                  <a:cubicBezTo>
                    <a:pt x="176944" y="95788"/>
                    <a:pt x="164950" y="75326"/>
                    <a:pt x="166361" y="67918"/>
                  </a:cubicBezTo>
                  <a:cubicBezTo>
                    <a:pt x="167772" y="60510"/>
                    <a:pt x="186822" y="55218"/>
                    <a:pt x="166361" y="44635"/>
                  </a:cubicBezTo>
                  <a:cubicBezTo>
                    <a:pt x="145900" y="34052"/>
                    <a:pt x="22428" y="3007"/>
                    <a:pt x="3378" y="1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7E44763-DFF7-4AE1-833E-8B2A62DE2B27}"/>
                </a:ext>
              </a:extLst>
            </p:cNvPr>
            <p:cNvSpPr/>
            <p:nvPr/>
          </p:nvSpPr>
          <p:spPr>
            <a:xfrm>
              <a:off x="3407200" y="3456843"/>
              <a:ext cx="438499" cy="172462"/>
            </a:xfrm>
            <a:custGeom>
              <a:avLst/>
              <a:gdLst>
                <a:gd name="connsiteX0" fmla="*/ 208066 w 438499"/>
                <a:gd name="connsiteY0" fmla="*/ 1790 h 172462"/>
                <a:gd name="connsiteX1" fmla="*/ 417616 w 438499"/>
                <a:gd name="connsiteY1" fmla="*/ 80107 h 172462"/>
                <a:gd name="connsiteX2" fmla="*/ 404916 w 438499"/>
                <a:gd name="connsiteY2" fmla="*/ 124557 h 172462"/>
                <a:gd name="connsiteX3" fmla="*/ 186899 w 438499"/>
                <a:gd name="connsiteY3" fmla="*/ 77990 h 172462"/>
                <a:gd name="connsiteX4" fmla="*/ 127633 w 438499"/>
                <a:gd name="connsiteY4" fmla="*/ 71640 h 172462"/>
                <a:gd name="connsiteX5" fmla="*/ 203833 w 438499"/>
                <a:gd name="connsiteY5" fmla="*/ 154190 h 172462"/>
                <a:gd name="connsiteX6" fmla="*/ 165733 w 438499"/>
                <a:gd name="connsiteY6" fmla="*/ 171124 h 172462"/>
                <a:gd name="connsiteX7" fmla="*/ 34499 w 438499"/>
                <a:gd name="connsiteY7" fmla="*/ 130907 h 172462"/>
                <a:gd name="connsiteX8" fmla="*/ 9099 w 438499"/>
                <a:gd name="connsiteY8" fmla="*/ 84340 h 172462"/>
                <a:gd name="connsiteX9" fmla="*/ 165733 w 438499"/>
                <a:gd name="connsiteY9" fmla="*/ 29307 h 172462"/>
                <a:gd name="connsiteX10" fmla="*/ 208066 w 438499"/>
                <a:gd name="connsiteY10" fmla="*/ 1790 h 17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8499" h="172462">
                  <a:moveTo>
                    <a:pt x="208066" y="1790"/>
                  </a:moveTo>
                  <a:cubicBezTo>
                    <a:pt x="250047" y="10257"/>
                    <a:pt x="384808" y="59646"/>
                    <a:pt x="417616" y="80107"/>
                  </a:cubicBezTo>
                  <a:cubicBezTo>
                    <a:pt x="450424" y="100568"/>
                    <a:pt x="443369" y="124910"/>
                    <a:pt x="404916" y="124557"/>
                  </a:cubicBezTo>
                  <a:cubicBezTo>
                    <a:pt x="366463" y="124204"/>
                    <a:pt x="233113" y="86809"/>
                    <a:pt x="186899" y="77990"/>
                  </a:cubicBezTo>
                  <a:cubicBezTo>
                    <a:pt x="140685" y="69171"/>
                    <a:pt x="124811" y="58940"/>
                    <a:pt x="127633" y="71640"/>
                  </a:cubicBezTo>
                  <a:cubicBezTo>
                    <a:pt x="130455" y="84340"/>
                    <a:pt x="197483" y="137609"/>
                    <a:pt x="203833" y="154190"/>
                  </a:cubicBezTo>
                  <a:cubicBezTo>
                    <a:pt x="210183" y="170771"/>
                    <a:pt x="193955" y="175004"/>
                    <a:pt x="165733" y="171124"/>
                  </a:cubicBezTo>
                  <a:cubicBezTo>
                    <a:pt x="137511" y="167244"/>
                    <a:pt x="60605" y="145371"/>
                    <a:pt x="34499" y="130907"/>
                  </a:cubicBezTo>
                  <a:cubicBezTo>
                    <a:pt x="8393" y="116443"/>
                    <a:pt x="-12773" y="101273"/>
                    <a:pt x="9099" y="84340"/>
                  </a:cubicBezTo>
                  <a:cubicBezTo>
                    <a:pt x="30971" y="67407"/>
                    <a:pt x="136452" y="41654"/>
                    <a:pt x="165733" y="29307"/>
                  </a:cubicBezTo>
                  <a:cubicBezTo>
                    <a:pt x="195014" y="16960"/>
                    <a:pt x="166085" y="-6677"/>
                    <a:pt x="208066" y="17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63DC15E3-7C9F-4BB2-810B-5286B5C9D75C}"/>
                </a:ext>
              </a:extLst>
            </p:cNvPr>
            <p:cNvSpPr/>
            <p:nvPr/>
          </p:nvSpPr>
          <p:spPr>
            <a:xfrm>
              <a:off x="3298673" y="2783701"/>
              <a:ext cx="237431" cy="215949"/>
            </a:xfrm>
            <a:custGeom>
              <a:avLst/>
              <a:gdLst>
                <a:gd name="connsiteX0" fmla="*/ 200176 w 237431"/>
                <a:gd name="connsiteY0" fmla="*/ 1832 h 215949"/>
                <a:gd name="connsiteX1" fmla="*/ 22376 w 237431"/>
                <a:gd name="connsiteY1" fmla="*/ 12416 h 215949"/>
                <a:gd name="connsiteX2" fmla="*/ 13910 w 237431"/>
                <a:gd name="connsiteY2" fmla="*/ 107666 h 215949"/>
                <a:gd name="connsiteX3" fmla="*/ 126093 w 237431"/>
                <a:gd name="connsiteY3" fmla="*/ 196566 h 215949"/>
                <a:gd name="connsiteX4" fmla="*/ 236160 w 237431"/>
                <a:gd name="connsiteY4" fmla="*/ 215616 h 215949"/>
                <a:gd name="connsiteX5" fmla="*/ 49893 w 237431"/>
                <a:gd name="connsiteY5" fmla="*/ 188099 h 215949"/>
                <a:gd name="connsiteX6" fmla="*/ 30843 w 237431"/>
                <a:gd name="connsiteY6" fmla="*/ 82266 h 215949"/>
                <a:gd name="connsiteX7" fmla="*/ 138793 w 237431"/>
                <a:gd name="connsiteY7" fmla="*/ 18766 h 215949"/>
                <a:gd name="connsiteX8" fmla="*/ 200176 w 237431"/>
                <a:gd name="connsiteY8" fmla="*/ 1832 h 21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431" h="215949">
                  <a:moveTo>
                    <a:pt x="200176" y="1832"/>
                  </a:moveTo>
                  <a:cubicBezTo>
                    <a:pt x="180773" y="774"/>
                    <a:pt x="53420" y="-5223"/>
                    <a:pt x="22376" y="12416"/>
                  </a:cubicBezTo>
                  <a:cubicBezTo>
                    <a:pt x="-8668" y="30055"/>
                    <a:pt x="-3376" y="76974"/>
                    <a:pt x="13910" y="107666"/>
                  </a:cubicBezTo>
                  <a:cubicBezTo>
                    <a:pt x="31196" y="138358"/>
                    <a:pt x="89051" y="178574"/>
                    <a:pt x="126093" y="196566"/>
                  </a:cubicBezTo>
                  <a:cubicBezTo>
                    <a:pt x="163135" y="214558"/>
                    <a:pt x="248860" y="217027"/>
                    <a:pt x="236160" y="215616"/>
                  </a:cubicBezTo>
                  <a:cubicBezTo>
                    <a:pt x="223460" y="214205"/>
                    <a:pt x="84113" y="210324"/>
                    <a:pt x="49893" y="188099"/>
                  </a:cubicBezTo>
                  <a:cubicBezTo>
                    <a:pt x="15673" y="165874"/>
                    <a:pt x="16026" y="110488"/>
                    <a:pt x="30843" y="82266"/>
                  </a:cubicBezTo>
                  <a:cubicBezTo>
                    <a:pt x="45660" y="54044"/>
                    <a:pt x="104926" y="34288"/>
                    <a:pt x="138793" y="18766"/>
                  </a:cubicBezTo>
                  <a:cubicBezTo>
                    <a:pt x="172660" y="3244"/>
                    <a:pt x="219579" y="2890"/>
                    <a:pt x="200176" y="18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A11F94AB-8F30-409C-AD4F-B9D913F9910B}"/>
                </a:ext>
              </a:extLst>
            </p:cNvPr>
            <p:cNvSpPr/>
            <p:nvPr/>
          </p:nvSpPr>
          <p:spPr>
            <a:xfrm>
              <a:off x="3306622" y="2991863"/>
              <a:ext cx="222035" cy="189050"/>
            </a:xfrm>
            <a:custGeom>
              <a:avLst/>
              <a:gdLst>
                <a:gd name="connsiteX0" fmla="*/ 221861 w 222035"/>
                <a:gd name="connsiteY0" fmla="*/ 7454 h 189050"/>
                <a:gd name="connsiteX1" fmla="*/ 75811 w 222035"/>
                <a:gd name="connsiteY1" fmla="*/ 15920 h 189050"/>
                <a:gd name="connsiteX2" fmla="*/ 44061 w 222035"/>
                <a:gd name="connsiteY2" fmla="*/ 121754 h 189050"/>
                <a:gd name="connsiteX3" fmla="*/ 152011 w 222035"/>
                <a:gd name="connsiteY3" fmla="*/ 187370 h 189050"/>
                <a:gd name="connsiteX4" fmla="*/ 73694 w 222035"/>
                <a:gd name="connsiteY4" fmla="*/ 164087 h 189050"/>
                <a:gd name="connsiteX5" fmla="*/ 5961 w 222035"/>
                <a:gd name="connsiteY5" fmla="*/ 104820 h 189050"/>
                <a:gd name="connsiteX6" fmla="*/ 14427 w 222035"/>
                <a:gd name="connsiteY6" fmla="*/ 68837 h 189050"/>
                <a:gd name="connsiteX7" fmla="*/ 103327 w 222035"/>
                <a:gd name="connsiteY7" fmla="*/ 5337 h 189050"/>
                <a:gd name="connsiteX8" fmla="*/ 221861 w 222035"/>
                <a:gd name="connsiteY8" fmla="*/ 7454 h 18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035" h="189050">
                  <a:moveTo>
                    <a:pt x="221861" y="7454"/>
                  </a:moveTo>
                  <a:cubicBezTo>
                    <a:pt x="217275" y="9218"/>
                    <a:pt x="105444" y="-3130"/>
                    <a:pt x="75811" y="15920"/>
                  </a:cubicBezTo>
                  <a:cubicBezTo>
                    <a:pt x="46178" y="34970"/>
                    <a:pt x="31361" y="93179"/>
                    <a:pt x="44061" y="121754"/>
                  </a:cubicBezTo>
                  <a:cubicBezTo>
                    <a:pt x="56761" y="150329"/>
                    <a:pt x="147072" y="180315"/>
                    <a:pt x="152011" y="187370"/>
                  </a:cubicBezTo>
                  <a:cubicBezTo>
                    <a:pt x="156950" y="194425"/>
                    <a:pt x="98036" y="177845"/>
                    <a:pt x="73694" y="164087"/>
                  </a:cubicBezTo>
                  <a:cubicBezTo>
                    <a:pt x="49352" y="150329"/>
                    <a:pt x="15839" y="120695"/>
                    <a:pt x="5961" y="104820"/>
                  </a:cubicBezTo>
                  <a:cubicBezTo>
                    <a:pt x="-3917" y="88945"/>
                    <a:pt x="-1801" y="85417"/>
                    <a:pt x="14427" y="68837"/>
                  </a:cubicBezTo>
                  <a:cubicBezTo>
                    <a:pt x="30655" y="52257"/>
                    <a:pt x="66991" y="17684"/>
                    <a:pt x="103327" y="5337"/>
                  </a:cubicBezTo>
                  <a:cubicBezTo>
                    <a:pt x="139663" y="-7010"/>
                    <a:pt x="226447" y="5690"/>
                    <a:pt x="221861" y="74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11CC74BC-F38F-4BAB-B833-D38A4A4875A8}"/>
                </a:ext>
              </a:extLst>
            </p:cNvPr>
            <p:cNvSpPr/>
            <p:nvPr/>
          </p:nvSpPr>
          <p:spPr>
            <a:xfrm>
              <a:off x="2837650" y="2631059"/>
              <a:ext cx="443851" cy="642750"/>
            </a:xfrm>
            <a:custGeom>
              <a:avLst/>
              <a:gdLst>
                <a:gd name="connsiteX0" fmla="*/ 443183 w 443851"/>
                <a:gd name="connsiteY0" fmla="*/ 2074 h 642750"/>
                <a:gd name="connsiteX1" fmla="*/ 269616 w 443851"/>
                <a:gd name="connsiteY1" fmla="*/ 289941 h 642750"/>
                <a:gd name="connsiteX2" fmla="*/ 96049 w 443851"/>
                <a:gd name="connsiteY2" fmla="*/ 484674 h 642750"/>
                <a:gd name="connsiteX3" fmla="*/ 2916 w 443851"/>
                <a:gd name="connsiteY3" fmla="*/ 641308 h 642750"/>
                <a:gd name="connsiteX4" fmla="*/ 201883 w 443851"/>
                <a:gd name="connsiteY4" fmla="*/ 391541 h 642750"/>
                <a:gd name="connsiteX5" fmla="*/ 324649 w 443851"/>
                <a:gd name="connsiteY5" fmla="*/ 171408 h 642750"/>
                <a:gd name="connsiteX6" fmla="*/ 443183 w 443851"/>
                <a:gd name="connsiteY6" fmla="*/ 2074 h 64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851" h="642750">
                  <a:moveTo>
                    <a:pt x="443183" y="2074"/>
                  </a:moveTo>
                  <a:cubicBezTo>
                    <a:pt x="434011" y="21829"/>
                    <a:pt x="327472" y="209508"/>
                    <a:pt x="269616" y="289941"/>
                  </a:cubicBezTo>
                  <a:cubicBezTo>
                    <a:pt x="211760" y="370374"/>
                    <a:pt x="140499" y="426113"/>
                    <a:pt x="96049" y="484674"/>
                  </a:cubicBezTo>
                  <a:cubicBezTo>
                    <a:pt x="51599" y="543235"/>
                    <a:pt x="-14723" y="656830"/>
                    <a:pt x="2916" y="641308"/>
                  </a:cubicBezTo>
                  <a:cubicBezTo>
                    <a:pt x="20555" y="625786"/>
                    <a:pt x="148261" y="469858"/>
                    <a:pt x="201883" y="391541"/>
                  </a:cubicBezTo>
                  <a:cubicBezTo>
                    <a:pt x="255505" y="313224"/>
                    <a:pt x="284432" y="234203"/>
                    <a:pt x="324649" y="171408"/>
                  </a:cubicBezTo>
                  <a:cubicBezTo>
                    <a:pt x="364866" y="108614"/>
                    <a:pt x="452355" y="-17681"/>
                    <a:pt x="443183" y="20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FF5D1DC8-5209-44AB-9EA0-A3C6AACD9682}"/>
                </a:ext>
              </a:extLst>
            </p:cNvPr>
            <p:cNvSpPr/>
            <p:nvPr/>
          </p:nvSpPr>
          <p:spPr>
            <a:xfrm>
              <a:off x="2809652" y="3633926"/>
              <a:ext cx="1028181" cy="414439"/>
            </a:xfrm>
            <a:custGeom>
              <a:avLst/>
              <a:gdLst>
                <a:gd name="connsiteX0" fmla="*/ 1027864 w 1028181"/>
                <a:gd name="connsiteY0" fmla="*/ 26849 h 414439"/>
                <a:gd name="connsiteX1" fmla="*/ 875464 w 1028181"/>
                <a:gd name="connsiteY1" fmla="*/ 14149 h 414439"/>
                <a:gd name="connsiteX2" fmla="*/ 711952 w 1028181"/>
                <a:gd name="connsiteY2" fmla="*/ 239574 h 414439"/>
                <a:gd name="connsiteX3" fmla="*/ 554789 w 1028181"/>
                <a:gd name="connsiteY3" fmla="*/ 368162 h 414439"/>
                <a:gd name="connsiteX4" fmla="*/ 330952 w 1028181"/>
                <a:gd name="connsiteY4" fmla="*/ 414199 h 414439"/>
                <a:gd name="connsiteX5" fmla="*/ 176964 w 1028181"/>
                <a:gd name="connsiteY5" fmla="*/ 380862 h 414439"/>
                <a:gd name="connsiteX6" fmla="*/ 2339 w 1028181"/>
                <a:gd name="connsiteY6" fmla="*/ 272912 h 414439"/>
                <a:gd name="connsiteX7" fmla="*/ 310314 w 1028181"/>
                <a:gd name="connsiteY7" fmla="*/ 371337 h 414439"/>
                <a:gd name="connsiteX8" fmla="*/ 578602 w 1028181"/>
                <a:gd name="connsiteY8" fmla="*/ 320537 h 414439"/>
                <a:gd name="connsiteX9" fmla="*/ 834189 w 1028181"/>
                <a:gd name="connsiteY9" fmla="*/ 53837 h 414439"/>
                <a:gd name="connsiteX10" fmla="*/ 1027864 w 1028181"/>
                <a:gd name="connsiteY10" fmla="*/ 26849 h 41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8181" h="414439">
                  <a:moveTo>
                    <a:pt x="1027864" y="26849"/>
                  </a:moveTo>
                  <a:cubicBezTo>
                    <a:pt x="1034743" y="20234"/>
                    <a:pt x="928116" y="-21305"/>
                    <a:pt x="875464" y="14149"/>
                  </a:cubicBezTo>
                  <a:cubicBezTo>
                    <a:pt x="822812" y="49603"/>
                    <a:pt x="765398" y="180572"/>
                    <a:pt x="711952" y="239574"/>
                  </a:cubicBezTo>
                  <a:cubicBezTo>
                    <a:pt x="658506" y="298576"/>
                    <a:pt x="618289" y="339058"/>
                    <a:pt x="554789" y="368162"/>
                  </a:cubicBezTo>
                  <a:cubicBezTo>
                    <a:pt x="491289" y="397266"/>
                    <a:pt x="393923" y="412082"/>
                    <a:pt x="330952" y="414199"/>
                  </a:cubicBezTo>
                  <a:cubicBezTo>
                    <a:pt x="267981" y="416316"/>
                    <a:pt x="231733" y="404410"/>
                    <a:pt x="176964" y="380862"/>
                  </a:cubicBezTo>
                  <a:cubicBezTo>
                    <a:pt x="122195" y="357314"/>
                    <a:pt x="-19886" y="274499"/>
                    <a:pt x="2339" y="272912"/>
                  </a:cubicBezTo>
                  <a:cubicBezTo>
                    <a:pt x="24564" y="271325"/>
                    <a:pt x="214270" y="363400"/>
                    <a:pt x="310314" y="371337"/>
                  </a:cubicBezTo>
                  <a:cubicBezTo>
                    <a:pt x="406358" y="379275"/>
                    <a:pt x="491289" y="373454"/>
                    <a:pt x="578602" y="320537"/>
                  </a:cubicBezTo>
                  <a:cubicBezTo>
                    <a:pt x="665914" y="267620"/>
                    <a:pt x="763545" y="103843"/>
                    <a:pt x="834189" y="53837"/>
                  </a:cubicBezTo>
                  <a:cubicBezTo>
                    <a:pt x="904833" y="3831"/>
                    <a:pt x="1020985" y="33464"/>
                    <a:pt x="1027864" y="268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A101F643-DAE8-435C-BFC4-69B141AD6121}"/>
                </a:ext>
              </a:extLst>
            </p:cNvPr>
            <p:cNvSpPr/>
            <p:nvPr/>
          </p:nvSpPr>
          <p:spPr>
            <a:xfrm>
              <a:off x="3353181" y="3249565"/>
              <a:ext cx="298767" cy="206694"/>
            </a:xfrm>
            <a:custGeom>
              <a:avLst/>
              <a:gdLst>
                <a:gd name="connsiteX0" fmla="*/ 101748 w 298767"/>
                <a:gd name="connsiteY0" fmla="*/ 48 h 206694"/>
                <a:gd name="connsiteX1" fmla="*/ 9673 w 298767"/>
                <a:gd name="connsiteY1" fmla="*/ 66723 h 206694"/>
                <a:gd name="connsiteX2" fmla="*/ 101748 w 298767"/>
                <a:gd name="connsiteY2" fmla="*/ 157210 h 206694"/>
                <a:gd name="connsiteX3" fmla="*/ 208110 w 298767"/>
                <a:gd name="connsiteY3" fmla="*/ 192135 h 206694"/>
                <a:gd name="connsiteX4" fmla="*/ 250973 w 298767"/>
                <a:gd name="connsiteY4" fmla="*/ 160385 h 206694"/>
                <a:gd name="connsiteX5" fmla="*/ 254148 w 298767"/>
                <a:gd name="connsiteY5" fmla="*/ 115935 h 206694"/>
                <a:gd name="connsiteX6" fmla="*/ 225573 w 298767"/>
                <a:gd name="connsiteY6" fmla="*/ 7985 h 206694"/>
                <a:gd name="connsiteX7" fmla="*/ 258910 w 298767"/>
                <a:gd name="connsiteY7" fmla="*/ 57198 h 206694"/>
                <a:gd name="connsiteX8" fmla="*/ 293835 w 298767"/>
                <a:gd name="connsiteY8" fmla="*/ 158798 h 206694"/>
                <a:gd name="connsiteX9" fmla="*/ 143023 w 298767"/>
                <a:gd name="connsiteY9" fmla="*/ 206423 h 206694"/>
                <a:gd name="connsiteX10" fmla="*/ 33485 w 298767"/>
                <a:gd name="connsiteY10" fmla="*/ 176260 h 206694"/>
                <a:gd name="connsiteX11" fmla="*/ 148 w 298767"/>
                <a:gd name="connsiteY11" fmla="*/ 134985 h 206694"/>
                <a:gd name="connsiteX12" fmla="*/ 43010 w 298767"/>
                <a:gd name="connsiteY12" fmla="*/ 57198 h 206694"/>
                <a:gd name="connsiteX13" fmla="*/ 101748 w 298767"/>
                <a:gd name="connsiteY13" fmla="*/ 48 h 2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8767" h="206694">
                  <a:moveTo>
                    <a:pt x="101748" y="48"/>
                  </a:moveTo>
                  <a:cubicBezTo>
                    <a:pt x="96192" y="1635"/>
                    <a:pt x="9673" y="40529"/>
                    <a:pt x="9673" y="66723"/>
                  </a:cubicBezTo>
                  <a:cubicBezTo>
                    <a:pt x="9673" y="92917"/>
                    <a:pt x="68675" y="136308"/>
                    <a:pt x="101748" y="157210"/>
                  </a:cubicBezTo>
                  <a:cubicBezTo>
                    <a:pt x="134821" y="178112"/>
                    <a:pt x="183239" y="191606"/>
                    <a:pt x="208110" y="192135"/>
                  </a:cubicBezTo>
                  <a:cubicBezTo>
                    <a:pt x="232981" y="192664"/>
                    <a:pt x="243300" y="173085"/>
                    <a:pt x="250973" y="160385"/>
                  </a:cubicBezTo>
                  <a:cubicBezTo>
                    <a:pt x="258646" y="147685"/>
                    <a:pt x="258381" y="141335"/>
                    <a:pt x="254148" y="115935"/>
                  </a:cubicBezTo>
                  <a:cubicBezTo>
                    <a:pt x="249915" y="90535"/>
                    <a:pt x="224779" y="17774"/>
                    <a:pt x="225573" y="7985"/>
                  </a:cubicBezTo>
                  <a:cubicBezTo>
                    <a:pt x="226367" y="-1804"/>
                    <a:pt x="247533" y="32063"/>
                    <a:pt x="258910" y="57198"/>
                  </a:cubicBezTo>
                  <a:cubicBezTo>
                    <a:pt x="270287" y="82333"/>
                    <a:pt x="313149" y="133927"/>
                    <a:pt x="293835" y="158798"/>
                  </a:cubicBezTo>
                  <a:cubicBezTo>
                    <a:pt x="274521" y="183669"/>
                    <a:pt x="186415" y="203513"/>
                    <a:pt x="143023" y="206423"/>
                  </a:cubicBezTo>
                  <a:cubicBezTo>
                    <a:pt x="99631" y="209333"/>
                    <a:pt x="57297" y="188166"/>
                    <a:pt x="33485" y="176260"/>
                  </a:cubicBezTo>
                  <a:cubicBezTo>
                    <a:pt x="9673" y="164354"/>
                    <a:pt x="-1440" y="154829"/>
                    <a:pt x="148" y="134985"/>
                  </a:cubicBezTo>
                  <a:cubicBezTo>
                    <a:pt x="1735" y="115141"/>
                    <a:pt x="31368" y="78100"/>
                    <a:pt x="43010" y="57198"/>
                  </a:cubicBezTo>
                  <a:cubicBezTo>
                    <a:pt x="54652" y="36296"/>
                    <a:pt x="107304" y="-1539"/>
                    <a:pt x="101748" y="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FAD6F051-8AE2-4078-AE16-E73E2305ADFC}"/>
                </a:ext>
              </a:extLst>
            </p:cNvPr>
            <p:cNvSpPr/>
            <p:nvPr/>
          </p:nvSpPr>
          <p:spPr>
            <a:xfrm>
              <a:off x="3070944" y="3030593"/>
              <a:ext cx="295538" cy="322815"/>
            </a:xfrm>
            <a:custGeom>
              <a:avLst/>
              <a:gdLst>
                <a:gd name="connsiteX0" fmla="*/ 294555 w 295538"/>
                <a:gd name="connsiteY0" fmla="*/ 6824 h 322815"/>
                <a:gd name="connsiteX1" fmla="*/ 106172 w 295538"/>
                <a:gd name="connsiteY1" fmla="*/ 186740 h 322815"/>
                <a:gd name="connsiteX2" fmla="*/ 17272 w 295538"/>
                <a:gd name="connsiteY2" fmla="*/ 315857 h 322815"/>
                <a:gd name="connsiteX3" fmla="*/ 13039 w 295538"/>
                <a:gd name="connsiteY3" fmla="*/ 281990 h 322815"/>
                <a:gd name="connsiteX4" fmla="*/ 156972 w 295538"/>
                <a:gd name="connsiteY4" fmla="*/ 85140 h 322815"/>
                <a:gd name="connsiteX5" fmla="*/ 180255 w 295538"/>
                <a:gd name="connsiteY5" fmla="*/ 42807 h 322815"/>
                <a:gd name="connsiteX6" fmla="*/ 294555 w 295538"/>
                <a:gd name="connsiteY6" fmla="*/ 6824 h 322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538" h="322815">
                  <a:moveTo>
                    <a:pt x="294555" y="6824"/>
                  </a:moveTo>
                  <a:cubicBezTo>
                    <a:pt x="282208" y="30813"/>
                    <a:pt x="152386" y="135235"/>
                    <a:pt x="106172" y="186740"/>
                  </a:cubicBezTo>
                  <a:cubicBezTo>
                    <a:pt x="59958" y="238245"/>
                    <a:pt x="32794" y="299982"/>
                    <a:pt x="17272" y="315857"/>
                  </a:cubicBezTo>
                  <a:cubicBezTo>
                    <a:pt x="1750" y="331732"/>
                    <a:pt x="-10244" y="320443"/>
                    <a:pt x="13039" y="281990"/>
                  </a:cubicBezTo>
                  <a:cubicBezTo>
                    <a:pt x="36322" y="243537"/>
                    <a:pt x="129103" y="125004"/>
                    <a:pt x="156972" y="85140"/>
                  </a:cubicBezTo>
                  <a:cubicBezTo>
                    <a:pt x="184841" y="45276"/>
                    <a:pt x="161205" y="56918"/>
                    <a:pt x="180255" y="42807"/>
                  </a:cubicBezTo>
                  <a:cubicBezTo>
                    <a:pt x="199305" y="28696"/>
                    <a:pt x="306902" y="-17165"/>
                    <a:pt x="294555" y="68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BECD1DB0-6535-4713-AB65-DED8302DCABF}"/>
                </a:ext>
              </a:extLst>
            </p:cNvPr>
            <p:cNvSpPr/>
            <p:nvPr/>
          </p:nvSpPr>
          <p:spPr>
            <a:xfrm>
              <a:off x="2844799" y="2782463"/>
              <a:ext cx="503998" cy="470985"/>
            </a:xfrm>
            <a:custGeom>
              <a:avLst/>
              <a:gdLst>
                <a:gd name="connsiteX0" fmla="*/ 503767 w 503998"/>
                <a:gd name="connsiteY0" fmla="*/ 22120 h 470985"/>
                <a:gd name="connsiteX1" fmla="*/ 404284 w 503998"/>
                <a:gd name="connsiteY1" fmla="*/ 138537 h 470985"/>
                <a:gd name="connsiteX2" fmla="*/ 330200 w 503998"/>
                <a:gd name="connsiteY2" fmla="*/ 290937 h 470985"/>
                <a:gd name="connsiteX3" fmla="*/ 266700 w 503998"/>
                <a:gd name="connsiteY3" fmla="*/ 329037 h 470985"/>
                <a:gd name="connsiteX4" fmla="*/ 207434 w 503998"/>
                <a:gd name="connsiteY4" fmla="*/ 335387 h 470985"/>
                <a:gd name="connsiteX5" fmla="*/ 0 w 503998"/>
                <a:gd name="connsiteY5" fmla="*/ 470854 h 470985"/>
                <a:gd name="connsiteX6" fmla="*/ 209550 w 503998"/>
                <a:gd name="connsiteY6" fmla="*/ 307870 h 470985"/>
                <a:gd name="connsiteX7" fmla="*/ 273050 w 503998"/>
                <a:gd name="connsiteY7" fmla="*/ 242254 h 470985"/>
                <a:gd name="connsiteX8" fmla="*/ 334434 w 503998"/>
                <a:gd name="connsiteY8" fmla="*/ 123720 h 470985"/>
                <a:gd name="connsiteX9" fmla="*/ 374650 w 503998"/>
                <a:gd name="connsiteY9" fmla="*/ 11537 h 470985"/>
                <a:gd name="connsiteX10" fmla="*/ 503767 w 503998"/>
                <a:gd name="connsiteY10" fmla="*/ 22120 h 470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3998" h="470985">
                  <a:moveTo>
                    <a:pt x="503767" y="22120"/>
                  </a:moveTo>
                  <a:cubicBezTo>
                    <a:pt x="508706" y="43287"/>
                    <a:pt x="433212" y="93734"/>
                    <a:pt x="404284" y="138537"/>
                  </a:cubicBezTo>
                  <a:cubicBezTo>
                    <a:pt x="375356" y="183340"/>
                    <a:pt x="353131" y="259187"/>
                    <a:pt x="330200" y="290937"/>
                  </a:cubicBezTo>
                  <a:cubicBezTo>
                    <a:pt x="307269" y="322687"/>
                    <a:pt x="287161" y="321629"/>
                    <a:pt x="266700" y="329037"/>
                  </a:cubicBezTo>
                  <a:cubicBezTo>
                    <a:pt x="246239" y="336445"/>
                    <a:pt x="251884" y="311751"/>
                    <a:pt x="207434" y="335387"/>
                  </a:cubicBezTo>
                  <a:cubicBezTo>
                    <a:pt x="162984" y="359023"/>
                    <a:pt x="-353" y="475440"/>
                    <a:pt x="0" y="470854"/>
                  </a:cubicBezTo>
                  <a:cubicBezTo>
                    <a:pt x="353" y="466268"/>
                    <a:pt x="164042" y="345970"/>
                    <a:pt x="209550" y="307870"/>
                  </a:cubicBezTo>
                  <a:cubicBezTo>
                    <a:pt x="255058" y="269770"/>
                    <a:pt x="252236" y="272946"/>
                    <a:pt x="273050" y="242254"/>
                  </a:cubicBezTo>
                  <a:cubicBezTo>
                    <a:pt x="293864" y="211562"/>
                    <a:pt x="317501" y="162173"/>
                    <a:pt x="334434" y="123720"/>
                  </a:cubicBezTo>
                  <a:cubicBezTo>
                    <a:pt x="351367" y="85267"/>
                    <a:pt x="353131" y="32704"/>
                    <a:pt x="374650" y="11537"/>
                  </a:cubicBezTo>
                  <a:cubicBezTo>
                    <a:pt x="396169" y="-9630"/>
                    <a:pt x="498828" y="953"/>
                    <a:pt x="503767" y="22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08F0AD96-DC82-4B25-AA4C-298F1BFDB3D9}"/>
                </a:ext>
              </a:extLst>
            </p:cNvPr>
            <p:cNvSpPr/>
            <p:nvPr/>
          </p:nvSpPr>
          <p:spPr>
            <a:xfrm>
              <a:off x="3059611" y="3224918"/>
              <a:ext cx="338283" cy="345103"/>
            </a:xfrm>
            <a:custGeom>
              <a:avLst/>
              <a:gdLst>
                <a:gd name="connsiteX0" fmla="*/ 335522 w 338283"/>
                <a:gd name="connsiteY0" fmla="*/ 2999 h 345103"/>
                <a:gd name="connsiteX1" fmla="*/ 181005 w 338283"/>
                <a:gd name="connsiteY1" fmla="*/ 19932 h 345103"/>
                <a:gd name="connsiteX2" fmla="*/ 92105 w 338283"/>
                <a:gd name="connsiteY2" fmla="*/ 115182 h 345103"/>
                <a:gd name="connsiteX3" fmla="*/ 136555 w 338283"/>
                <a:gd name="connsiteY3" fmla="*/ 159632 h 345103"/>
                <a:gd name="connsiteX4" fmla="*/ 5322 w 338283"/>
                <a:gd name="connsiteY4" fmla="*/ 142699 h 345103"/>
                <a:gd name="connsiteX5" fmla="*/ 39188 w 338283"/>
                <a:gd name="connsiteY5" fmla="*/ 309915 h 345103"/>
                <a:gd name="connsiteX6" fmla="*/ 164072 w 338283"/>
                <a:gd name="connsiteY6" fmla="*/ 343782 h 345103"/>
                <a:gd name="connsiteX7" fmla="*/ 208522 w 338283"/>
                <a:gd name="connsiteY7" fmla="*/ 284515 h 345103"/>
                <a:gd name="connsiteX8" fmla="*/ 159838 w 338283"/>
                <a:gd name="connsiteY8" fmla="*/ 254882 h 345103"/>
                <a:gd name="connsiteX9" fmla="*/ 250855 w 338283"/>
                <a:gd name="connsiteY9" fmla="*/ 185032 h 345103"/>
                <a:gd name="connsiteX10" fmla="*/ 282605 w 338283"/>
                <a:gd name="connsiteY10" fmla="*/ 127882 h 345103"/>
                <a:gd name="connsiteX11" fmla="*/ 282605 w 338283"/>
                <a:gd name="connsiteY11" fmla="*/ 91899 h 345103"/>
                <a:gd name="connsiteX12" fmla="*/ 280488 w 338283"/>
                <a:gd name="connsiteY12" fmla="*/ 62265 h 345103"/>
                <a:gd name="connsiteX13" fmla="*/ 335522 w 338283"/>
                <a:gd name="connsiteY13" fmla="*/ 2999 h 34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8283" h="345103">
                  <a:moveTo>
                    <a:pt x="335522" y="2999"/>
                  </a:moveTo>
                  <a:cubicBezTo>
                    <a:pt x="318942" y="-4056"/>
                    <a:pt x="221574" y="1235"/>
                    <a:pt x="181005" y="19932"/>
                  </a:cubicBezTo>
                  <a:cubicBezTo>
                    <a:pt x="140436" y="38629"/>
                    <a:pt x="99513" y="91899"/>
                    <a:pt x="92105" y="115182"/>
                  </a:cubicBezTo>
                  <a:cubicBezTo>
                    <a:pt x="84697" y="138465"/>
                    <a:pt x="151019" y="155046"/>
                    <a:pt x="136555" y="159632"/>
                  </a:cubicBezTo>
                  <a:cubicBezTo>
                    <a:pt x="122091" y="164218"/>
                    <a:pt x="21550" y="117652"/>
                    <a:pt x="5322" y="142699"/>
                  </a:cubicBezTo>
                  <a:cubicBezTo>
                    <a:pt x="-10906" y="167746"/>
                    <a:pt x="12730" y="276401"/>
                    <a:pt x="39188" y="309915"/>
                  </a:cubicBezTo>
                  <a:cubicBezTo>
                    <a:pt x="65646" y="343429"/>
                    <a:pt x="135850" y="348015"/>
                    <a:pt x="164072" y="343782"/>
                  </a:cubicBezTo>
                  <a:cubicBezTo>
                    <a:pt x="192294" y="339549"/>
                    <a:pt x="209228" y="299332"/>
                    <a:pt x="208522" y="284515"/>
                  </a:cubicBezTo>
                  <a:cubicBezTo>
                    <a:pt x="207816" y="269698"/>
                    <a:pt x="152783" y="271462"/>
                    <a:pt x="159838" y="254882"/>
                  </a:cubicBezTo>
                  <a:cubicBezTo>
                    <a:pt x="166893" y="238302"/>
                    <a:pt x="230394" y="206199"/>
                    <a:pt x="250855" y="185032"/>
                  </a:cubicBezTo>
                  <a:cubicBezTo>
                    <a:pt x="271316" y="163865"/>
                    <a:pt x="277313" y="143404"/>
                    <a:pt x="282605" y="127882"/>
                  </a:cubicBezTo>
                  <a:cubicBezTo>
                    <a:pt x="287897" y="112360"/>
                    <a:pt x="282958" y="102835"/>
                    <a:pt x="282605" y="91899"/>
                  </a:cubicBezTo>
                  <a:cubicBezTo>
                    <a:pt x="282252" y="80963"/>
                    <a:pt x="272021" y="73201"/>
                    <a:pt x="280488" y="62265"/>
                  </a:cubicBezTo>
                  <a:cubicBezTo>
                    <a:pt x="288955" y="51329"/>
                    <a:pt x="352102" y="10054"/>
                    <a:pt x="335522" y="29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BDA3E593-DF34-46FF-9142-A8E60DB326D9}"/>
                </a:ext>
              </a:extLst>
            </p:cNvPr>
            <p:cNvSpPr/>
            <p:nvPr/>
          </p:nvSpPr>
          <p:spPr>
            <a:xfrm>
              <a:off x="2845616" y="3455487"/>
              <a:ext cx="742991" cy="441834"/>
            </a:xfrm>
            <a:custGeom>
              <a:avLst/>
              <a:gdLst>
                <a:gd name="connsiteX0" fmla="*/ 739488 w 742991"/>
                <a:gd name="connsiteY0" fmla="*/ 43363 h 441834"/>
                <a:gd name="connsiteX1" fmla="*/ 548988 w 742991"/>
                <a:gd name="connsiteY1" fmla="*/ 501 h 441834"/>
                <a:gd name="connsiteX2" fmla="*/ 439450 w 742991"/>
                <a:gd name="connsiteY2" fmla="*/ 75113 h 441834"/>
                <a:gd name="connsiteX3" fmla="*/ 428338 w 742991"/>
                <a:gd name="connsiteY3" fmla="*/ 27488 h 441834"/>
                <a:gd name="connsiteX4" fmla="*/ 334675 w 742991"/>
                <a:gd name="connsiteY4" fmla="*/ 24313 h 441834"/>
                <a:gd name="connsiteX5" fmla="*/ 255300 w 742991"/>
                <a:gd name="connsiteY5" fmla="*/ 168776 h 441834"/>
                <a:gd name="connsiteX6" fmla="*/ 114013 w 742991"/>
                <a:gd name="connsiteY6" fmla="*/ 232276 h 441834"/>
                <a:gd name="connsiteX7" fmla="*/ 15588 w 742991"/>
                <a:gd name="connsiteY7" fmla="*/ 257676 h 441834"/>
                <a:gd name="connsiteX8" fmla="*/ 18763 w 742991"/>
                <a:gd name="connsiteY8" fmla="*/ 437063 h 441834"/>
                <a:gd name="connsiteX9" fmla="*/ 193388 w 742991"/>
                <a:gd name="connsiteY9" fmla="*/ 384676 h 441834"/>
                <a:gd name="connsiteX10" fmla="*/ 236250 w 742991"/>
                <a:gd name="connsiteY10" fmla="*/ 325938 h 441834"/>
                <a:gd name="connsiteX11" fmla="*/ 325150 w 742991"/>
                <a:gd name="connsiteY11" fmla="*/ 335463 h 441834"/>
                <a:gd name="connsiteX12" fmla="*/ 275938 w 742991"/>
                <a:gd name="connsiteY12" fmla="*/ 298951 h 441834"/>
                <a:gd name="connsiteX13" fmla="*/ 369600 w 742991"/>
                <a:gd name="connsiteY13" fmla="*/ 230688 h 441834"/>
                <a:gd name="connsiteX14" fmla="*/ 407700 w 742991"/>
                <a:gd name="connsiteY14" fmla="*/ 205288 h 441834"/>
                <a:gd name="connsiteX15" fmla="*/ 441038 w 742991"/>
                <a:gd name="connsiteY15" fmla="*/ 216401 h 441834"/>
                <a:gd name="connsiteX16" fmla="*/ 456913 w 742991"/>
                <a:gd name="connsiteY16" fmla="*/ 171951 h 441834"/>
                <a:gd name="connsiteX17" fmla="*/ 518825 w 742991"/>
                <a:gd name="connsiteY17" fmla="*/ 129088 h 441834"/>
                <a:gd name="connsiteX18" fmla="*/ 548988 w 742991"/>
                <a:gd name="connsiteY18" fmla="*/ 111626 h 441834"/>
                <a:gd name="connsiteX19" fmla="*/ 609313 w 742991"/>
                <a:gd name="connsiteY19" fmla="*/ 81463 h 441834"/>
                <a:gd name="connsiteX20" fmla="*/ 669638 w 742991"/>
                <a:gd name="connsiteY20" fmla="*/ 60826 h 441834"/>
                <a:gd name="connsiteX21" fmla="*/ 739488 w 742991"/>
                <a:gd name="connsiteY21" fmla="*/ 43363 h 44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2991" h="441834">
                  <a:moveTo>
                    <a:pt x="739488" y="43363"/>
                  </a:moveTo>
                  <a:cubicBezTo>
                    <a:pt x="719380" y="33309"/>
                    <a:pt x="598994" y="-4791"/>
                    <a:pt x="548988" y="501"/>
                  </a:cubicBezTo>
                  <a:cubicBezTo>
                    <a:pt x="498982" y="5793"/>
                    <a:pt x="459558" y="70615"/>
                    <a:pt x="439450" y="75113"/>
                  </a:cubicBezTo>
                  <a:cubicBezTo>
                    <a:pt x="419342" y="79611"/>
                    <a:pt x="445800" y="35955"/>
                    <a:pt x="428338" y="27488"/>
                  </a:cubicBezTo>
                  <a:cubicBezTo>
                    <a:pt x="410876" y="19021"/>
                    <a:pt x="363515" y="765"/>
                    <a:pt x="334675" y="24313"/>
                  </a:cubicBezTo>
                  <a:cubicBezTo>
                    <a:pt x="305835" y="47861"/>
                    <a:pt x="292077" y="134116"/>
                    <a:pt x="255300" y="168776"/>
                  </a:cubicBezTo>
                  <a:cubicBezTo>
                    <a:pt x="218523" y="203437"/>
                    <a:pt x="153965" y="217459"/>
                    <a:pt x="114013" y="232276"/>
                  </a:cubicBezTo>
                  <a:cubicBezTo>
                    <a:pt x="74061" y="247093"/>
                    <a:pt x="31463" y="223545"/>
                    <a:pt x="15588" y="257676"/>
                  </a:cubicBezTo>
                  <a:cubicBezTo>
                    <a:pt x="-287" y="291807"/>
                    <a:pt x="-10870" y="415896"/>
                    <a:pt x="18763" y="437063"/>
                  </a:cubicBezTo>
                  <a:cubicBezTo>
                    <a:pt x="48396" y="458230"/>
                    <a:pt x="157140" y="403197"/>
                    <a:pt x="193388" y="384676"/>
                  </a:cubicBezTo>
                  <a:cubicBezTo>
                    <a:pt x="229636" y="366155"/>
                    <a:pt x="214290" y="334140"/>
                    <a:pt x="236250" y="325938"/>
                  </a:cubicBezTo>
                  <a:cubicBezTo>
                    <a:pt x="258210" y="317736"/>
                    <a:pt x="318535" y="339961"/>
                    <a:pt x="325150" y="335463"/>
                  </a:cubicBezTo>
                  <a:cubicBezTo>
                    <a:pt x="331765" y="330965"/>
                    <a:pt x="268530" y="316413"/>
                    <a:pt x="275938" y="298951"/>
                  </a:cubicBezTo>
                  <a:cubicBezTo>
                    <a:pt x="283346" y="281489"/>
                    <a:pt x="347640" y="246298"/>
                    <a:pt x="369600" y="230688"/>
                  </a:cubicBezTo>
                  <a:cubicBezTo>
                    <a:pt x="391560" y="215078"/>
                    <a:pt x="395794" y="207669"/>
                    <a:pt x="407700" y="205288"/>
                  </a:cubicBezTo>
                  <a:cubicBezTo>
                    <a:pt x="419606" y="202907"/>
                    <a:pt x="432836" y="221957"/>
                    <a:pt x="441038" y="216401"/>
                  </a:cubicBezTo>
                  <a:cubicBezTo>
                    <a:pt x="449240" y="210845"/>
                    <a:pt x="443948" y="186503"/>
                    <a:pt x="456913" y="171951"/>
                  </a:cubicBezTo>
                  <a:cubicBezTo>
                    <a:pt x="469877" y="157399"/>
                    <a:pt x="503479" y="139142"/>
                    <a:pt x="518825" y="129088"/>
                  </a:cubicBezTo>
                  <a:cubicBezTo>
                    <a:pt x="534171" y="119034"/>
                    <a:pt x="533907" y="119564"/>
                    <a:pt x="548988" y="111626"/>
                  </a:cubicBezTo>
                  <a:cubicBezTo>
                    <a:pt x="564069" y="103689"/>
                    <a:pt x="589205" y="89930"/>
                    <a:pt x="609313" y="81463"/>
                  </a:cubicBezTo>
                  <a:cubicBezTo>
                    <a:pt x="629421" y="72996"/>
                    <a:pt x="651911" y="69293"/>
                    <a:pt x="669638" y="60826"/>
                  </a:cubicBezTo>
                  <a:cubicBezTo>
                    <a:pt x="687365" y="52359"/>
                    <a:pt x="759596" y="53417"/>
                    <a:pt x="739488" y="433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0C59F2FA-3DC7-4D97-8877-94ABF123DDC7}"/>
                </a:ext>
              </a:extLst>
            </p:cNvPr>
            <p:cNvSpPr/>
            <p:nvPr/>
          </p:nvSpPr>
          <p:spPr>
            <a:xfrm>
              <a:off x="2841363" y="3621758"/>
              <a:ext cx="741875" cy="364857"/>
            </a:xfrm>
            <a:custGeom>
              <a:avLst/>
              <a:gdLst>
                <a:gd name="connsiteX0" fmla="*/ 731041 w 741875"/>
                <a:gd name="connsiteY0" fmla="*/ 2505 h 364857"/>
                <a:gd name="connsiteX1" fmla="*/ 713578 w 741875"/>
                <a:gd name="connsiteY1" fmla="*/ 78705 h 364857"/>
                <a:gd name="connsiteX2" fmla="*/ 737391 w 741875"/>
                <a:gd name="connsiteY2" fmla="*/ 97755 h 364857"/>
                <a:gd name="connsiteX3" fmla="*/ 607216 w 741875"/>
                <a:gd name="connsiteY3" fmla="*/ 105692 h 364857"/>
                <a:gd name="connsiteX4" fmla="*/ 589753 w 741875"/>
                <a:gd name="connsiteY4" fmla="*/ 131092 h 364857"/>
                <a:gd name="connsiteX5" fmla="*/ 623091 w 741875"/>
                <a:gd name="connsiteY5" fmla="*/ 194592 h 364857"/>
                <a:gd name="connsiteX6" fmla="*/ 551653 w 741875"/>
                <a:gd name="connsiteY6" fmla="*/ 226342 h 364857"/>
                <a:gd name="connsiteX7" fmla="*/ 477041 w 741875"/>
                <a:gd name="connsiteY7" fmla="*/ 288255 h 364857"/>
                <a:gd name="connsiteX8" fmla="*/ 372266 w 741875"/>
                <a:gd name="connsiteY8" fmla="*/ 332705 h 364857"/>
                <a:gd name="connsiteX9" fmla="*/ 153191 w 741875"/>
                <a:gd name="connsiteY9" fmla="*/ 364455 h 364857"/>
                <a:gd name="connsiteX10" fmla="*/ 15078 w 741875"/>
                <a:gd name="connsiteY10" fmla="*/ 310480 h 364857"/>
                <a:gd name="connsiteX11" fmla="*/ 16666 w 741875"/>
                <a:gd name="connsiteY11" fmla="*/ 250155 h 364857"/>
                <a:gd name="connsiteX12" fmla="*/ 130966 w 741875"/>
                <a:gd name="connsiteY12" fmla="*/ 281905 h 364857"/>
                <a:gd name="connsiteX13" fmla="*/ 330991 w 741875"/>
                <a:gd name="connsiteY13" fmla="*/ 272380 h 364857"/>
                <a:gd name="connsiteX14" fmla="*/ 353216 w 741875"/>
                <a:gd name="connsiteY14" fmla="*/ 215230 h 364857"/>
                <a:gd name="connsiteX15" fmla="*/ 315116 w 741875"/>
                <a:gd name="connsiteY15" fmla="*/ 167605 h 364857"/>
                <a:gd name="connsiteX16" fmla="*/ 354803 w 741875"/>
                <a:gd name="connsiteY16" fmla="*/ 177130 h 364857"/>
                <a:gd name="connsiteX17" fmla="*/ 484978 w 741875"/>
                <a:gd name="connsiteY17" fmla="*/ 161255 h 364857"/>
                <a:gd name="connsiteX18" fmla="*/ 491328 w 741875"/>
                <a:gd name="connsiteY18" fmla="*/ 156492 h 364857"/>
                <a:gd name="connsiteX19" fmla="*/ 475453 w 741875"/>
                <a:gd name="connsiteY19" fmla="*/ 105692 h 364857"/>
                <a:gd name="connsiteX20" fmla="*/ 500853 w 741875"/>
                <a:gd name="connsiteY20" fmla="*/ 64417 h 364857"/>
                <a:gd name="connsiteX21" fmla="*/ 610391 w 741875"/>
                <a:gd name="connsiteY21" fmla="*/ 73942 h 364857"/>
                <a:gd name="connsiteX22" fmla="*/ 600866 w 741875"/>
                <a:gd name="connsiteY22" fmla="*/ 64417 h 364857"/>
                <a:gd name="connsiteX23" fmla="*/ 597691 w 741875"/>
                <a:gd name="connsiteY23" fmla="*/ 21555 h 364857"/>
                <a:gd name="connsiteX24" fmla="*/ 731041 w 741875"/>
                <a:gd name="connsiteY24" fmla="*/ 2505 h 36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41875" h="364857">
                  <a:moveTo>
                    <a:pt x="731041" y="2505"/>
                  </a:moveTo>
                  <a:cubicBezTo>
                    <a:pt x="750356" y="12030"/>
                    <a:pt x="712520" y="62830"/>
                    <a:pt x="713578" y="78705"/>
                  </a:cubicBezTo>
                  <a:cubicBezTo>
                    <a:pt x="714636" y="94580"/>
                    <a:pt x="755118" y="93257"/>
                    <a:pt x="737391" y="97755"/>
                  </a:cubicBezTo>
                  <a:cubicBezTo>
                    <a:pt x="719664" y="102253"/>
                    <a:pt x="631822" y="100136"/>
                    <a:pt x="607216" y="105692"/>
                  </a:cubicBezTo>
                  <a:cubicBezTo>
                    <a:pt x="582610" y="111248"/>
                    <a:pt x="587107" y="116275"/>
                    <a:pt x="589753" y="131092"/>
                  </a:cubicBezTo>
                  <a:cubicBezTo>
                    <a:pt x="592399" y="145909"/>
                    <a:pt x="629441" y="178717"/>
                    <a:pt x="623091" y="194592"/>
                  </a:cubicBezTo>
                  <a:cubicBezTo>
                    <a:pt x="616741" y="210467"/>
                    <a:pt x="575995" y="210732"/>
                    <a:pt x="551653" y="226342"/>
                  </a:cubicBezTo>
                  <a:cubicBezTo>
                    <a:pt x="527311" y="241952"/>
                    <a:pt x="506939" y="270528"/>
                    <a:pt x="477041" y="288255"/>
                  </a:cubicBezTo>
                  <a:cubicBezTo>
                    <a:pt x="447143" y="305982"/>
                    <a:pt x="426241" y="320005"/>
                    <a:pt x="372266" y="332705"/>
                  </a:cubicBezTo>
                  <a:cubicBezTo>
                    <a:pt x="318291" y="345405"/>
                    <a:pt x="212722" y="368159"/>
                    <a:pt x="153191" y="364455"/>
                  </a:cubicBezTo>
                  <a:cubicBezTo>
                    <a:pt x="93660" y="360751"/>
                    <a:pt x="37832" y="329530"/>
                    <a:pt x="15078" y="310480"/>
                  </a:cubicBezTo>
                  <a:cubicBezTo>
                    <a:pt x="-7676" y="291430"/>
                    <a:pt x="-2649" y="254917"/>
                    <a:pt x="16666" y="250155"/>
                  </a:cubicBezTo>
                  <a:cubicBezTo>
                    <a:pt x="35981" y="245393"/>
                    <a:pt x="78578" y="278201"/>
                    <a:pt x="130966" y="281905"/>
                  </a:cubicBezTo>
                  <a:cubicBezTo>
                    <a:pt x="183353" y="285609"/>
                    <a:pt x="293949" y="283492"/>
                    <a:pt x="330991" y="272380"/>
                  </a:cubicBezTo>
                  <a:cubicBezTo>
                    <a:pt x="368033" y="261268"/>
                    <a:pt x="355862" y="232693"/>
                    <a:pt x="353216" y="215230"/>
                  </a:cubicBezTo>
                  <a:cubicBezTo>
                    <a:pt x="350570" y="197767"/>
                    <a:pt x="314852" y="173955"/>
                    <a:pt x="315116" y="167605"/>
                  </a:cubicBezTo>
                  <a:cubicBezTo>
                    <a:pt x="315380" y="161255"/>
                    <a:pt x="326493" y="178188"/>
                    <a:pt x="354803" y="177130"/>
                  </a:cubicBezTo>
                  <a:cubicBezTo>
                    <a:pt x="383113" y="176072"/>
                    <a:pt x="462224" y="164695"/>
                    <a:pt x="484978" y="161255"/>
                  </a:cubicBezTo>
                  <a:cubicBezTo>
                    <a:pt x="507732" y="157815"/>
                    <a:pt x="492915" y="165753"/>
                    <a:pt x="491328" y="156492"/>
                  </a:cubicBezTo>
                  <a:cubicBezTo>
                    <a:pt x="489740" y="147232"/>
                    <a:pt x="473865" y="121038"/>
                    <a:pt x="475453" y="105692"/>
                  </a:cubicBezTo>
                  <a:cubicBezTo>
                    <a:pt x="477040" y="90346"/>
                    <a:pt x="478363" y="69709"/>
                    <a:pt x="500853" y="64417"/>
                  </a:cubicBezTo>
                  <a:cubicBezTo>
                    <a:pt x="523343" y="59125"/>
                    <a:pt x="593722" y="73942"/>
                    <a:pt x="610391" y="73942"/>
                  </a:cubicBezTo>
                  <a:cubicBezTo>
                    <a:pt x="627060" y="73942"/>
                    <a:pt x="602983" y="73148"/>
                    <a:pt x="600866" y="64417"/>
                  </a:cubicBezTo>
                  <a:cubicBezTo>
                    <a:pt x="598749" y="55686"/>
                    <a:pt x="583933" y="30022"/>
                    <a:pt x="597691" y="21555"/>
                  </a:cubicBezTo>
                  <a:cubicBezTo>
                    <a:pt x="611449" y="13088"/>
                    <a:pt x="711726" y="-7020"/>
                    <a:pt x="731041" y="25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66ECCDE0-F9CB-493B-B2AC-B2C777A62F35}"/>
                </a:ext>
              </a:extLst>
            </p:cNvPr>
            <p:cNvSpPr/>
            <p:nvPr/>
          </p:nvSpPr>
          <p:spPr>
            <a:xfrm>
              <a:off x="2872062" y="3137310"/>
              <a:ext cx="194631" cy="521908"/>
            </a:xfrm>
            <a:custGeom>
              <a:avLst/>
              <a:gdLst>
                <a:gd name="connsiteX0" fmla="*/ 123021 w 194631"/>
                <a:gd name="connsiteY0" fmla="*/ 285340 h 521908"/>
                <a:gd name="connsiteX1" fmla="*/ 154771 w 194631"/>
                <a:gd name="connsiteY1" fmla="*/ 372123 h 521908"/>
                <a:gd name="connsiteX2" fmla="*/ 190754 w 194631"/>
                <a:gd name="connsiteY2" fmla="*/ 10173 h 521908"/>
                <a:gd name="connsiteX3" fmla="*/ 55287 w 194631"/>
                <a:gd name="connsiteY3" fmla="*/ 120240 h 521908"/>
                <a:gd name="connsiteX4" fmla="*/ 2371 w 194631"/>
                <a:gd name="connsiteY4" fmla="*/ 334023 h 521908"/>
                <a:gd name="connsiteX5" fmla="*/ 12954 w 194631"/>
                <a:gd name="connsiteY5" fmla="*/ 499123 h 521908"/>
                <a:gd name="connsiteX6" fmla="*/ 46821 w 194631"/>
                <a:gd name="connsiteY6" fmla="*/ 516057 h 521908"/>
                <a:gd name="connsiteX7" fmla="*/ 152654 w 194631"/>
                <a:gd name="connsiteY7" fmla="*/ 456790 h 521908"/>
                <a:gd name="connsiteX8" fmla="*/ 63754 w 194631"/>
                <a:gd name="connsiteY8" fmla="*/ 488540 h 521908"/>
                <a:gd name="connsiteX9" fmla="*/ 38354 w 194631"/>
                <a:gd name="connsiteY9" fmla="*/ 418690 h 521908"/>
                <a:gd name="connsiteX10" fmla="*/ 12954 w 194631"/>
                <a:gd name="connsiteY10" fmla="*/ 215490 h 521908"/>
                <a:gd name="connsiteX11" fmla="*/ 38354 w 194631"/>
                <a:gd name="connsiteY11" fmla="*/ 109657 h 521908"/>
                <a:gd name="connsiteX12" fmla="*/ 131487 w 194631"/>
                <a:gd name="connsiteY12" fmla="*/ 44040 h 521908"/>
                <a:gd name="connsiteX13" fmla="*/ 161121 w 194631"/>
                <a:gd name="connsiteY13" fmla="*/ 120240 h 521908"/>
                <a:gd name="connsiteX14" fmla="*/ 137837 w 194631"/>
                <a:gd name="connsiteY14" fmla="*/ 187973 h 521908"/>
                <a:gd name="connsiteX15" fmla="*/ 159004 w 194631"/>
                <a:gd name="connsiteY15" fmla="*/ 204907 h 521908"/>
                <a:gd name="connsiteX16" fmla="*/ 175937 w 194631"/>
                <a:gd name="connsiteY16" fmla="*/ 365773 h 521908"/>
                <a:gd name="connsiteX17" fmla="*/ 123021 w 194631"/>
                <a:gd name="connsiteY17" fmla="*/ 370007 h 521908"/>
                <a:gd name="connsiteX18" fmla="*/ 123021 w 194631"/>
                <a:gd name="connsiteY18" fmla="*/ 285340 h 52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631" h="521908">
                  <a:moveTo>
                    <a:pt x="123021" y="285340"/>
                  </a:moveTo>
                  <a:cubicBezTo>
                    <a:pt x="128313" y="285693"/>
                    <a:pt x="143482" y="417984"/>
                    <a:pt x="154771" y="372123"/>
                  </a:cubicBezTo>
                  <a:cubicBezTo>
                    <a:pt x="166060" y="326262"/>
                    <a:pt x="207335" y="52153"/>
                    <a:pt x="190754" y="10173"/>
                  </a:cubicBezTo>
                  <a:cubicBezTo>
                    <a:pt x="174173" y="-31808"/>
                    <a:pt x="86684" y="66265"/>
                    <a:pt x="55287" y="120240"/>
                  </a:cubicBezTo>
                  <a:cubicBezTo>
                    <a:pt x="23890" y="174215"/>
                    <a:pt x="9426" y="270876"/>
                    <a:pt x="2371" y="334023"/>
                  </a:cubicBezTo>
                  <a:cubicBezTo>
                    <a:pt x="-4685" y="397170"/>
                    <a:pt x="5546" y="468784"/>
                    <a:pt x="12954" y="499123"/>
                  </a:cubicBezTo>
                  <a:cubicBezTo>
                    <a:pt x="20362" y="529462"/>
                    <a:pt x="23538" y="523113"/>
                    <a:pt x="46821" y="516057"/>
                  </a:cubicBezTo>
                  <a:cubicBezTo>
                    <a:pt x="70104" y="509002"/>
                    <a:pt x="149832" y="461376"/>
                    <a:pt x="152654" y="456790"/>
                  </a:cubicBezTo>
                  <a:cubicBezTo>
                    <a:pt x="155476" y="452204"/>
                    <a:pt x="82804" y="494890"/>
                    <a:pt x="63754" y="488540"/>
                  </a:cubicBezTo>
                  <a:cubicBezTo>
                    <a:pt x="44704" y="482190"/>
                    <a:pt x="46821" y="464198"/>
                    <a:pt x="38354" y="418690"/>
                  </a:cubicBezTo>
                  <a:cubicBezTo>
                    <a:pt x="29887" y="373182"/>
                    <a:pt x="12954" y="266995"/>
                    <a:pt x="12954" y="215490"/>
                  </a:cubicBezTo>
                  <a:cubicBezTo>
                    <a:pt x="12954" y="163985"/>
                    <a:pt x="18598" y="138232"/>
                    <a:pt x="38354" y="109657"/>
                  </a:cubicBezTo>
                  <a:cubicBezTo>
                    <a:pt x="58109" y="81082"/>
                    <a:pt x="111026" y="42276"/>
                    <a:pt x="131487" y="44040"/>
                  </a:cubicBezTo>
                  <a:cubicBezTo>
                    <a:pt x="151948" y="45804"/>
                    <a:pt x="160063" y="96251"/>
                    <a:pt x="161121" y="120240"/>
                  </a:cubicBezTo>
                  <a:cubicBezTo>
                    <a:pt x="162179" y="144229"/>
                    <a:pt x="138190" y="173862"/>
                    <a:pt x="137837" y="187973"/>
                  </a:cubicBezTo>
                  <a:cubicBezTo>
                    <a:pt x="137484" y="202084"/>
                    <a:pt x="152654" y="175274"/>
                    <a:pt x="159004" y="204907"/>
                  </a:cubicBezTo>
                  <a:cubicBezTo>
                    <a:pt x="165354" y="234540"/>
                    <a:pt x="181934" y="338256"/>
                    <a:pt x="175937" y="365773"/>
                  </a:cubicBezTo>
                  <a:cubicBezTo>
                    <a:pt x="169940" y="393290"/>
                    <a:pt x="131135" y="379885"/>
                    <a:pt x="123021" y="370007"/>
                  </a:cubicBezTo>
                  <a:cubicBezTo>
                    <a:pt x="114907" y="360129"/>
                    <a:pt x="117729" y="284987"/>
                    <a:pt x="123021" y="2853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DD269ADF-8908-46F4-A412-D971F9A23499}"/>
                </a:ext>
              </a:extLst>
            </p:cNvPr>
            <p:cNvSpPr/>
            <p:nvPr/>
          </p:nvSpPr>
          <p:spPr>
            <a:xfrm>
              <a:off x="2665919" y="2889200"/>
              <a:ext cx="473097" cy="1043146"/>
            </a:xfrm>
            <a:custGeom>
              <a:avLst/>
              <a:gdLst>
                <a:gd name="connsiteX0" fmla="*/ 473097 w 473097"/>
                <a:gd name="connsiteY0" fmla="*/ 50 h 1043146"/>
                <a:gd name="connsiteX1" fmla="*/ 274130 w 473097"/>
                <a:gd name="connsiteY1" fmla="*/ 196900 h 1043146"/>
                <a:gd name="connsiteX2" fmla="*/ 180997 w 473097"/>
                <a:gd name="connsiteY2" fmla="*/ 306967 h 1043146"/>
                <a:gd name="connsiteX3" fmla="*/ 130197 w 473097"/>
                <a:gd name="connsiteY3" fmla="*/ 611767 h 1043146"/>
                <a:gd name="connsiteX4" fmla="*/ 75164 w 473097"/>
                <a:gd name="connsiteY4" fmla="*/ 1020283 h 1043146"/>
                <a:gd name="connsiteX5" fmla="*/ 77280 w 473097"/>
                <a:gd name="connsiteY5" fmla="*/ 977950 h 1043146"/>
                <a:gd name="connsiteX6" fmla="*/ 94214 w 473097"/>
                <a:gd name="connsiteY6" fmla="*/ 865767 h 1043146"/>
                <a:gd name="connsiteX7" fmla="*/ 5314 w 473097"/>
                <a:gd name="connsiteY7" fmla="*/ 848833 h 1043146"/>
                <a:gd name="connsiteX8" fmla="*/ 11664 w 473097"/>
                <a:gd name="connsiteY8" fmla="*/ 935617 h 1043146"/>
                <a:gd name="connsiteX9" fmla="*/ 24364 w 473097"/>
                <a:gd name="connsiteY9" fmla="*/ 882700 h 1043146"/>
                <a:gd name="connsiteX10" fmla="*/ 18014 w 473097"/>
                <a:gd name="connsiteY10" fmla="*/ 613883 h 1043146"/>
                <a:gd name="connsiteX11" fmla="*/ 104797 w 473097"/>
                <a:gd name="connsiteY11" fmla="*/ 247700 h 1043146"/>
                <a:gd name="connsiteX12" fmla="*/ 250847 w 473097"/>
                <a:gd name="connsiteY12" fmla="*/ 205367 h 1043146"/>
                <a:gd name="connsiteX13" fmla="*/ 219097 w 473097"/>
                <a:gd name="connsiteY13" fmla="*/ 190550 h 1043146"/>
                <a:gd name="connsiteX14" fmla="*/ 229680 w 473097"/>
                <a:gd name="connsiteY14" fmla="*/ 84717 h 1043146"/>
                <a:gd name="connsiteX15" fmla="*/ 305880 w 473097"/>
                <a:gd name="connsiteY15" fmla="*/ 27567 h 1043146"/>
                <a:gd name="connsiteX16" fmla="*/ 202164 w 473097"/>
                <a:gd name="connsiteY16" fmla="*/ 220183 h 1043146"/>
                <a:gd name="connsiteX17" fmla="*/ 274130 w 473097"/>
                <a:gd name="connsiteY17" fmla="*/ 215950 h 1043146"/>
                <a:gd name="connsiteX18" fmla="*/ 473097 w 473097"/>
                <a:gd name="connsiteY18" fmla="*/ 50 h 104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3097" h="1043146">
                  <a:moveTo>
                    <a:pt x="473097" y="50"/>
                  </a:moveTo>
                  <a:cubicBezTo>
                    <a:pt x="473097" y="-3125"/>
                    <a:pt x="322813" y="145747"/>
                    <a:pt x="274130" y="196900"/>
                  </a:cubicBezTo>
                  <a:cubicBezTo>
                    <a:pt x="225447" y="248053"/>
                    <a:pt x="204986" y="237823"/>
                    <a:pt x="180997" y="306967"/>
                  </a:cubicBezTo>
                  <a:cubicBezTo>
                    <a:pt x="157008" y="376111"/>
                    <a:pt x="147836" y="492881"/>
                    <a:pt x="130197" y="611767"/>
                  </a:cubicBezTo>
                  <a:cubicBezTo>
                    <a:pt x="112558" y="730653"/>
                    <a:pt x="83983" y="959253"/>
                    <a:pt x="75164" y="1020283"/>
                  </a:cubicBezTo>
                  <a:cubicBezTo>
                    <a:pt x="66345" y="1081313"/>
                    <a:pt x="74105" y="1003703"/>
                    <a:pt x="77280" y="977950"/>
                  </a:cubicBezTo>
                  <a:cubicBezTo>
                    <a:pt x="80455" y="952197"/>
                    <a:pt x="106208" y="887286"/>
                    <a:pt x="94214" y="865767"/>
                  </a:cubicBezTo>
                  <a:cubicBezTo>
                    <a:pt x="82220" y="844248"/>
                    <a:pt x="19072" y="837191"/>
                    <a:pt x="5314" y="848833"/>
                  </a:cubicBezTo>
                  <a:cubicBezTo>
                    <a:pt x="-8444" y="860475"/>
                    <a:pt x="8489" y="929972"/>
                    <a:pt x="11664" y="935617"/>
                  </a:cubicBezTo>
                  <a:cubicBezTo>
                    <a:pt x="14839" y="941262"/>
                    <a:pt x="23306" y="936322"/>
                    <a:pt x="24364" y="882700"/>
                  </a:cubicBezTo>
                  <a:cubicBezTo>
                    <a:pt x="25422" y="829078"/>
                    <a:pt x="4609" y="719716"/>
                    <a:pt x="18014" y="613883"/>
                  </a:cubicBezTo>
                  <a:cubicBezTo>
                    <a:pt x="31419" y="508050"/>
                    <a:pt x="65991" y="315786"/>
                    <a:pt x="104797" y="247700"/>
                  </a:cubicBezTo>
                  <a:cubicBezTo>
                    <a:pt x="143602" y="179614"/>
                    <a:pt x="231797" y="214892"/>
                    <a:pt x="250847" y="205367"/>
                  </a:cubicBezTo>
                  <a:cubicBezTo>
                    <a:pt x="269897" y="195842"/>
                    <a:pt x="222625" y="210658"/>
                    <a:pt x="219097" y="190550"/>
                  </a:cubicBezTo>
                  <a:cubicBezTo>
                    <a:pt x="215569" y="170442"/>
                    <a:pt x="215216" y="111881"/>
                    <a:pt x="229680" y="84717"/>
                  </a:cubicBezTo>
                  <a:cubicBezTo>
                    <a:pt x="244144" y="57553"/>
                    <a:pt x="310466" y="4989"/>
                    <a:pt x="305880" y="27567"/>
                  </a:cubicBezTo>
                  <a:cubicBezTo>
                    <a:pt x="301294" y="50145"/>
                    <a:pt x="207456" y="188786"/>
                    <a:pt x="202164" y="220183"/>
                  </a:cubicBezTo>
                  <a:cubicBezTo>
                    <a:pt x="196872" y="251580"/>
                    <a:pt x="236736" y="250169"/>
                    <a:pt x="274130" y="215950"/>
                  </a:cubicBezTo>
                  <a:cubicBezTo>
                    <a:pt x="311524" y="181731"/>
                    <a:pt x="473097" y="3225"/>
                    <a:pt x="473097" y="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479554AD-E33C-4822-80AB-72F17120AF5B}"/>
                </a:ext>
              </a:extLst>
            </p:cNvPr>
            <p:cNvSpPr/>
            <p:nvPr/>
          </p:nvSpPr>
          <p:spPr>
            <a:xfrm>
              <a:off x="2963400" y="2852108"/>
              <a:ext cx="183398" cy="67172"/>
            </a:xfrm>
            <a:custGeom>
              <a:avLst/>
              <a:gdLst>
                <a:gd name="connsiteX0" fmla="*/ 4166 w 183398"/>
                <a:gd name="connsiteY0" fmla="*/ 56192 h 67172"/>
                <a:gd name="connsiteX1" fmla="*/ 57083 w 183398"/>
                <a:gd name="connsiteY1" fmla="*/ 64659 h 67172"/>
                <a:gd name="connsiteX2" fmla="*/ 173499 w 183398"/>
                <a:gd name="connsiteY2" fmla="*/ 24442 h 67172"/>
                <a:gd name="connsiteX3" fmla="*/ 162916 w 183398"/>
                <a:gd name="connsiteY3" fmla="*/ 1159 h 67172"/>
                <a:gd name="connsiteX4" fmla="*/ 4166 w 183398"/>
                <a:gd name="connsiteY4" fmla="*/ 56192 h 6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98" h="67172">
                  <a:moveTo>
                    <a:pt x="4166" y="56192"/>
                  </a:moveTo>
                  <a:cubicBezTo>
                    <a:pt x="-13473" y="66775"/>
                    <a:pt x="28861" y="69951"/>
                    <a:pt x="57083" y="64659"/>
                  </a:cubicBezTo>
                  <a:cubicBezTo>
                    <a:pt x="85305" y="59367"/>
                    <a:pt x="155860" y="35025"/>
                    <a:pt x="173499" y="24442"/>
                  </a:cubicBezTo>
                  <a:cubicBezTo>
                    <a:pt x="191138" y="13859"/>
                    <a:pt x="183730" y="-4838"/>
                    <a:pt x="162916" y="1159"/>
                  </a:cubicBezTo>
                  <a:cubicBezTo>
                    <a:pt x="142102" y="7156"/>
                    <a:pt x="21805" y="45609"/>
                    <a:pt x="4166" y="561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ACF3A8AB-898E-4994-8377-BB68A8D79CF6}"/>
                </a:ext>
              </a:extLst>
            </p:cNvPr>
            <p:cNvSpPr/>
            <p:nvPr/>
          </p:nvSpPr>
          <p:spPr>
            <a:xfrm>
              <a:off x="2820156" y="2961566"/>
              <a:ext cx="113651" cy="247250"/>
            </a:xfrm>
            <a:custGeom>
              <a:avLst/>
              <a:gdLst>
                <a:gd name="connsiteX0" fmla="*/ 113543 w 113651"/>
                <a:gd name="connsiteY0" fmla="*/ 3884 h 247250"/>
                <a:gd name="connsiteX1" fmla="*/ 30993 w 113651"/>
                <a:gd name="connsiteY1" fmla="*/ 236717 h 247250"/>
                <a:gd name="connsiteX2" fmla="*/ 3477 w 113651"/>
                <a:gd name="connsiteY2" fmla="*/ 196501 h 247250"/>
                <a:gd name="connsiteX3" fmla="*/ 11943 w 113651"/>
                <a:gd name="connsiteY3" fmla="*/ 99134 h 247250"/>
                <a:gd name="connsiteX4" fmla="*/ 113543 w 113651"/>
                <a:gd name="connsiteY4" fmla="*/ 3884 h 24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651" h="247250">
                  <a:moveTo>
                    <a:pt x="113543" y="3884"/>
                  </a:moveTo>
                  <a:cubicBezTo>
                    <a:pt x="116718" y="26815"/>
                    <a:pt x="49337" y="204614"/>
                    <a:pt x="30993" y="236717"/>
                  </a:cubicBezTo>
                  <a:cubicBezTo>
                    <a:pt x="12649" y="268820"/>
                    <a:pt x="6652" y="219432"/>
                    <a:pt x="3477" y="196501"/>
                  </a:cubicBezTo>
                  <a:cubicBezTo>
                    <a:pt x="302" y="173571"/>
                    <a:pt x="-5343" y="132648"/>
                    <a:pt x="11943" y="99134"/>
                  </a:cubicBezTo>
                  <a:cubicBezTo>
                    <a:pt x="29229" y="65620"/>
                    <a:pt x="110368" y="-19047"/>
                    <a:pt x="113543" y="38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202E6012-4A1C-46CE-8B14-1819D92ACD4D}"/>
                </a:ext>
              </a:extLst>
            </p:cNvPr>
            <p:cNvSpPr/>
            <p:nvPr/>
          </p:nvSpPr>
          <p:spPr>
            <a:xfrm>
              <a:off x="5766442" y="482599"/>
              <a:ext cx="330130" cy="343400"/>
            </a:xfrm>
            <a:custGeom>
              <a:avLst/>
              <a:gdLst>
                <a:gd name="connsiteX0" fmla="*/ 61799 w 330130"/>
                <a:gd name="connsiteY0" fmla="*/ 1 h 343400"/>
                <a:gd name="connsiteX1" fmla="*/ 207849 w 330130"/>
                <a:gd name="connsiteY1" fmla="*/ 187326 h 343400"/>
                <a:gd name="connsiteX2" fmla="*/ 328499 w 330130"/>
                <a:gd name="connsiteY2" fmla="*/ 196851 h 343400"/>
                <a:gd name="connsiteX3" fmla="*/ 274524 w 330130"/>
                <a:gd name="connsiteY3" fmla="*/ 241301 h 343400"/>
                <a:gd name="connsiteX4" fmla="*/ 230074 w 330130"/>
                <a:gd name="connsiteY4" fmla="*/ 320676 h 343400"/>
                <a:gd name="connsiteX5" fmla="*/ 182449 w 330130"/>
                <a:gd name="connsiteY5" fmla="*/ 342901 h 343400"/>
                <a:gd name="connsiteX6" fmla="*/ 169749 w 330130"/>
                <a:gd name="connsiteY6" fmla="*/ 304801 h 343400"/>
                <a:gd name="connsiteX7" fmla="*/ 64974 w 330130"/>
                <a:gd name="connsiteY7" fmla="*/ 276226 h 343400"/>
                <a:gd name="connsiteX8" fmla="*/ 131649 w 330130"/>
                <a:gd name="connsiteY8" fmla="*/ 244476 h 343400"/>
                <a:gd name="connsiteX9" fmla="*/ 26874 w 330130"/>
                <a:gd name="connsiteY9" fmla="*/ 222251 h 343400"/>
                <a:gd name="connsiteX10" fmla="*/ 4649 w 330130"/>
                <a:gd name="connsiteY10" fmla="*/ 212726 h 343400"/>
                <a:gd name="connsiteX11" fmla="*/ 99899 w 330130"/>
                <a:gd name="connsiteY11" fmla="*/ 209551 h 343400"/>
                <a:gd name="connsiteX12" fmla="*/ 58624 w 330130"/>
                <a:gd name="connsiteY12" fmla="*/ 190501 h 343400"/>
                <a:gd name="connsiteX13" fmla="*/ 125299 w 330130"/>
                <a:gd name="connsiteY13" fmla="*/ 184151 h 343400"/>
                <a:gd name="connsiteX14" fmla="*/ 61799 w 330130"/>
                <a:gd name="connsiteY14" fmla="*/ 1 h 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130" h="343400">
                  <a:moveTo>
                    <a:pt x="61799" y="1"/>
                  </a:moveTo>
                  <a:cubicBezTo>
                    <a:pt x="75557" y="530"/>
                    <a:pt x="163399" y="154518"/>
                    <a:pt x="207849" y="187326"/>
                  </a:cubicBezTo>
                  <a:cubicBezTo>
                    <a:pt x="252299" y="220134"/>
                    <a:pt x="317387" y="187855"/>
                    <a:pt x="328499" y="196851"/>
                  </a:cubicBezTo>
                  <a:cubicBezTo>
                    <a:pt x="339611" y="205847"/>
                    <a:pt x="290928" y="220664"/>
                    <a:pt x="274524" y="241301"/>
                  </a:cubicBezTo>
                  <a:cubicBezTo>
                    <a:pt x="258120" y="261938"/>
                    <a:pt x="245420" y="303743"/>
                    <a:pt x="230074" y="320676"/>
                  </a:cubicBezTo>
                  <a:cubicBezTo>
                    <a:pt x="214728" y="337609"/>
                    <a:pt x="192503" y="345547"/>
                    <a:pt x="182449" y="342901"/>
                  </a:cubicBezTo>
                  <a:cubicBezTo>
                    <a:pt x="172395" y="340255"/>
                    <a:pt x="189328" y="315913"/>
                    <a:pt x="169749" y="304801"/>
                  </a:cubicBezTo>
                  <a:cubicBezTo>
                    <a:pt x="150170" y="293689"/>
                    <a:pt x="71324" y="286280"/>
                    <a:pt x="64974" y="276226"/>
                  </a:cubicBezTo>
                  <a:cubicBezTo>
                    <a:pt x="58624" y="266172"/>
                    <a:pt x="137999" y="253472"/>
                    <a:pt x="131649" y="244476"/>
                  </a:cubicBezTo>
                  <a:cubicBezTo>
                    <a:pt x="125299" y="235480"/>
                    <a:pt x="48040" y="227543"/>
                    <a:pt x="26874" y="222251"/>
                  </a:cubicBezTo>
                  <a:cubicBezTo>
                    <a:pt x="5708" y="216959"/>
                    <a:pt x="-7522" y="214843"/>
                    <a:pt x="4649" y="212726"/>
                  </a:cubicBezTo>
                  <a:cubicBezTo>
                    <a:pt x="16820" y="210609"/>
                    <a:pt x="90903" y="213255"/>
                    <a:pt x="99899" y="209551"/>
                  </a:cubicBezTo>
                  <a:cubicBezTo>
                    <a:pt x="108895" y="205847"/>
                    <a:pt x="54391" y="194734"/>
                    <a:pt x="58624" y="190501"/>
                  </a:cubicBezTo>
                  <a:cubicBezTo>
                    <a:pt x="62857" y="186268"/>
                    <a:pt x="123712" y="209022"/>
                    <a:pt x="125299" y="184151"/>
                  </a:cubicBezTo>
                  <a:cubicBezTo>
                    <a:pt x="126887" y="159280"/>
                    <a:pt x="48041" y="-528"/>
                    <a:pt x="61799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A6DEA3D2-0BCC-46FE-8641-6EB4AEED1ADC}"/>
                </a:ext>
              </a:extLst>
            </p:cNvPr>
            <p:cNvSpPr/>
            <p:nvPr/>
          </p:nvSpPr>
          <p:spPr>
            <a:xfrm>
              <a:off x="3799242" y="1857345"/>
              <a:ext cx="80735" cy="501254"/>
            </a:xfrm>
            <a:custGeom>
              <a:avLst/>
              <a:gdLst>
                <a:gd name="connsiteX0" fmla="*/ 6524 w 80735"/>
                <a:gd name="connsiteY0" fmla="*/ 30 h 501254"/>
                <a:gd name="connsiteX1" fmla="*/ 54149 w 80735"/>
                <a:gd name="connsiteY1" fmla="*/ 314355 h 501254"/>
                <a:gd name="connsiteX2" fmla="*/ 174 w 80735"/>
                <a:gd name="connsiteY2" fmla="*/ 498505 h 501254"/>
                <a:gd name="connsiteX3" fmla="*/ 76374 w 80735"/>
                <a:gd name="connsiteY3" fmla="*/ 419130 h 501254"/>
                <a:gd name="connsiteX4" fmla="*/ 66849 w 80735"/>
                <a:gd name="connsiteY4" fmla="*/ 339755 h 501254"/>
                <a:gd name="connsiteX5" fmla="*/ 28749 w 80735"/>
                <a:gd name="connsiteY5" fmla="*/ 295305 h 501254"/>
                <a:gd name="connsiteX6" fmla="*/ 6524 w 80735"/>
                <a:gd name="connsiteY6" fmla="*/ 30 h 501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735" h="501254">
                  <a:moveTo>
                    <a:pt x="6524" y="30"/>
                  </a:moveTo>
                  <a:cubicBezTo>
                    <a:pt x="10757" y="3205"/>
                    <a:pt x="55207" y="231276"/>
                    <a:pt x="54149" y="314355"/>
                  </a:cubicBezTo>
                  <a:cubicBezTo>
                    <a:pt x="53091" y="397434"/>
                    <a:pt x="-3530" y="481043"/>
                    <a:pt x="174" y="498505"/>
                  </a:cubicBezTo>
                  <a:cubicBezTo>
                    <a:pt x="3878" y="515967"/>
                    <a:pt x="65262" y="445588"/>
                    <a:pt x="76374" y="419130"/>
                  </a:cubicBezTo>
                  <a:cubicBezTo>
                    <a:pt x="87487" y="392672"/>
                    <a:pt x="74787" y="360393"/>
                    <a:pt x="66849" y="339755"/>
                  </a:cubicBezTo>
                  <a:cubicBezTo>
                    <a:pt x="58912" y="319118"/>
                    <a:pt x="37216" y="347692"/>
                    <a:pt x="28749" y="295305"/>
                  </a:cubicBezTo>
                  <a:cubicBezTo>
                    <a:pt x="20282" y="242918"/>
                    <a:pt x="2291" y="-3145"/>
                    <a:pt x="6524" y="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3998972A-CB38-4414-A5D3-D4796157EBFB}"/>
                </a:ext>
              </a:extLst>
            </p:cNvPr>
            <p:cNvSpPr/>
            <p:nvPr/>
          </p:nvSpPr>
          <p:spPr>
            <a:xfrm>
              <a:off x="2192806" y="2849974"/>
              <a:ext cx="895636" cy="379072"/>
            </a:xfrm>
            <a:custGeom>
              <a:avLst/>
              <a:gdLst>
                <a:gd name="connsiteX0" fmla="*/ 889060 w 895636"/>
                <a:gd name="connsiteY0" fmla="*/ 21814 h 379072"/>
                <a:gd name="connsiteX1" fmla="*/ 593785 w 895636"/>
                <a:gd name="connsiteY1" fmla="*/ 142464 h 379072"/>
                <a:gd name="connsiteX2" fmla="*/ 263585 w 895636"/>
                <a:gd name="connsiteY2" fmla="*/ 310739 h 379072"/>
                <a:gd name="connsiteX3" fmla="*/ 60 w 895636"/>
                <a:gd name="connsiteY3" fmla="*/ 379001 h 379072"/>
                <a:gd name="connsiteX4" fmla="*/ 285810 w 895636"/>
                <a:gd name="connsiteY4" fmla="*/ 321851 h 379072"/>
                <a:gd name="connsiteX5" fmla="*/ 531873 w 895636"/>
                <a:gd name="connsiteY5" fmla="*/ 231364 h 379072"/>
                <a:gd name="connsiteX6" fmla="*/ 701735 w 895636"/>
                <a:gd name="connsiteY6" fmla="*/ 56739 h 379072"/>
                <a:gd name="connsiteX7" fmla="*/ 790635 w 895636"/>
                <a:gd name="connsiteY7" fmla="*/ 4351 h 379072"/>
                <a:gd name="connsiteX8" fmla="*/ 889060 w 895636"/>
                <a:gd name="connsiteY8" fmla="*/ 21814 h 37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5636" h="379072">
                  <a:moveTo>
                    <a:pt x="889060" y="21814"/>
                  </a:moveTo>
                  <a:cubicBezTo>
                    <a:pt x="856252" y="44833"/>
                    <a:pt x="698031" y="94310"/>
                    <a:pt x="593785" y="142464"/>
                  </a:cubicBezTo>
                  <a:cubicBezTo>
                    <a:pt x="489539" y="190618"/>
                    <a:pt x="362539" y="271316"/>
                    <a:pt x="263585" y="310739"/>
                  </a:cubicBezTo>
                  <a:cubicBezTo>
                    <a:pt x="164631" y="350162"/>
                    <a:pt x="-3644" y="377149"/>
                    <a:pt x="60" y="379001"/>
                  </a:cubicBezTo>
                  <a:cubicBezTo>
                    <a:pt x="3764" y="380853"/>
                    <a:pt x="197175" y="346457"/>
                    <a:pt x="285810" y="321851"/>
                  </a:cubicBezTo>
                  <a:cubicBezTo>
                    <a:pt x="374445" y="297245"/>
                    <a:pt x="462552" y="275549"/>
                    <a:pt x="531873" y="231364"/>
                  </a:cubicBezTo>
                  <a:cubicBezTo>
                    <a:pt x="601194" y="187179"/>
                    <a:pt x="658608" y="94574"/>
                    <a:pt x="701735" y="56739"/>
                  </a:cubicBezTo>
                  <a:cubicBezTo>
                    <a:pt x="744862" y="18904"/>
                    <a:pt x="758356" y="12818"/>
                    <a:pt x="790635" y="4351"/>
                  </a:cubicBezTo>
                  <a:cubicBezTo>
                    <a:pt x="822914" y="-4116"/>
                    <a:pt x="921868" y="-1205"/>
                    <a:pt x="889060" y="21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18A696E4-E917-43B3-B7AA-4A860B8A4522}"/>
                </a:ext>
              </a:extLst>
            </p:cNvPr>
            <p:cNvSpPr/>
            <p:nvPr/>
          </p:nvSpPr>
          <p:spPr>
            <a:xfrm>
              <a:off x="2136619" y="3021511"/>
              <a:ext cx="659938" cy="571099"/>
            </a:xfrm>
            <a:custGeom>
              <a:avLst/>
              <a:gdLst>
                <a:gd name="connsiteX0" fmla="*/ 657910 w 659938"/>
                <a:gd name="connsiteY0" fmla="*/ 4264 h 571099"/>
                <a:gd name="connsiteX1" fmla="*/ 472172 w 659938"/>
                <a:gd name="connsiteY1" fmla="*/ 226514 h 571099"/>
                <a:gd name="connsiteX2" fmla="*/ 365810 w 659938"/>
                <a:gd name="connsiteY2" fmla="*/ 290014 h 571099"/>
                <a:gd name="connsiteX3" fmla="*/ 297547 w 659938"/>
                <a:gd name="connsiteY3" fmla="*/ 426539 h 571099"/>
                <a:gd name="connsiteX4" fmla="*/ 184835 w 659938"/>
                <a:gd name="connsiteY4" fmla="*/ 507502 h 571099"/>
                <a:gd name="connsiteX5" fmla="*/ 685 w 659938"/>
                <a:gd name="connsiteY5" fmla="*/ 571002 h 571099"/>
                <a:gd name="connsiteX6" fmla="*/ 256272 w 659938"/>
                <a:gd name="connsiteY6" fmla="*/ 493214 h 571099"/>
                <a:gd name="connsiteX7" fmla="*/ 359460 w 659938"/>
                <a:gd name="connsiteY7" fmla="*/ 351927 h 571099"/>
                <a:gd name="connsiteX8" fmla="*/ 457885 w 659938"/>
                <a:gd name="connsiteY8" fmla="*/ 229689 h 571099"/>
                <a:gd name="connsiteX9" fmla="*/ 564247 w 659938"/>
                <a:gd name="connsiteY9" fmla="*/ 91577 h 571099"/>
                <a:gd name="connsiteX10" fmla="*/ 657910 w 659938"/>
                <a:gd name="connsiteY10" fmla="*/ 4264 h 571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938" h="571099">
                  <a:moveTo>
                    <a:pt x="657910" y="4264"/>
                  </a:moveTo>
                  <a:cubicBezTo>
                    <a:pt x="642564" y="26754"/>
                    <a:pt x="520855" y="178889"/>
                    <a:pt x="472172" y="226514"/>
                  </a:cubicBezTo>
                  <a:cubicBezTo>
                    <a:pt x="423489" y="274139"/>
                    <a:pt x="394914" y="256677"/>
                    <a:pt x="365810" y="290014"/>
                  </a:cubicBezTo>
                  <a:cubicBezTo>
                    <a:pt x="336706" y="323351"/>
                    <a:pt x="327709" y="390291"/>
                    <a:pt x="297547" y="426539"/>
                  </a:cubicBezTo>
                  <a:cubicBezTo>
                    <a:pt x="267384" y="462787"/>
                    <a:pt x="234312" y="483425"/>
                    <a:pt x="184835" y="507502"/>
                  </a:cubicBezTo>
                  <a:cubicBezTo>
                    <a:pt x="135358" y="531579"/>
                    <a:pt x="-11221" y="573383"/>
                    <a:pt x="685" y="571002"/>
                  </a:cubicBezTo>
                  <a:cubicBezTo>
                    <a:pt x="12591" y="568621"/>
                    <a:pt x="196476" y="529727"/>
                    <a:pt x="256272" y="493214"/>
                  </a:cubicBezTo>
                  <a:cubicBezTo>
                    <a:pt x="316068" y="456702"/>
                    <a:pt x="325858" y="395848"/>
                    <a:pt x="359460" y="351927"/>
                  </a:cubicBezTo>
                  <a:cubicBezTo>
                    <a:pt x="393062" y="308006"/>
                    <a:pt x="423754" y="273081"/>
                    <a:pt x="457885" y="229689"/>
                  </a:cubicBezTo>
                  <a:cubicBezTo>
                    <a:pt x="492016" y="186297"/>
                    <a:pt x="530910" y="129412"/>
                    <a:pt x="564247" y="91577"/>
                  </a:cubicBezTo>
                  <a:cubicBezTo>
                    <a:pt x="597584" y="53742"/>
                    <a:pt x="673256" y="-18226"/>
                    <a:pt x="657910" y="42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DE650224-A1A2-4656-8C31-D4117B2ECAD3}"/>
                </a:ext>
              </a:extLst>
            </p:cNvPr>
            <p:cNvSpPr/>
            <p:nvPr/>
          </p:nvSpPr>
          <p:spPr>
            <a:xfrm>
              <a:off x="2533873" y="3235229"/>
              <a:ext cx="173557" cy="533871"/>
            </a:xfrm>
            <a:custGeom>
              <a:avLst/>
              <a:gdLst>
                <a:gd name="connsiteX0" fmla="*/ 173343 w 173557"/>
                <a:gd name="connsiteY0" fmla="*/ 3271 h 533871"/>
                <a:gd name="connsiteX1" fmla="*/ 90793 w 173557"/>
                <a:gd name="connsiteY1" fmla="*/ 325534 h 533871"/>
                <a:gd name="connsiteX2" fmla="*/ 68568 w 173557"/>
                <a:gd name="connsiteY2" fmla="*/ 481109 h 533871"/>
                <a:gd name="connsiteX3" fmla="*/ 306 w 173557"/>
                <a:gd name="connsiteY3" fmla="*/ 523971 h 533871"/>
                <a:gd name="connsiteX4" fmla="*/ 98731 w 173557"/>
                <a:gd name="connsiteY4" fmla="*/ 311246 h 533871"/>
                <a:gd name="connsiteX5" fmla="*/ 114606 w 173557"/>
                <a:gd name="connsiteY5" fmla="*/ 165196 h 533871"/>
                <a:gd name="connsiteX6" fmla="*/ 173343 w 173557"/>
                <a:gd name="connsiteY6" fmla="*/ 3271 h 53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57" h="533871">
                  <a:moveTo>
                    <a:pt x="173343" y="3271"/>
                  </a:moveTo>
                  <a:cubicBezTo>
                    <a:pt x="169374" y="29994"/>
                    <a:pt x="108255" y="245894"/>
                    <a:pt x="90793" y="325534"/>
                  </a:cubicBezTo>
                  <a:cubicBezTo>
                    <a:pt x="73331" y="405174"/>
                    <a:pt x="83649" y="448036"/>
                    <a:pt x="68568" y="481109"/>
                  </a:cubicBezTo>
                  <a:cubicBezTo>
                    <a:pt x="53487" y="514182"/>
                    <a:pt x="-4721" y="552282"/>
                    <a:pt x="306" y="523971"/>
                  </a:cubicBezTo>
                  <a:cubicBezTo>
                    <a:pt x="5333" y="495661"/>
                    <a:pt x="79681" y="371042"/>
                    <a:pt x="98731" y="311246"/>
                  </a:cubicBezTo>
                  <a:cubicBezTo>
                    <a:pt x="117781" y="251450"/>
                    <a:pt x="104287" y="209381"/>
                    <a:pt x="114606" y="165196"/>
                  </a:cubicBezTo>
                  <a:cubicBezTo>
                    <a:pt x="124925" y="121011"/>
                    <a:pt x="177312" y="-23452"/>
                    <a:pt x="173343" y="32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9E35DE35-F387-49C3-B8BC-7D69EEE05DAC}"/>
                </a:ext>
              </a:extLst>
            </p:cNvPr>
            <p:cNvSpPr/>
            <p:nvPr/>
          </p:nvSpPr>
          <p:spPr>
            <a:xfrm>
              <a:off x="2308174" y="3245791"/>
              <a:ext cx="158915" cy="164205"/>
            </a:xfrm>
            <a:custGeom>
              <a:avLst/>
              <a:gdLst>
                <a:gd name="connsiteX0" fmla="*/ 157742 w 158915"/>
                <a:gd name="connsiteY0" fmla="*/ 3292 h 164205"/>
                <a:gd name="connsiteX1" fmla="*/ 73075 w 158915"/>
                <a:gd name="connsiteY1" fmla="*/ 130292 h 164205"/>
                <a:gd name="connsiteX2" fmla="*/ 56142 w 158915"/>
                <a:gd name="connsiteY2" fmla="*/ 164159 h 164205"/>
                <a:gd name="connsiteX3" fmla="*/ 66725 w 158915"/>
                <a:gd name="connsiteY3" fmla="*/ 136642 h 164205"/>
                <a:gd name="connsiteX4" fmla="*/ 22275 w 158915"/>
                <a:gd name="connsiteY4" fmla="*/ 96426 h 164205"/>
                <a:gd name="connsiteX5" fmla="*/ 5342 w 158915"/>
                <a:gd name="connsiteY5" fmla="*/ 64676 h 164205"/>
                <a:gd name="connsiteX6" fmla="*/ 115409 w 158915"/>
                <a:gd name="connsiteY6" fmla="*/ 39276 h 164205"/>
                <a:gd name="connsiteX7" fmla="*/ 157742 w 158915"/>
                <a:gd name="connsiteY7" fmla="*/ 3292 h 16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8915" h="164205">
                  <a:moveTo>
                    <a:pt x="157742" y="3292"/>
                  </a:moveTo>
                  <a:cubicBezTo>
                    <a:pt x="150686" y="18461"/>
                    <a:pt x="90008" y="103481"/>
                    <a:pt x="73075" y="130292"/>
                  </a:cubicBezTo>
                  <a:cubicBezTo>
                    <a:pt x="56142" y="157103"/>
                    <a:pt x="57200" y="163101"/>
                    <a:pt x="56142" y="164159"/>
                  </a:cubicBezTo>
                  <a:cubicBezTo>
                    <a:pt x="55084" y="165217"/>
                    <a:pt x="72369" y="147931"/>
                    <a:pt x="66725" y="136642"/>
                  </a:cubicBezTo>
                  <a:cubicBezTo>
                    <a:pt x="61081" y="125353"/>
                    <a:pt x="32505" y="108420"/>
                    <a:pt x="22275" y="96426"/>
                  </a:cubicBezTo>
                  <a:cubicBezTo>
                    <a:pt x="12045" y="84432"/>
                    <a:pt x="-10180" y="74201"/>
                    <a:pt x="5342" y="64676"/>
                  </a:cubicBezTo>
                  <a:cubicBezTo>
                    <a:pt x="20864" y="55151"/>
                    <a:pt x="92126" y="48801"/>
                    <a:pt x="115409" y="39276"/>
                  </a:cubicBezTo>
                  <a:cubicBezTo>
                    <a:pt x="138692" y="29751"/>
                    <a:pt x="164798" y="-11877"/>
                    <a:pt x="157742" y="32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F2861B8C-BD59-433D-9C4C-C6030DD92D9A}"/>
                </a:ext>
              </a:extLst>
            </p:cNvPr>
            <p:cNvSpPr/>
            <p:nvPr/>
          </p:nvSpPr>
          <p:spPr>
            <a:xfrm>
              <a:off x="2105770" y="3329442"/>
              <a:ext cx="235144" cy="191341"/>
            </a:xfrm>
            <a:custGeom>
              <a:avLst/>
              <a:gdLst>
                <a:gd name="connsiteX0" fmla="*/ 114613 w 235144"/>
                <a:gd name="connsiteY0" fmla="*/ 75 h 191341"/>
                <a:gd name="connsiteX1" fmla="*/ 233146 w 235144"/>
                <a:gd name="connsiteY1" fmla="*/ 114375 h 191341"/>
                <a:gd name="connsiteX2" fmla="*/ 2429 w 235144"/>
                <a:gd name="connsiteY2" fmla="*/ 190575 h 191341"/>
                <a:gd name="connsiteX3" fmla="*/ 112496 w 235144"/>
                <a:gd name="connsiteY3" fmla="*/ 150358 h 191341"/>
                <a:gd name="connsiteX4" fmla="*/ 118846 w 235144"/>
                <a:gd name="connsiteY4" fmla="*/ 97441 h 191341"/>
                <a:gd name="connsiteX5" fmla="*/ 114613 w 235144"/>
                <a:gd name="connsiteY5" fmla="*/ 75 h 19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144" h="191341">
                  <a:moveTo>
                    <a:pt x="114613" y="75"/>
                  </a:moveTo>
                  <a:cubicBezTo>
                    <a:pt x="133663" y="2897"/>
                    <a:pt x="251843" y="82625"/>
                    <a:pt x="233146" y="114375"/>
                  </a:cubicBezTo>
                  <a:cubicBezTo>
                    <a:pt x="214449" y="146125"/>
                    <a:pt x="22537" y="184578"/>
                    <a:pt x="2429" y="190575"/>
                  </a:cubicBezTo>
                  <a:cubicBezTo>
                    <a:pt x="-17679" y="196572"/>
                    <a:pt x="93093" y="165880"/>
                    <a:pt x="112496" y="150358"/>
                  </a:cubicBezTo>
                  <a:cubicBezTo>
                    <a:pt x="131899" y="134836"/>
                    <a:pt x="115318" y="120371"/>
                    <a:pt x="118846" y="97441"/>
                  </a:cubicBezTo>
                  <a:cubicBezTo>
                    <a:pt x="122374" y="74511"/>
                    <a:pt x="95563" y="-2747"/>
                    <a:pt x="114613" y="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3C7D766A-3FA4-40A9-B5AE-C955CEBC6255}"/>
                </a:ext>
              </a:extLst>
            </p:cNvPr>
            <p:cNvSpPr/>
            <p:nvPr/>
          </p:nvSpPr>
          <p:spPr>
            <a:xfrm>
              <a:off x="2314450" y="3414593"/>
              <a:ext cx="184705" cy="282094"/>
            </a:xfrm>
            <a:custGeom>
              <a:avLst/>
              <a:gdLst>
                <a:gd name="connsiteX0" fmla="*/ 183216 w 184705"/>
                <a:gd name="connsiteY0" fmla="*/ 3824 h 282094"/>
                <a:gd name="connsiteX1" fmla="*/ 9649 w 184705"/>
                <a:gd name="connsiteY1" fmla="*/ 262057 h 282094"/>
                <a:gd name="connsiteX2" fmla="*/ 20233 w 184705"/>
                <a:gd name="connsiteY2" fmla="*/ 255707 h 282094"/>
                <a:gd name="connsiteX3" fmla="*/ 1183 w 184705"/>
                <a:gd name="connsiteY3" fmla="*/ 181624 h 282094"/>
                <a:gd name="connsiteX4" fmla="*/ 11766 w 184705"/>
                <a:gd name="connsiteY4" fmla="*/ 156224 h 282094"/>
                <a:gd name="connsiteX5" fmla="*/ 90083 w 184705"/>
                <a:gd name="connsiteY5" fmla="*/ 111774 h 282094"/>
                <a:gd name="connsiteX6" fmla="*/ 183216 w 184705"/>
                <a:gd name="connsiteY6" fmla="*/ 3824 h 282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705" h="282094">
                  <a:moveTo>
                    <a:pt x="183216" y="3824"/>
                  </a:moveTo>
                  <a:cubicBezTo>
                    <a:pt x="169810" y="28871"/>
                    <a:pt x="36813" y="220076"/>
                    <a:pt x="9649" y="262057"/>
                  </a:cubicBezTo>
                  <a:cubicBezTo>
                    <a:pt x="-17515" y="304038"/>
                    <a:pt x="21644" y="269112"/>
                    <a:pt x="20233" y="255707"/>
                  </a:cubicBezTo>
                  <a:cubicBezTo>
                    <a:pt x="18822" y="242302"/>
                    <a:pt x="2594" y="198204"/>
                    <a:pt x="1183" y="181624"/>
                  </a:cubicBezTo>
                  <a:cubicBezTo>
                    <a:pt x="-228" y="165044"/>
                    <a:pt x="-3050" y="167866"/>
                    <a:pt x="11766" y="156224"/>
                  </a:cubicBezTo>
                  <a:cubicBezTo>
                    <a:pt x="26582" y="144582"/>
                    <a:pt x="64330" y="139643"/>
                    <a:pt x="90083" y="111774"/>
                  </a:cubicBezTo>
                  <a:cubicBezTo>
                    <a:pt x="115836" y="83905"/>
                    <a:pt x="196622" y="-21223"/>
                    <a:pt x="183216" y="38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7243CE5B-5BC9-40B7-AA0F-BCB5BE5A8D9A}"/>
                </a:ext>
              </a:extLst>
            </p:cNvPr>
            <p:cNvSpPr/>
            <p:nvPr/>
          </p:nvSpPr>
          <p:spPr>
            <a:xfrm>
              <a:off x="2146958" y="3571572"/>
              <a:ext cx="119244" cy="171407"/>
            </a:xfrm>
            <a:custGeom>
              <a:avLst/>
              <a:gdLst>
                <a:gd name="connsiteX0" fmla="*/ 103058 w 119244"/>
                <a:gd name="connsiteY0" fmla="*/ 1361 h 171407"/>
                <a:gd name="connsiteX1" fmla="*/ 28975 w 119244"/>
                <a:gd name="connsiteY1" fmla="*/ 96611 h 171407"/>
                <a:gd name="connsiteX2" fmla="*/ 115758 w 119244"/>
                <a:gd name="connsiteY2" fmla="*/ 138945 h 171407"/>
                <a:gd name="connsiteX3" fmla="*/ 94591 w 119244"/>
                <a:gd name="connsiteY3" fmla="*/ 162228 h 171407"/>
                <a:gd name="connsiteX4" fmla="*/ 24741 w 119244"/>
                <a:gd name="connsiteY4" fmla="*/ 166461 h 171407"/>
                <a:gd name="connsiteX5" fmla="*/ 5691 w 119244"/>
                <a:gd name="connsiteY5" fmla="*/ 94495 h 171407"/>
                <a:gd name="connsiteX6" fmla="*/ 7808 w 119244"/>
                <a:gd name="connsiteY6" fmla="*/ 43695 h 171407"/>
                <a:gd name="connsiteX7" fmla="*/ 103058 w 119244"/>
                <a:gd name="connsiteY7" fmla="*/ 1361 h 17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44" h="171407">
                  <a:moveTo>
                    <a:pt x="103058" y="1361"/>
                  </a:moveTo>
                  <a:cubicBezTo>
                    <a:pt x="106586" y="10180"/>
                    <a:pt x="26858" y="73680"/>
                    <a:pt x="28975" y="96611"/>
                  </a:cubicBezTo>
                  <a:cubicBezTo>
                    <a:pt x="31092" y="119542"/>
                    <a:pt x="104822" y="128009"/>
                    <a:pt x="115758" y="138945"/>
                  </a:cubicBezTo>
                  <a:cubicBezTo>
                    <a:pt x="126694" y="149881"/>
                    <a:pt x="109760" y="157642"/>
                    <a:pt x="94591" y="162228"/>
                  </a:cubicBezTo>
                  <a:cubicBezTo>
                    <a:pt x="79422" y="166814"/>
                    <a:pt x="39558" y="177750"/>
                    <a:pt x="24741" y="166461"/>
                  </a:cubicBezTo>
                  <a:cubicBezTo>
                    <a:pt x="9924" y="155172"/>
                    <a:pt x="8513" y="114956"/>
                    <a:pt x="5691" y="94495"/>
                  </a:cubicBezTo>
                  <a:cubicBezTo>
                    <a:pt x="2869" y="74034"/>
                    <a:pt x="-6656" y="58512"/>
                    <a:pt x="7808" y="43695"/>
                  </a:cubicBezTo>
                  <a:cubicBezTo>
                    <a:pt x="22272" y="28878"/>
                    <a:pt x="99530" y="-7458"/>
                    <a:pt x="103058" y="13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F2A3982B-F6E7-463B-BB82-EA0345061A67}"/>
                </a:ext>
              </a:extLst>
            </p:cNvPr>
            <p:cNvSpPr/>
            <p:nvPr/>
          </p:nvSpPr>
          <p:spPr>
            <a:xfrm>
              <a:off x="2051018" y="3286012"/>
              <a:ext cx="294776" cy="153453"/>
            </a:xfrm>
            <a:custGeom>
              <a:avLst/>
              <a:gdLst>
                <a:gd name="connsiteX0" fmla="*/ 294248 w 294776"/>
                <a:gd name="connsiteY0" fmla="*/ 5405 h 153453"/>
                <a:gd name="connsiteX1" fmla="*/ 65648 w 294776"/>
                <a:gd name="connsiteY1" fmla="*/ 136638 h 153453"/>
                <a:gd name="connsiteX2" fmla="*/ 2148 w 294776"/>
                <a:gd name="connsiteY2" fmla="*/ 140871 h 153453"/>
                <a:gd name="connsiteX3" fmla="*/ 124915 w 294776"/>
                <a:gd name="connsiteY3" fmla="*/ 37155 h 153453"/>
                <a:gd name="connsiteX4" fmla="*/ 294248 w 294776"/>
                <a:gd name="connsiteY4" fmla="*/ 5405 h 1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776" h="153453">
                  <a:moveTo>
                    <a:pt x="294248" y="5405"/>
                  </a:moveTo>
                  <a:cubicBezTo>
                    <a:pt x="284370" y="21985"/>
                    <a:pt x="114331" y="114060"/>
                    <a:pt x="65648" y="136638"/>
                  </a:cubicBezTo>
                  <a:cubicBezTo>
                    <a:pt x="16965" y="159216"/>
                    <a:pt x="-7730" y="157451"/>
                    <a:pt x="2148" y="140871"/>
                  </a:cubicBezTo>
                  <a:cubicBezTo>
                    <a:pt x="12026" y="124291"/>
                    <a:pt x="76937" y="60791"/>
                    <a:pt x="124915" y="37155"/>
                  </a:cubicBezTo>
                  <a:cubicBezTo>
                    <a:pt x="172893" y="13519"/>
                    <a:pt x="304126" y="-11175"/>
                    <a:pt x="294248" y="5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ADA1AE8D-3C60-4D11-9C5F-EA428EC830D6}"/>
                </a:ext>
              </a:extLst>
            </p:cNvPr>
            <p:cNvSpPr/>
            <p:nvPr/>
          </p:nvSpPr>
          <p:spPr>
            <a:xfrm>
              <a:off x="1862114" y="3261695"/>
              <a:ext cx="284578" cy="744110"/>
            </a:xfrm>
            <a:custGeom>
              <a:avLst/>
              <a:gdLst>
                <a:gd name="connsiteX0" fmla="*/ 283127 w 284578"/>
                <a:gd name="connsiteY0" fmla="*/ 14905 h 744110"/>
                <a:gd name="connsiteX1" fmla="*/ 98977 w 284578"/>
                <a:gd name="connsiteY1" fmla="*/ 241918 h 744110"/>
                <a:gd name="connsiteX2" fmla="*/ 76752 w 284578"/>
                <a:gd name="connsiteY2" fmla="*/ 303830 h 744110"/>
                <a:gd name="connsiteX3" fmla="*/ 13252 w 284578"/>
                <a:gd name="connsiteY3" fmla="*/ 541955 h 744110"/>
                <a:gd name="connsiteX4" fmla="*/ 62465 w 284578"/>
                <a:gd name="connsiteY4" fmla="*/ 695943 h 744110"/>
                <a:gd name="connsiteX5" fmla="*/ 119615 w 284578"/>
                <a:gd name="connsiteY5" fmla="*/ 743568 h 744110"/>
                <a:gd name="connsiteX6" fmla="*/ 22777 w 284578"/>
                <a:gd name="connsiteY6" fmla="*/ 672130 h 744110"/>
                <a:gd name="connsiteX7" fmla="*/ 6902 w 284578"/>
                <a:gd name="connsiteY7" fmla="*/ 500680 h 744110"/>
                <a:gd name="connsiteX8" fmla="*/ 114852 w 284578"/>
                <a:gd name="connsiteY8" fmla="*/ 243505 h 744110"/>
                <a:gd name="connsiteX9" fmla="*/ 119615 w 284578"/>
                <a:gd name="connsiteY9" fmla="*/ 153018 h 744110"/>
                <a:gd name="connsiteX10" fmla="*/ 141840 w 284578"/>
                <a:gd name="connsiteY10" fmla="*/ 76818 h 744110"/>
                <a:gd name="connsiteX11" fmla="*/ 184702 w 284578"/>
                <a:gd name="connsiteY11" fmla="*/ 29193 h 744110"/>
                <a:gd name="connsiteX12" fmla="*/ 283127 w 284578"/>
                <a:gd name="connsiteY12" fmla="*/ 14905 h 744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578" h="744110">
                  <a:moveTo>
                    <a:pt x="283127" y="14905"/>
                  </a:moveTo>
                  <a:cubicBezTo>
                    <a:pt x="268839" y="50359"/>
                    <a:pt x="133373" y="193764"/>
                    <a:pt x="98977" y="241918"/>
                  </a:cubicBezTo>
                  <a:cubicBezTo>
                    <a:pt x="64581" y="290072"/>
                    <a:pt x="91039" y="253824"/>
                    <a:pt x="76752" y="303830"/>
                  </a:cubicBezTo>
                  <a:cubicBezTo>
                    <a:pt x="62464" y="353836"/>
                    <a:pt x="15633" y="476603"/>
                    <a:pt x="13252" y="541955"/>
                  </a:cubicBezTo>
                  <a:cubicBezTo>
                    <a:pt x="10871" y="607307"/>
                    <a:pt x="44738" y="662341"/>
                    <a:pt x="62465" y="695943"/>
                  </a:cubicBezTo>
                  <a:cubicBezTo>
                    <a:pt x="80192" y="729545"/>
                    <a:pt x="126230" y="747537"/>
                    <a:pt x="119615" y="743568"/>
                  </a:cubicBezTo>
                  <a:cubicBezTo>
                    <a:pt x="113000" y="739599"/>
                    <a:pt x="41563" y="712611"/>
                    <a:pt x="22777" y="672130"/>
                  </a:cubicBezTo>
                  <a:cubicBezTo>
                    <a:pt x="3991" y="631649"/>
                    <a:pt x="-8444" y="572117"/>
                    <a:pt x="6902" y="500680"/>
                  </a:cubicBezTo>
                  <a:cubicBezTo>
                    <a:pt x="22248" y="429243"/>
                    <a:pt x="96067" y="301448"/>
                    <a:pt x="114852" y="243505"/>
                  </a:cubicBezTo>
                  <a:cubicBezTo>
                    <a:pt x="133637" y="185562"/>
                    <a:pt x="115117" y="180799"/>
                    <a:pt x="119615" y="153018"/>
                  </a:cubicBezTo>
                  <a:cubicBezTo>
                    <a:pt x="124113" y="125237"/>
                    <a:pt x="130992" y="97456"/>
                    <a:pt x="141840" y="76818"/>
                  </a:cubicBezTo>
                  <a:cubicBezTo>
                    <a:pt x="152688" y="56180"/>
                    <a:pt x="167504" y="41629"/>
                    <a:pt x="184702" y="29193"/>
                  </a:cubicBezTo>
                  <a:cubicBezTo>
                    <a:pt x="201900" y="16758"/>
                    <a:pt x="297415" y="-20549"/>
                    <a:pt x="283127" y="149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C11D1F50-B84C-481D-97E0-943C136E3FD4}"/>
                </a:ext>
              </a:extLst>
            </p:cNvPr>
            <p:cNvSpPr/>
            <p:nvPr/>
          </p:nvSpPr>
          <p:spPr>
            <a:xfrm>
              <a:off x="1896803" y="3443031"/>
              <a:ext cx="91430" cy="420671"/>
            </a:xfrm>
            <a:custGeom>
              <a:avLst/>
              <a:gdLst>
                <a:gd name="connsiteX0" fmla="*/ 91276 w 91430"/>
                <a:gd name="connsiteY0" fmla="*/ 1844 h 420671"/>
                <a:gd name="connsiteX1" fmla="*/ 32538 w 91430"/>
                <a:gd name="connsiteY1" fmla="*/ 268544 h 420671"/>
                <a:gd name="connsiteX2" fmla="*/ 40476 w 91430"/>
                <a:gd name="connsiteY2" fmla="*/ 365382 h 420671"/>
                <a:gd name="connsiteX3" fmla="*/ 788 w 91430"/>
                <a:gd name="connsiteY3" fmla="*/ 417769 h 420671"/>
                <a:gd name="connsiteX4" fmla="*/ 16663 w 91430"/>
                <a:gd name="connsiteY4" fmla="*/ 279657 h 420671"/>
                <a:gd name="connsiteX5" fmla="*/ 48413 w 91430"/>
                <a:gd name="connsiteY5" fmla="*/ 155832 h 420671"/>
                <a:gd name="connsiteX6" fmla="*/ 91276 w 91430"/>
                <a:gd name="connsiteY6" fmla="*/ 1844 h 42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30" h="420671">
                  <a:moveTo>
                    <a:pt x="91276" y="1844"/>
                  </a:moveTo>
                  <a:cubicBezTo>
                    <a:pt x="88630" y="20629"/>
                    <a:pt x="41005" y="207954"/>
                    <a:pt x="32538" y="268544"/>
                  </a:cubicBezTo>
                  <a:cubicBezTo>
                    <a:pt x="24071" y="329134"/>
                    <a:pt x="45768" y="340511"/>
                    <a:pt x="40476" y="365382"/>
                  </a:cubicBezTo>
                  <a:cubicBezTo>
                    <a:pt x="35184" y="390253"/>
                    <a:pt x="4757" y="432056"/>
                    <a:pt x="788" y="417769"/>
                  </a:cubicBezTo>
                  <a:cubicBezTo>
                    <a:pt x="-3181" y="403482"/>
                    <a:pt x="8726" y="323313"/>
                    <a:pt x="16663" y="279657"/>
                  </a:cubicBezTo>
                  <a:cubicBezTo>
                    <a:pt x="24600" y="236001"/>
                    <a:pt x="34919" y="198695"/>
                    <a:pt x="48413" y="155832"/>
                  </a:cubicBezTo>
                  <a:cubicBezTo>
                    <a:pt x="61907" y="112970"/>
                    <a:pt x="93922" y="-16941"/>
                    <a:pt x="91276" y="18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A52146A6-7F1A-495E-A0FD-573BC1BAA741}"/>
                </a:ext>
              </a:extLst>
            </p:cNvPr>
            <p:cNvSpPr/>
            <p:nvPr/>
          </p:nvSpPr>
          <p:spPr>
            <a:xfrm>
              <a:off x="2088999" y="3406612"/>
              <a:ext cx="149566" cy="83983"/>
            </a:xfrm>
            <a:custGeom>
              <a:avLst/>
              <a:gdLst>
                <a:gd name="connsiteX0" fmla="*/ 146730 w 149566"/>
                <a:gd name="connsiteY0" fmla="*/ 163 h 83983"/>
                <a:gd name="connsiteX1" fmla="*/ 680 w 149566"/>
                <a:gd name="connsiteY1" fmla="*/ 81126 h 83983"/>
                <a:gd name="connsiteX2" fmla="*/ 92755 w 149566"/>
                <a:gd name="connsiteY2" fmla="*/ 60488 h 83983"/>
                <a:gd name="connsiteX3" fmla="*/ 146730 w 149566"/>
                <a:gd name="connsiteY3" fmla="*/ 163 h 8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566" h="83983">
                  <a:moveTo>
                    <a:pt x="146730" y="163"/>
                  </a:moveTo>
                  <a:cubicBezTo>
                    <a:pt x="131384" y="3603"/>
                    <a:pt x="9676" y="71072"/>
                    <a:pt x="680" y="81126"/>
                  </a:cubicBezTo>
                  <a:cubicBezTo>
                    <a:pt x="-8316" y="91180"/>
                    <a:pt x="74499" y="72394"/>
                    <a:pt x="92755" y="60488"/>
                  </a:cubicBezTo>
                  <a:cubicBezTo>
                    <a:pt x="111011" y="48582"/>
                    <a:pt x="162076" y="-3277"/>
                    <a:pt x="146730" y="1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4916B97D-8054-4C59-A28E-4B6739368D9D}"/>
                </a:ext>
              </a:extLst>
            </p:cNvPr>
            <p:cNvSpPr/>
            <p:nvPr/>
          </p:nvSpPr>
          <p:spPr>
            <a:xfrm>
              <a:off x="1800804" y="3230142"/>
              <a:ext cx="372073" cy="816850"/>
            </a:xfrm>
            <a:custGeom>
              <a:avLst/>
              <a:gdLst>
                <a:gd name="connsiteX0" fmla="*/ 369837 w 372073"/>
                <a:gd name="connsiteY0" fmla="*/ 21058 h 816850"/>
                <a:gd name="connsiteX1" fmla="*/ 215850 w 372073"/>
                <a:gd name="connsiteY1" fmla="*/ 13121 h 816850"/>
                <a:gd name="connsiteX2" fmla="*/ 95200 w 372073"/>
                <a:gd name="connsiteY2" fmla="*/ 222671 h 816850"/>
                <a:gd name="connsiteX3" fmla="*/ 7887 w 372073"/>
                <a:gd name="connsiteY3" fmla="*/ 497308 h 816850"/>
                <a:gd name="connsiteX4" fmla="*/ 17412 w 372073"/>
                <a:gd name="connsiteY4" fmla="*/ 670346 h 816850"/>
                <a:gd name="connsiteX5" fmla="*/ 125362 w 372073"/>
                <a:gd name="connsiteY5" fmla="*/ 816396 h 816850"/>
                <a:gd name="connsiteX6" fmla="*/ 41225 w 372073"/>
                <a:gd name="connsiteY6" fmla="*/ 705271 h 816850"/>
                <a:gd name="connsiteX7" fmla="*/ 52337 w 372073"/>
                <a:gd name="connsiteY7" fmla="*/ 419521 h 816850"/>
                <a:gd name="connsiteX8" fmla="*/ 172987 w 372073"/>
                <a:gd name="connsiteY8" fmla="*/ 57571 h 816850"/>
                <a:gd name="connsiteX9" fmla="*/ 298400 w 372073"/>
                <a:gd name="connsiteY9" fmla="*/ 13121 h 816850"/>
                <a:gd name="connsiteX10" fmla="*/ 369837 w 372073"/>
                <a:gd name="connsiteY10" fmla="*/ 21058 h 81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073" h="816850">
                  <a:moveTo>
                    <a:pt x="369837" y="21058"/>
                  </a:moveTo>
                  <a:cubicBezTo>
                    <a:pt x="356079" y="21058"/>
                    <a:pt x="261623" y="-20481"/>
                    <a:pt x="215850" y="13121"/>
                  </a:cubicBezTo>
                  <a:cubicBezTo>
                    <a:pt x="170077" y="46723"/>
                    <a:pt x="129860" y="141973"/>
                    <a:pt x="95200" y="222671"/>
                  </a:cubicBezTo>
                  <a:cubicBezTo>
                    <a:pt x="60540" y="303369"/>
                    <a:pt x="20852" y="422696"/>
                    <a:pt x="7887" y="497308"/>
                  </a:cubicBezTo>
                  <a:cubicBezTo>
                    <a:pt x="-5078" y="571920"/>
                    <a:pt x="-2167" y="617165"/>
                    <a:pt x="17412" y="670346"/>
                  </a:cubicBezTo>
                  <a:cubicBezTo>
                    <a:pt x="36991" y="723527"/>
                    <a:pt x="121393" y="810575"/>
                    <a:pt x="125362" y="816396"/>
                  </a:cubicBezTo>
                  <a:cubicBezTo>
                    <a:pt x="129331" y="822217"/>
                    <a:pt x="53396" y="771417"/>
                    <a:pt x="41225" y="705271"/>
                  </a:cubicBezTo>
                  <a:cubicBezTo>
                    <a:pt x="29054" y="639125"/>
                    <a:pt x="30377" y="527471"/>
                    <a:pt x="52337" y="419521"/>
                  </a:cubicBezTo>
                  <a:cubicBezTo>
                    <a:pt x="74297" y="311571"/>
                    <a:pt x="131976" y="125304"/>
                    <a:pt x="172987" y="57571"/>
                  </a:cubicBezTo>
                  <a:cubicBezTo>
                    <a:pt x="213997" y="-10162"/>
                    <a:pt x="266121" y="20265"/>
                    <a:pt x="298400" y="13121"/>
                  </a:cubicBezTo>
                  <a:cubicBezTo>
                    <a:pt x="330679" y="5977"/>
                    <a:pt x="383595" y="21058"/>
                    <a:pt x="369837" y="210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8789B675-D40C-4834-B67A-A7D8EA81CC58}"/>
                </a:ext>
              </a:extLst>
            </p:cNvPr>
            <p:cNvSpPr/>
            <p:nvPr/>
          </p:nvSpPr>
          <p:spPr>
            <a:xfrm>
              <a:off x="1613389" y="3305146"/>
              <a:ext cx="349082" cy="87405"/>
            </a:xfrm>
            <a:custGeom>
              <a:avLst/>
              <a:gdLst>
                <a:gd name="connsiteX0" fmla="*/ 347702 w 349082"/>
                <a:gd name="connsiteY0" fmla="*/ 29 h 87405"/>
                <a:gd name="connsiteX1" fmla="*/ 242927 w 349082"/>
                <a:gd name="connsiteY1" fmla="*/ 34954 h 87405"/>
                <a:gd name="connsiteX2" fmla="*/ 93702 w 349082"/>
                <a:gd name="connsiteY2" fmla="*/ 15904 h 87405"/>
                <a:gd name="connsiteX3" fmla="*/ 1627 w 349082"/>
                <a:gd name="connsiteY3" fmla="*/ 87342 h 87405"/>
                <a:gd name="connsiteX4" fmla="*/ 169902 w 349082"/>
                <a:gd name="connsiteY4" fmla="*/ 28604 h 87405"/>
                <a:gd name="connsiteX5" fmla="*/ 293727 w 349082"/>
                <a:gd name="connsiteY5" fmla="*/ 28604 h 87405"/>
                <a:gd name="connsiteX6" fmla="*/ 347702 w 349082"/>
                <a:gd name="connsiteY6" fmla="*/ 29 h 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082" h="87405">
                  <a:moveTo>
                    <a:pt x="347702" y="29"/>
                  </a:moveTo>
                  <a:cubicBezTo>
                    <a:pt x="339235" y="1087"/>
                    <a:pt x="285260" y="32308"/>
                    <a:pt x="242927" y="34954"/>
                  </a:cubicBezTo>
                  <a:cubicBezTo>
                    <a:pt x="200594" y="37600"/>
                    <a:pt x="133919" y="7173"/>
                    <a:pt x="93702" y="15904"/>
                  </a:cubicBezTo>
                  <a:cubicBezTo>
                    <a:pt x="53485" y="24635"/>
                    <a:pt x="-11073" y="85225"/>
                    <a:pt x="1627" y="87342"/>
                  </a:cubicBezTo>
                  <a:cubicBezTo>
                    <a:pt x="14327" y="89459"/>
                    <a:pt x="121219" y="38394"/>
                    <a:pt x="169902" y="28604"/>
                  </a:cubicBezTo>
                  <a:cubicBezTo>
                    <a:pt x="218585" y="18814"/>
                    <a:pt x="263300" y="30456"/>
                    <a:pt x="293727" y="28604"/>
                  </a:cubicBezTo>
                  <a:cubicBezTo>
                    <a:pt x="324154" y="26752"/>
                    <a:pt x="356169" y="-1029"/>
                    <a:pt x="347702" y="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9F66520B-5153-498B-8AE9-E99F7B7CB9DC}"/>
                </a:ext>
              </a:extLst>
            </p:cNvPr>
            <p:cNvSpPr/>
            <p:nvPr/>
          </p:nvSpPr>
          <p:spPr>
            <a:xfrm>
              <a:off x="1512357" y="3368709"/>
              <a:ext cx="234736" cy="402057"/>
            </a:xfrm>
            <a:custGeom>
              <a:avLst/>
              <a:gdLst>
                <a:gd name="connsiteX0" fmla="*/ 234422 w 234736"/>
                <a:gd name="connsiteY0" fmla="*/ 1554 h 402057"/>
                <a:gd name="connsiteX1" fmla="*/ 89959 w 234736"/>
                <a:gd name="connsiteY1" fmla="*/ 146016 h 402057"/>
                <a:gd name="connsiteX2" fmla="*/ 4234 w 234736"/>
                <a:gd name="connsiteY2" fmla="*/ 398429 h 402057"/>
                <a:gd name="connsiteX3" fmla="*/ 24872 w 234736"/>
                <a:gd name="connsiteY3" fmla="*/ 280954 h 402057"/>
                <a:gd name="connsiteX4" fmla="*/ 126472 w 234736"/>
                <a:gd name="connsiteY4" fmla="*/ 82516 h 402057"/>
                <a:gd name="connsiteX5" fmla="*/ 234422 w 234736"/>
                <a:gd name="connsiteY5" fmla="*/ 1554 h 40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736" h="402057">
                  <a:moveTo>
                    <a:pt x="234422" y="1554"/>
                  </a:moveTo>
                  <a:cubicBezTo>
                    <a:pt x="228337" y="12137"/>
                    <a:pt x="128324" y="79870"/>
                    <a:pt x="89959" y="146016"/>
                  </a:cubicBezTo>
                  <a:cubicBezTo>
                    <a:pt x="51594" y="212162"/>
                    <a:pt x="15082" y="375939"/>
                    <a:pt x="4234" y="398429"/>
                  </a:cubicBezTo>
                  <a:cubicBezTo>
                    <a:pt x="-6614" y="420919"/>
                    <a:pt x="4499" y="333606"/>
                    <a:pt x="24872" y="280954"/>
                  </a:cubicBezTo>
                  <a:cubicBezTo>
                    <a:pt x="45245" y="228302"/>
                    <a:pt x="96309" y="128818"/>
                    <a:pt x="126472" y="82516"/>
                  </a:cubicBezTo>
                  <a:cubicBezTo>
                    <a:pt x="156634" y="36214"/>
                    <a:pt x="240507" y="-9029"/>
                    <a:pt x="234422" y="15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B29E8386-58FF-409F-B433-A2C9AEC9F54F}"/>
                </a:ext>
              </a:extLst>
            </p:cNvPr>
            <p:cNvSpPr/>
            <p:nvPr/>
          </p:nvSpPr>
          <p:spPr>
            <a:xfrm>
              <a:off x="1499085" y="3666353"/>
              <a:ext cx="52613" cy="373018"/>
            </a:xfrm>
            <a:custGeom>
              <a:avLst/>
              <a:gdLst>
                <a:gd name="connsiteX0" fmla="*/ 49256 w 52613"/>
                <a:gd name="connsiteY0" fmla="*/ 3947 h 373018"/>
                <a:gd name="connsiteX1" fmla="*/ 4806 w 52613"/>
                <a:gd name="connsiteY1" fmla="*/ 272235 h 373018"/>
                <a:gd name="connsiteX2" fmla="*/ 42906 w 52613"/>
                <a:gd name="connsiteY2" fmla="*/ 372247 h 373018"/>
                <a:gd name="connsiteX3" fmla="*/ 44 w 52613"/>
                <a:gd name="connsiteY3" fmla="*/ 313510 h 373018"/>
                <a:gd name="connsiteX4" fmla="*/ 34969 w 52613"/>
                <a:gd name="connsiteY4" fmla="*/ 223022 h 373018"/>
                <a:gd name="connsiteX5" fmla="*/ 46081 w 52613"/>
                <a:gd name="connsiteY5" fmla="*/ 118247 h 373018"/>
                <a:gd name="connsiteX6" fmla="*/ 49256 w 52613"/>
                <a:gd name="connsiteY6" fmla="*/ 3947 h 37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613" h="373018">
                  <a:moveTo>
                    <a:pt x="49256" y="3947"/>
                  </a:moveTo>
                  <a:cubicBezTo>
                    <a:pt x="42377" y="29612"/>
                    <a:pt x="5864" y="210852"/>
                    <a:pt x="4806" y="272235"/>
                  </a:cubicBezTo>
                  <a:cubicBezTo>
                    <a:pt x="3748" y="333618"/>
                    <a:pt x="43700" y="365368"/>
                    <a:pt x="42906" y="372247"/>
                  </a:cubicBezTo>
                  <a:cubicBezTo>
                    <a:pt x="42112" y="379126"/>
                    <a:pt x="1367" y="338381"/>
                    <a:pt x="44" y="313510"/>
                  </a:cubicBezTo>
                  <a:cubicBezTo>
                    <a:pt x="-1279" y="288639"/>
                    <a:pt x="27296" y="255566"/>
                    <a:pt x="34969" y="223022"/>
                  </a:cubicBezTo>
                  <a:cubicBezTo>
                    <a:pt x="42642" y="190478"/>
                    <a:pt x="41054" y="151585"/>
                    <a:pt x="46081" y="118247"/>
                  </a:cubicBezTo>
                  <a:cubicBezTo>
                    <a:pt x="51108" y="84910"/>
                    <a:pt x="56135" y="-21718"/>
                    <a:pt x="49256" y="39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945C4B59-C8C0-47B2-AD40-02D6FC63673A}"/>
                </a:ext>
              </a:extLst>
            </p:cNvPr>
            <p:cNvSpPr/>
            <p:nvPr/>
          </p:nvSpPr>
          <p:spPr>
            <a:xfrm>
              <a:off x="1461300" y="3494038"/>
              <a:ext cx="139749" cy="692202"/>
            </a:xfrm>
            <a:custGeom>
              <a:avLst/>
              <a:gdLst>
                <a:gd name="connsiteX0" fmla="*/ 139429 w 139749"/>
                <a:gd name="connsiteY0" fmla="*/ 6400 h 692202"/>
                <a:gd name="connsiteX1" fmla="*/ 7666 w 139749"/>
                <a:gd name="connsiteY1" fmla="*/ 408037 h 692202"/>
                <a:gd name="connsiteX2" fmla="*/ 28304 w 139749"/>
                <a:gd name="connsiteY2" fmla="*/ 562025 h 692202"/>
                <a:gd name="connsiteX3" fmla="*/ 133079 w 139749"/>
                <a:gd name="connsiteY3" fmla="*/ 689025 h 692202"/>
                <a:gd name="connsiteX4" fmla="*/ 33066 w 139749"/>
                <a:gd name="connsiteY4" fmla="*/ 427087 h 692202"/>
                <a:gd name="connsiteX5" fmla="*/ 44179 w 139749"/>
                <a:gd name="connsiteY5" fmla="*/ 181025 h 692202"/>
                <a:gd name="connsiteX6" fmla="*/ 139429 w 139749"/>
                <a:gd name="connsiteY6" fmla="*/ 6400 h 69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749" h="692202">
                  <a:moveTo>
                    <a:pt x="139429" y="6400"/>
                  </a:moveTo>
                  <a:cubicBezTo>
                    <a:pt x="133344" y="44235"/>
                    <a:pt x="26187" y="315433"/>
                    <a:pt x="7666" y="408037"/>
                  </a:cubicBezTo>
                  <a:cubicBezTo>
                    <a:pt x="-10855" y="500641"/>
                    <a:pt x="7402" y="515194"/>
                    <a:pt x="28304" y="562025"/>
                  </a:cubicBezTo>
                  <a:cubicBezTo>
                    <a:pt x="49206" y="608856"/>
                    <a:pt x="132285" y="711515"/>
                    <a:pt x="133079" y="689025"/>
                  </a:cubicBezTo>
                  <a:cubicBezTo>
                    <a:pt x="133873" y="666535"/>
                    <a:pt x="47883" y="511754"/>
                    <a:pt x="33066" y="427087"/>
                  </a:cubicBezTo>
                  <a:cubicBezTo>
                    <a:pt x="18249" y="342420"/>
                    <a:pt x="25129" y="254314"/>
                    <a:pt x="44179" y="181025"/>
                  </a:cubicBezTo>
                  <a:cubicBezTo>
                    <a:pt x="63229" y="107736"/>
                    <a:pt x="145514" y="-31435"/>
                    <a:pt x="139429" y="64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9031E5A3-9BCA-440D-B9DB-599E15DEE2EC}"/>
                </a:ext>
              </a:extLst>
            </p:cNvPr>
            <p:cNvSpPr/>
            <p:nvPr/>
          </p:nvSpPr>
          <p:spPr>
            <a:xfrm>
              <a:off x="1625451" y="3375517"/>
              <a:ext cx="309917" cy="142393"/>
            </a:xfrm>
            <a:custGeom>
              <a:avLst/>
              <a:gdLst>
                <a:gd name="connsiteX0" fmla="*/ 302832 w 309917"/>
                <a:gd name="connsiteY0" fmla="*/ 566 h 142393"/>
                <a:gd name="connsiteX1" fmla="*/ 86932 w 309917"/>
                <a:gd name="connsiteY1" fmla="*/ 83116 h 142393"/>
                <a:gd name="connsiteX2" fmla="*/ 148 w 309917"/>
                <a:gd name="connsiteY2" fmla="*/ 142383 h 142393"/>
                <a:gd name="connsiteX3" fmla="*/ 67882 w 309917"/>
                <a:gd name="connsiteY3" fmla="*/ 78883 h 142393"/>
                <a:gd name="connsiteX4" fmla="*/ 133498 w 309917"/>
                <a:gd name="connsiteY4" fmla="*/ 66183 h 142393"/>
                <a:gd name="connsiteX5" fmla="*/ 247798 w 309917"/>
                <a:gd name="connsiteY5" fmla="*/ 47133 h 142393"/>
                <a:gd name="connsiteX6" fmla="*/ 302832 w 309917"/>
                <a:gd name="connsiteY6" fmla="*/ 566 h 142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9917" h="142393">
                  <a:moveTo>
                    <a:pt x="302832" y="566"/>
                  </a:moveTo>
                  <a:cubicBezTo>
                    <a:pt x="276021" y="6563"/>
                    <a:pt x="137379" y="59480"/>
                    <a:pt x="86932" y="83116"/>
                  </a:cubicBezTo>
                  <a:cubicBezTo>
                    <a:pt x="36485" y="106752"/>
                    <a:pt x="3323" y="143088"/>
                    <a:pt x="148" y="142383"/>
                  </a:cubicBezTo>
                  <a:cubicBezTo>
                    <a:pt x="-3027" y="141678"/>
                    <a:pt x="45657" y="91583"/>
                    <a:pt x="67882" y="78883"/>
                  </a:cubicBezTo>
                  <a:cubicBezTo>
                    <a:pt x="90107" y="66183"/>
                    <a:pt x="133498" y="66183"/>
                    <a:pt x="133498" y="66183"/>
                  </a:cubicBezTo>
                  <a:cubicBezTo>
                    <a:pt x="163484" y="60891"/>
                    <a:pt x="222045" y="56305"/>
                    <a:pt x="247798" y="47133"/>
                  </a:cubicBezTo>
                  <a:cubicBezTo>
                    <a:pt x="273551" y="37961"/>
                    <a:pt x="329643" y="-5431"/>
                    <a:pt x="302832" y="5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264BA976-91A4-49B1-A742-DA661A3279D5}"/>
                </a:ext>
              </a:extLst>
            </p:cNvPr>
            <p:cNvSpPr/>
            <p:nvPr/>
          </p:nvSpPr>
          <p:spPr>
            <a:xfrm>
              <a:off x="1684605" y="3648531"/>
              <a:ext cx="149049" cy="258957"/>
            </a:xfrm>
            <a:custGeom>
              <a:avLst/>
              <a:gdLst>
                <a:gd name="connsiteX0" fmla="*/ 127261 w 149049"/>
                <a:gd name="connsiteY0" fmla="*/ 602 h 258957"/>
                <a:gd name="connsiteX1" fmla="*/ 82811 w 149049"/>
                <a:gd name="connsiteY1" fmla="*/ 172052 h 258957"/>
                <a:gd name="connsiteX2" fmla="*/ 261 w 149049"/>
                <a:gd name="connsiteY2" fmla="*/ 246136 h 258957"/>
                <a:gd name="connsiteX3" fmla="*/ 112444 w 149049"/>
                <a:gd name="connsiteY3" fmla="*/ 254602 h 258957"/>
                <a:gd name="connsiteX4" fmla="*/ 148428 w 149049"/>
                <a:gd name="connsiteY4" fmla="*/ 246136 h 258957"/>
                <a:gd name="connsiteX5" fmla="*/ 135728 w 149049"/>
                <a:gd name="connsiteY5" fmla="*/ 119136 h 258957"/>
                <a:gd name="connsiteX6" fmla="*/ 127261 w 149049"/>
                <a:gd name="connsiteY6" fmla="*/ 602 h 25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049" h="258957">
                  <a:moveTo>
                    <a:pt x="127261" y="602"/>
                  </a:moveTo>
                  <a:cubicBezTo>
                    <a:pt x="118442" y="9421"/>
                    <a:pt x="103978" y="131130"/>
                    <a:pt x="82811" y="172052"/>
                  </a:cubicBezTo>
                  <a:cubicBezTo>
                    <a:pt x="61644" y="212974"/>
                    <a:pt x="-4678" y="232378"/>
                    <a:pt x="261" y="246136"/>
                  </a:cubicBezTo>
                  <a:cubicBezTo>
                    <a:pt x="5200" y="259894"/>
                    <a:pt x="87750" y="254602"/>
                    <a:pt x="112444" y="254602"/>
                  </a:cubicBezTo>
                  <a:cubicBezTo>
                    <a:pt x="137138" y="254602"/>
                    <a:pt x="144547" y="268714"/>
                    <a:pt x="148428" y="246136"/>
                  </a:cubicBezTo>
                  <a:cubicBezTo>
                    <a:pt x="152309" y="223558"/>
                    <a:pt x="136786" y="156178"/>
                    <a:pt x="135728" y="119136"/>
                  </a:cubicBezTo>
                  <a:cubicBezTo>
                    <a:pt x="134670" y="82094"/>
                    <a:pt x="136080" y="-8217"/>
                    <a:pt x="127261" y="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4AAE8D44-E6DC-4CB2-9959-BAF1105047B2}"/>
                </a:ext>
              </a:extLst>
            </p:cNvPr>
            <p:cNvSpPr/>
            <p:nvPr/>
          </p:nvSpPr>
          <p:spPr>
            <a:xfrm>
              <a:off x="823303" y="3399269"/>
              <a:ext cx="800218" cy="420472"/>
            </a:xfrm>
            <a:custGeom>
              <a:avLst/>
              <a:gdLst>
                <a:gd name="connsiteX0" fmla="*/ 800180 w 800218"/>
                <a:gd name="connsiteY0" fmla="*/ 98 h 420472"/>
                <a:gd name="connsiteX1" fmla="*/ 596980 w 800218"/>
                <a:gd name="connsiteY1" fmla="*/ 55131 h 420472"/>
                <a:gd name="connsiteX2" fmla="*/ 476330 w 800218"/>
                <a:gd name="connsiteY2" fmla="*/ 78414 h 420472"/>
                <a:gd name="connsiteX3" fmla="*/ 381080 w 800218"/>
                <a:gd name="connsiteY3" fmla="*/ 169431 h 420472"/>
                <a:gd name="connsiteX4" fmla="*/ 230796 w 800218"/>
                <a:gd name="connsiteY4" fmla="*/ 188481 h 420472"/>
                <a:gd name="connsiteX5" fmla="*/ 152480 w 800218"/>
                <a:gd name="connsiteY5" fmla="*/ 254098 h 420472"/>
                <a:gd name="connsiteX6" fmla="*/ 29713 w 800218"/>
                <a:gd name="connsiteY6" fmla="*/ 381098 h 420472"/>
                <a:gd name="connsiteX7" fmla="*/ 6430 w 800218"/>
                <a:gd name="connsiteY7" fmla="*/ 414964 h 420472"/>
                <a:gd name="connsiteX8" fmla="*/ 122846 w 800218"/>
                <a:gd name="connsiteY8" fmla="*/ 281614 h 420472"/>
                <a:gd name="connsiteX9" fmla="*/ 311230 w 800218"/>
                <a:gd name="connsiteY9" fmla="*/ 184248 h 420472"/>
                <a:gd name="connsiteX10" fmla="*/ 446696 w 800218"/>
                <a:gd name="connsiteY10" fmla="*/ 135564 h 420472"/>
                <a:gd name="connsiteX11" fmla="*/ 580046 w 800218"/>
                <a:gd name="connsiteY11" fmla="*/ 69948 h 420472"/>
                <a:gd name="connsiteX12" fmla="*/ 800180 w 800218"/>
                <a:gd name="connsiteY12" fmla="*/ 98 h 420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0218" h="420472">
                  <a:moveTo>
                    <a:pt x="800180" y="98"/>
                  </a:moveTo>
                  <a:cubicBezTo>
                    <a:pt x="803002" y="-2372"/>
                    <a:pt x="650955" y="42078"/>
                    <a:pt x="596980" y="55131"/>
                  </a:cubicBezTo>
                  <a:cubicBezTo>
                    <a:pt x="543005" y="68184"/>
                    <a:pt x="512313" y="59364"/>
                    <a:pt x="476330" y="78414"/>
                  </a:cubicBezTo>
                  <a:cubicBezTo>
                    <a:pt x="440347" y="97464"/>
                    <a:pt x="422002" y="151086"/>
                    <a:pt x="381080" y="169431"/>
                  </a:cubicBezTo>
                  <a:cubicBezTo>
                    <a:pt x="340158" y="187776"/>
                    <a:pt x="268896" y="174370"/>
                    <a:pt x="230796" y="188481"/>
                  </a:cubicBezTo>
                  <a:cubicBezTo>
                    <a:pt x="192696" y="202592"/>
                    <a:pt x="185994" y="221995"/>
                    <a:pt x="152480" y="254098"/>
                  </a:cubicBezTo>
                  <a:cubicBezTo>
                    <a:pt x="118966" y="286201"/>
                    <a:pt x="54055" y="354287"/>
                    <a:pt x="29713" y="381098"/>
                  </a:cubicBezTo>
                  <a:cubicBezTo>
                    <a:pt x="5371" y="407909"/>
                    <a:pt x="-9092" y="431544"/>
                    <a:pt x="6430" y="414964"/>
                  </a:cubicBezTo>
                  <a:cubicBezTo>
                    <a:pt x="21952" y="398384"/>
                    <a:pt x="72046" y="320067"/>
                    <a:pt x="122846" y="281614"/>
                  </a:cubicBezTo>
                  <a:cubicBezTo>
                    <a:pt x="173646" y="243161"/>
                    <a:pt x="257255" y="208590"/>
                    <a:pt x="311230" y="184248"/>
                  </a:cubicBezTo>
                  <a:cubicBezTo>
                    <a:pt x="365205" y="159906"/>
                    <a:pt x="401893" y="154614"/>
                    <a:pt x="446696" y="135564"/>
                  </a:cubicBezTo>
                  <a:cubicBezTo>
                    <a:pt x="491499" y="116514"/>
                    <a:pt x="521485" y="93584"/>
                    <a:pt x="580046" y="69948"/>
                  </a:cubicBezTo>
                  <a:cubicBezTo>
                    <a:pt x="638607" y="46312"/>
                    <a:pt x="797358" y="2568"/>
                    <a:pt x="800180" y="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FA6EABEC-38BA-4B67-8096-9138E304A95C}"/>
                </a:ext>
              </a:extLst>
            </p:cNvPr>
            <p:cNvSpPr/>
            <p:nvPr/>
          </p:nvSpPr>
          <p:spPr>
            <a:xfrm>
              <a:off x="1245548" y="3469460"/>
              <a:ext cx="306348" cy="184447"/>
            </a:xfrm>
            <a:custGeom>
              <a:avLst/>
              <a:gdLst>
                <a:gd name="connsiteX0" fmla="*/ 227651 w 306348"/>
                <a:gd name="connsiteY0" fmla="*/ 109823 h 184447"/>
                <a:gd name="connsiteX1" fmla="*/ 269985 w 306348"/>
                <a:gd name="connsiteY1" fmla="*/ 73840 h 184447"/>
                <a:gd name="connsiteX2" fmla="*/ 305968 w 306348"/>
                <a:gd name="connsiteY2" fmla="*/ 1873 h 184447"/>
                <a:gd name="connsiteX3" fmla="*/ 246701 w 306348"/>
                <a:gd name="connsiteY3" fmla="*/ 23040 h 184447"/>
                <a:gd name="connsiteX4" fmla="*/ 181085 w 306348"/>
                <a:gd name="connsiteY4" fmla="*/ 44207 h 184447"/>
                <a:gd name="connsiteX5" fmla="*/ 130285 w 306348"/>
                <a:gd name="connsiteY5" fmla="*/ 56907 h 184447"/>
                <a:gd name="connsiteX6" fmla="*/ 32918 w 306348"/>
                <a:gd name="connsiteY6" fmla="*/ 150040 h 184447"/>
                <a:gd name="connsiteX7" fmla="*/ 3285 w 306348"/>
                <a:gd name="connsiteY7" fmla="*/ 181790 h 184447"/>
                <a:gd name="connsiteX8" fmla="*/ 100651 w 306348"/>
                <a:gd name="connsiteY8" fmla="*/ 88657 h 184447"/>
                <a:gd name="connsiteX9" fmla="*/ 204368 w 306348"/>
                <a:gd name="connsiteY9" fmla="*/ 61140 h 184447"/>
                <a:gd name="connsiteX10" fmla="*/ 227651 w 306348"/>
                <a:gd name="connsiteY10" fmla="*/ 109823 h 1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6348" h="184447">
                  <a:moveTo>
                    <a:pt x="227651" y="109823"/>
                  </a:moveTo>
                  <a:cubicBezTo>
                    <a:pt x="238587" y="111940"/>
                    <a:pt x="256932" y="91832"/>
                    <a:pt x="269985" y="73840"/>
                  </a:cubicBezTo>
                  <a:cubicBezTo>
                    <a:pt x="283038" y="55848"/>
                    <a:pt x="309849" y="10340"/>
                    <a:pt x="305968" y="1873"/>
                  </a:cubicBezTo>
                  <a:cubicBezTo>
                    <a:pt x="302087" y="-6594"/>
                    <a:pt x="267515" y="15984"/>
                    <a:pt x="246701" y="23040"/>
                  </a:cubicBezTo>
                  <a:cubicBezTo>
                    <a:pt x="225887" y="30096"/>
                    <a:pt x="200488" y="38562"/>
                    <a:pt x="181085" y="44207"/>
                  </a:cubicBezTo>
                  <a:cubicBezTo>
                    <a:pt x="161682" y="49851"/>
                    <a:pt x="154979" y="39268"/>
                    <a:pt x="130285" y="56907"/>
                  </a:cubicBezTo>
                  <a:cubicBezTo>
                    <a:pt x="105591" y="74546"/>
                    <a:pt x="54085" y="129226"/>
                    <a:pt x="32918" y="150040"/>
                  </a:cubicBezTo>
                  <a:cubicBezTo>
                    <a:pt x="11751" y="170854"/>
                    <a:pt x="-8004" y="192020"/>
                    <a:pt x="3285" y="181790"/>
                  </a:cubicBezTo>
                  <a:cubicBezTo>
                    <a:pt x="14574" y="171560"/>
                    <a:pt x="67137" y="108765"/>
                    <a:pt x="100651" y="88657"/>
                  </a:cubicBezTo>
                  <a:cubicBezTo>
                    <a:pt x="134165" y="68549"/>
                    <a:pt x="176851" y="60434"/>
                    <a:pt x="204368" y="61140"/>
                  </a:cubicBezTo>
                  <a:cubicBezTo>
                    <a:pt x="231885" y="61845"/>
                    <a:pt x="216715" y="107706"/>
                    <a:pt x="227651" y="1098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DCE11AF3-DD2D-4691-A269-90F7B60D7EE0}"/>
                </a:ext>
              </a:extLst>
            </p:cNvPr>
            <p:cNvSpPr/>
            <p:nvPr/>
          </p:nvSpPr>
          <p:spPr>
            <a:xfrm>
              <a:off x="1087412" y="3514827"/>
              <a:ext cx="241214" cy="991974"/>
            </a:xfrm>
            <a:custGeom>
              <a:avLst/>
              <a:gdLst>
                <a:gd name="connsiteX0" fmla="*/ 237621 w 241214"/>
                <a:gd name="connsiteY0" fmla="*/ 5190 h 991974"/>
                <a:gd name="connsiteX1" fmla="*/ 17487 w 241214"/>
                <a:gd name="connsiteY1" fmla="*/ 341740 h 991974"/>
                <a:gd name="connsiteX2" fmla="*/ 30187 w 241214"/>
                <a:gd name="connsiteY2" fmla="*/ 599973 h 991974"/>
                <a:gd name="connsiteX3" fmla="*/ 68287 w 241214"/>
                <a:gd name="connsiteY3" fmla="*/ 786240 h 991974"/>
                <a:gd name="connsiteX4" fmla="*/ 235504 w 241214"/>
                <a:gd name="connsiteY4" fmla="*/ 980973 h 991974"/>
                <a:gd name="connsiteX5" fmla="*/ 191054 w 241214"/>
                <a:gd name="connsiteY5" fmla="*/ 959806 h 991974"/>
                <a:gd name="connsiteX6" fmla="*/ 80987 w 241214"/>
                <a:gd name="connsiteY6" fmla="*/ 894190 h 991974"/>
                <a:gd name="connsiteX7" fmla="*/ 114854 w 241214"/>
                <a:gd name="connsiteY7" fmla="*/ 788356 h 991974"/>
                <a:gd name="connsiteX8" fmla="*/ 554 w 241214"/>
                <a:gd name="connsiteY8" fmla="*/ 612673 h 991974"/>
                <a:gd name="connsiteX9" fmla="*/ 78871 w 241214"/>
                <a:gd name="connsiteY9" fmla="*/ 170290 h 991974"/>
                <a:gd name="connsiteX10" fmla="*/ 237621 w 241214"/>
                <a:gd name="connsiteY10" fmla="*/ 5190 h 99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214" h="991974">
                  <a:moveTo>
                    <a:pt x="237621" y="5190"/>
                  </a:moveTo>
                  <a:cubicBezTo>
                    <a:pt x="227390" y="33765"/>
                    <a:pt x="52059" y="242609"/>
                    <a:pt x="17487" y="341740"/>
                  </a:cubicBezTo>
                  <a:cubicBezTo>
                    <a:pt x="-17085" y="440871"/>
                    <a:pt x="21720" y="525890"/>
                    <a:pt x="30187" y="599973"/>
                  </a:cubicBezTo>
                  <a:cubicBezTo>
                    <a:pt x="38654" y="674056"/>
                    <a:pt x="34068" y="722740"/>
                    <a:pt x="68287" y="786240"/>
                  </a:cubicBezTo>
                  <a:cubicBezTo>
                    <a:pt x="102506" y="849740"/>
                    <a:pt x="215043" y="952045"/>
                    <a:pt x="235504" y="980973"/>
                  </a:cubicBezTo>
                  <a:cubicBezTo>
                    <a:pt x="255965" y="1009901"/>
                    <a:pt x="216807" y="974270"/>
                    <a:pt x="191054" y="959806"/>
                  </a:cubicBezTo>
                  <a:cubicBezTo>
                    <a:pt x="165301" y="945342"/>
                    <a:pt x="93687" y="922765"/>
                    <a:pt x="80987" y="894190"/>
                  </a:cubicBezTo>
                  <a:cubicBezTo>
                    <a:pt x="68287" y="865615"/>
                    <a:pt x="128260" y="835276"/>
                    <a:pt x="114854" y="788356"/>
                  </a:cubicBezTo>
                  <a:cubicBezTo>
                    <a:pt x="101448" y="741436"/>
                    <a:pt x="6551" y="715684"/>
                    <a:pt x="554" y="612673"/>
                  </a:cubicBezTo>
                  <a:cubicBezTo>
                    <a:pt x="-5443" y="509662"/>
                    <a:pt x="38302" y="269773"/>
                    <a:pt x="78871" y="170290"/>
                  </a:cubicBezTo>
                  <a:cubicBezTo>
                    <a:pt x="119440" y="70807"/>
                    <a:pt x="247852" y="-23385"/>
                    <a:pt x="237621" y="51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8432F089-4E3C-4FAD-9328-5AF091799EED}"/>
                </a:ext>
              </a:extLst>
            </p:cNvPr>
            <p:cNvSpPr/>
            <p:nvPr/>
          </p:nvSpPr>
          <p:spPr>
            <a:xfrm>
              <a:off x="1022059" y="3630049"/>
              <a:ext cx="144615" cy="196928"/>
            </a:xfrm>
            <a:custGeom>
              <a:avLst/>
              <a:gdLst>
                <a:gd name="connsiteX0" fmla="*/ 144224 w 144615"/>
                <a:gd name="connsiteY0" fmla="*/ 34 h 196928"/>
                <a:gd name="connsiteX1" fmla="*/ 44740 w 144615"/>
                <a:gd name="connsiteY1" fmla="*/ 127034 h 196928"/>
                <a:gd name="connsiteX2" fmla="*/ 46857 w 144615"/>
                <a:gd name="connsiteY2" fmla="*/ 196884 h 196928"/>
                <a:gd name="connsiteX3" fmla="*/ 34157 w 144615"/>
                <a:gd name="connsiteY3" fmla="*/ 137618 h 196928"/>
                <a:gd name="connsiteX4" fmla="*/ 2407 w 144615"/>
                <a:gd name="connsiteY4" fmla="*/ 139734 h 196928"/>
                <a:gd name="connsiteX5" fmla="*/ 144224 w 144615"/>
                <a:gd name="connsiteY5" fmla="*/ 34 h 1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615" h="196928">
                  <a:moveTo>
                    <a:pt x="144224" y="34"/>
                  </a:moveTo>
                  <a:cubicBezTo>
                    <a:pt x="151279" y="-2083"/>
                    <a:pt x="60968" y="94226"/>
                    <a:pt x="44740" y="127034"/>
                  </a:cubicBezTo>
                  <a:cubicBezTo>
                    <a:pt x="28512" y="159842"/>
                    <a:pt x="48621" y="195120"/>
                    <a:pt x="46857" y="196884"/>
                  </a:cubicBezTo>
                  <a:cubicBezTo>
                    <a:pt x="45093" y="198648"/>
                    <a:pt x="41565" y="147143"/>
                    <a:pt x="34157" y="137618"/>
                  </a:cubicBezTo>
                  <a:cubicBezTo>
                    <a:pt x="26749" y="128093"/>
                    <a:pt x="-9588" y="160901"/>
                    <a:pt x="2407" y="139734"/>
                  </a:cubicBezTo>
                  <a:cubicBezTo>
                    <a:pt x="14402" y="118567"/>
                    <a:pt x="137169" y="2151"/>
                    <a:pt x="144224" y="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164657AA-9A01-4202-8F01-F8A9EA330A1A}"/>
                </a:ext>
              </a:extLst>
            </p:cNvPr>
            <p:cNvSpPr/>
            <p:nvPr/>
          </p:nvSpPr>
          <p:spPr>
            <a:xfrm>
              <a:off x="984685" y="3848145"/>
              <a:ext cx="236631" cy="648255"/>
            </a:xfrm>
            <a:custGeom>
              <a:avLst/>
              <a:gdLst>
                <a:gd name="connsiteX0" fmla="*/ 67298 w 236631"/>
                <a:gd name="connsiteY0" fmla="*/ 12655 h 648255"/>
                <a:gd name="connsiteX1" fmla="*/ 41898 w 236631"/>
                <a:gd name="connsiteY1" fmla="*/ 260305 h 648255"/>
                <a:gd name="connsiteX2" fmla="*/ 84231 w 236631"/>
                <a:gd name="connsiteY2" fmla="*/ 448688 h 648255"/>
                <a:gd name="connsiteX3" fmla="*/ 236631 w 236631"/>
                <a:gd name="connsiteY3" fmla="*/ 647655 h 648255"/>
                <a:gd name="connsiteX4" fmla="*/ 84231 w 236631"/>
                <a:gd name="connsiteY4" fmla="*/ 505838 h 648255"/>
                <a:gd name="connsiteX5" fmla="*/ 24964 w 236631"/>
                <a:gd name="connsiteY5" fmla="*/ 376722 h 648255"/>
                <a:gd name="connsiteX6" fmla="*/ 1681 w 236631"/>
                <a:gd name="connsiteY6" fmla="*/ 300522 h 648255"/>
                <a:gd name="connsiteX7" fmla="*/ 67298 w 236631"/>
                <a:gd name="connsiteY7" fmla="*/ 63455 h 648255"/>
                <a:gd name="connsiteX8" fmla="*/ 67298 w 236631"/>
                <a:gd name="connsiteY8" fmla="*/ 12655 h 64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631" h="648255">
                  <a:moveTo>
                    <a:pt x="67298" y="12655"/>
                  </a:moveTo>
                  <a:cubicBezTo>
                    <a:pt x="63065" y="45463"/>
                    <a:pt x="39076" y="187633"/>
                    <a:pt x="41898" y="260305"/>
                  </a:cubicBezTo>
                  <a:cubicBezTo>
                    <a:pt x="44720" y="332977"/>
                    <a:pt x="51776" y="384130"/>
                    <a:pt x="84231" y="448688"/>
                  </a:cubicBezTo>
                  <a:cubicBezTo>
                    <a:pt x="116686" y="513246"/>
                    <a:pt x="236631" y="638130"/>
                    <a:pt x="236631" y="647655"/>
                  </a:cubicBezTo>
                  <a:cubicBezTo>
                    <a:pt x="236631" y="657180"/>
                    <a:pt x="119509" y="550994"/>
                    <a:pt x="84231" y="505838"/>
                  </a:cubicBezTo>
                  <a:cubicBezTo>
                    <a:pt x="48953" y="460682"/>
                    <a:pt x="38722" y="410941"/>
                    <a:pt x="24964" y="376722"/>
                  </a:cubicBezTo>
                  <a:cubicBezTo>
                    <a:pt x="11206" y="342503"/>
                    <a:pt x="-5375" y="352733"/>
                    <a:pt x="1681" y="300522"/>
                  </a:cubicBezTo>
                  <a:cubicBezTo>
                    <a:pt x="8737" y="248311"/>
                    <a:pt x="54245" y="111080"/>
                    <a:pt x="67298" y="63455"/>
                  </a:cubicBezTo>
                  <a:cubicBezTo>
                    <a:pt x="80351" y="15830"/>
                    <a:pt x="71531" y="-20153"/>
                    <a:pt x="67298" y="126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8DFCE18A-A23C-461B-9A63-930DA55F1D1D}"/>
                </a:ext>
              </a:extLst>
            </p:cNvPr>
            <p:cNvSpPr/>
            <p:nvPr/>
          </p:nvSpPr>
          <p:spPr>
            <a:xfrm>
              <a:off x="743694" y="3704060"/>
              <a:ext cx="349728" cy="1123092"/>
            </a:xfrm>
            <a:custGeom>
              <a:avLst/>
              <a:gdLst>
                <a:gd name="connsiteX0" fmla="*/ 229972 w 349728"/>
                <a:gd name="connsiteY0" fmla="*/ 107 h 1123092"/>
                <a:gd name="connsiteX1" fmla="*/ 18305 w 349728"/>
                <a:gd name="connsiteY1" fmla="*/ 448840 h 1123092"/>
                <a:gd name="connsiteX2" fmla="*/ 18305 w 349728"/>
                <a:gd name="connsiteY2" fmla="*/ 685907 h 1123092"/>
                <a:gd name="connsiteX3" fmla="*/ 81805 w 349728"/>
                <a:gd name="connsiteY3" fmla="*/ 978007 h 1123092"/>
                <a:gd name="connsiteX4" fmla="*/ 217272 w 349728"/>
                <a:gd name="connsiteY4" fmla="*/ 1075373 h 1123092"/>
                <a:gd name="connsiteX5" fmla="*/ 348505 w 349728"/>
                <a:gd name="connsiteY5" fmla="*/ 1105007 h 1123092"/>
                <a:gd name="connsiteX6" fmla="*/ 136839 w 349728"/>
                <a:gd name="connsiteY6" fmla="*/ 1105007 h 1123092"/>
                <a:gd name="connsiteX7" fmla="*/ 18305 w 349728"/>
                <a:gd name="connsiteY7" fmla="*/ 876407 h 1123092"/>
                <a:gd name="connsiteX8" fmla="*/ 60639 w 349728"/>
                <a:gd name="connsiteY8" fmla="*/ 491173 h 1123092"/>
                <a:gd name="connsiteX9" fmla="*/ 229972 w 349728"/>
                <a:gd name="connsiteY9" fmla="*/ 107 h 112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728" h="1123092">
                  <a:moveTo>
                    <a:pt x="229972" y="107"/>
                  </a:moveTo>
                  <a:cubicBezTo>
                    <a:pt x="222916" y="-6948"/>
                    <a:pt x="53583" y="334540"/>
                    <a:pt x="18305" y="448840"/>
                  </a:cubicBezTo>
                  <a:cubicBezTo>
                    <a:pt x="-16973" y="563140"/>
                    <a:pt x="7722" y="597713"/>
                    <a:pt x="18305" y="685907"/>
                  </a:cubicBezTo>
                  <a:cubicBezTo>
                    <a:pt x="28888" y="774102"/>
                    <a:pt x="48644" y="913096"/>
                    <a:pt x="81805" y="978007"/>
                  </a:cubicBezTo>
                  <a:cubicBezTo>
                    <a:pt x="114966" y="1042918"/>
                    <a:pt x="172822" y="1054206"/>
                    <a:pt x="217272" y="1075373"/>
                  </a:cubicBezTo>
                  <a:cubicBezTo>
                    <a:pt x="261722" y="1096540"/>
                    <a:pt x="361910" y="1100068"/>
                    <a:pt x="348505" y="1105007"/>
                  </a:cubicBezTo>
                  <a:cubicBezTo>
                    <a:pt x="335100" y="1109946"/>
                    <a:pt x="191872" y="1143107"/>
                    <a:pt x="136839" y="1105007"/>
                  </a:cubicBezTo>
                  <a:cubicBezTo>
                    <a:pt x="81806" y="1066907"/>
                    <a:pt x="31005" y="978713"/>
                    <a:pt x="18305" y="876407"/>
                  </a:cubicBezTo>
                  <a:cubicBezTo>
                    <a:pt x="5605" y="774101"/>
                    <a:pt x="26067" y="632284"/>
                    <a:pt x="60639" y="491173"/>
                  </a:cubicBezTo>
                  <a:cubicBezTo>
                    <a:pt x="95211" y="350062"/>
                    <a:pt x="237028" y="7162"/>
                    <a:pt x="229972" y="1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43DF7EA1-4744-4DE5-ADFE-1BCE161F645A}"/>
                </a:ext>
              </a:extLst>
            </p:cNvPr>
            <p:cNvSpPr/>
            <p:nvPr/>
          </p:nvSpPr>
          <p:spPr>
            <a:xfrm>
              <a:off x="698468" y="3732925"/>
              <a:ext cx="1964805" cy="1063571"/>
            </a:xfrm>
            <a:custGeom>
              <a:avLst/>
              <a:gdLst>
                <a:gd name="connsiteX0" fmla="*/ 1921965 w 1964805"/>
                <a:gd name="connsiteY0" fmla="*/ 875 h 1063571"/>
                <a:gd name="connsiteX1" fmla="*/ 1943131 w 1964805"/>
                <a:gd name="connsiteY1" fmla="*/ 199842 h 1063571"/>
                <a:gd name="connsiteX2" fmla="*/ 1579065 w 1964805"/>
                <a:gd name="connsiteY2" fmla="*/ 339542 h 1063571"/>
                <a:gd name="connsiteX3" fmla="*/ 880565 w 1964805"/>
                <a:gd name="connsiteY3" fmla="*/ 690908 h 1063571"/>
                <a:gd name="connsiteX4" fmla="*/ 381031 w 1964805"/>
                <a:gd name="connsiteY4" fmla="*/ 1029575 h 1063571"/>
                <a:gd name="connsiteX5" fmla="*/ 88931 w 1964805"/>
                <a:gd name="connsiteY5" fmla="*/ 1021108 h 1063571"/>
                <a:gd name="connsiteX6" fmla="*/ 71998 w 1964805"/>
                <a:gd name="connsiteY6" fmla="*/ 758642 h 1063571"/>
                <a:gd name="connsiteX7" fmla="*/ 160898 w 1964805"/>
                <a:gd name="connsiteY7" fmla="*/ 216775 h 1063571"/>
                <a:gd name="connsiteX8" fmla="*/ 220165 w 1964805"/>
                <a:gd name="connsiteY8" fmla="*/ 17808 h 1063571"/>
                <a:gd name="connsiteX9" fmla="*/ 21198 w 1964805"/>
                <a:gd name="connsiteY9" fmla="*/ 508875 h 1063571"/>
                <a:gd name="connsiteX10" fmla="*/ 63531 w 1964805"/>
                <a:gd name="connsiteY10" fmla="*/ 932208 h 1063571"/>
                <a:gd name="connsiteX11" fmla="*/ 533431 w 1964805"/>
                <a:gd name="connsiteY11" fmla="*/ 1012642 h 1063571"/>
                <a:gd name="connsiteX12" fmla="*/ 1295431 w 1964805"/>
                <a:gd name="connsiteY12" fmla="*/ 462308 h 1063571"/>
                <a:gd name="connsiteX13" fmla="*/ 1739931 w 1964805"/>
                <a:gd name="connsiteY13" fmla="*/ 271808 h 1063571"/>
                <a:gd name="connsiteX14" fmla="*/ 1913498 w 1964805"/>
                <a:gd name="connsiteY14" fmla="*/ 132108 h 1063571"/>
                <a:gd name="connsiteX15" fmla="*/ 1921965 w 1964805"/>
                <a:gd name="connsiteY15" fmla="*/ 875 h 106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64805" h="1063571">
                  <a:moveTo>
                    <a:pt x="1921965" y="875"/>
                  </a:moveTo>
                  <a:cubicBezTo>
                    <a:pt x="1926904" y="12164"/>
                    <a:pt x="2000281" y="143398"/>
                    <a:pt x="1943131" y="199842"/>
                  </a:cubicBezTo>
                  <a:cubicBezTo>
                    <a:pt x="1885981" y="256286"/>
                    <a:pt x="1756159" y="257698"/>
                    <a:pt x="1579065" y="339542"/>
                  </a:cubicBezTo>
                  <a:cubicBezTo>
                    <a:pt x="1401971" y="421386"/>
                    <a:pt x="1080237" y="575903"/>
                    <a:pt x="880565" y="690908"/>
                  </a:cubicBezTo>
                  <a:cubicBezTo>
                    <a:pt x="680893" y="805913"/>
                    <a:pt x="512970" y="974542"/>
                    <a:pt x="381031" y="1029575"/>
                  </a:cubicBezTo>
                  <a:cubicBezTo>
                    <a:pt x="249092" y="1084608"/>
                    <a:pt x="140436" y="1066264"/>
                    <a:pt x="88931" y="1021108"/>
                  </a:cubicBezTo>
                  <a:cubicBezTo>
                    <a:pt x="37425" y="975953"/>
                    <a:pt x="60003" y="892698"/>
                    <a:pt x="71998" y="758642"/>
                  </a:cubicBezTo>
                  <a:cubicBezTo>
                    <a:pt x="83993" y="624586"/>
                    <a:pt x="136203" y="340247"/>
                    <a:pt x="160898" y="216775"/>
                  </a:cubicBezTo>
                  <a:cubicBezTo>
                    <a:pt x="185592" y="93303"/>
                    <a:pt x="243448" y="-30875"/>
                    <a:pt x="220165" y="17808"/>
                  </a:cubicBezTo>
                  <a:cubicBezTo>
                    <a:pt x="196882" y="66491"/>
                    <a:pt x="47304" y="356475"/>
                    <a:pt x="21198" y="508875"/>
                  </a:cubicBezTo>
                  <a:cubicBezTo>
                    <a:pt x="-4908" y="661275"/>
                    <a:pt x="-21841" y="848247"/>
                    <a:pt x="63531" y="932208"/>
                  </a:cubicBezTo>
                  <a:cubicBezTo>
                    <a:pt x="148903" y="1016169"/>
                    <a:pt x="328114" y="1090959"/>
                    <a:pt x="533431" y="1012642"/>
                  </a:cubicBezTo>
                  <a:cubicBezTo>
                    <a:pt x="738748" y="934325"/>
                    <a:pt x="1094348" y="585780"/>
                    <a:pt x="1295431" y="462308"/>
                  </a:cubicBezTo>
                  <a:cubicBezTo>
                    <a:pt x="1496514" y="338836"/>
                    <a:pt x="1636920" y="326841"/>
                    <a:pt x="1739931" y="271808"/>
                  </a:cubicBezTo>
                  <a:cubicBezTo>
                    <a:pt x="1842942" y="216775"/>
                    <a:pt x="1881042" y="173736"/>
                    <a:pt x="1913498" y="132108"/>
                  </a:cubicBezTo>
                  <a:cubicBezTo>
                    <a:pt x="1945954" y="90480"/>
                    <a:pt x="1917026" y="-10414"/>
                    <a:pt x="1921965" y="8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10CE05F7-DB7B-4210-B648-1EE58BB693B8}"/>
                </a:ext>
              </a:extLst>
            </p:cNvPr>
            <p:cNvSpPr/>
            <p:nvPr/>
          </p:nvSpPr>
          <p:spPr>
            <a:xfrm>
              <a:off x="928384" y="3457565"/>
              <a:ext cx="1974223" cy="1471015"/>
            </a:xfrm>
            <a:custGeom>
              <a:avLst/>
              <a:gdLst>
                <a:gd name="connsiteX0" fmla="*/ 1877257 w 1974223"/>
                <a:gd name="connsiteY0" fmla="*/ 10 h 1471015"/>
                <a:gd name="connsiteX1" fmla="*/ 1893132 w 1974223"/>
                <a:gd name="connsiteY1" fmla="*/ 263535 h 1471015"/>
                <a:gd name="connsiteX2" fmla="*/ 1915357 w 1974223"/>
                <a:gd name="connsiteY2" fmla="*/ 469910 h 1471015"/>
                <a:gd name="connsiteX3" fmla="*/ 1972507 w 1974223"/>
                <a:gd name="connsiteY3" fmla="*/ 546110 h 1471015"/>
                <a:gd name="connsiteX4" fmla="*/ 1842332 w 1974223"/>
                <a:gd name="connsiteY4" fmla="*/ 558810 h 1471015"/>
                <a:gd name="connsiteX5" fmla="*/ 1810582 w 1974223"/>
                <a:gd name="connsiteY5" fmla="*/ 600085 h 1471015"/>
                <a:gd name="connsiteX6" fmla="*/ 1750257 w 1974223"/>
                <a:gd name="connsiteY6" fmla="*/ 641360 h 1471015"/>
                <a:gd name="connsiteX7" fmla="*/ 1575632 w 1974223"/>
                <a:gd name="connsiteY7" fmla="*/ 644535 h 1471015"/>
                <a:gd name="connsiteX8" fmla="*/ 1397832 w 1974223"/>
                <a:gd name="connsiteY8" fmla="*/ 720735 h 1471015"/>
                <a:gd name="connsiteX9" fmla="*/ 950157 w 1974223"/>
                <a:gd name="connsiteY9" fmla="*/ 955685 h 1471015"/>
                <a:gd name="connsiteX10" fmla="*/ 639007 w 1974223"/>
                <a:gd name="connsiteY10" fmla="*/ 1222385 h 1471015"/>
                <a:gd name="connsiteX11" fmla="*/ 569157 w 1974223"/>
                <a:gd name="connsiteY11" fmla="*/ 1317635 h 1471015"/>
                <a:gd name="connsiteX12" fmla="*/ 832 w 1974223"/>
                <a:gd name="connsiteY12" fmla="*/ 1470035 h 1471015"/>
                <a:gd name="connsiteX13" fmla="*/ 448507 w 1974223"/>
                <a:gd name="connsiteY13" fmla="*/ 1238260 h 1471015"/>
                <a:gd name="connsiteX14" fmla="*/ 708857 w 1974223"/>
                <a:gd name="connsiteY14" fmla="*/ 1022360 h 1471015"/>
                <a:gd name="connsiteX15" fmla="*/ 1004132 w 1974223"/>
                <a:gd name="connsiteY15" fmla="*/ 860435 h 1471015"/>
                <a:gd name="connsiteX16" fmla="*/ 1420057 w 1974223"/>
                <a:gd name="connsiteY16" fmla="*/ 669935 h 1471015"/>
                <a:gd name="connsiteX17" fmla="*/ 1715332 w 1974223"/>
                <a:gd name="connsiteY17" fmla="*/ 558810 h 1471015"/>
                <a:gd name="connsiteX18" fmla="*/ 1909007 w 1974223"/>
                <a:gd name="connsiteY18" fmla="*/ 273060 h 1471015"/>
                <a:gd name="connsiteX19" fmla="*/ 1877257 w 1974223"/>
                <a:gd name="connsiteY19" fmla="*/ 10 h 147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74223" h="1471015">
                  <a:moveTo>
                    <a:pt x="1877257" y="10"/>
                  </a:moveTo>
                  <a:cubicBezTo>
                    <a:pt x="1874611" y="-1578"/>
                    <a:pt x="1886782" y="185218"/>
                    <a:pt x="1893132" y="263535"/>
                  </a:cubicBezTo>
                  <a:cubicBezTo>
                    <a:pt x="1899482" y="341852"/>
                    <a:pt x="1902128" y="422814"/>
                    <a:pt x="1915357" y="469910"/>
                  </a:cubicBezTo>
                  <a:cubicBezTo>
                    <a:pt x="1928586" y="517006"/>
                    <a:pt x="1984678" y="531293"/>
                    <a:pt x="1972507" y="546110"/>
                  </a:cubicBezTo>
                  <a:cubicBezTo>
                    <a:pt x="1960336" y="560927"/>
                    <a:pt x="1869319" y="549814"/>
                    <a:pt x="1842332" y="558810"/>
                  </a:cubicBezTo>
                  <a:cubicBezTo>
                    <a:pt x="1815345" y="567806"/>
                    <a:pt x="1825928" y="586327"/>
                    <a:pt x="1810582" y="600085"/>
                  </a:cubicBezTo>
                  <a:cubicBezTo>
                    <a:pt x="1795236" y="613843"/>
                    <a:pt x="1789415" y="633952"/>
                    <a:pt x="1750257" y="641360"/>
                  </a:cubicBezTo>
                  <a:cubicBezTo>
                    <a:pt x="1711099" y="648768"/>
                    <a:pt x="1634369" y="631306"/>
                    <a:pt x="1575632" y="644535"/>
                  </a:cubicBezTo>
                  <a:cubicBezTo>
                    <a:pt x="1516895" y="657764"/>
                    <a:pt x="1502078" y="668877"/>
                    <a:pt x="1397832" y="720735"/>
                  </a:cubicBezTo>
                  <a:cubicBezTo>
                    <a:pt x="1293586" y="772593"/>
                    <a:pt x="1076628" y="872077"/>
                    <a:pt x="950157" y="955685"/>
                  </a:cubicBezTo>
                  <a:cubicBezTo>
                    <a:pt x="823686" y="1039293"/>
                    <a:pt x="702507" y="1162060"/>
                    <a:pt x="639007" y="1222385"/>
                  </a:cubicBezTo>
                  <a:cubicBezTo>
                    <a:pt x="575507" y="1282710"/>
                    <a:pt x="675519" y="1276360"/>
                    <a:pt x="569157" y="1317635"/>
                  </a:cubicBezTo>
                  <a:cubicBezTo>
                    <a:pt x="462795" y="1358910"/>
                    <a:pt x="20940" y="1483264"/>
                    <a:pt x="832" y="1470035"/>
                  </a:cubicBezTo>
                  <a:cubicBezTo>
                    <a:pt x="-19276" y="1456806"/>
                    <a:pt x="330503" y="1312873"/>
                    <a:pt x="448507" y="1238260"/>
                  </a:cubicBezTo>
                  <a:cubicBezTo>
                    <a:pt x="566511" y="1163648"/>
                    <a:pt x="616253" y="1085331"/>
                    <a:pt x="708857" y="1022360"/>
                  </a:cubicBezTo>
                  <a:cubicBezTo>
                    <a:pt x="801461" y="959389"/>
                    <a:pt x="885599" y="919172"/>
                    <a:pt x="1004132" y="860435"/>
                  </a:cubicBezTo>
                  <a:cubicBezTo>
                    <a:pt x="1122665" y="801698"/>
                    <a:pt x="1301524" y="720206"/>
                    <a:pt x="1420057" y="669935"/>
                  </a:cubicBezTo>
                  <a:cubicBezTo>
                    <a:pt x="1538590" y="619664"/>
                    <a:pt x="1633840" y="624956"/>
                    <a:pt x="1715332" y="558810"/>
                  </a:cubicBezTo>
                  <a:cubicBezTo>
                    <a:pt x="1796824" y="492664"/>
                    <a:pt x="1884136" y="360902"/>
                    <a:pt x="1909007" y="273060"/>
                  </a:cubicBezTo>
                  <a:cubicBezTo>
                    <a:pt x="1933878" y="185218"/>
                    <a:pt x="1879903" y="1598"/>
                    <a:pt x="1877257" y="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BD57C2F7-A7A4-42AC-B395-8C166D1A2624}"/>
                </a:ext>
              </a:extLst>
            </p:cNvPr>
            <p:cNvSpPr/>
            <p:nvPr/>
          </p:nvSpPr>
          <p:spPr>
            <a:xfrm>
              <a:off x="2792098" y="3989812"/>
              <a:ext cx="224602" cy="74878"/>
            </a:xfrm>
            <a:custGeom>
              <a:avLst/>
              <a:gdLst>
                <a:gd name="connsiteX0" fmla="*/ 224151 w 224602"/>
                <a:gd name="connsiteY0" fmla="*/ 59371 h 74878"/>
                <a:gd name="connsiteX1" fmla="*/ 54818 w 224602"/>
                <a:gd name="connsiteY1" fmla="*/ 74188 h 74878"/>
                <a:gd name="connsiteX2" fmla="*/ 1901 w 224602"/>
                <a:gd name="connsiteY2" fmla="*/ 42438 h 74878"/>
                <a:gd name="connsiteX3" fmla="*/ 109851 w 224602"/>
                <a:gd name="connsiteY3" fmla="*/ 48788 h 74878"/>
                <a:gd name="connsiteX4" fmla="*/ 75985 w 224602"/>
                <a:gd name="connsiteY4" fmla="*/ 8571 h 74878"/>
                <a:gd name="connsiteX5" fmla="*/ 103501 w 224602"/>
                <a:gd name="connsiteY5" fmla="*/ 4338 h 74878"/>
                <a:gd name="connsiteX6" fmla="*/ 224151 w 224602"/>
                <a:gd name="connsiteY6" fmla="*/ 59371 h 7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602" h="74878">
                  <a:moveTo>
                    <a:pt x="224151" y="59371"/>
                  </a:moveTo>
                  <a:cubicBezTo>
                    <a:pt x="216037" y="71013"/>
                    <a:pt x="91860" y="77010"/>
                    <a:pt x="54818" y="74188"/>
                  </a:cubicBezTo>
                  <a:cubicBezTo>
                    <a:pt x="17776" y="71366"/>
                    <a:pt x="-7271" y="46671"/>
                    <a:pt x="1901" y="42438"/>
                  </a:cubicBezTo>
                  <a:cubicBezTo>
                    <a:pt x="11073" y="38205"/>
                    <a:pt x="97504" y="54432"/>
                    <a:pt x="109851" y="48788"/>
                  </a:cubicBezTo>
                  <a:cubicBezTo>
                    <a:pt x="122198" y="43144"/>
                    <a:pt x="77043" y="15979"/>
                    <a:pt x="75985" y="8571"/>
                  </a:cubicBezTo>
                  <a:cubicBezTo>
                    <a:pt x="74927" y="1163"/>
                    <a:pt x="78454" y="-4129"/>
                    <a:pt x="103501" y="4338"/>
                  </a:cubicBezTo>
                  <a:cubicBezTo>
                    <a:pt x="128548" y="12805"/>
                    <a:pt x="232265" y="47729"/>
                    <a:pt x="224151" y="593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45B90712-B0F8-4D18-9C56-D171C9DF3CAA}"/>
                </a:ext>
              </a:extLst>
            </p:cNvPr>
            <p:cNvSpPr/>
            <p:nvPr/>
          </p:nvSpPr>
          <p:spPr>
            <a:xfrm>
              <a:off x="2513363" y="4037579"/>
              <a:ext cx="529890" cy="154574"/>
            </a:xfrm>
            <a:custGeom>
              <a:avLst/>
              <a:gdLst>
                <a:gd name="connsiteX0" fmla="*/ 528286 w 529890"/>
                <a:gd name="connsiteY0" fmla="*/ 30654 h 154574"/>
                <a:gd name="connsiteX1" fmla="*/ 354720 w 529890"/>
                <a:gd name="connsiteY1" fmla="*/ 72988 h 154574"/>
                <a:gd name="connsiteX2" fmla="*/ 261586 w 529890"/>
                <a:gd name="connsiteY2" fmla="*/ 26421 h 154574"/>
                <a:gd name="connsiteX3" fmla="*/ 242536 w 529890"/>
                <a:gd name="connsiteY3" fmla="*/ 1021 h 154574"/>
                <a:gd name="connsiteX4" fmla="*/ 126120 w 529890"/>
                <a:gd name="connsiteY4" fmla="*/ 60288 h 154574"/>
                <a:gd name="connsiteX5" fmla="*/ 1236 w 529890"/>
                <a:gd name="connsiteY5" fmla="*/ 60288 h 154574"/>
                <a:gd name="connsiteX6" fmla="*/ 66853 w 529890"/>
                <a:gd name="connsiteY6" fmla="*/ 153421 h 154574"/>
                <a:gd name="connsiteX7" fmla="*/ 143053 w 529890"/>
                <a:gd name="connsiteY7" fmla="*/ 111088 h 154574"/>
                <a:gd name="connsiteX8" fmla="*/ 198086 w 529890"/>
                <a:gd name="connsiteY8" fmla="*/ 92038 h 154574"/>
                <a:gd name="connsiteX9" fmla="*/ 242536 w 529890"/>
                <a:gd name="connsiteY9" fmla="*/ 83571 h 154574"/>
                <a:gd name="connsiteX10" fmla="*/ 318736 w 529890"/>
                <a:gd name="connsiteY10" fmla="*/ 77221 h 154574"/>
                <a:gd name="connsiteX11" fmla="*/ 435153 w 529890"/>
                <a:gd name="connsiteY11" fmla="*/ 96271 h 154574"/>
                <a:gd name="connsiteX12" fmla="*/ 528286 w 529890"/>
                <a:gd name="connsiteY12" fmla="*/ 30654 h 15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9890" h="154574">
                  <a:moveTo>
                    <a:pt x="528286" y="30654"/>
                  </a:moveTo>
                  <a:cubicBezTo>
                    <a:pt x="514881" y="26774"/>
                    <a:pt x="399170" y="73693"/>
                    <a:pt x="354720" y="72988"/>
                  </a:cubicBezTo>
                  <a:cubicBezTo>
                    <a:pt x="310270" y="72283"/>
                    <a:pt x="280283" y="38415"/>
                    <a:pt x="261586" y="26421"/>
                  </a:cubicBezTo>
                  <a:cubicBezTo>
                    <a:pt x="242889" y="14427"/>
                    <a:pt x="265114" y="-4623"/>
                    <a:pt x="242536" y="1021"/>
                  </a:cubicBezTo>
                  <a:cubicBezTo>
                    <a:pt x="219958" y="6665"/>
                    <a:pt x="166337" y="50410"/>
                    <a:pt x="126120" y="60288"/>
                  </a:cubicBezTo>
                  <a:cubicBezTo>
                    <a:pt x="85903" y="70166"/>
                    <a:pt x="11114" y="44766"/>
                    <a:pt x="1236" y="60288"/>
                  </a:cubicBezTo>
                  <a:cubicBezTo>
                    <a:pt x="-8642" y="75810"/>
                    <a:pt x="43217" y="144954"/>
                    <a:pt x="66853" y="153421"/>
                  </a:cubicBezTo>
                  <a:cubicBezTo>
                    <a:pt x="90489" y="161888"/>
                    <a:pt x="121181" y="121318"/>
                    <a:pt x="143053" y="111088"/>
                  </a:cubicBezTo>
                  <a:cubicBezTo>
                    <a:pt x="164925" y="100858"/>
                    <a:pt x="181506" y="96624"/>
                    <a:pt x="198086" y="92038"/>
                  </a:cubicBezTo>
                  <a:cubicBezTo>
                    <a:pt x="214666" y="87452"/>
                    <a:pt x="222428" y="86041"/>
                    <a:pt x="242536" y="83571"/>
                  </a:cubicBezTo>
                  <a:cubicBezTo>
                    <a:pt x="262644" y="81102"/>
                    <a:pt x="286633" y="75104"/>
                    <a:pt x="318736" y="77221"/>
                  </a:cubicBezTo>
                  <a:cubicBezTo>
                    <a:pt x="350839" y="79338"/>
                    <a:pt x="402697" y="99446"/>
                    <a:pt x="435153" y="96271"/>
                  </a:cubicBezTo>
                  <a:cubicBezTo>
                    <a:pt x="467609" y="93096"/>
                    <a:pt x="541691" y="34534"/>
                    <a:pt x="528286" y="306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E675E1F3-9C8C-4279-A7C5-2CC696139B40}"/>
                </a:ext>
              </a:extLst>
            </p:cNvPr>
            <p:cNvSpPr/>
            <p:nvPr/>
          </p:nvSpPr>
          <p:spPr>
            <a:xfrm>
              <a:off x="2888487" y="4184423"/>
              <a:ext cx="85597" cy="69898"/>
            </a:xfrm>
            <a:custGeom>
              <a:avLst/>
              <a:gdLst>
                <a:gd name="connsiteX0" fmla="*/ 85429 w 85597"/>
                <a:gd name="connsiteY0" fmla="*/ 227 h 69898"/>
                <a:gd name="connsiteX1" fmla="*/ 2879 w 85597"/>
                <a:gd name="connsiteY1" fmla="*/ 67960 h 69898"/>
                <a:gd name="connsiteX2" fmla="*/ 24046 w 85597"/>
                <a:gd name="connsiteY2" fmla="*/ 46794 h 69898"/>
                <a:gd name="connsiteX3" fmla="*/ 85429 w 85597"/>
                <a:gd name="connsiteY3" fmla="*/ 227 h 6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97" h="69898">
                  <a:moveTo>
                    <a:pt x="85429" y="227"/>
                  </a:moveTo>
                  <a:cubicBezTo>
                    <a:pt x="81901" y="3755"/>
                    <a:pt x="13109" y="60199"/>
                    <a:pt x="2879" y="67960"/>
                  </a:cubicBezTo>
                  <a:cubicBezTo>
                    <a:pt x="-7351" y="75721"/>
                    <a:pt x="12051" y="58436"/>
                    <a:pt x="24046" y="46794"/>
                  </a:cubicBezTo>
                  <a:cubicBezTo>
                    <a:pt x="36040" y="35152"/>
                    <a:pt x="88957" y="-3301"/>
                    <a:pt x="85429" y="2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6A3424A9-F54C-4463-951D-2638F79E499C}"/>
                </a:ext>
              </a:extLst>
            </p:cNvPr>
            <p:cNvSpPr/>
            <p:nvPr/>
          </p:nvSpPr>
          <p:spPr>
            <a:xfrm>
              <a:off x="2712336" y="4144540"/>
              <a:ext cx="86600" cy="105403"/>
            </a:xfrm>
            <a:custGeom>
              <a:avLst/>
              <a:gdLst>
                <a:gd name="connsiteX0" fmla="*/ 83780 w 86600"/>
                <a:gd name="connsiteY0" fmla="*/ 2010 h 105403"/>
                <a:gd name="connsiteX1" fmla="*/ 71080 w 86600"/>
                <a:gd name="connsiteY1" fmla="*/ 99377 h 105403"/>
                <a:gd name="connsiteX2" fmla="*/ 1230 w 86600"/>
                <a:gd name="connsiteY2" fmla="*/ 88793 h 105403"/>
                <a:gd name="connsiteX3" fmla="*/ 30863 w 86600"/>
                <a:gd name="connsiteY3" fmla="*/ 37993 h 105403"/>
                <a:gd name="connsiteX4" fmla="*/ 83780 w 86600"/>
                <a:gd name="connsiteY4" fmla="*/ 2010 h 10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00" h="105403">
                  <a:moveTo>
                    <a:pt x="83780" y="2010"/>
                  </a:moveTo>
                  <a:cubicBezTo>
                    <a:pt x="90483" y="12241"/>
                    <a:pt x="84838" y="84913"/>
                    <a:pt x="71080" y="99377"/>
                  </a:cubicBezTo>
                  <a:cubicBezTo>
                    <a:pt x="57322" y="113841"/>
                    <a:pt x="7933" y="99024"/>
                    <a:pt x="1230" y="88793"/>
                  </a:cubicBezTo>
                  <a:cubicBezTo>
                    <a:pt x="-5473" y="78562"/>
                    <a:pt x="16752" y="52810"/>
                    <a:pt x="30863" y="37993"/>
                  </a:cubicBezTo>
                  <a:cubicBezTo>
                    <a:pt x="44974" y="23176"/>
                    <a:pt x="77077" y="-8221"/>
                    <a:pt x="83780" y="20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E61BDA41-FE5E-48AB-B0A4-C92A190CE5FE}"/>
                </a:ext>
              </a:extLst>
            </p:cNvPr>
            <p:cNvSpPr/>
            <p:nvPr/>
          </p:nvSpPr>
          <p:spPr>
            <a:xfrm>
              <a:off x="2512481" y="4097866"/>
              <a:ext cx="228648" cy="173576"/>
            </a:xfrm>
            <a:custGeom>
              <a:avLst/>
              <a:gdLst>
                <a:gd name="connsiteX0" fmla="*/ 2 w 228648"/>
                <a:gd name="connsiteY0" fmla="*/ 1 h 173576"/>
                <a:gd name="connsiteX1" fmla="*/ 61385 w 228648"/>
                <a:gd name="connsiteY1" fmla="*/ 88901 h 173576"/>
                <a:gd name="connsiteX2" fmla="*/ 127002 w 228648"/>
                <a:gd name="connsiteY2" fmla="*/ 97367 h 173576"/>
                <a:gd name="connsiteX3" fmla="*/ 182035 w 228648"/>
                <a:gd name="connsiteY3" fmla="*/ 71967 h 173576"/>
                <a:gd name="connsiteX4" fmla="*/ 228602 w 228648"/>
                <a:gd name="connsiteY4" fmla="*/ 167217 h 173576"/>
                <a:gd name="connsiteX5" fmla="*/ 173568 w 228648"/>
                <a:gd name="connsiteY5" fmla="*/ 156634 h 173576"/>
                <a:gd name="connsiteX6" fmla="*/ 63502 w 228648"/>
                <a:gd name="connsiteY6" fmla="*/ 91017 h 173576"/>
                <a:gd name="connsiteX7" fmla="*/ 2 w 228648"/>
                <a:gd name="connsiteY7" fmla="*/ 1 h 17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648" h="173576">
                  <a:moveTo>
                    <a:pt x="2" y="1"/>
                  </a:moveTo>
                  <a:cubicBezTo>
                    <a:pt x="-351" y="-352"/>
                    <a:pt x="40218" y="72673"/>
                    <a:pt x="61385" y="88901"/>
                  </a:cubicBezTo>
                  <a:cubicBezTo>
                    <a:pt x="82552" y="105129"/>
                    <a:pt x="106894" y="100189"/>
                    <a:pt x="127002" y="97367"/>
                  </a:cubicBezTo>
                  <a:cubicBezTo>
                    <a:pt x="147110" y="94545"/>
                    <a:pt x="165102" y="60325"/>
                    <a:pt x="182035" y="71967"/>
                  </a:cubicBezTo>
                  <a:cubicBezTo>
                    <a:pt x="198968" y="83609"/>
                    <a:pt x="230013" y="153106"/>
                    <a:pt x="228602" y="167217"/>
                  </a:cubicBezTo>
                  <a:cubicBezTo>
                    <a:pt x="227191" y="181328"/>
                    <a:pt x="201085" y="169334"/>
                    <a:pt x="173568" y="156634"/>
                  </a:cubicBezTo>
                  <a:cubicBezTo>
                    <a:pt x="146051" y="143934"/>
                    <a:pt x="93488" y="109361"/>
                    <a:pt x="63502" y="91017"/>
                  </a:cubicBezTo>
                  <a:cubicBezTo>
                    <a:pt x="33516" y="72673"/>
                    <a:pt x="355" y="354"/>
                    <a:pt x="2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6ABE4ED6-7BB3-4FF4-87ED-00CBB6AE4A04}"/>
                </a:ext>
              </a:extLst>
            </p:cNvPr>
            <p:cNvSpPr/>
            <p:nvPr/>
          </p:nvSpPr>
          <p:spPr>
            <a:xfrm>
              <a:off x="2208576" y="4116796"/>
              <a:ext cx="539725" cy="198478"/>
            </a:xfrm>
            <a:custGeom>
              <a:avLst/>
              <a:gdLst>
                <a:gd name="connsiteX0" fmla="*/ 244640 w 539725"/>
                <a:gd name="connsiteY0" fmla="*/ 121 h 198478"/>
                <a:gd name="connsiteX1" fmla="*/ 365290 w 539725"/>
                <a:gd name="connsiteY1" fmla="*/ 133471 h 198478"/>
                <a:gd name="connsiteX2" fmla="*/ 538857 w 539725"/>
                <a:gd name="connsiteY2" fmla="*/ 182154 h 198478"/>
                <a:gd name="connsiteX3" fmla="*/ 286973 w 539725"/>
                <a:gd name="connsiteY3" fmla="*/ 196971 h 198478"/>
                <a:gd name="connsiteX4" fmla="*/ 149390 w 539725"/>
                <a:gd name="connsiteY4" fmla="*/ 150404 h 198478"/>
                <a:gd name="connsiteX5" fmla="*/ 75307 w 539725"/>
                <a:gd name="connsiteY5" fmla="*/ 131354 h 198478"/>
                <a:gd name="connsiteX6" fmla="*/ 37207 w 539725"/>
                <a:gd name="connsiteY6" fmla="*/ 148287 h 198478"/>
                <a:gd name="connsiteX7" fmla="*/ 11807 w 539725"/>
                <a:gd name="connsiteY7" fmla="*/ 110187 h 198478"/>
                <a:gd name="connsiteX8" fmla="*/ 244640 w 539725"/>
                <a:gd name="connsiteY8" fmla="*/ 121 h 19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9725" h="198478">
                  <a:moveTo>
                    <a:pt x="244640" y="121"/>
                  </a:moveTo>
                  <a:cubicBezTo>
                    <a:pt x="303554" y="4002"/>
                    <a:pt x="316254" y="103132"/>
                    <a:pt x="365290" y="133471"/>
                  </a:cubicBezTo>
                  <a:cubicBezTo>
                    <a:pt x="414326" y="163810"/>
                    <a:pt x="551910" y="171571"/>
                    <a:pt x="538857" y="182154"/>
                  </a:cubicBezTo>
                  <a:cubicBezTo>
                    <a:pt x="525804" y="192737"/>
                    <a:pt x="351884" y="202263"/>
                    <a:pt x="286973" y="196971"/>
                  </a:cubicBezTo>
                  <a:cubicBezTo>
                    <a:pt x="222062" y="191679"/>
                    <a:pt x="184668" y="161340"/>
                    <a:pt x="149390" y="150404"/>
                  </a:cubicBezTo>
                  <a:cubicBezTo>
                    <a:pt x="114112" y="139468"/>
                    <a:pt x="94004" y="131707"/>
                    <a:pt x="75307" y="131354"/>
                  </a:cubicBezTo>
                  <a:cubicBezTo>
                    <a:pt x="56610" y="131001"/>
                    <a:pt x="47790" y="151815"/>
                    <a:pt x="37207" y="148287"/>
                  </a:cubicBezTo>
                  <a:cubicBezTo>
                    <a:pt x="26624" y="144759"/>
                    <a:pt x="-22060" y="134176"/>
                    <a:pt x="11807" y="110187"/>
                  </a:cubicBezTo>
                  <a:cubicBezTo>
                    <a:pt x="45674" y="86198"/>
                    <a:pt x="185726" y="-3760"/>
                    <a:pt x="244640" y="1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510B9ADE-DDA8-426E-B061-C4CF67301985}"/>
                </a:ext>
              </a:extLst>
            </p:cNvPr>
            <p:cNvSpPr/>
            <p:nvPr/>
          </p:nvSpPr>
          <p:spPr>
            <a:xfrm>
              <a:off x="2394399" y="4260612"/>
              <a:ext cx="469607" cy="125032"/>
            </a:xfrm>
            <a:custGeom>
              <a:avLst/>
              <a:gdLst>
                <a:gd name="connsiteX0" fmla="*/ 5900 w 469607"/>
                <a:gd name="connsiteY0" fmla="*/ 238 h 125032"/>
                <a:gd name="connsiteX1" fmla="*/ 183700 w 469607"/>
                <a:gd name="connsiteY1" fmla="*/ 91255 h 125032"/>
                <a:gd name="connsiteX2" fmla="*/ 348800 w 469607"/>
                <a:gd name="connsiteY2" fmla="*/ 112421 h 125032"/>
                <a:gd name="connsiteX3" fmla="*/ 452517 w 469607"/>
                <a:gd name="connsiteY3" fmla="*/ 80671 h 125032"/>
                <a:gd name="connsiteX4" fmla="*/ 467334 w 469607"/>
                <a:gd name="connsiteY4" fmla="*/ 51038 h 125032"/>
                <a:gd name="connsiteX5" fmla="*/ 429234 w 469607"/>
                <a:gd name="connsiteY5" fmla="*/ 116655 h 125032"/>
                <a:gd name="connsiteX6" fmla="*/ 287417 w 469607"/>
                <a:gd name="connsiteY6" fmla="*/ 123005 h 125032"/>
                <a:gd name="connsiteX7" fmla="*/ 109617 w 469607"/>
                <a:gd name="connsiteY7" fmla="*/ 106071 h 125032"/>
                <a:gd name="connsiteX8" fmla="*/ 48234 w 469607"/>
                <a:gd name="connsiteY8" fmla="*/ 65855 h 125032"/>
                <a:gd name="connsiteX9" fmla="*/ 5900 w 469607"/>
                <a:gd name="connsiteY9" fmla="*/ 238 h 12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9607" h="125032">
                  <a:moveTo>
                    <a:pt x="5900" y="238"/>
                  </a:moveTo>
                  <a:cubicBezTo>
                    <a:pt x="28478" y="4471"/>
                    <a:pt x="126550" y="72558"/>
                    <a:pt x="183700" y="91255"/>
                  </a:cubicBezTo>
                  <a:cubicBezTo>
                    <a:pt x="240850" y="109952"/>
                    <a:pt x="303997" y="114185"/>
                    <a:pt x="348800" y="112421"/>
                  </a:cubicBezTo>
                  <a:cubicBezTo>
                    <a:pt x="393603" y="110657"/>
                    <a:pt x="432761" y="90901"/>
                    <a:pt x="452517" y="80671"/>
                  </a:cubicBezTo>
                  <a:cubicBezTo>
                    <a:pt x="472273" y="70441"/>
                    <a:pt x="471215" y="45041"/>
                    <a:pt x="467334" y="51038"/>
                  </a:cubicBezTo>
                  <a:cubicBezTo>
                    <a:pt x="463454" y="57035"/>
                    <a:pt x="459220" y="104661"/>
                    <a:pt x="429234" y="116655"/>
                  </a:cubicBezTo>
                  <a:cubicBezTo>
                    <a:pt x="399248" y="128649"/>
                    <a:pt x="340686" y="124769"/>
                    <a:pt x="287417" y="123005"/>
                  </a:cubicBezTo>
                  <a:cubicBezTo>
                    <a:pt x="234148" y="121241"/>
                    <a:pt x="149481" y="115596"/>
                    <a:pt x="109617" y="106071"/>
                  </a:cubicBezTo>
                  <a:cubicBezTo>
                    <a:pt x="69753" y="96546"/>
                    <a:pt x="64814" y="82435"/>
                    <a:pt x="48234" y="65855"/>
                  </a:cubicBezTo>
                  <a:cubicBezTo>
                    <a:pt x="31654" y="49275"/>
                    <a:pt x="-16678" y="-3995"/>
                    <a:pt x="5900" y="2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F67E4841-5E8A-4667-B4ED-6E1A2734E724}"/>
                </a:ext>
              </a:extLst>
            </p:cNvPr>
            <p:cNvSpPr/>
            <p:nvPr/>
          </p:nvSpPr>
          <p:spPr>
            <a:xfrm>
              <a:off x="2278103" y="4249444"/>
              <a:ext cx="252307" cy="147731"/>
            </a:xfrm>
            <a:custGeom>
              <a:avLst/>
              <a:gdLst>
                <a:gd name="connsiteX0" fmla="*/ 1546 w 252307"/>
                <a:gd name="connsiteY0" fmla="*/ 823 h 147731"/>
                <a:gd name="connsiteX1" fmla="*/ 158180 w 252307"/>
                <a:gd name="connsiteY1" fmla="*/ 117239 h 147731"/>
                <a:gd name="connsiteX2" fmla="*/ 251313 w 252307"/>
                <a:gd name="connsiteY2" fmla="*/ 146873 h 147731"/>
                <a:gd name="connsiteX3" fmla="*/ 101030 w 252307"/>
                <a:gd name="connsiteY3" fmla="*/ 93956 h 147731"/>
                <a:gd name="connsiteX4" fmla="*/ 79863 w 252307"/>
                <a:gd name="connsiteY4" fmla="*/ 66439 h 147731"/>
                <a:gd name="connsiteX5" fmla="*/ 1546 w 252307"/>
                <a:gd name="connsiteY5" fmla="*/ 823 h 14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307" h="147731">
                  <a:moveTo>
                    <a:pt x="1546" y="823"/>
                  </a:moveTo>
                  <a:cubicBezTo>
                    <a:pt x="14599" y="9290"/>
                    <a:pt x="116552" y="92897"/>
                    <a:pt x="158180" y="117239"/>
                  </a:cubicBezTo>
                  <a:cubicBezTo>
                    <a:pt x="199808" y="141581"/>
                    <a:pt x="260838" y="150753"/>
                    <a:pt x="251313" y="146873"/>
                  </a:cubicBezTo>
                  <a:cubicBezTo>
                    <a:pt x="241788" y="142993"/>
                    <a:pt x="129605" y="107362"/>
                    <a:pt x="101030" y="93956"/>
                  </a:cubicBezTo>
                  <a:cubicBezTo>
                    <a:pt x="72455" y="80550"/>
                    <a:pt x="97855" y="81256"/>
                    <a:pt x="79863" y="66439"/>
                  </a:cubicBezTo>
                  <a:cubicBezTo>
                    <a:pt x="61871" y="51622"/>
                    <a:pt x="-11507" y="-7644"/>
                    <a:pt x="1546" y="8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65B70765-8762-4B30-A4E6-A6BE375986C1}"/>
                </a:ext>
              </a:extLst>
            </p:cNvPr>
            <p:cNvSpPr/>
            <p:nvPr/>
          </p:nvSpPr>
          <p:spPr>
            <a:xfrm>
              <a:off x="1989027" y="4254310"/>
              <a:ext cx="219155" cy="192899"/>
            </a:xfrm>
            <a:custGeom>
              <a:avLst/>
              <a:gdLst>
                <a:gd name="connsiteX0" fmla="*/ 189022 w 219155"/>
                <a:gd name="connsiteY0" fmla="*/ 190 h 192899"/>
                <a:gd name="connsiteX1" fmla="*/ 218656 w 219155"/>
                <a:gd name="connsiteY1" fmla="*/ 50990 h 192899"/>
                <a:gd name="connsiteX2" fmla="*/ 178439 w 219155"/>
                <a:gd name="connsiteY2" fmla="*/ 99673 h 192899"/>
                <a:gd name="connsiteX3" fmla="*/ 66256 w 219155"/>
                <a:gd name="connsiteY3" fmla="*/ 190690 h 192899"/>
                <a:gd name="connsiteX4" fmla="*/ 639 w 219155"/>
                <a:gd name="connsiteY4" fmla="*/ 154707 h 192899"/>
                <a:gd name="connsiteX5" fmla="*/ 104356 w 219155"/>
                <a:gd name="connsiteY5" fmla="*/ 44640 h 192899"/>
                <a:gd name="connsiteX6" fmla="*/ 102239 w 219155"/>
                <a:gd name="connsiteY6" fmla="*/ 38290 h 192899"/>
                <a:gd name="connsiteX7" fmla="*/ 9106 w 219155"/>
                <a:gd name="connsiteY7" fmla="*/ 97557 h 192899"/>
                <a:gd name="connsiteX8" fmla="*/ 38739 w 219155"/>
                <a:gd name="connsiteY8" fmla="*/ 70040 h 192899"/>
                <a:gd name="connsiteX9" fmla="*/ 189022 w 219155"/>
                <a:gd name="connsiteY9" fmla="*/ 190 h 192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155" h="192899">
                  <a:moveTo>
                    <a:pt x="189022" y="190"/>
                  </a:moveTo>
                  <a:cubicBezTo>
                    <a:pt x="219008" y="-2985"/>
                    <a:pt x="220420" y="34410"/>
                    <a:pt x="218656" y="50990"/>
                  </a:cubicBezTo>
                  <a:cubicBezTo>
                    <a:pt x="216892" y="67570"/>
                    <a:pt x="203839" y="76390"/>
                    <a:pt x="178439" y="99673"/>
                  </a:cubicBezTo>
                  <a:cubicBezTo>
                    <a:pt x="153039" y="122956"/>
                    <a:pt x="95889" y="181518"/>
                    <a:pt x="66256" y="190690"/>
                  </a:cubicBezTo>
                  <a:cubicBezTo>
                    <a:pt x="36623" y="199862"/>
                    <a:pt x="-5711" y="179049"/>
                    <a:pt x="639" y="154707"/>
                  </a:cubicBezTo>
                  <a:cubicBezTo>
                    <a:pt x="6989" y="130365"/>
                    <a:pt x="87423" y="64043"/>
                    <a:pt x="104356" y="44640"/>
                  </a:cubicBezTo>
                  <a:cubicBezTo>
                    <a:pt x="121289" y="25237"/>
                    <a:pt x="118114" y="29471"/>
                    <a:pt x="102239" y="38290"/>
                  </a:cubicBezTo>
                  <a:cubicBezTo>
                    <a:pt x="86364" y="47109"/>
                    <a:pt x="19689" y="92265"/>
                    <a:pt x="9106" y="97557"/>
                  </a:cubicBezTo>
                  <a:cubicBezTo>
                    <a:pt x="-1477" y="102849"/>
                    <a:pt x="14397" y="87679"/>
                    <a:pt x="38739" y="70040"/>
                  </a:cubicBezTo>
                  <a:cubicBezTo>
                    <a:pt x="63081" y="52401"/>
                    <a:pt x="159036" y="3365"/>
                    <a:pt x="189022" y="1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65CC2111-1F6A-4468-A70E-E4A37F904408}"/>
                </a:ext>
              </a:extLst>
            </p:cNvPr>
            <p:cNvSpPr/>
            <p:nvPr/>
          </p:nvSpPr>
          <p:spPr>
            <a:xfrm>
              <a:off x="2290223" y="4398246"/>
              <a:ext cx="397597" cy="161634"/>
            </a:xfrm>
            <a:custGeom>
              <a:avLst/>
              <a:gdLst>
                <a:gd name="connsiteX0" fmla="*/ 10 w 397597"/>
                <a:gd name="connsiteY0" fmla="*/ 131421 h 161634"/>
                <a:gd name="connsiteX1" fmla="*/ 103726 w 397597"/>
                <a:gd name="connsiteY1" fmla="*/ 21354 h 161634"/>
                <a:gd name="connsiteX2" fmla="*/ 139710 w 397597"/>
                <a:gd name="connsiteY2" fmla="*/ 2304 h 161634"/>
                <a:gd name="connsiteX3" fmla="*/ 374660 w 397597"/>
                <a:gd name="connsiteY3" fmla="*/ 53104 h 161634"/>
                <a:gd name="connsiteX4" fmla="*/ 381010 w 397597"/>
                <a:gd name="connsiteY4" fmla="*/ 57337 h 161634"/>
                <a:gd name="connsiteX5" fmla="*/ 306926 w 397597"/>
                <a:gd name="connsiteY5" fmla="*/ 133537 h 161634"/>
                <a:gd name="connsiteX6" fmla="*/ 256126 w 397597"/>
                <a:gd name="connsiteY6" fmla="*/ 161054 h 161634"/>
                <a:gd name="connsiteX7" fmla="*/ 220143 w 397597"/>
                <a:gd name="connsiteY7" fmla="*/ 150471 h 161634"/>
                <a:gd name="connsiteX8" fmla="*/ 247660 w 397597"/>
                <a:gd name="connsiteY8" fmla="*/ 129304 h 161634"/>
                <a:gd name="connsiteX9" fmla="*/ 279410 w 397597"/>
                <a:gd name="connsiteY9" fmla="*/ 93321 h 161634"/>
                <a:gd name="connsiteX10" fmla="*/ 262476 w 397597"/>
                <a:gd name="connsiteY10" fmla="*/ 65804 h 161634"/>
                <a:gd name="connsiteX11" fmla="*/ 175693 w 397597"/>
                <a:gd name="connsiteY11" fmla="*/ 34054 h 161634"/>
                <a:gd name="connsiteX12" fmla="*/ 122776 w 397597"/>
                <a:gd name="connsiteY12" fmla="*/ 17121 h 161634"/>
                <a:gd name="connsiteX13" fmla="*/ 97376 w 397597"/>
                <a:gd name="connsiteY13" fmla="*/ 63687 h 161634"/>
                <a:gd name="connsiteX14" fmla="*/ 10 w 397597"/>
                <a:gd name="connsiteY14" fmla="*/ 131421 h 161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7597" h="161634">
                  <a:moveTo>
                    <a:pt x="10" y="131421"/>
                  </a:moveTo>
                  <a:cubicBezTo>
                    <a:pt x="1068" y="124366"/>
                    <a:pt x="80443" y="42874"/>
                    <a:pt x="103726" y="21354"/>
                  </a:cubicBezTo>
                  <a:cubicBezTo>
                    <a:pt x="127009" y="-166"/>
                    <a:pt x="94554" y="-2988"/>
                    <a:pt x="139710" y="2304"/>
                  </a:cubicBezTo>
                  <a:cubicBezTo>
                    <a:pt x="184866" y="7596"/>
                    <a:pt x="334443" y="43932"/>
                    <a:pt x="374660" y="53104"/>
                  </a:cubicBezTo>
                  <a:cubicBezTo>
                    <a:pt x="414877" y="62276"/>
                    <a:pt x="392299" y="43932"/>
                    <a:pt x="381010" y="57337"/>
                  </a:cubicBezTo>
                  <a:cubicBezTo>
                    <a:pt x="369721" y="70742"/>
                    <a:pt x="327740" y="116251"/>
                    <a:pt x="306926" y="133537"/>
                  </a:cubicBezTo>
                  <a:cubicBezTo>
                    <a:pt x="286112" y="150823"/>
                    <a:pt x="270590" y="158232"/>
                    <a:pt x="256126" y="161054"/>
                  </a:cubicBezTo>
                  <a:cubicBezTo>
                    <a:pt x="241662" y="163876"/>
                    <a:pt x="221554" y="155763"/>
                    <a:pt x="220143" y="150471"/>
                  </a:cubicBezTo>
                  <a:cubicBezTo>
                    <a:pt x="218732" y="145179"/>
                    <a:pt x="237782" y="138829"/>
                    <a:pt x="247660" y="129304"/>
                  </a:cubicBezTo>
                  <a:cubicBezTo>
                    <a:pt x="257538" y="119779"/>
                    <a:pt x="276941" y="103904"/>
                    <a:pt x="279410" y="93321"/>
                  </a:cubicBezTo>
                  <a:cubicBezTo>
                    <a:pt x="281879" y="82738"/>
                    <a:pt x="279762" y="75682"/>
                    <a:pt x="262476" y="65804"/>
                  </a:cubicBezTo>
                  <a:cubicBezTo>
                    <a:pt x="245190" y="55926"/>
                    <a:pt x="198976" y="42168"/>
                    <a:pt x="175693" y="34054"/>
                  </a:cubicBezTo>
                  <a:cubicBezTo>
                    <a:pt x="152410" y="25940"/>
                    <a:pt x="135829" y="12182"/>
                    <a:pt x="122776" y="17121"/>
                  </a:cubicBezTo>
                  <a:cubicBezTo>
                    <a:pt x="109723" y="22060"/>
                    <a:pt x="118190" y="45343"/>
                    <a:pt x="97376" y="63687"/>
                  </a:cubicBezTo>
                  <a:cubicBezTo>
                    <a:pt x="76562" y="82031"/>
                    <a:pt x="-1048" y="138476"/>
                    <a:pt x="10" y="1314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9D793CCF-951B-4F21-8D36-EF581C6160DE}"/>
                </a:ext>
              </a:extLst>
            </p:cNvPr>
            <p:cNvSpPr/>
            <p:nvPr/>
          </p:nvSpPr>
          <p:spPr>
            <a:xfrm>
              <a:off x="2089216" y="4264278"/>
              <a:ext cx="337381" cy="225176"/>
            </a:xfrm>
            <a:custGeom>
              <a:avLst/>
              <a:gdLst>
                <a:gd name="connsiteX0" fmla="*/ 336483 w 337381"/>
                <a:gd name="connsiteY0" fmla="*/ 121455 h 225176"/>
                <a:gd name="connsiteX1" fmla="*/ 192550 w 337381"/>
                <a:gd name="connsiteY1" fmla="*/ 34672 h 225176"/>
                <a:gd name="connsiteX2" fmla="*/ 99417 w 337381"/>
                <a:gd name="connsiteY2" fmla="*/ 108755 h 225176"/>
                <a:gd name="connsiteX3" fmla="*/ 2050 w 337381"/>
                <a:gd name="connsiteY3" fmla="*/ 225172 h 225176"/>
                <a:gd name="connsiteX4" fmla="*/ 42267 w 337381"/>
                <a:gd name="connsiteY4" fmla="*/ 112989 h 225176"/>
                <a:gd name="connsiteX5" fmla="*/ 148100 w 337381"/>
                <a:gd name="connsiteY5" fmla="*/ 24089 h 225176"/>
                <a:gd name="connsiteX6" fmla="*/ 196783 w 337381"/>
                <a:gd name="connsiteY6" fmla="*/ 805 h 225176"/>
                <a:gd name="connsiteX7" fmla="*/ 251817 w 337381"/>
                <a:gd name="connsiteY7" fmla="*/ 45255 h 225176"/>
                <a:gd name="connsiteX8" fmla="*/ 336483 w 337381"/>
                <a:gd name="connsiteY8" fmla="*/ 121455 h 22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81" h="225176">
                  <a:moveTo>
                    <a:pt x="336483" y="121455"/>
                  </a:moveTo>
                  <a:cubicBezTo>
                    <a:pt x="326605" y="119691"/>
                    <a:pt x="232061" y="36789"/>
                    <a:pt x="192550" y="34672"/>
                  </a:cubicBezTo>
                  <a:cubicBezTo>
                    <a:pt x="153039" y="32555"/>
                    <a:pt x="131167" y="77005"/>
                    <a:pt x="99417" y="108755"/>
                  </a:cubicBezTo>
                  <a:cubicBezTo>
                    <a:pt x="67667" y="140505"/>
                    <a:pt x="11575" y="224466"/>
                    <a:pt x="2050" y="225172"/>
                  </a:cubicBezTo>
                  <a:cubicBezTo>
                    <a:pt x="-7475" y="225878"/>
                    <a:pt x="17925" y="146503"/>
                    <a:pt x="42267" y="112989"/>
                  </a:cubicBezTo>
                  <a:cubicBezTo>
                    <a:pt x="66609" y="79475"/>
                    <a:pt x="122347" y="42786"/>
                    <a:pt x="148100" y="24089"/>
                  </a:cubicBezTo>
                  <a:cubicBezTo>
                    <a:pt x="173853" y="5392"/>
                    <a:pt x="179497" y="-2723"/>
                    <a:pt x="196783" y="805"/>
                  </a:cubicBezTo>
                  <a:cubicBezTo>
                    <a:pt x="214069" y="4333"/>
                    <a:pt x="231709" y="30438"/>
                    <a:pt x="251817" y="45255"/>
                  </a:cubicBezTo>
                  <a:cubicBezTo>
                    <a:pt x="271925" y="60072"/>
                    <a:pt x="346361" y="123219"/>
                    <a:pt x="336483" y="1214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E4E0D07D-B2E8-4033-8F4E-88C1C6930435}"/>
                </a:ext>
              </a:extLst>
            </p:cNvPr>
            <p:cNvSpPr/>
            <p:nvPr/>
          </p:nvSpPr>
          <p:spPr>
            <a:xfrm>
              <a:off x="2575961" y="4110117"/>
              <a:ext cx="451903" cy="466902"/>
            </a:xfrm>
            <a:custGeom>
              <a:avLst/>
              <a:gdLst>
                <a:gd name="connsiteX0" fmla="*/ 431822 w 451903"/>
                <a:gd name="connsiteY0" fmla="*/ 4683 h 466902"/>
                <a:gd name="connsiteX1" fmla="*/ 245555 w 451903"/>
                <a:gd name="connsiteY1" fmla="*/ 288316 h 466902"/>
                <a:gd name="connsiteX2" fmla="*/ 105855 w 451903"/>
                <a:gd name="connsiteY2" fmla="*/ 430133 h 466902"/>
                <a:gd name="connsiteX3" fmla="*/ 22 w 451903"/>
                <a:gd name="connsiteY3" fmla="*/ 466116 h 466902"/>
                <a:gd name="connsiteX4" fmla="*/ 114322 w 451903"/>
                <a:gd name="connsiteY4" fmla="*/ 406850 h 466902"/>
                <a:gd name="connsiteX5" fmla="*/ 232855 w 451903"/>
                <a:gd name="connsiteY5" fmla="*/ 243866 h 466902"/>
                <a:gd name="connsiteX6" fmla="*/ 349272 w 451903"/>
                <a:gd name="connsiteY6" fmla="*/ 131683 h 466902"/>
                <a:gd name="connsiteX7" fmla="*/ 436055 w 451903"/>
                <a:gd name="connsiteY7" fmla="*/ 112633 h 466902"/>
                <a:gd name="connsiteX8" fmla="*/ 431822 w 451903"/>
                <a:gd name="connsiteY8" fmla="*/ 4683 h 466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903" h="466902">
                  <a:moveTo>
                    <a:pt x="431822" y="4683"/>
                  </a:moveTo>
                  <a:cubicBezTo>
                    <a:pt x="400072" y="33963"/>
                    <a:pt x="299883" y="217408"/>
                    <a:pt x="245555" y="288316"/>
                  </a:cubicBezTo>
                  <a:cubicBezTo>
                    <a:pt x="191227" y="359224"/>
                    <a:pt x="146777" y="400500"/>
                    <a:pt x="105855" y="430133"/>
                  </a:cubicBezTo>
                  <a:cubicBezTo>
                    <a:pt x="64933" y="459766"/>
                    <a:pt x="-1389" y="469996"/>
                    <a:pt x="22" y="466116"/>
                  </a:cubicBezTo>
                  <a:cubicBezTo>
                    <a:pt x="1433" y="462236"/>
                    <a:pt x="75517" y="443892"/>
                    <a:pt x="114322" y="406850"/>
                  </a:cubicBezTo>
                  <a:cubicBezTo>
                    <a:pt x="153127" y="369808"/>
                    <a:pt x="193697" y="289727"/>
                    <a:pt x="232855" y="243866"/>
                  </a:cubicBezTo>
                  <a:cubicBezTo>
                    <a:pt x="272013" y="198005"/>
                    <a:pt x="315405" y="153555"/>
                    <a:pt x="349272" y="131683"/>
                  </a:cubicBezTo>
                  <a:cubicBezTo>
                    <a:pt x="383139" y="109811"/>
                    <a:pt x="420180" y="133094"/>
                    <a:pt x="436055" y="112633"/>
                  </a:cubicBezTo>
                  <a:cubicBezTo>
                    <a:pt x="451930" y="92172"/>
                    <a:pt x="463572" y="-24597"/>
                    <a:pt x="431822" y="46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1BBA7175-A537-4EDA-8E98-ACC2EF15A838}"/>
                </a:ext>
              </a:extLst>
            </p:cNvPr>
            <p:cNvSpPr/>
            <p:nvPr/>
          </p:nvSpPr>
          <p:spPr>
            <a:xfrm>
              <a:off x="1947976" y="4396300"/>
              <a:ext cx="614681" cy="297686"/>
            </a:xfrm>
            <a:custGeom>
              <a:avLst/>
              <a:gdLst>
                <a:gd name="connsiteX0" fmla="*/ 3590 w 614681"/>
                <a:gd name="connsiteY0" fmla="*/ 17 h 297686"/>
                <a:gd name="connsiteX1" fmla="*/ 185623 w 614681"/>
                <a:gd name="connsiteY1" fmla="*/ 110083 h 297686"/>
                <a:gd name="connsiteX2" fmla="*/ 484073 w 614681"/>
                <a:gd name="connsiteY2" fmla="*/ 186283 h 297686"/>
                <a:gd name="connsiteX3" fmla="*/ 613190 w 614681"/>
                <a:gd name="connsiteY3" fmla="*/ 209567 h 297686"/>
                <a:gd name="connsiteX4" fmla="*/ 407873 w 614681"/>
                <a:gd name="connsiteY4" fmla="*/ 239200 h 297686"/>
                <a:gd name="connsiteX5" fmla="*/ 359190 w 614681"/>
                <a:gd name="connsiteY5" fmla="*/ 241317 h 297686"/>
                <a:gd name="connsiteX6" fmla="*/ 448090 w 614681"/>
                <a:gd name="connsiteY6" fmla="*/ 294233 h 297686"/>
                <a:gd name="connsiteX7" fmla="*/ 274523 w 614681"/>
                <a:gd name="connsiteY7" fmla="*/ 285767 h 297686"/>
                <a:gd name="connsiteX8" fmla="*/ 100957 w 614681"/>
                <a:gd name="connsiteY8" fmla="*/ 230733 h 297686"/>
                <a:gd name="connsiteX9" fmla="*/ 26873 w 614681"/>
                <a:gd name="connsiteY9" fmla="*/ 160883 h 297686"/>
                <a:gd name="connsiteX10" fmla="*/ 62857 w 614681"/>
                <a:gd name="connsiteY10" fmla="*/ 101617 h 297686"/>
                <a:gd name="connsiteX11" fmla="*/ 3590 w 614681"/>
                <a:gd name="connsiteY11" fmla="*/ 17 h 29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4681" h="297686">
                  <a:moveTo>
                    <a:pt x="3590" y="17"/>
                  </a:moveTo>
                  <a:cubicBezTo>
                    <a:pt x="24051" y="1428"/>
                    <a:pt x="105543" y="79039"/>
                    <a:pt x="185623" y="110083"/>
                  </a:cubicBezTo>
                  <a:cubicBezTo>
                    <a:pt x="265703" y="141127"/>
                    <a:pt x="412812" y="169702"/>
                    <a:pt x="484073" y="186283"/>
                  </a:cubicBezTo>
                  <a:cubicBezTo>
                    <a:pt x="555334" y="202864"/>
                    <a:pt x="625890" y="200747"/>
                    <a:pt x="613190" y="209567"/>
                  </a:cubicBezTo>
                  <a:cubicBezTo>
                    <a:pt x="600490" y="218387"/>
                    <a:pt x="450206" y="233908"/>
                    <a:pt x="407873" y="239200"/>
                  </a:cubicBezTo>
                  <a:cubicBezTo>
                    <a:pt x="365540" y="244492"/>
                    <a:pt x="352487" y="232145"/>
                    <a:pt x="359190" y="241317"/>
                  </a:cubicBezTo>
                  <a:cubicBezTo>
                    <a:pt x="365893" y="250489"/>
                    <a:pt x="462201" y="286825"/>
                    <a:pt x="448090" y="294233"/>
                  </a:cubicBezTo>
                  <a:cubicBezTo>
                    <a:pt x="433979" y="301641"/>
                    <a:pt x="332379" y="296350"/>
                    <a:pt x="274523" y="285767"/>
                  </a:cubicBezTo>
                  <a:cubicBezTo>
                    <a:pt x="216667" y="275184"/>
                    <a:pt x="142232" y="251547"/>
                    <a:pt x="100957" y="230733"/>
                  </a:cubicBezTo>
                  <a:cubicBezTo>
                    <a:pt x="59682" y="209919"/>
                    <a:pt x="33223" y="182402"/>
                    <a:pt x="26873" y="160883"/>
                  </a:cubicBezTo>
                  <a:cubicBezTo>
                    <a:pt x="20523" y="139364"/>
                    <a:pt x="69207" y="120667"/>
                    <a:pt x="62857" y="101617"/>
                  </a:cubicBezTo>
                  <a:cubicBezTo>
                    <a:pt x="56507" y="82567"/>
                    <a:pt x="-16871" y="-1394"/>
                    <a:pt x="3590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22A53471-832B-4438-80FC-AC036188155C}"/>
                </a:ext>
              </a:extLst>
            </p:cNvPr>
            <p:cNvSpPr/>
            <p:nvPr/>
          </p:nvSpPr>
          <p:spPr>
            <a:xfrm>
              <a:off x="1783463" y="4450636"/>
              <a:ext cx="763168" cy="379261"/>
            </a:xfrm>
            <a:custGeom>
              <a:avLst/>
              <a:gdLst>
                <a:gd name="connsiteX0" fmla="*/ 51686 w 763168"/>
                <a:gd name="connsiteY0" fmla="*/ 714 h 379261"/>
                <a:gd name="connsiteX1" fmla="*/ 261236 w 763168"/>
                <a:gd name="connsiteY1" fmla="*/ 155231 h 379261"/>
                <a:gd name="connsiteX2" fmla="*/ 758653 w 763168"/>
                <a:gd name="connsiteY2" fmla="*/ 235664 h 379261"/>
                <a:gd name="connsiteX3" fmla="*/ 491953 w 763168"/>
                <a:gd name="connsiteY3" fmla="*/ 354197 h 379261"/>
                <a:gd name="connsiteX4" fmla="*/ 231603 w 763168"/>
                <a:gd name="connsiteY4" fmla="*/ 377481 h 379261"/>
                <a:gd name="connsiteX5" fmla="*/ 299336 w 763168"/>
                <a:gd name="connsiteY5" fmla="*/ 324564 h 379261"/>
                <a:gd name="connsiteX6" fmla="*/ 428453 w 763168"/>
                <a:gd name="connsiteY6" fmla="*/ 297047 h 379261"/>
                <a:gd name="connsiteX7" fmla="*/ 104603 w 763168"/>
                <a:gd name="connsiteY7" fmla="*/ 273764 h 379261"/>
                <a:gd name="connsiteX8" fmla="*/ 64386 w 763168"/>
                <a:gd name="connsiteY8" fmla="*/ 256831 h 379261"/>
                <a:gd name="connsiteX9" fmla="*/ 62270 w 763168"/>
                <a:gd name="connsiteY9" fmla="*/ 163697 h 379261"/>
                <a:gd name="connsiteX10" fmla="*/ 886 w 763168"/>
                <a:gd name="connsiteY10" fmla="*/ 174281 h 379261"/>
                <a:gd name="connsiteX11" fmla="*/ 115186 w 763168"/>
                <a:gd name="connsiteY11" fmla="*/ 131947 h 379261"/>
                <a:gd name="connsiteX12" fmla="*/ 127886 w 763168"/>
                <a:gd name="connsiteY12" fmla="*/ 98081 h 379261"/>
                <a:gd name="connsiteX13" fmla="*/ 51686 w 763168"/>
                <a:gd name="connsiteY13" fmla="*/ 714 h 37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3168" h="379261">
                  <a:moveTo>
                    <a:pt x="51686" y="714"/>
                  </a:moveTo>
                  <a:cubicBezTo>
                    <a:pt x="73911" y="10239"/>
                    <a:pt x="143408" y="116073"/>
                    <a:pt x="261236" y="155231"/>
                  </a:cubicBezTo>
                  <a:cubicBezTo>
                    <a:pt x="379064" y="194389"/>
                    <a:pt x="720200" y="202503"/>
                    <a:pt x="758653" y="235664"/>
                  </a:cubicBezTo>
                  <a:cubicBezTo>
                    <a:pt x="797106" y="268825"/>
                    <a:pt x="579795" y="330561"/>
                    <a:pt x="491953" y="354197"/>
                  </a:cubicBezTo>
                  <a:cubicBezTo>
                    <a:pt x="404111" y="377833"/>
                    <a:pt x="263706" y="382420"/>
                    <a:pt x="231603" y="377481"/>
                  </a:cubicBezTo>
                  <a:cubicBezTo>
                    <a:pt x="199500" y="372542"/>
                    <a:pt x="266528" y="337970"/>
                    <a:pt x="299336" y="324564"/>
                  </a:cubicBezTo>
                  <a:cubicBezTo>
                    <a:pt x="332144" y="311158"/>
                    <a:pt x="460909" y="305514"/>
                    <a:pt x="428453" y="297047"/>
                  </a:cubicBezTo>
                  <a:cubicBezTo>
                    <a:pt x="395998" y="288580"/>
                    <a:pt x="165281" y="280467"/>
                    <a:pt x="104603" y="273764"/>
                  </a:cubicBezTo>
                  <a:cubicBezTo>
                    <a:pt x="43925" y="267061"/>
                    <a:pt x="71442" y="275176"/>
                    <a:pt x="64386" y="256831"/>
                  </a:cubicBezTo>
                  <a:cubicBezTo>
                    <a:pt x="57331" y="238487"/>
                    <a:pt x="72853" y="177455"/>
                    <a:pt x="62270" y="163697"/>
                  </a:cubicBezTo>
                  <a:cubicBezTo>
                    <a:pt x="51687" y="149939"/>
                    <a:pt x="-7933" y="179573"/>
                    <a:pt x="886" y="174281"/>
                  </a:cubicBezTo>
                  <a:cubicBezTo>
                    <a:pt x="9705" y="168989"/>
                    <a:pt x="94019" y="144647"/>
                    <a:pt x="115186" y="131947"/>
                  </a:cubicBezTo>
                  <a:cubicBezTo>
                    <a:pt x="136353" y="119247"/>
                    <a:pt x="134236" y="116425"/>
                    <a:pt x="127886" y="98081"/>
                  </a:cubicBezTo>
                  <a:cubicBezTo>
                    <a:pt x="121536" y="79737"/>
                    <a:pt x="29461" y="-8811"/>
                    <a:pt x="51686" y="7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1945264D-7649-40F4-9EDB-778714123619}"/>
                </a:ext>
              </a:extLst>
            </p:cNvPr>
            <p:cNvSpPr/>
            <p:nvPr/>
          </p:nvSpPr>
          <p:spPr>
            <a:xfrm>
              <a:off x="1665510" y="4629044"/>
              <a:ext cx="788036" cy="230992"/>
            </a:xfrm>
            <a:custGeom>
              <a:avLst/>
              <a:gdLst>
                <a:gd name="connsiteX0" fmla="*/ 2423 w 788036"/>
                <a:gd name="connsiteY0" fmla="*/ 106 h 230992"/>
                <a:gd name="connsiteX1" fmla="*/ 241606 w 788036"/>
                <a:gd name="connsiteY1" fmla="*/ 177906 h 230992"/>
                <a:gd name="connsiteX2" fmla="*/ 785589 w 788036"/>
                <a:gd name="connsiteY2" fmla="*/ 222356 h 230992"/>
                <a:gd name="connsiteX3" fmla="*/ 429989 w 788036"/>
                <a:gd name="connsiteY3" fmla="*/ 224473 h 230992"/>
                <a:gd name="connsiteX4" fmla="*/ 137889 w 788036"/>
                <a:gd name="connsiteY4" fmla="*/ 152506 h 230992"/>
                <a:gd name="connsiteX5" fmla="*/ 2423 w 788036"/>
                <a:gd name="connsiteY5" fmla="*/ 106 h 23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036" h="230992">
                  <a:moveTo>
                    <a:pt x="2423" y="106"/>
                  </a:moveTo>
                  <a:cubicBezTo>
                    <a:pt x="19709" y="4339"/>
                    <a:pt x="111078" y="140864"/>
                    <a:pt x="241606" y="177906"/>
                  </a:cubicBezTo>
                  <a:cubicBezTo>
                    <a:pt x="372134" y="214948"/>
                    <a:pt x="754192" y="214595"/>
                    <a:pt x="785589" y="222356"/>
                  </a:cubicBezTo>
                  <a:cubicBezTo>
                    <a:pt x="816986" y="230117"/>
                    <a:pt x="537939" y="236115"/>
                    <a:pt x="429989" y="224473"/>
                  </a:cubicBezTo>
                  <a:cubicBezTo>
                    <a:pt x="322039" y="212831"/>
                    <a:pt x="212325" y="186373"/>
                    <a:pt x="137889" y="152506"/>
                  </a:cubicBezTo>
                  <a:cubicBezTo>
                    <a:pt x="63453" y="118639"/>
                    <a:pt x="-14863" y="-4127"/>
                    <a:pt x="2423" y="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B9168022-BBA5-43AE-95C8-6916B0F85A80}"/>
                </a:ext>
              </a:extLst>
            </p:cNvPr>
            <p:cNvSpPr/>
            <p:nvPr/>
          </p:nvSpPr>
          <p:spPr>
            <a:xfrm>
              <a:off x="1902510" y="4845063"/>
              <a:ext cx="496461" cy="178891"/>
            </a:xfrm>
            <a:custGeom>
              <a:avLst/>
              <a:gdLst>
                <a:gd name="connsiteX0" fmla="*/ 262839 w 496461"/>
                <a:gd name="connsiteY0" fmla="*/ 10570 h 178891"/>
                <a:gd name="connsiteX1" fmla="*/ 123139 w 496461"/>
                <a:gd name="connsiteY1" fmla="*/ 124870 h 178891"/>
                <a:gd name="connsiteX2" fmla="*/ 373 w 496461"/>
                <a:gd name="connsiteY2" fmla="*/ 167204 h 178891"/>
                <a:gd name="connsiteX3" fmla="*/ 89273 w 496461"/>
                <a:gd name="connsiteY3" fmla="*/ 148154 h 178891"/>
                <a:gd name="connsiteX4" fmla="*/ 209923 w 496461"/>
                <a:gd name="connsiteY4" fmla="*/ 177787 h 178891"/>
                <a:gd name="connsiteX5" fmla="*/ 482973 w 496461"/>
                <a:gd name="connsiteY5" fmla="*/ 101587 h 178891"/>
                <a:gd name="connsiteX6" fmla="*/ 455456 w 496461"/>
                <a:gd name="connsiteY6" fmla="*/ 57137 h 178891"/>
                <a:gd name="connsiteX7" fmla="*/ 461806 w 496461"/>
                <a:gd name="connsiteY7" fmla="*/ 10570 h 178891"/>
                <a:gd name="connsiteX8" fmla="*/ 262839 w 496461"/>
                <a:gd name="connsiteY8" fmla="*/ 10570 h 178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461" h="178891">
                  <a:moveTo>
                    <a:pt x="262839" y="10570"/>
                  </a:moveTo>
                  <a:cubicBezTo>
                    <a:pt x="206394" y="29620"/>
                    <a:pt x="166883" y="98764"/>
                    <a:pt x="123139" y="124870"/>
                  </a:cubicBezTo>
                  <a:cubicBezTo>
                    <a:pt x="79395" y="150976"/>
                    <a:pt x="6017" y="163323"/>
                    <a:pt x="373" y="167204"/>
                  </a:cubicBezTo>
                  <a:cubicBezTo>
                    <a:pt x="-5271" y="171085"/>
                    <a:pt x="54348" y="146390"/>
                    <a:pt x="89273" y="148154"/>
                  </a:cubicBezTo>
                  <a:cubicBezTo>
                    <a:pt x="124198" y="149918"/>
                    <a:pt x="144306" y="185548"/>
                    <a:pt x="209923" y="177787"/>
                  </a:cubicBezTo>
                  <a:cubicBezTo>
                    <a:pt x="275540" y="170026"/>
                    <a:pt x="442051" y="121695"/>
                    <a:pt x="482973" y="101587"/>
                  </a:cubicBezTo>
                  <a:cubicBezTo>
                    <a:pt x="523895" y="81479"/>
                    <a:pt x="458984" y="72306"/>
                    <a:pt x="455456" y="57137"/>
                  </a:cubicBezTo>
                  <a:cubicBezTo>
                    <a:pt x="451928" y="41968"/>
                    <a:pt x="496731" y="18684"/>
                    <a:pt x="461806" y="10570"/>
                  </a:cubicBezTo>
                  <a:cubicBezTo>
                    <a:pt x="426881" y="2456"/>
                    <a:pt x="319284" y="-8480"/>
                    <a:pt x="262839" y="105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4E2BB78B-C75E-41C1-8EF0-818F2E5E2D53}"/>
                </a:ext>
              </a:extLst>
            </p:cNvPr>
            <p:cNvSpPr/>
            <p:nvPr/>
          </p:nvSpPr>
          <p:spPr>
            <a:xfrm>
              <a:off x="1527688" y="4644065"/>
              <a:ext cx="224912" cy="169982"/>
            </a:xfrm>
            <a:custGeom>
              <a:avLst/>
              <a:gdLst>
                <a:gd name="connsiteX0" fmla="*/ 148711 w 224912"/>
                <a:gd name="connsiteY0" fmla="*/ 2018 h 169982"/>
                <a:gd name="connsiteX1" fmla="*/ 224911 w 224912"/>
                <a:gd name="connsiteY1" fmla="*/ 97268 h 169982"/>
                <a:gd name="connsiteX2" fmla="*/ 150828 w 224912"/>
                <a:gd name="connsiteY2" fmla="*/ 167118 h 169982"/>
                <a:gd name="connsiteX3" fmla="*/ 140245 w 224912"/>
                <a:gd name="connsiteY3" fmla="*/ 156535 h 169982"/>
                <a:gd name="connsiteX4" fmla="*/ 57695 w 224912"/>
                <a:gd name="connsiteY4" fmla="*/ 156535 h 169982"/>
                <a:gd name="connsiteX5" fmla="*/ 545 w 224912"/>
                <a:gd name="connsiteY5" fmla="*/ 139602 h 169982"/>
                <a:gd name="connsiteX6" fmla="*/ 91561 w 224912"/>
                <a:gd name="connsiteY6" fmla="*/ 40118 h 169982"/>
                <a:gd name="connsiteX7" fmla="*/ 148711 w 224912"/>
                <a:gd name="connsiteY7" fmla="*/ 2018 h 16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912" h="169982">
                  <a:moveTo>
                    <a:pt x="148711" y="2018"/>
                  </a:moveTo>
                  <a:cubicBezTo>
                    <a:pt x="170936" y="11543"/>
                    <a:pt x="224558" y="69751"/>
                    <a:pt x="224911" y="97268"/>
                  </a:cubicBezTo>
                  <a:cubicBezTo>
                    <a:pt x="225264" y="124785"/>
                    <a:pt x="164939" y="157240"/>
                    <a:pt x="150828" y="167118"/>
                  </a:cubicBezTo>
                  <a:cubicBezTo>
                    <a:pt x="136717" y="176996"/>
                    <a:pt x="155767" y="158299"/>
                    <a:pt x="140245" y="156535"/>
                  </a:cubicBezTo>
                  <a:cubicBezTo>
                    <a:pt x="124723" y="154771"/>
                    <a:pt x="80978" y="159357"/>
                    <a:pt x="57695" y="156535"/>
                  </a:cubicBezTo>
                  <a:cubicBezTo>
                    <a:pt x="34412" y="153713"/>
                    <a:pt x="-5099" y="159005"/>
                    <a:pt x="545" y="139602"/>
                  </a:cubicBezTo>
                  <a:cubicBezTo>
                    <a:pt x="6189" y="120199"/>
                    <a:pt x="69689" y="61638"/>
                    <a:pt x="91561" y="40118"/>
                  </a:cubicBezTo>
                  <a:cubicBezTo>
                    <a:pt x="113433" y="18599"/>
                    <a:pt x="126486" y="-7507"/>
                    <a:pt x="148711" y="20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9ED0086B-73CC-4C38-B3DA-E69F4F58F587}"/>
                </a:ext>
              </a:extLst>
            </p:cNvPr>
            <p:cNvSpPr/>
            <p:nvPr/>
          </p:nvSpPr>
          <p:spPr>
            <a:xfrm>
              <a:off x="386089" y="3519068"/>
              <a:ext cx="794058" cy="1544595"/>
            </a:xfrm>
            <a:custGeom>
              <a:avLst/>
              <a:gdLst>
                <a:gd name="connsiteX0" fmla="*/ 765377 w 794058"/>
                <a:gd name="connsiteY0" fmla="*/ 24232 h 1544595"/>
                <a:gd name="connsiteX1" fmla="*/ 657427 w 794058"/>
                <a:gd name="connsiteY1" fmla="*/ 78207 h 1544595"/>
                <a:gd name="connsiteX2" fmla="*/ 308177 w 794058"/>
                <a:gd name="connsiteY2" fmla="*/ 392532 h 1544595"/>
                <a:gd name="connsiteX3" fmla="*/ 66877 w 794058"/>
                <a:gd name="connsiteY3" fmla="*/ 789407 h 1544595"/>
                <a:gd name="connsiteX4" fmla="*/ 202 w 794058"/>
                <a:gd name="connsiteY4" fmla="*/ 1208507 h 1544595"/>
                <a:gd name="connsiteX5" fmla="*/ 47827 w 794058"/>
                <a:gd name="connsiteY5" fmla="*/ 1452982 h 1544595"/>
                <a:gd name="connsiteX6" fmla="*/ 95452 w 794058"/>
                <a:gd name="connsiteY6" fmla="*/ 1541882 h 1544595"/>
                <a:gd name="connsiteX7" fmla="*/ 38302 w 794058"/>
                <a:gd name="connsiteY7" fmla="*/ 1364082 h 1544595"/>
                <a:gd name="connsiteX8" fmla="*/ 60527 w 794058"/>
                <a:gd name="connsiteY8" fmla="*/ 754482 h 1544595"/>
                <a:gd name="connsiteX9" fmla="*/ 162127 w 794058"/>
                <a:gd name="connsiteY9" fmla="*/ 408407 h 1544595"/>
                <a:gd name="connsiteX10" fmla="*/ 765377 w 794058"/>
                <a:gd name="connsiteY10" fmla="*/ 24232 h 154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4058" h="1544595">
                  <a:moveTo>
                    <a:pt x="765377" y="24232"/>
                  </a:moveTo>
                  <a:cubicBezTo>
                    <a:pt x="847927" y="-30801"/>
                    <a:pt x="733627" y="16824"/>
                    <a:pt x="657427" y="78207"/>
                  </a:cubicBezTo>
                  <a:cubicBezTo>
                    <a:pt x="581227" y="139590"/>
                    <a:pt x="406602" y="273999"/>
                    <a:pt x="308177" y="392532"/>
                  </a:cubicBezTo>
                  <a:cubicBezTo>
                    <a:pt x="209752" y="511065"/>
                    <a:pt x="118206" y="653411"/>
                    <a:pt x="66877" y="789407"/>
                  </a:cubicBezTo>
                  <a:cubicBezTo>
                    <a:pt x="15548" y="925403"/>
                    <a:pt x="3377" y="1097911"/>
                    <a:pt x="202" y="1208507"/>
                  </a:cubicBezTo>
                  <a:cubicBezTo>
                    <a:pt x="-2973" y="1319103"/>
                    <a:pt x="31952" y="1397420"/>
                    <a:pt x="47827" y="1452982"/>
                  </a:cubicBezTo>
                  <a:cubicBezTo>
                    <a:pt x="63702" y="1508544"/>
                    <a:pt x="97039" y="1556699"/>
                    <a:pt x="95452" y="1541882"/>
                  </a:cubicBezTo>
                  <a:cubicBezTo>
                    <a:pt x="93865" y="1527065"/>
                    <a:pt x="44123" y="1495315"/>
                    <a:pt x="38302" y="1364082"/>
                  </a:cubicBezTo>
                  <a:cubicBezTo>
                    <a:pt x="32481" y="1232849"/>
                    <a:pt x="39890" y="913761"/>
                    <a:pt x="60527" y="754482"/>
                  </a:cubicBezTo>
                  <a:cubicBezTo>
                    <a:pt x="81164" y="595203"/>
                    <a:pt x="39889" y="529586"/>
                    <a:pt x="162127" y="408407"/>
                  </a:cubicBezTo>
                  <a:cubicBezTo>
                    <a:pt x="284364" y="287228"/>
                    <a:pt x="682827" y="79265"/>
                    <a:pt x="765377" y="242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B36FEADF-8733-4FA9-A1B2-790CE79FFD85}"/>
                </a:ext>
              </a:extLst>
            </p:cNvPr>
            <p:cNvSpPr/>
            <p:nvPr/>
          </p:nvSpPr>
          <p:spPr>
            <a:xfrm>
              <a:off x="373860" y="5029963"/>
              <a:ext cx="1713270" cy="720216"/>
            </a:xfrm>
            <a:custGeom>
              <a:avLst/>
              <a:gdLst>
                <a:gd name="connsiteX0" fmla="*/ 82281 w 1713270"/>
                <a:gd name="connsiteY0" fmla="*/ 5587 h 720216"/>
                <a:gd name="connsiteX1" fmla="*/ 44181 w 1713270"/>
                <a:gd name="connsiteY1" fmla="*/ 46862 h 720216"/>
                <a:gd name="connsiteX2" fmla="*/ 2906 w 1713270"/>
                <a:gd name="connsiteY2" fmla="*/ 310387 h 720216"/>
                <a:gd name="connsiteX3" fmla="*/ 129906 w 1713270"/>
                <a:gd name="connsiteY3" fmla="*/ 491362 h 720216"/>
                <a:gd name="connsiteX4" fmla="*/ 406131 w 1713270"/>
                <a:gd name="connsiteY4" fmla="*/ 640587 h 720216"/>
                <a:gd name="connsiteX5" fmla="*/ 841106 w 1713270"/>
                <a:gd name="connsiteY5" fmla="*/ 713612 h 720216"/>
                <a:gd name="connsiteX6" fmla="*/ 1263381 w 1713270"/>
                <a:gd name="connsiteY6" fmla="*/ 716787 h 720216"/>
                <a:gd name="connsiteX7" fmla="*/ 1676131 w 1713270"/>
                <a:gd name="connsiteY7" fmla="*/ 713612 h 720216"/>
                <a:gd name="connsiteX8" fmla="*/ 1606281 w 1713270"/>
                <a:gd name="connsiteY8" fmla="*/ 694562 h 720216"/>
                <a:gd name="connsiteX9" fmla="*/ 904606 w 1713270"/>
                <a:gd name="connsiteY9" fmla="*/ 675512 h 720216"/>
                <a:gd name="connsiteX10" fmla="*/ 241031 w 1713270"/>
                <a:gd name="connsiteY10" fmla="*/ 529462 h 720216"/>
                <a:gd name="connsiteX11" fmla="*/ 34656 w 1713270"/>
                <a:gd name="connsiteY11" fmla="*/ 281812 h 720216"/>
                <a:gd name="connsiteX12" fmla="*/ 72756 w 1713270"/>
                <a:gd name="connsiteY12" fmla="*/ 113537 h 720216"/>
                <a:gd name="connsiteX13" fmla="*/ 82281 w 1713270"/>
                <a:gd name="connsiteY13" fmla="*/ 5587 h 720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3270" h="720216">
                  <a:moveTo>
                    <a:pt x="82281" y="5587"/>
                  </a:moveTo>
                  <a:cubicBezTo>
                    <a:pt x="77519" y="-5525"/>
                    <a:pt x="57410" y="-3938"/>
                    <a:pt x="44181" y="46862"/>
                  </a:cubicBezTo>
                  <a:cubicBezTo>
                    <a:pt x="30952" y="97662"/>
                    <a:pt x="-11381" y="236304"/>
                    <a:pt x="2906" y="310387"/>
                  </a:cubicBezTo>
                  <a:cubicBezTo>
                    <a:pt x="17193" y="384470"/>
                    <a:pt x="62702" y="436329"/>
                    <a:pt x="129906" y="491362"/>
                  </a:cubicBezTo>
                  <a:cubicBezTo>
                    <a:pt x="197110" y="546395"/>
                    <a:pt x="287598" y="603545"/>
                    <a:pt x="406131" y="640587"/>
                  </a:cubicBezTo>
                  <a:cubicBezTo>
                    <a:pt x="524664" y="677629"/>
                    <a:pt x="698231" y="700912"/>
                    <a:pt x="841106" y="713612"/>
                  </a:cubicBezTo>
                  <a:cubicBezTo>
                    <a:pt x="983981" y="726312"/>
                    <a:pt x="1263381" y="716787"/>
                    <a:pt x="1263381" y="716787"/>
                  </a:cubicBezTo>
                  <a:lnTo>
                    <a:pt x="1676131" y="713612"/>
                  </a:lnTo>
                  <a:cubicBezTo>
                    <a:pt x="1733281" y="709908"/>
                    <a:pt x="1734868" y="700912"/>
                    <a:pt x="1606281" y="694562"/>
                  </a:cubicBezTo>
                  <a:cubicBezTo>
                    <a:pt x="1477694" y="688212"/>
                    <a:pt x="1132148" y="703029"/>
                    <a:pt x="904606" y="675512"/>
                  </a:cubicBezTo>
                  <a:cubicBezTo>
                    <a:pt x="677064" y="647995"/>
                    <a:pt x="386023" y="595079"/>
                    <a:pt x="241031" y="529462"/>
                  </a:cubicBezTo>
                  <a:cubicBezTo>
                    <a:pt x="96039" y="463845"/>
                    <a:pt x="62702" y="351133"/>
                    <a:pt x="34656" y="281812"/>
                  </a:cubicBezTo>
                  <a:cubicBezTo>
                    <a:pt x="6610" y="212491"/>
                    <a:pt x="67464" y="159045"/>
                    <a:pt x="72756" y="113537"/>
                  </a:cubicBezTo>
                  <a:cubicBezTo>
                    <a:pt x="78048" y="68029"/>
                    <a:pt x="87043" y="16699"/>
                    <a:pt x="82281" y="55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64C69DEA-AB99-4522-A0C2-9DBFC5EBF804}"/>
                </a:ext>
              </a:extLst>
            </p:cNvPr>
            <p:cNvSpPr/>
            <p:nvPr/>
          </p:nvSpPr>
          <p:spPr>
            <a:xfrm>
              <a:off x="1309706" y="5162077"/>
              <a:ext cx="1003825" cy="570813"/>
            </a:xfrm>
            <a:custGeom>
              <a:avLst/>
              <a:gdLst>
                <a:gd name="connsiteX0" fmla="*/ 1003810 w 1003825"/>
                <a:gd name="connsiteY0" fmla="*/ 473 h 570813"/>
                <a:gd name="connsiteX1" fmla="*/ 822835 w 1003825"/>
                <a:gd name="connsiteY1" fmla="*/ 356073 h 570813"/>
                <a:gd name="connsiteX2" fmla="*/ 448185 w 1003825"/>
                <a:gd name="connsiteY2" fmla="*/ 559273 h 570813"/>
                <a:gd name="connsiteX3" fmla="*/ 3685 w 1003825"/>
                <a:gd name="connsiteY3" fmla="*/ 533873 h 570813"/>
                <a:gd name="connsiteX4" fmla="*/ 708535 w 1003825"/>
                <a:gd name="connsiteY4" fmla="*/ 435448 h 570813"/>
                <a:gd name="connsiteX5" fmla="*/ 832360 w 1003825"/>
                <a:gd name="connsiteY5" fmla="*/ 283048 h 570813"/>
                <a:gd name="connsiteX6" fmla="*/ 1003810 w 1003825"/>
                <a:gd name="connsiteY6" fmla="*/ 473 h 57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3825" h="570813">
                  <a:moveTo>
                    <a:pt x="1003810" y="473"/>
                  </a:moveTo>
                  <a:cubicBezTo>
                    <a:pt x="1002223" y="12644"/>
                    <a:pt x="915439" y="262940"/>
                    <a:pt x="822835" y="356073"/>
                  </a:cubicBezTo>
                  <a:cubicBezTo>
                    <a:pt x="730231" y="449206"/>
                    <a:pt x="584710" y="529640"/>
                    <a:pt x="448185" y="559273"/>
                  </a:cubicBezTo>
                  <a:cubicBezTo>
                    <a:pt x="311660" y="588906"/>
                    <a:pt x="-39707" y="554511"/>
                    <a:pt x="3685" y="533873"/>
                  </a:cubicBezTo>
                  <a:cubicBezTo>
                    <a:pt x="47077" y="513236"/>
                    <a:pt x="570423" y="477252"/>
                    <a:pt x="708535" y="435448"/>
                  </a:cubicBezTo>
                  <a:cubicBezTo>
                    <a:pt x="846647" y="393644"/>
                    <a:pt x="783677" y="351840"/>
                    <a:pt x="832360" y="283048"/>
                  </a:cubicBezTo>
                  <a:cubicBezTo>
                    <a:pt x="881043" y="214256"/>
                    <a:pt x="1005397" y="-11698"/>
                    <a:pt x="1003810" y="4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16979EA4-1915-4451-96A3-42E27D36FC2E}"/>
                </a:ext>
              </a:extLst>
            </p:cNvPr>
            <p:cNvSpPr/>
            <p:nvPr/>
          </p:nvSpPr>
          <p:spPr>
            <a:xfrm>
              <a:off x="619124" y="5225989"/>
              <a:ext cx="1617393" cy="441095"/>
            </a:xfrm>
            <a:custGeom>
              <a:avLst/>
              <a:gdLst>
                <a:gd name="connsiteX0" fmla="*/ 731309 w 1617393"/>
                <a:gd name="connsiteY0" fmla="*/ 46628 h 441095"/>
                <a:gd name="connsiteX1" fmla="*/ 447675 w 1617393"/>
                <a:gd name="connsiteY1" fmla="*/ 262528 h 441095"/>
                <a:gd name="connsiteX2" fmla="*/ 5292 w 1617393"/>
                <a:gd name="connsiteY2" fmla="*/ 332378 h 441095"/>
                <a:gd name="connsiteX3" fmla="*/ 212725 w 1617393"/>
                <a:gd name="connsiteY3" fmla="*/ 370478 h 441095"/>
                <a:gd name="connsiteX4" fmla="*/ 350309 w 1617393"/>
                <a:gd name="connsiteY4" fmla="*/ 385294 h 441095"/>
                <a:gd name="connsiteX5" fmla="*/ 164042 w 1617393"/>
                <a:gd name="connsiteY5" fmla="*/ 279461 h 441095"/>
                <a:gd name="connsiteX6" fmla="*/ 428625 w 1617393"/>
                <a:gd name="connsiteY6" fmla="*/ 33928 h 441095"/>
                <a:gd name="connsiteX7" fmla="*/ 445559 w 1617393"/>
                <a:gd name="connsiteY7" fmla="*/ 27578 h 441095"/>
                <a:gd name="connsiteX8" fmla="*/ 561975 w 1617393"/>
                <a:gd name="connsiteY8" fmla="*/ 61 h 441095"/>
                <a:gd name="connsiteX9" fmla="*/ 669925 w 1617393"/>
                <a:gd name="connsiteY9" fmla="*/ 36044 h 441095"/>
                <a:gd name="connsiteX10" fmla="*/ 625475 w 1617393"/>
                <a:gd name="connsiteY10" fmla="*/ 239244 h 441095"/>
                <a:gd name="connsiteX11" fmla="*/ 854075 w 1617393"/>
                <a:gd name="connsiteY11" fmla="*/ 156694 h 441095"/>
                <a:gd name="connsiteX12" fmla="*/ 672042 w 1617393"/>
                <a:gd name="connsiteY12" fmla="*/ 334494 h 441095"/>
                <a:gd name="connsiteX13" fmla="*/ 822325 w 1617393"/>
                <a:gd name="connsiteY13" fmla="*/ 359894 h 441095"/>
                <a:gd name="connsiteX14" fmla="*/ 822325 w 1617393"/>
                <a:gd name="connsiteY14" fmla="*/ 402228 h 441095"/>
                <a:gd name="connsiteX15" fmla="*/ 532342 w 1617393"/>
                <a:gd name="connsiteY15" fmla="*/ 357778 h 441095"/>
                <a:gd name="connsiteX16" fmla="*/ 818092 w 1617393"/>
                <a:gd name="connsiteY16" fmla="*/ 438211 h 441095"/>
                <a:gd name="connsiteX17" fmla="*/ 989542 w 1617393"/>
                <a:gd name="connsiteY17" fmla="*/ 235011 h 441095"/>
                <a:gd name="connsiteX18" fmla="*/ 1199092 w 1617393"/>
                <a:gd name="connsiteY18" fmla="*/ 169394 h 441095"/>
                <a:gd name="connsiteX19" fmla="*/ 1146175 w 1617393"/>
                <a:gd name="connsiteY19" fmla="*/ 315444 h 441095"/>
                <a:gd name="connsiteX20" fmla="*/ 906992 w 1617393"/>
                <a:gd name="connsiteY20" fmla="*/ 423394 h 441095"/>
                <a:gd name="connsiteX21" fmla="*/ 1050925 w 1617393"/>
                <a:gd name="connsiteY21" fmla="*/ 376828 h 441095"/>
                <a:gd name="connsiteX22" fmla="*/ 1577975 w 1617393"/>
                <a:gd name="connsiteY22" fmla="*/ 175744 h 441095"/>
                <a:gd name="connsiteX23" fmla="*/ 1506009 w 1617393"/>
                <a:gd name="connsiteY23" fmla="*/ 50861 h 441095"/>
                <a:gd name="connsiteX24" fmla="*/ 923925 w 1617393"/>
                <a:gd name="connsiteY24" fmla="*/ 112244 h 441095"/>
                <a:gd name="connsiteX25" fmla="*/ 731309 w 1617393"/>
                <a:gd name="connsiteY25" fmla="*/ 46628 h 44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17393" h="441095">
                  <a:moveTo>
                    <a:pt x="731309" y="46628"/>
                  </a:moveTo>
                  <a:cubicBezTo>
                    <a:pt x="651934" y="71675"/>
                    <a:pt x="568678" y="214903"/>
                    <a:pt x="447675" y="262528"/>
                  </a:cubicBezTo>
                  <a:cubicBezTo>
                    <a:pt x="326672" y="310153"/>
                    <a:pt x="44450" y="314386"/>
                    <a:pt x="5292" y="332378"/>
                  </a:cubicBezTo>
                  <a:cubicBezTo>
                    <a:pt x="-33866" y="350370"/>
                    <a:pt x="155222" y="361659"/>
                    <a:pt x="212725" y="370478"/>
                  </a:cubicBezTo>
                  <a:cubicBezTo>
                    <a:pt x="270228" y="379297"/>
                    <a:pt x="358423" y="400463"/>
                    <a:pt x="350309" y="385294"/>
                  </a:cubicBezTo>
                  <a:cubicBezTo>
                    <a:pt x="342195" y="370125"/>
                    <a:pt x="150989" y="338022"/>
                    <a:pt x="164042" y="279461"/>
                  </a:cubicBezTo>
                  <a:cubicBezTo>
                    <a:pt x="177095" y="220900"/>
                    <a:pt x="381706" y="75908"/>
                    <a:pt x="428625" y="33928"/>
                  </a:cubicBezTo>
                  <a:cubicBezTo>
                    <a:pt x="475544" y="-8052"/>
                    <a:pt x="423334" y="33222"/>
                    <a:pt x="445559" y="27578"/>
                  </a:cubicBezTo>
                  <a:cubicBezTo>
                    <a:pt x="467784" y="21933"/>
                    <a:pt x="524581" y="-1350"/>
                    <a:pt x="561975" y="61"/>
                  </a:cubicBezTo>
                  <a:cubicBezTo>
                    <a:pt x="599369" y="1472"/>
                    <a:pt x="659342" y="-3820"/>
                    <a:pt x="669925" y="36044"/>
                  </a:cubicBezTo>
                  <a:cubicBezTo>
                    <a:pt x="680508" y="75908"/>
                    <a:pt x="594783" y="219136"/>
                    <a:pt x="625475" y="239244"/>
                  </a:cubicBezTo>
                  <a:cubicBezTo>
                    <a:pt x="656167" y="259352"/>
                    <a:pt x="846314" y="140819"/>
                    <a:pt x="854075" y="156694"/>
                  </a:cubicBezTo>
                  <a:cubicBezTo>
                    <a:pt x="861836" y="172569"/>
                    <a:pt x="677334" y="300627"/>
                    <a:pt x="672042" y="334494"/>
                  </a:cubicBezTo>
                  <a:cubicBezTo>
                    <a:pt x="666750" y="368361"/>
                    <a:pt x="797278" y="348605"/>
                    <a:pt x="822325" y="359894"/>
                  </a:cubicBezTo>
                  <a:cubicBezTo>
                    <a:pt x="847372" y="371183"/>
                    <a:pt x="870655" y="402581"/>
                    <a:pt x="822325" y="402228"/>
                  </a:cubicBezTo>
                  <a:cubicBezTo>
                    <a:pt x="773995" y="401875"/>
                    <a:pt x="533047" y="351781"/>
                    <a:pt x="532342" y="357778"/>
                  </a:cubicBezTo>
                  <a:cubicBezTo>
                    <a:pt x="531637" y="363775"/>
                    <a:pt x="741892" y="458672"/>
                    <a:pt x="818092" y="438211"/>
                  </a:cubicBezTo>
                  <a:cubicBezTo>
                    <a:pt x="894292" y="417750"/>
                    <a:pt x="926042" y="279814"/>
                    <a:pt x="989542" y="235011"/>
                  </a:cubicBezTo>
                  <a:cubicBezTo>
                    <a:pt x="1053042" y="190208"/>
                    <a:pt x="1172987" y="155989"/>
                    <a:pt x="1199092" y="169394"/>
                  </a:cubicBezTo>
                  <a:cubicBezTo>
                    <a:pt x="1225197" y="182799"/>
                    <a:pt x="1194858" y="273111"/>
                    <a:pt x="1146175" y="315444"/>
                  </a:cubicBezTo>
                  <a:cubicBezTo>
                    <a:pt x="1097492" y="357777"/>
                    <a:pt x="922867" y="413163"/>
                    <a:pt x="906992" y="423394"/>
                  </a:cubicBezTo>
                  <a:cubicBezTo>
                    <a:pt x="891117" y="433625"/>
                    <a:pt x="939095" y="418103"/>
                    <a:pt x="1050925" y="376828"/>
                  </a:cubicBezTo>
                  <a:cubicBezTo>
                    <a:pt x="1162755" y="335553"/>
                    <a:pt x="1502128" y="230072"/>
                    <a:pt x="1577975" y="175744"/>
                  </a:cubicBezTo>
                  <a:cubicBezTo>
                    <a:pt x="1653822" y="121416"/>
                    <a:pt x="1615017" y="61444"/>
                    <a:pt x="1506009" y="50861"/>
                  </a:cubicBezTo>
                  <a:cubicBezTo>
                    <a:pt x="1397001" y="40278"/>
                    <a:pt x="1054806" y="110127"/>
                    <a:pt x="923925" y="112244"/>
                  </a:cubicBezTo>
                  <a:cubicBezTo>
                    <a:pt x="793044" y="114361"/>
                    <a:pt x="810684" y="21581"/>
                    <a:pt x="731309" y="466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21795AF6-9F70-42DB-A22F-F9EB8325B3A1}"/>
                </a:ext>
              </a:extLst>
            </p:cNvPr>
            <p:cNvSpPr/>
            <p:nvPr/>
          </p:nvSpPr>
          <p:spPr>
            <a:xfrm>
              <a:off x="1149403" y="4811433"/>
              <a:ext cx="1168405" cy="436028"/>
            </a:xfrm>
            <a:custGeom>
              <a:avLst/>
              <a:gdLst>
                <a:gd name="connsiteX0" fmla="*/ 329088 w 1168405"/>
                <a:gd name="connsiteY0" fmla="*/ 280 h 436028"/>
                <a:gd name="connsiteX1" fmla="*/ 556101 w 1168405"/>
                <a:gd name="connsiteY1" fmla="*/ 165380 h 436028"/>
                <a:gd name="connsiteX2" fmla="*/ 1103788 w 1168405"/>
                <a:gd name="connsiteY2" fmla="*/ 239992 h 436028"/>
                <a:gd name="connsiteX3" fmla="*/ 1114901 w 1168405"/>
                <a:gd name="connsiteY3" fmla="*/ 211417 h 436028"/>
                <a:gd name="connsiteX4" fmla="*/ 718026 w 1168405"/>
                <a:gd name="connsiteY4" fmla="*/ 257455 h 436028"/>
                <a:gd name="connsiteX5" fmla="*/ 654526 w 1168405"/>
                <a:gd name="connsiteY5" fmla="*/ 270155 h 436028"/>
                <a:gd name="connsiteX6" fmla="*/ 444976 w 1168405"/>
                <a:gd name="connsiteY6" fmla="*/ 205067 h 436028"/>
                <a:gd name="connsiteX7" fmla="*/ 254476 w 1168405"/>
                <a:gd name="connsiteY7" fmla="*/ 217767 h 436028"/>
                <a:gd name="connsiteX8" fmla="*/ 313213 w 1168405"/>
                <a:gd name="connsiteY8" fmla="*/ 233642 h 436028"/>
                <a:gd name="connsiteX9" fmla="*/ 1121251 w 1168405"/>
                <a:gd name="connsiteY9" fmla="*/ 281267 h 436028"/>
                <a:gd name="connsiteX10" fmla="*/ 605313 w 1168405"/>
                <a:gd name="connsiteY10" fmla="*/ 422555 h 436028"/>
                <a:gd name="connsiteX11" fmla="*/ 652938 w 1168405"/>
                <a:gd name="connsiteY11" fmla="*/ 422555 h 436028"/>
                <a:gd name="connsiteX12" fmla="*/ 187801 w 1168405"/>
                <a:gd name="connsiteY12" fmla="*/ 354292 h 436028"/>
                <a:gd name="connsiteX13" fmla="*/ 130651 w 1168405"/>
                <a:gd name="connsiteY13" fmla="*/ 316192 h 436028"/>
                <a:gd name="connsiteX14" fmla="*/ 165576 w 1168405"/>
                <a:gd name="connsiteY14" fmla="*/ 206655 h 436028"/>
                <a:gd name="connsiteX15" fmla="*/ 227488 w 1168405"/>
                <a:gd name="connsiteY15" fmla="*/ 303492 h 436028"/>
                <a:gd name="connsiteX16" fmla="*/ 476 w 1168405"/>
                <a:gd name="connsiteY16" fmla="*/ 112992 h 436028"/>
                <a:gd name="connsiteX17" fmla="*/ 173513 w 1168405"/>
                <a:gd name="connsiteY17" fmla="*/ 112992 h 436028"/>
                <a:gd name="connsiteX18" fmla="*/ 368776 w 1168405"/>
                <a:gd name="connsiteY18" fmla="*/ 178080 h 436028"/>
                <a:gd name="connsiteX19" fmla="*/ 324326 w 1168405"/>
                <a:gd name="connsiteY19" fmla="*/ 130455 h 436028"/>
                <a:gd name="connsiteX20" fmla="*/ 316388 w 1168405"/>
                <a:gd name="connsiteY20" fmla="*/ 144742 h 436028"/>
                <a:gd name="connsiteX21" fmla="*/ 576738 w 1168405"/>
                <a:gd name="connsiteY21" fmla="*/ 200305 h 436028"/>
                <a:gd name="connsiteX22" fmla="*/ 340201 w 1168405"/>
                <a:gd name="connsiteY22" fmla="*/ 127280 h 436028"/>
                <a:gd name="connsiteX23" fmla="*/ 329088 w 1168405"/>
                <a:gd name="connsiteY23" fmla="*/ 280 h 43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68405" h="436028">
                  <a:moveTo>
                    <a:pt x="329088" y="280"/>
                  </a:moveTo>
                  <a:cubicBezTo>
                    <a:pt x="365071" y="6630"/>
                    <a:pt x="426984" y="125428"/>
                    <a:pt x="556101" y="165380"/>
                  </a:cubicBezTo>
                  <a:cubicBezTo>
                    <a:pt x="685218" y="205332"/>
                    <a:pt x="1010655" y="232319"/>
                    <a:pt x="1103788" y="239992"/>
                  </a:cubicBezTo>
                  <a:cubicBezTo>
                    <a:pt x="1196921" y="247665"/>
                    <a:pt x="1179195" y="208507"/>
                    <a:pt x="1114901" y="211417"/>
                  </a:cubicBezTo>
                  <a:cubicBezTo>
                    <a:pt x="1050607" y="214327"/>
                    <a:pt x="794755" y="247665"/>
                    <a:pt x="718026" y="257455"/>
                  </a:cubicBezTo>
                  <a:cubicBezTo>
                    <a:pt x="641297" y="267245"/>
                    <a:pt x="700034" y="278886"/>
                    <a:pt x="654526" y="270155"/>
                  </a:cubicBezTo>
                  <a:cubicBezTo>
                    <a:pt x="609018" y="261424"/>
                    <a:pt x="511651" y="213798"/>
                    <a:pt x="444976" y="205067"/>
                  </a:cubicBezTo>
                  <a:cubicBezTo>
                    <a:pt x="378301" y="196336"/>
                    <a:pt x="276436" y="213005"/>
                    <a:pt x="254476" y="217767"/>
                  </a:cubicBezTo>
                  <a:cubicBezTo>
                    <a:pt x="232515" y="222530"/>
                    <a:pt x="168750" y="223059"/>
                    <a:pt x="313213" y="233642"/>
                  </a:cubicBezTo>
                  <a:cubicBezTo>
                    <a:pt x="457676" y="244225"/>
                    <a:pt x="1072568" y="249782"/>
                    <a:pt x="1121251" y="281267"/>
                  </a:cubicBezTo>
                  <a:cubicBezTo>
                    <a:pt x="1169934" y="312752"/>
                    <a:pt x="683365" y="399007"/>
                    <a:pt x="605313" y="422555"/>
                  </a:cubicBezTo>
                  <a:cubicBezTo>
                    <a:pt x="527261" y="446103"/>
                    <a:pt x="722523" y="433932"/>
                    <a:pt x="652938" y="422555"/>
                  </a:cubicBezTo>
                  <a:cubicBezTo>
                    <a:pt x="583353" y="411178"/>
                    <a:pt x="274849" y="372019"/>
                    <a:pt x="187801" y="354292"/>
                  </a:cubicBezTo>
                  <a:cubicBezTo>
                    <a:pt x="100753" y="336565"/>
                    <a:pt x="134355" y="340798"/>
                    <a:pt x="130651" y="316192"/>
                  </a:cubicBezTo>
                  <a:cubicBezTo>
                    <a:pt x="126947" y="291586"/>
                    <a:pt x="149437" y="208772"/>
                    <a:pt x="165576" y="206655"/>
                  </a:cubicBezTo>
                  <a:cubicBezTo>
                    <a:pt x="181715" y="204538"/>
                    <a:pt x="255005" y="319103"/>
                    <a:pt x="227488" y="303492"/>
                  </a:cubicBezTo>
                  <a:cubicBezTo>
                    <a:pt x="199971" y="287882"/>
                    <a:pt x="9472" y="144742"/>
                    <a:pt x="476" y="112992"/>
                  </a:cubicBezTo>
                  <a:cubicBezTo>
                    <a:pt x="-8520" y="81242"/>
                    <a:pt x="112130" y="102144"/>
                    <a:pt x="173513" y="112992"/>
                  </a:cubicBezTo>
                  <a:cubicBezTo>
                    <a:pt x="234896" y="123840"/>
                    <a:pt x="343641" y="175170"/>
                    <a:pt x="368776" y="178080"/>
                  </a:cubicBezTo>
                  <a:cubicBezTo>
                    <a:pt x="393912" y="180991"/>
                    <a:pt x="333057" y="136011"/>
                    <a:pt x="324326" y="130455"/>
                  </a:cubicBezTo>
                  <a:cubicBezTo>
                    <a:pt x="315595" y="124899"/>
                    <a:pt x="274320" y="133100"/>
                    <a:pt x="316388" y="144742"/>
                  </a:cubicBezTo>
                  <a:cubicBezTo>
                    <a:pt x="358456" y="156384"/>
                    <a:pt x="572769" y="203215"/>
                    <a:pt x="576738" y="200305"/>
                  </a:cubicBezTo>
                  <a:cubicBezTo>
                    <a:pt x="580707" y="197395"/>
                    <a:pt x="378830" y="157443"/>
                    <a:pt x="340201" y="127280"/>
                  </a:cubicBezTo>
                  <a:cubicBezTo>
                    <a:pt x="301572" y="97118"/>
                    <a:pt x="293105" y="-6070"/>
                    <a:pt x="329088" y="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4247BE00-0124-4308-849F-345DE70ED138}"/>
                </a:ext>
              </a:extLst>
            </p:cNvPr>
            <p:cNvSpPr/>
            <p:nvPr/>
          </p:nvSpPr>
          <p:spPr>
            <a:xfrm>
              <a:off x="617702" y="3826320"/>
              <a:ext cx="382974" cy="1100917"/>
            </a:xfrm>
            <a:custGeom>
              <a:avLst/>
              <a:gdLst>
                <a:gd name="connsiteX0" fmla="*/ 161231 w 382974"/>
                <a:gd name="connsiteY0" fmla="*/ 21780 h 1100917"/>
                <a:gd name="connsiteX1" fmla="*/ 133714 w 382974"/>
                <a:gd name="connsiteY1" fmla="*/ 64113 h 1100917"/>
                <a:gd name="connsiteX2" fmla="*/ 46931 w 382974"/>
                <a:gd name="connsiteY2" fmla="*/ 487447 h 1100917"/>
                <a:gd name="connsiteX3" fmla="*/ 99847 w 382974"/>
                <a:gd name="connsiteY3" fmla="*/ 834580 h 1100917"/>
                <a:gd name="connsiteX4" fmla="*/ 377131 w 382974"/>
                <a:gd name="connsiteY4" fmla="*/ 1082230 h 1100917"/>
                <a:gd name="connsiteX5" fmla="*/ 279764 w 382974"/>
                <a:gd name="connsiteY5" fmla="*/ 1067413 h 1100917"/>
                <a:gd name="connsiteX6" fmla="*/ 173931 w 382974"/>
                <a:gd name="connsiteY6" fmla="*/ 940413 h 1100917"/>
                <a:gd name="connsiteX7" fmla="*/ 364 w 382974"/>
                <a:gd name="connsiteY7" fmla="*/ 705463 h 1100917"/>
                <a:gd name="connsiteX8" fmla="*/ 129481 w 382974"/>
                <a:gd name="connsiteY8" fmla="*/ 263080 h 1100917"/>
                <a:gd name="connsiteX9" fmla="*/ 161231 w 382974"/>
                <a:gd name="connsiteY9" fmla="*/ 21780 h 1100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974" h="1100917">
                  <a:moveTo>
                    <a:pt x="161231" y="21780"/>
                  </a:moveTo>
                  <a:cubicBezTo>
                    <a:pt x="161936" y="-11381"/>
                    <a:pt x="152764" y="-13498"/>
                    <a:pt x="133714" y="64113"/>
                  </a:cubicBezTo>
                  <a:cubicBezTo>
                    <a:pt x="114664" y="141724"/>
                    <a:pt x="52575" y="359036"/>
                    <a:pt x="46931" y="487447"/>
                  </a:cubicBezTo>
                  <a:cubicBezTo>
                    <a:pt x="41287" y="615858"/>
                    <a:pt x="44814" y="735450"/>
                    <a:pt x="99847" y="834580"/>
                  </a:cubicBezTo>
                  <a:cubicBezTo>
                    <a:pt x="154880" y="933710"/>
                    <a:pt x="347145" y="1043425"/>
                    <a:pt x="377131" y="1082230"/>
                  </a:cubicBezTo>
                  <a:cubicBezTo>
                    <a:pt x="407117" y="1121036"/>
                    <a:pt x="313631" y="1091049"/>
                    <a:pt x="279764" y="1067413"/>
                  </a:cubicBezTo>
                  <a:cubicBezTo>
                    <a:pt x="245897" y="1043777"/>
                    <a:pt x="220498" y="1000738"/>
                    <a:pt x="173931" y="940413"/>
                  </a:cubicBezTo>
                  <a:cubicBezTo>
                    <a:pt x="127364" y="880088"/>
                    <a:pt x="7772" y="818352"/>
                    <a:pt x="364" y="705463"/>
                  </a:cubicBezTo>
                  <a:cubicBezTo>
                    <a:pt x="-7044" y="592574"/>
                    <a:pt x="100553" y="374911"/>
                    <a:pt x="129481" y="263080"/>
                  </a:cubicBezTo>
                  <a:cubicBezTo>
                    <a:pt x="158409" y="151250"/>
                    <a:pt x="160526" y="54941"/>
                    <a:pt x="161231" y="217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C6CB8B31-D14B-4F0A-ACDD-98EF330E0FAA}"/>
                </a:ext>
              </a:extLst>
            </p:cNvPr>
            <p:cNvSpPr/>
            <p:nvPr/>
          </p:nvSpPr>
          <p:spPr>
            <a:xfrm>
              <a:off x="2047375" y="5265810"/>
              <a:ext cx="1225625" cy="458717"/>
            </a:xfrm>
            <a:custGeom>
              <a:avLst/>
              <a:gdLst>
                <a:gd name="connsiteX0" fmla="*/ 1558 w 1225625"/>
                <a:gd name="connsiteY0" fmla="*/ 455540 h 458717"/>
                <a:gd name="connsiteX1" fmla="*/ 175124 w 1225625"/>
                <a:gd name="connsiteY1" fmla="*/ 400507 h 458717"/>
                <a:gd name="connsiteX2" fmla="*/ 424891 w 1225625"/>
                <a:gd name="connsiteY2" fmla="*/ 231173 h 458717"/>
                <a:gd name="connsiteX3" fmla="*/ 518024 w 1225625"/>
                <a:gd name="connsiteY3" fmla="*/ 190957 h 458717"/>
                <a:gd name="connsiteX4" fmla="*/ 1011208 w 1225625"/>
                <a:gd name="connsiteY4" fmla="*/ 125340 h 458717"/>
                <a:gd name="connsiteX5" fmla="*/ 1224991 w 1225625"/>
                <a:gd name="connsiteY5" fmla="*/ 457 h 458717"/>
                <a:gd name="connsiteX6" fmla="*/ 1068358 w 1225625"/>
                <a:gd name="connsiteY6" fmla="*/ 87240 h 458717"/>
                <a:gd name="connsiteX7" fmla="*/ 827058 w 1225625"/>
                <a:gd name="connsiteY7" fmla="*/ 190957 h 458717"/>
                <a:gd name="connsiteX8" fmla="*/ 539191 w 1225625"/>
                <a:gd name="connsiteY8" fmla="*/ 193073 h 458717"/>
                <a:gd name="connsiteX9" fmla="*/ 274608 w 1225625"/>
                <a:gd name="connsiteY9" fmla="*/ 320073 h 458717"/>
                <a:gd name="connsiteX10" fmla="*/ 1558 w 1225625"/>
                <a:gd name="connsiteY10" fmla="*/ 455540 h 458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5625" h="458717">
                  <a:moveTo>
                    <a:pt x="1558" y="455540"/>
                  </a:moveTo>
                  <a:cubicBezTo>
                    <a:pt x="-15023" y="468946"/>
                    <a:pt x="104569" y="437901"/>
                    <a:pt x="175124" y="400507"/>
                  </a:cubicBezTo>
                  <a:cubicBezTo>
                    <a:pt x="245679" y="363113"/>
                    <a:pt x="367741" y="266098"/>
                    <a:pt x="424891" y="231173"/>
                  </a:cubicBezTo>
                  <a:cubicBezTo>
                    <a:pt x="482041" y="196248"/>
                    <a:pt x="420305" y="208596"/>
                    <a:pt x="518024" y="190957"/>
                  </a:cubicBezTo>
                  <a:cubicBezTo>
                    <a:pt x="615743" y="173318"/>
                    <a:pt x="893380" y="157090"/>
                    <a:pt x="1011208" y="125340"/>
                  </a:cubicBezTo>
                  <a:cubicBezTo>
                    <a:pt x="1129036" y="93590"/>
                    <a:pt x="1215466" y="6807"/>
                    <a:pt x="1224991" y="457"/>
                  </a:cubicBezTo>
                  <a:cubicBezTo>
                    <a:pt x="1234516" y="-5893"/>
                    <a:pt x="1134680" y="55490"/>
                    <a:pt x="1068358" y="87240"/>
                  </a:cubicBezTo>
                  <a:cubicBezTo>
                    <a:pt x="1002036" y="118990"/>
                    <a:pt x="915253" y="173318"/>
                    <a:pt x="827058" y="190957"/>
                  </a:cubicBezTo>
                  <a:cubicBezTo>
                    <a:pt x="738864" y="208596"/>
                    <a:pt x="631266" y="171554"/>
                    <a:pt x="539191" y="193073"/>
                  </a:cubicBezTo>
                  <a:cubicBezTo>
                    <a:pt x="447116" y="214592"/>
                    <a:pt x="362097" y="275976"/>
                    <a:pt x="274608" y="320073"/>
                  </a:cubicBezTo>
                  <a:cubicBezTo>
                    <a:pt x="187119" y="364170"/>
                    <a:pt x="18139" y="442134"/>
                    <a:pt x="1558" y="4555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64A93C72-9D86-4C26-9726-95A05B498792}"/>
                </a:ext>
              </a:extLst>
            </p:cNvPr>
            <p:cNvSpPr/>
            <p:nvPr/>
          </p:nvSpPr>
          <p:spPr>
            <a:xfrm>
              <a:off x="2430958" y="5203153"/>
              <a:ext cx="854972" cy="159422"/>
            </a:xfrm>
            <a:custGeom>
              <a:avLst/>
              <a:gdLst>
                <a:gd name="connsiteX0" fmla="*/ 854108 w 854972"/>
                <a:gd name="connsiteY0" fmla="*/ 3847 h 159422"/>
                <a:gd name="connsiteX1" fmla="*/ 560421 w 854972"/>
                <a:gd name="connsiteY1" fmla="*/ 127672 h 159422"/>
                <a:gd name="connsiteX2" fmla="*/ 279433 w 854972"/>
                <a:gd name="connsiteY2" fmla="*/ 159422 h 159422"/>
                <a:gd name="connsiteX3" fmla="*/ 33 w 854972"/>
                <a:gd name="connsiteY3" fmla="*/ 127672 h 159422"/>
                <a:gd name="connsiteX4" fmla="*/ 296896 w 854972"/>
                <a:gd name="connsiteY4" fmla="*/ 151485 h 159422"/>
                <a:gd name="connsiteX5" fmla="*/ 501683 w 854972"/>
                <a:gd name="connsiteY5" fmla="*/ 116560 h 159422"/>
                <a:gd name="connsiteX6" fmla="*/ 646146 w 854972"/>
                <a:gd name="connsiteY6" fmla="*/ 38772 h 159422"/>
                <a:gd name="connsiteX7" fmla="*/ 854108 w 854972"/>
                <a:gd name="connsiteY7" fmla="*/ 3847 h 159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4972" h="159422">
                  <a:moveTo>
                    <a:pt x="854108" y="3847"/>
                  </a:moveTo>
                  <a:cubicBezTo>
                    <a:pt x="839821" y="18664"/>
                    <a:pt x="656200" y="101743"/>
                    <a:pt x="560421" y="127672"/>
                  </a:cubicBezTo>
                  <a:cubicBezTo>
                    <a:pt x="464642" y="153601"/>
                    <a:pt x="372831" y="159422"/>
                    <a:pt x="279433" y="159422"/>
                  </a:cubicBezTo>
                  <a:cubicBezTo>
                    <a:pt x="186035" y="159422"/>
                    <a:pt x="-2878" y="128995"/>
                    <a:pt x="33" y="127672"/>
                  </a:cubicBezTo>
                  <a:cubicBezTo>
                    <a:pt x="2944" y="126349"/>
                    <a:pt x="213288" y="153337"/>
                    <a:pt x="296896" y="151485"/>
                  </a:cubicBezTo>
                  <a:cubicBezTo>
                    <a:pt x="380504" y="149633"/>
                    <a:pt x="443475" y="135346"/>
                    <a:pt x="501683" y="116560"/>
                  </a:cubicBezTo>
                  <a:cubicBezTo>
                    <a:pt x="559891" y="97775"/>
                    <a:pt x="590584" y="57028"/>
                    <a:pt x="646146" y="38772"/>
                  </a:cubicBezTo>
                  <a:cubicBezTo>
                    <a:pt x="701708" y="20516"/>
                    <a:pt x="868395" y="-10970"/>
                    <a:pt x="854108" y="38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524E1C5E-7D24-467B-90B6-0C407540B71C}"/>
                </a:ext>
              </a:extLst>
            </p:cNvPr>
            <p:cNvSpPr/>
            <p:nvPr/>
          </p:nvSpPr>
          <p:spPr>
            <a:xfrm>
              <a:off x="2353204" y="5080651"/>
              <a:ext cx="658946" cy="350212"/>
            </a:xfrm>
            <a:custGeom>
              <a:avLst/>
              <a:gdLst>
                <a:gd name="connsiteX0" fmla="*/ 658812 w 658946"/>
                <a:gd name="connsiteY0" fmla="*/ 937 h 350212"/>
                <a:gd name="connsiteX1" fmla="*/ 390525 w 658946"/>
                <a:gd name="connsiteY1" fmla="*/ 158099 h 350212"/>
                <a:gd name="connsiteX2" fmla="*/ 192087 w 658946"/>
                <a:gd name="connsiteY2" fmla="*/ 207312 h 350212"/>
                <a:gd name="connsiteX3" fmla="*/ 0 w 658946"/>
                <a:gd name="connsiteY3" fmla="*/ 350187 h 350212"/>
                <a:gd name="connsiteX4" fmla="*/ 190500 w 658946"/>
                <a:gd name="connsiteY4" fmla="*/ 218424 h 350212"/>
                <a:gd name="connsiteX5" fmla="*/ 204787 w 658946"/>
                <a:gd name="connsiteY5" fmla="*/ 143812 h 350212"/>
                <a:gd name="connsiteX6" fmla="*/ 423862 w 658946"/>
                <a:gd name="connsiteY6" fmla="*/ 94599 h 350212"/>
                <a:gd name="connsiteX7" fmla="*/ 658812 w 658946"/>
                <a:gd name="connsiteY7" fmla="*/ 937 h 3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946" h="350212">
                  <a:moveTo>
                    <a:pt x="658812" y="937"/>
                  </a:moveTo>
                  <a:cubicBezTo>
                    <a:pt x="653256" y="11520"/>
                    <a:pt x="468312" y="123703"/>
                    <a:pt x="390525" y="158099"/>
                  </a:cubicBezTo>
                  <a:cubicBezTo>
                    <a:pt x="312737" y="192495"/>
                    <a:pt x="257174" y="175297"/>
                    <a:pt x="192087" y="207312"/>
                  </a:cubicBezTo>
                  <a:cubicBezTo>
                    <a:pt x="127000" y="239327"/>
                    <a:pt x="264" y="348335"/>
                    <a:pt x="0" y="350187"/>
                  </a:cubicBezTo>
                  <a:cubicBezTo>
                    <a:pt x="-264" y="352039"/>
                    <a:pt x="156369" y="252820"/>
                    <a:pt x="190500" y="218424"/>
                  </a:cubicBezTo>
                  <a:cubicBezTo>
                    <a:pt x="224631" y="184028"/>
                    <a:pt x="165893" y="164449"/>
                    <a:pt x="204787" y="143812"/>
                  </a:cubicBezTo>
                  <a:cubicBezTo>
                    <a:pt x="243681" y="123175"/>
                    <a:pt x="351101" y="116824"/>
                    <a:pt x="423862" y="94599"/>
                  </a:cubicBezTo>
                  <a:cubicBezTo>
                    <a:pt x="496622" y="72374"/>
                    <a:pt x="664368" y="-9646"/>
                    <a:pt x="658812" y="9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40BE5703-F49C-4987-97A1-9C47594FB031}"/>
                </a:ext>
              </a:extLst>
            </p:cNvPr>
            <p:cNvSpPr/>
            <p:nvPr/>
          </p:nvSpPr>
          <p:spPr>
            <a:xfrm>
              <a:off x="2166382" y="5126701"/>
              <a:ext cx="199930" cy="402374"/>
            </a:xfrm>
            <a:custGeom>
              <a:avLst/>
              <a:gdLst>
                <a:gd name="connsiteX0" fmla="*/ 199522 w 199930"/>
                <a:gd name="connsiteY0" fmla="*/ 924 h 402374"/>
                <a:gd name="connsiteX1" fmla="*/ 139197 w 199930"/>
                <a:gd name="connsiteY1" fmla="*/ 161262 h 402374"/>
                <a:gd name="connsiteX2" fmla="*/ 40772 w 199930"/>
                <a:gd name="connsiteY2" fmla="*/ 310487 h 402374"/>
                <a:gd name="connsiteX3" fmla="*/ 4259 w 199930"/>
                <a:gd name="connsiteY3" fmla="*/ 397799 h 402374"/>
                <a:gd name="connsiteX4" fmla="*/ 132847 w 199930"/>
                <a:gd name="connsiteY4" fmla="*/ 170787 h 402374"/>
                <a:gd name="connsiteX5" fmla="*/ 163009 w 199930"/>
                <a:gd name="connsiteY5" fmla="*/ 99349 h 402374"/>
                <a:gd name="connsiteX6" fmla="*/ 199522 w 199930"/>
                <a:gd name="connsiteY6" fmla="*/ 924 h 40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30" h="402374">
                  <a:moveTo>
                    <a:pt x="199522" y="924"/>
                  </a:moveTo>
                  <a:cubicBezTo>
                    <a:pt x="195553" y="11243"/>
                    <a:pt x="165655" y="109668"/>
                    <a:pt x="139197" y="161262"/>
                  </a:cubicBezTo>
                  <a:cubicBezTo>
                    <a:pt x="112739" y="212856"/>
                    <a:pt x="63262" y="271064"/>
                    <a:pt x="40772" y="310487"/>
                  </a:cubicBezTo>
                  <a:cubicBezTo>
                    <a:pt x="18282" y="349910"/>
                    <a:pt x="-11087" y="421082"/>
                    <a:pt x="4259" y="397799"/>
                  </a:cubicBezTo>
                  <a:cubicBezTo>
                    <a:pt x="19605" y="374516"/>
                    <a:pt x="106389" y="220529"/>
                    <a:pt x="132847" y="170787"/>
                  </a:cubicBezTo>
                  <a:cubicBezTo>
                    <a:pt x="159305" y="121045"/>
                    <a:pt x="148457" y="129247"/>
                    <a:pt x="163009" y="99349"/>
                  </a:cubicBezTo>
                  <a:cubicBezTo>
                    <a:pt x="177561" y="69451"/>
                    <a:pt x="203491" y="-9395"/>
                    <a:pt x="199522" y="9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AA0030DE-E4CE-40E9-B5D7-D5791A5C4EA7}"/>
                </a:ext>
              </a:extLst>
            </p:cNvPr>
            <p:cNvSpPr/>
            <p:nvPr/>
          </p:nvSpPr>
          <p:spPr>
            <a:xfrm>
              <a:off x="2312182" y="4764392"/>
              <a:ext cx="959513" cy="404054"/>
            </a:xfrm>
            <a:custGeom>
              <a:avLst/>
              <a:gdLst>
                <a:gd name="connsiteX0" fmla="*/ 958597 w 959513"/>
                <a:gd name="connsiteY0" fmla="*/ 1283 h 404054"/>
                <a:gd name="connsiteX1" fmla="*/ 445834 w 959513"/>
                <a:gd name="connsiteY1" fmla="*/ 164796 h 404054"/>
                <a:gd name="connsiteX2" fmla="*/ 236284 w 959513"/>
                <a:gd name="connsiteY2" fmla="*/ 209246 h 404054"/>
                <a:gd name="connsiteX3" fmla="*/ 2922 w 959513"/>
                <a:gd name="connsiteY3" fmla="*/ 399746 h 404054"/>
                <a:gd name="connsiteX4" fmla="*/ 106109 w 959513"/>
                <a:gd name="connsiteY4" fmla="*/ 334658 h 404054"/>
                <a:gd name="connsiteX5" fmla="*/ 118809 w 959513"/>
                <a:gd name="connsiteY5" fmla="*/ 247346 h 404054"/>
                <a:gd name="connsiteX6" fmla="*/ 264859 w 959513"/>
                <a:gd name="connsiteY6" fmla="*/ 161621 h 404054"/>
                <a:gd name="connsiteX7" fmla="*/ 563309 w 959513"/>
                <a:gd name="connsiteY7" fmla="*/ 91771 h 404054"/>
                <a:gd name="connsiteX8" fmla="*/ 958597 w 959513"/>
                <a:gd name="connsiteY8" fmla="*/ 1283 h 40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9513" h="404054">
                  <a:moveTo>
                    <a:pt x="958597" y="1283"/>
                  </a:moveTo>
                  <a:cubicBezTo>
                    <a:pt x="939018" y="13454"/>
                    <a:pt x="566219" y="130136"/>
                    <a:pt x="445834" y="164796"/>
                  </a:cubicBezTo>
                  <a:cubicBezTo>
                    <a:pt x="325449" y="199456"/>
                    <a:pt x="310103" y="170088"/>
                    <a:pt x="236284" y="209246"/>
                  </a:cubicBezTo>
                  <a:cubicBezTo>
                    <a:pt x="162465" y="248404"/>
                    <a:pt x="24618" y="378844"/>
                    <a:pt x="2922" y="399746"/>
                  </a:cubicBezTo>
                  <a:cubicBezTo>
                    <a:pt x="-18774" y="420648"/>
                    <a:pt x="86795" y="360058"/>
                    <a:pt x="106109" y="334658"/>
                  </a:cubicBezTo>
                  <a:cubicBezTo>
                    <a:pt x="125423" y="309258"/>
                    <a:pt x="92351" y="276185"/>
                    <a:pt x="118809" y="247346"/>
                  </a:cubicBezTo>
                  <a:cubicBezTo>
                    <a:pt x="145267" y="218507"/>
                    <a:pt x="190776" y="187550"/>
                    <a:pt x="264859" y="161621"/>
                  </a:cubicBezTo>
                  <a:cubicBezTo>
                    <a:pt x="338942" y="135692"/>
                    <a:pt x="447686" y="116642"/>
                    <a:pt x="563309" y="91771"/>
                  </a:cubicBezTo>
                  <a:cubicBezTo>
                    <a:pt x="678932" y="66900"/>
                    <a:pt x="978176" y="-10888"/>
                    <a:pt x="958597" y="12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09F85537-EE0F-439D-830C-92789D614C88}"/>
                </a:ext>
              </a:extLst>
            </p:cNvPr>
            <p:cNvSpPr/>
            <p:nvPr/>
          </p:nvSpPr>
          <p:spPr>
            <a:xfrm>
              <a:off x="2402882" y="4798492"/>
              <a:ext cx="910132" cy="253235"/>
            </a:xfrm>
            <a:custGeom>
              <a:avLst/>
              <a:gdLst>
                <a:gd name="connsiteX0" fmla="*/ 909172 w 910132"/>
                <a:gd name="connsiteY0" fmla="*/ 75133 h 253235"/>
                <a:gd name="connsiteX1" fmla="*/ 596434 w 910132"/>
                <a:gd name="connsiteY1" fmla="*/ 244996 h 253235"/>
                <a:gd name="connsiteX2" fmla="*/ 347197 w 910132"/>
                <a:gd name="connsiteY2" fmla="*/ 210071 h 253235"/>
                <a:gd name="connsiteX3" fmla="*/ 223372 w 910132"/>
                <a:gd name="connsiteY3" fmla="*/ 65608 h 253235"/>
                <a:gd name="connsiteX4" fmla="*/ 94784 w 910132"/>
                <a:gd name="connsiteY4" fmla="*/ 83071 h 253235"/>
                <a:gd name="connsiteX5" fmla="*/ 93197 w 910132"/>
                <a:gd name="connsiteY5" fmla="*/ 60846 h 253235"/>
                <a:gd name="connsiteX6" fmla="*/ 86847 w 910132"/>
                <a:gd name="connsiteY6" fmla="*/ 5283 h 253235"/>
                <a:gd name="connsiteX7" fmla="*/ 2709 w 910132"/>
                <a:gd name="connsiteY7" fmla="*/ 206896 h 253235"/>
                <a:gd name="connsiteX8" fmla="*/ 39222 w 910132"/>
                <a:gd name="connsiteY8" fmla="*/ 197371 h 253235"/>
                <a:gd name="connsiteX9" fmla="*/ 217022 w 910132"/>
                <a:gd name="connsiteY9" fmla="*/ 129108 h 253235"/>
                <a:gd name="connsiteX10" fmla="*/ 310684 w 910132"/>
                <a:gd name="connsiteY10" fmla="*/ 143396 h 253235"/>
                <a:gd name="connsiteX11" fmla="*/ 529759 w 910132"/>
                <a:gd name="connsiteY11" fmla="*/ 170383 h 253235"/>
                <a:gd name="connsiteX12" fmla="*/ 688509 w 910132"/>
                <a:gd name="connsiteY12" fmla="*/ 171971 h 253235"/>
                <a:gd name="connsiteX13" fmla="*/ 909172 w 910132"/>
                <a:gd name="connsiteY13" fmla="*/ 75133 h 25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0132" h="253235">
                  <a:moveTo>
                    <a:pt x="909172" y="75133"/>
                  </a:moveTo>
                  <a:cubicBezTo>
                    <a:pt x="893826" y="87304"/>
                    <a:pt x="690096" y="222506"/>
                    <a:pt x="596434" y="244996"/>
                  </a:cubicBezTo>
                  <a:cubicBezTo>
                    <a:pt x="502771" y="267486"/>
                    <a:pt x="409374" y="239969"/>
                    <a:pt x="347197" y="210071"/>
                  </a:cubicBezTo>
                  <a:cubicBezTo>
                    <a:pt x="285020" y="180173"/>
                    <a:pt x="265441" y="86775"/>
                    <a:pt x="223372" y="65608"/>
                  </a:cubicBezTo>
                  <a:cubicBezTo>
                    <a:pt x="181303" y="44441"/>
                    <a:pt x="116480" y="83865"/>
                    <a:pt x="94784" y="83071"/>
                  </a:cubicBezTo>
                  <a:cubicBezTo>
                    <a:pt x="73088" y="82277"/>
                    <a:pt x="94520" y="73811"/>
                    <a:pt x="93197" y="60846"/>
                  </a:cubicBezTo>
                  <a:cubicBezTo>
                    <a:pt x="91874" y="47881"/>
                    <a:pt x="101928" y="-19059"/>
                    <a:pt x="86847" y="5283"/>
                  </a:cubicBezTo>
                  <a:cubicBezTo>
                    <a:pt x="71766" y="29625"/>
                    <a:pt x="10647" y="174881"/>
                    <a:pt x="2709" y="206896"/>
                  </a:cubicBezTo>
                  <a:cubicBezTo>
                    <a:pt x="-5229" y="238911"/>
                    <a:pt x="3503" y="210336"/>
                    <a:pt x="39222" y="197371"/>
                  </a:cubicBezTo>
                  <a:cubicBezTo>
                    <a:pt x="74941" y="184406"/>
                    <a:pt x="171778" y="138104"/>
                    <a:pt x="217022" y="129108"/>
                  </a:cubicBezTo>
                  <a:cubicBezTo>
                    <a:pt x="262266" y="120112"/>
                    <a:pt x="310684" y="143396"/>
                    <a:pt x="310684" y="143396"/>
                  </a:cubicBezTo>
                  <a:cubicBezTo>
                    <a:pt x="362807" y="150275"/>
                    <a:pt x="466788" y="165621"/>
                    <a:pt x="529759" y="170383"/>
                  </a:cubicBezTo>
                  <a:cubicBezTo>
                    <a:pt x="592730" y="175145"/>
                    <a:pt x="625274" y="188904"/>
                    <a:pt x="688509" y="171971"/>
                  </a:cubicBezTo>
                  <a:cubicBezTo>
                    <a:pt x="751744" y="155038"/>
                    <a:pt x="924518" y="62962"/>
                    <a:pt x="909172" y="751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09AA7995-51EF-4199-8862-4CD835757116}"/>
                </a:ext>
              </a:extLst>
            </p:cNvPr>
            <p:cNvSpPr/>
            <p:nvPr/>
          </p:nvSpPr>
          <p:spPr>
            <a:xfrm>
              <a:off x="3271477" y="3966422"/>
              <a:ext cx="153472" cy="1415464"/>
            </a:xfrm>
            <a:custGeom>
              <a:avLst/>
              <a:gdLst>
                <a:gd name="connsiteX0" fmla="*/ 153289 w 153472"/>
                <a:gd name="connsiteY0" fmla="*/ 5503 h 1415464"/>
                <a:gd name="connsiteX1" fmla="*/ 16764 w 153472"/>
                <a:gd name="connsiteY1" fmla="*/ 716703 h 1415464"/>
                <a:gd name="connsiteX2" fmla="*/ 35814 w 153472"/>
                <a:gd name="connsiteY2" fmla="*/ 1186603 h 1415464"/>
                <a:gd name="connsiteX3" fmla="*/ 889 w 153472"/>
                <a:gd name="connsiteY3" fmla="*/ 1415203 h 1415464"/>
                <a:gd name="connsiteX4" fmla="*/ 10414 w 153472"/>
                <a:gd name="connsiteY4" fmla="*/ 1227878 h 1415464"/>
                <a:gd name="connsiteX5" fmla="*/ 10414 w 153472"/>
                <a:gd name="connsiteY5" fmla="*/ 1034203 h 1415464"/>
                <a:gd name="connsiteX6" fmla="*/ 19939 w 153472"/>
                <a:gd name="connsiteY6" fmla="*/ 716703 h 1415464"/>
                <a:gd name="connsiteX7" fmla="*/ 45339 w 153472"/>
                <a:gd name="connsiteY7" fmla="*/ 402378 h 1415464"/>
                <a:gd name="connsiteX8" fmla="*/ 153289 w 153472"/>
                <a:gd name="connsiteY8" fmla="*/ 5503 h 141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472" h="1415464">
                  <a:moveTo>
                    <a:pt x="153289" y="5503"/>
                  </a:moveTo>
                  <a:cubicBezTo>
                    <a:pt x="148527" y="57890"/>
                    <a:pt x="36343" y="519853"/>
                    <a:pt x="16764" y="716703"/>
                  </a:cubicBezTo>
                  <a:cubicBezTo>
                    <a:pt x="-2815" y="913553"/>
                    <a:pt x="38460" y="1070186"/>
                    <a:pt x="35814" y="1186603"/>
                  </a:cubicBezTo>
                  <a:cubicBezTo>
                    <a:pt x="33168" y="1303020"/>
                    <a:pt x="5122" y="1408324"/>
                    <a:pt x="889" y="1415203"/>
                  </a:cubicBezTo>
                  <a:cubicBezTo>
                    <a:pt x="-3344" y="1422082"/>
                    <a:pt x="8827" y="1291378"/>
                    <a:pt x="10414" y="1227878"/>
                  </a:cubicBezTo>
                  <a:cubicBezTo>
                    <a:pt x="12001" y="1164378"/>
                    <a:pt x="8827" y="1119399"/>
                    <a:pt x="10414" y="1034203"/>
                  </a:cubicBezTo>
                  <a:cubicBezTo>
                    <a:pt x="12001" y="949007"/>
                    <a:pt x="14118" y="822007"/>
                    <a:pt x="19939" y="716703"/>
                  </a:cubicBezTo>
                  <a:cubicBezTo>
                    <a:pt x="25760" y="611399"/>
                    <a:pt x="22056" y="515620"/>
                    <a:pt x="45339" y="402378"/>
                  </a:cubicBezTo>
                  <a:cubicBezTo>
                    <a:pt x="68622" y="289136"/>
                    <a:pt x="158051" y="-46884"/>
                    <a:pt x="153289" y="55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F255B939-6F03-4373-9ED4-A4C9253D8E45}"/>
                </a:ext>
              </a:extLst>
            </p:cNvPr>
            <p:cNvSpPr/>
            <p:nvPr/>
          </p:nvSpPr>
          <p:spPr>
            <a:xfrm>
              <a:off x="2389617" y="4406102"/>
              <a:ext cx="929696" cy="480306"/>
            </a:xfrm>
            <a:custGeom>
              <a:avLst/>
              <a:gdLst>
                <a:gd name="connsiteX0" fmla="*/ 927199 w 929696"/>
                <a:gd name="connsiteY0" fmla="*/ 13498 h 480306"/>
                <a:gd name="connsiteX1" fmla="*/ 876399 w 929696"/>
                <a:gd name="connsiteY1" fmla="*/ 73823 h 480306"/>
                <a:gd name="connsiteX2" fmla="*/ 619224 w 929696"/>
                <a:gd name="connsiteY2" fmla="*/ 296073 h 480306"/>
                <a:gd name="connsiteX3" fmla="*/ 99 w 929696"/>
                <a:gd name="connsiteY3" fmla="*/ 480223 h 480306"/>
                <a:gd name="connsiteX4" fmla="*/ 571599 w 929696"/>
                <a:gd name="connsiteY4" fmla="*/ 273848 h 480306"/>
                <a:gd name="connsiteX5" fmla="*/ 673199 w 929696"/>
                <a:gd name="connsiteY5" fmla="*/ 242098 h 480306"/>
                <a:gd name="connsiteX6" fmla="*/ 831949 w 929696"/>
                <a:gd name="connsiteY6" fmla="*/ 305598 h 480306"/>
                <a:gd name="connsiteX7" fmla="*/ 927199 w 929696"/>
                <a:gd name="connsiteY7" fmla="*/ 13498 h 48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9696" h="480306">
                  <a:moveTo>
                    <a:pt x="927199" y="13498"/>
                  </a:moveTo>
                  <a:cubicBezTo>
                    <a:pt x="934607" y="-25131"/>
                    <a:pt x="927728" y="26727"/>
                    <a:pt x="876399" y="73823"/>
                  </a:cubicBezTo>
                  <a:cubicBezTo>
                    <a:pt x="825070" y="120919"/>
                    <a:pt x="765274" y="228340"/>
                    <a:pt x="619224" y="296073"/>
                  </a:cubicBezTo>
                  <a:cubicBezTo>
                    <a:pt x="473174" y="363806"/>
                    <a:pt x="8036" y="483927"/>
                    <a:pt x="99" y="480223"/>
                  </a:cubicBezTo>
                  <a:cubicBezTo>
                    <a:pt x="-7838" y="476519"/>
                    <a:pt x="459416" y="313535"/>
                    <a:pt x="571599" y="273848"/>
                  </a:cubicBezTo>
                  <a:cubicBezTo>
                    <a:pt x="683782" y="234161"/>
                    <a:pt x="629807" y="236806"/>
                    <a:pt x="673199" y="242098"/>
                  </a:cubicBezTo>
                  <a:cubicBezTo>
                    <a:pt x="716591" y="247390"/>
                    <a:pt x="790145" y="339465"/>
                    <a:pt x="831949" y="305598"/>
                  </a:cubicBezTo>
                  <a:cubicBezTo>
                    <a:pt x="873753" y="271731"/>
                    <a:pt x="919791" y="52127"/>
                    <a:pt x="927199" y="134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A86BD093-1E30-4C31-87DB-8914098E0B79}"/>
                </a:ext>
              </a:extLst>
            </p:cNvPr>
            <p:cNvSpPr/>
            <p:nvPr/>
          </p:nvSpPr>
          <p:spPr>
            <a:xfrm>
              <a:off x="3754445" y="3752556"/>
              <a:ext cx="509995" cy="2222580"/>
            </a:xfrm>
            <a:custGeom>
              <a:avLst/>
              <a:gdLst>
                <a:gd name="connsiteX0" fmla="*/ 258754 w 509995"/>
                <a:gd name="connsiteY0" fmla="*/ 10877 h 2222580"/>
                <a:gd name="connsiteX1" fmla="*/ 165621 w 509995"/>
                <a:gd name="connsiteY1" fmla="*/ 370711 h 2222580"/>
                <a:gd name="connsiteX2" fmla="*/ 169854 w 509995"/>
                <a:gd name="connsiteY2" fmla="*/ 836377 h 2222580"/>
                <a:gd name="connsiteX3" fmla="*/ 195254 w 509995"/>
                <a:gd name="connsiteY3" fmla="*/ 1454444 h 2222580"/>
                <a:gd name="connsiteX4" fmla="*/ 220654 w 509995"/>
                <a:gd name="connsiteY4" fmla="*/ 1788877 h 2222580"/>
                <a:gd name="connsiteX5" fmla="*/ 254521 w 509995"/>
                <a:gd name="connsiteY5" fmla="*/ 1949744 h 2222580"/>
                <a:gd name="connsiteX6" fmla="*/ 508521 w 509995"/>
                <a:gd name="connsiteY6" fmla="*/ 2220677 h 2222580"/>
                <a:gd name="connsiteX7" fmla="*/ 123288 w 509995"/>
                <a:gd name="connsiteY7" fmla="*/ 2064044 h 2222580"/>
                <a:gd name="connsiteX8" fmla="*/ 34388 w 509995"/>
                <a:gd name="connsiteY8" fmla="*/ 1941277 h 2222580"/>
                <a:gd name="connsiteX9" fmla="*/ 55554 w 509995"/>
                <a:gd name="connsiteY9" fmla="*/ 1280877 h 2222580"/>
                <a:gd name="connsiteX10" fmla="*/ 521 w 509995"/>
                <a:gd name="connsiteY10" fmla="*/ 641644 h 2222580"/>
                <a:gd name="connsiteX11" fmla="*/ 30154 w 509995"/>
                <a:gd name="connsiteY11" fmla="*/ 273344 h 2222580"/>
                <a:gd name="connsiteX12" fmla="*/ 68254 w 509995"/>
                <a:gd name="connsiteY12" fmla="*/ 112477 h 2222580"/>
                <a:gd name="connsiteX13" fmla="*/ 258754 w 509995"/>
                <a:gd name="connsiteY13" fmla="*/ 10877 h 222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9995" h="2222580">
                  <a:moveTo>
                    <a:pt x="258754" y="10877"/>
                  </a:moveTo>
                  <a:cubicBezTo>
                    <a:pt x="274982" y="53916"/>
                    <a:pt x="180438" y="233128"/>
                    <a:pt x="165621" y="370711"/>
                  </a:cubicBezTo>
                  <a:cubicBezTo>
                    <a:pt x="150804" y="508294"/>
                    <a:pt x="164915" y="655755"/>
                    <a:pt x="169854" y="836377"/>
                  </a:cubicBezTo>
                  <a:cubicBezTo>
                    <a:pt x="174793" y="1016999"/>
                    <a:pt x="186787" y="1295694"/>
                    <a:pt x="195254" y="1454444"/>
                  </a:cubicBezTo>
                  <a:cubicBezTo>
                    <a:pt x="203721" y="1613194"/>
                    <a:pt x="210776" y="1706327"/>
                    <a:pt x="220654" y="1788877"/>
                  </a:cubicBezTo>
                  <a:cubicBezTo>
                    <a:pt x="230532" y="1871427"/>
                    <a:pt x="206543" y="1877777"/>
                    <a:pt x="254521" y="1949744"/>
                  </a:cubicBezTo>
                  <a:cubicBezTo>
                    <a:pt x="302499" y="2021711"/>
                    <a:pt x="530393" y="2201627"/>
                    <a:pt x="508521" y="2220677"/>
                  </a:cubicBezTo>
                  <a:cubicBezTo>
                    <a:pt x="486649" y="2239727"/>
                    <a:pt x="202310" y="2110611"/>
                    <a:pt x="123288" y="2064044"/>
                  </a:cubicBezTo>
                  <a:cubicBezTo>
                    <a:pt x="44266" y="2017477"/>
                    <a:pt x="45677" y="2071805"/>
                    <a:pt x="34388" y="1941277"/>
                  </a:cubicBezTo>
                  <a:cubicBezTo>
                    <a:pt x="23099" y="1810749"/>
                    <a:pt x="61198" y="1497482"/>
                    <a:pt x="55554" y="1280877"/>
                  </a:cubicBezTo>
                  <a:cubicBezTo>
                    <a:pt x="49910" y="1064272"/>
                    <a:pt x="4754" y="809566"/>
                    <a:pt x="521" y="641644"/>
                  </a:cubicBezTo>
                  <a:cubicBezTo>
                    <a:pt x="-3712" y="473722"/>
                    <a:pt x="18865" y="361538"/>
                    <a:pt x="30154" y="273344"/>
                  </a:cubicBezTo>
                  <a:cubicBezTo>
                    <a:pt x="41443" y="185150"/>
                    <a:pt x="27332" y="161866"/>
                    <a:pt x="68254" y="112477"/>
                  </a:cubicBezTo>
                  <a:cubicBezTo>
                    <a:pt x="109176" y="63088"/>
                    <a:pt x="242526" y="-32162"/>
                    <a:pt x="258754" y="108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582BE31E-3C27-4B6F-B591-A40F97254B4F}"/>
                </a:ext>
              </a:extLst>
            </p:cNvPr>
            <p:cNvSpPr/>
            <p:nvPr/>
          </p:nvSpPr>
          <p:spPr>
            <a:xfrm>
              <a:off x="3371980" y="3777360"/>
              <a:ext cx="213671" cy="776767"/>
            </a:xfrm>
            <a:custGeom>
              <a:avLst/>
              <a:gdLst>
                <a:gd name="connsiteX0" fmla="*/ 213653 w 213671"/>
                <a:gd name="connsiteY0" fmla="*/ 3007 h 776767"/>
                <a:gd name="connsiteX1" fmla="*/ 99353 w 213671"/>
                <a:gd name="connsiteY1" fmla="*/ 305690 h 776767"/>
                <a:gd name="connsiteX2" fmla="*/ 10453 w 213671"/>
                <a:gd name="connsiteY2" fmla="*/ 739607 h 776767"/>
                <a:gd name="connsiteX3" fmla="*/ 46436 w 213671"/>
                <a:gd name="connsiteY3" fmla="*/ 743840 h 776767"/>
                <a:gd name="connsiteX4" fmla="*/ 8336 w 213671"/>
                <a:gd name="connsiteY4" fmla="*/ 654940 h 776767"/>
                <a:gd name="connsiteX5" fmla="*/ 6219 w 213671"/>
                <a:gd name="connsiteY5" fmla="*/ 576623 h 776767"/>
                <a:gd name="connsiteX6" fmla="*/ 78186 w 213671"/>
                <a:gd name="connsiteY6" fmla="*/ 197740 h 776767"/>
                <a:gd name="connsiteX7" fmla="*/ 90886 w 213671"/>
                <a:gd name="connsiteY7" fmla="*/ 153290 h 776767"/>
                <a:gd name="connsiteX8" fmla="*/ 213653 w 213671"/>
                <a:gd name="connsiteY8" fmla="*/ 3007 h 776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671" h="776767">
                  <a:moveTo>
                    <a:pt x="213653" y="3007"/>
                  </a:moveTo>
                  <a:cubicBezTo>
                    <a:pt x="215064" y="28407"/>
                    <a:pt x="133220" y="182923"/>
                    <a:pt x="99353" y="305690"/>
                  </a:cubicBezTo>
                  <a:cubicBezTo>
                    <a:pt x="65486" y="428457"/>
                    <a:pt x="19272" y="666582"/>
                    <a:pt x="10453" y="739607"/>
                  </a:cubicBezTo>
                  <a:cubicBezTo>
                    <a:pt x="1633" y="812632"/>
                    <a:pt x="46789" y="757951"/>
                    <a:pt x="46436" y="743840"/>
                  </a:cubicBezTo>
                  <a:cubicBezTo>
                    <a:pt x="46083" y="729729"/>
                    <a:pt x="15039" y="682810"/>
                    <a:pt x="8336" y="654940"/>
                  </a:cubicBezTo>
                  <a:cubicBezTo>
                    <a:pt x="1633" y="627071"/>
                    <a:pt x="-5423" y="652823"/>
                    <a:pt x="6219" y="576623"/>
                  </a:cubicBezTo>
                  <a:cubicBezTo>
                    <a:pt x="17861" y="500423"/>
                    <a:pt x="64075" y="268296"/>
                    <a:pt x="78186" y="197740"/>
                  </a:cubicBezTo>
                  <a:cubicBezTo>
                    <a:pt x="92297" y="127184"/>
                    <a:pt x="65839" y="186098"/>
                    <a:pt x="90886" y="153290"/>
                  </a:cubicBezTo>
                  <a:cubicBezTo>
                    <a:pt x="115933" y="120482"/>
                    <a:pt x="212242" y="-22393"/>
                    <a:pt x="213653" y="30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9475661-6982-4C9B-8CDD-4ECDEB3D6C16}"/>
                </a:ext>
              </a:extLst>
            </p:cNvPr>
            <p:cNvSpPr/>
            <p:nvPr/>
          </p:nvSpPr>
          <p:spPr>
            <a:xfrm>
              <a:off x="3311712" y="3698269"/>
              <a:ext cx="344227" cy="1352612"/>
            </a:xfrm>
            <a:custGeom>
              <a:avLst/>
              <a:gdLst>
                <a:gd name="connsiteX0" fmla="*/ 343771 w 344227"/>
                <a:gd name="connsiteY0" fmla="*/ 3781 h 1352612"/>
                <a:gd name="connsiteX1" fmla="*/ 261221 w 344227"/>
                <a:gd name="connsiteY1" fmla="*/ 558348 h 1352612"/>
                <a:gd name="connsiteX2" fmla="*/ 261221 w 344227"/>
                <a:gd name="connsiteY2" fmla="*/ 1047298 h 1352612"/>
                <a:gd name="connsiteX3" fmla="*/ 254871 w 344227"/>
                <a:gd name="connsiteY3" fmla="*/ 1261081 h 1352612"/>
                <a:gd name="connsiteX4" fmla="*/ 172321 w 344227"/>
                <a:gd name="connsiteY4" fmla="*/ 1352098 h 1352612"/>
                <a:gd name="connsiteX5" fmla="*/ 233704 w 344227"/>
                <a:gd name="connsiteY5" fmla="*/ 1286481 h 1352612"/>
                <a:gd name="connsiteX6" fmla="*/ 229471 w 344227"/>
                <a:gd name="connsiteY6" fmla="*/ 1064231 h 1352612"/>
                <a:gd name="connsiteX7" fmla="*/ 204071 w 344227"/>
                <a:gd name="connsiteY7" fmla="*/ 990148 h 1352612"/>
                <a:gd name="connsiteX8" fmla="*/ 49554 w 344227"/>
                <a:gd name="connsiteY8" fmla="*/ 1123498 h 1352612"/>
                <a:gd name="connsiteX9" fmla="*/ 191371 w 344227"/>
                <a:gd name="connsiteY9" fmla="*/ 1009198 h 1352612"/>
                <a:gd name="connsiteX10" fmla="*/ 146921 w 344227"/>
                <a:gd name="connsiteY10" fmla="*/ 920298 h 1352612"/>
                <a:gd name="connsiteX11" fmla="*/ 62254 w 344227"/>
                <a:gd name="connsiteY11" fmla="*/ 894898 h 1352612"/>
                <a:gd name="connsiteX12" fmla="*/ 19921 w 344227"/>
                <a:gd name="connsiteY12" fmla="*/ 873731 h 1352612"/>
                <a:gd name="connsiteX13" fmla="*/ 9337 w 344227"/>
                <a:gd name="connsiteY13" fmla="*/ 869498 h 1352612"/>
                <a:gd name="connsiteX14" fmla="*/ 155387 w 344227"/>
                <a:gd name="connsiteY14" fmla="*/ 831398 h 1352612"/>
                <a:gd name="connsiteX15" fmla="*/ 189254 w 344227"/>
                <a:gd name="connsiteY15" fmla="*/ 691698 h 1352612"/>
                <a:gd name="connsiteX16" fmla="*/ 216771 w 344227"/>
                <a:gd name="connsiteY16" fmla="*/ 564698 h 1352612"/>
                <a:gd name="connsiteX17" fmla="*/ 290854 w 344227"/>
                <a:gd name="connsiteY17" fmla="*/ 325514 h 1352612"/>
                <a:gd name="connsiteX18" fmla="*/ 343771 w 344227"/>
                <a:gd name="connsiteY18" fmla="*/ 3781 h 135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4227" h="1352612">
                  <a:moveTo>
                    <a:pt x="343771" y="3781"/>
                  </a:moveTo>
                  <a:cubicBezTo>
                    <a:pt x="338832" y="42587"/>
                    <a:pt x="274979" y="384429"/>
                    <a:pt x="261221" y="558348"/>
                  </a:cubicBezTo>
                  <a:cubicBezTo>
                    <a:pt x="247463" y="732267"/>
                    <a:pt x="262279" y="930176"/>
                    <a:pt x="261221" y="1047298"/>
                  </a:cubicBezTo>
                  <a:cubicBezTo>
                    <a:pt x="260163" y="1164420"/>
                    <a:pt x="269688" y="1210281"/>
                    <a:pt x="254871" y="1261081"/>
                  </a:cubicBezTo>
                  <a:cubicBezTo>
                    <a:pt x="240054" y="1311881"/>
                    <a:pt x="175849" y="1347865"/>
                    <a:pt x="172321" y="1352098"/>
                  </a:cubicBezTo>
                  <a:cubicBezTo>
                    <a:pt x="168793" y="1356331"/>
                    <a:pt x="224179" y="1334459"/>
                    <a:pt x="233704" y="1286481"/>
                  </a:cubicBezTo>
                  <a:cubicBezTo>
                    <a:pt x="243229" y="1238503"/>
                    <a:pt x="234410" y="1113620"/>
                    <a:pt x="229471" y="1064231"/>
                  </a:cubicBezTo>
                  <a:cubicBezTo>
                    <a:pt x="224532" y="1014842"/>
                    <a:pt x="234057" y="980270"/>
                    <a:pt x="204071" y="990148"/>
                  </a:cubicBezTo>
                  <a:cubicBezTo>
                    <a:pt x="174085" y="1000026"/>
                    <a:pt x="51671" y="1120323"/>
                    <a:pt x="49554" y="1123498"/>
                  </a:cubicBezTo>
                  <a:cubicBezTo>
                    <a:pt x="47437" y="1126673"/>
                    <a:pt x="175143" y="1043065"/>
                    <a:pt x="191371" y="1009198"/>
                  </a:cubicBezTo>
                  <a:cubicBezTo>
                    <a:pt x="207599" y="975331"/>
                    <a:pt x="168440" y="939348"/>
                    <a:pt x="146921" y="920298"/>
                  </a:cubicBezTo>
                  <a:cubicBezTo>
                    <a:pt x="125402" y="901248"/>
                    <a:pt x="83421" y="902659"/>
                    <a:pt x="62254" y="894898"/>
                  </a:cubicBezTo>
                  <a:cubicBezTo>
                    <a:pt x="41087" y="887137"/>
                    <a:pt x="28741" y="877964"/>
                    <a:pt x="19921" y="873731"/>
                  </a:cubicBezTo>
                  <a:cubicBezTo>
                    <a:pt x="11101" y="869498"/>
                    <a:pt x="-13241" y="876554"/>
                    <a:pt x="9337" y="869498"/>
                  </a:cubicBezTo>
                  <a:cubicBezTo>
                    <a:pt x="31915" y="862443"/>
                    <a:pt x="125401" y="861031"/>
                    <a:pt x="155387" y="831398"/>
                  </a:cubicBezTo>
                  <a:cubicBezTo>
                    <a:pt x="185373" y="801765"/>
                    <a:pt x="179023" y="736148"/>
                    <a:pt x="189254" y="691698"/>
                  </a:cubicBezTo>
                  <a:cubicBezTo>
                    <a:pt x="199485" y="647248"/>
                    <a:pt x="199838" y="625729"/>
                    <a:pt x="216771" y="564698"/>
                  </a:cubicBezTo>
                  <a:cubicBezTo>
                    <a:pt x="233704" y="503667"/>
                    <a:pt x="269335" y="415472"/>
                    <a:pt x="290854" y="325514"/>
                  </a:cubicBezTo>
                  <a:cubicBezTo>
                    <a:pt x="312373" y="235556"/>
                    <a:pt x="348710" y="-35025"/>
                    <a:pt x="343771" y="37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7BB8A69F-8ED8-49A2-A3BC-6414C8C9305B}"/>
                </a:ext>
              </a:extLst>
            </p:cNvPr>
            <p:cNvSpPr/>
            <p:nvPr/>
          </p:nvSpPr>
          <p:spPr>
            <a:xfrm>
              <a:off x="3308344" y="4410980"/>
              <a:ext cx="84673" cy="799651"/>
            </a:xfrm>
            <a:custGeom>
              <a:avLst/>
              <a:gdLst>
                <a:gd name="connsiteX0" fmla="*/ 71972 w 84673"/>
                <a:gd name="connsiteY0" fmla="*/ 10737 h 799651"/>
                <a:gd name="connsiteX1" fmla="*/ 80439 w 84673"/>
                <a:gd name="connsiteY1" fmla="*/ 463703 h 799651"/>
                <a:gd name="connsiteX2" fmla="*/ 5 w 84673"/>
                <a:gd name="connsiteY2" fmla="*/ 791787 h 799651"/>
                <a:gd name="connsiteX3" fmla="*/ 76205 w 84673"/>
                <a:gd name="connsiteY3" fmla="*/ 654203 h 799651"/>
                <a:gd name="connsiteX4" fmla="*/ 59272 w 84673"/>
                <a:gd name="connsiteY4" fmla="*/ 184303 h 799651"/>
                <a:gd name="connsiteX5" fmla="*/ 71972 w 84673"/>
                <a:gd name="connsiteY5" fmla="*/ 10737 h 79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673" h="799651">
                  <a:moveTo>
                    <a:pt x="71972" y="10737"/>
                  </a:moveTo>
                  <a:cubicBezTo>
                    <a:pt x="75500" y="57304"/>
                    <a:pt x="92433" y="333528"/>
                    <a:pt x="80439" y="463703"/>
                  </a:cubicBezTo>
                  <a:cubicBezTo>
                    <a:pt x="68445" y="593878"/>
                    <a:pt x="711" y="760037"/>
                    <a:pt x="5" y="791787"/>
                  </a:cubicBezTo>
                  <a:cubicBezTo>
                    <a:pt x="-701" y="823537"/>
                    <a:pt x="66327" y="755450"/>
                    <a:pt x="76205" y="654203"/>
                  </a:cubicBezTo>
                  <a:cubicBezTo>
                    <a:pt x="86083" y="552956"/>
                    <a:pt x="61741" y="290842"/>
                    <a:pt x="59272" y="184303"/>
                  </a:cubicBezTo>
                  <a:cubicBezTo>
                    <a:pt x="56803" y="77764"/>
                    <a:pt x="68444" y="-35830"/>
                    <a:pt x="71972" y="107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83FA82B3-AAD6-41DB-AA85-4D60A09D74F5}"/>
                </a:ext>
              </a:extLst>
            </p:cNvPr>
            <p:cNvSpPr/>
            <p:nvPr/>
          </p:nvSpPr>
          <p:spPr>
            <a:xfrm>
              <a:off x="3627770" y="3664741"/>
              <a:ext cx="130655" cy="938544"/>
            </a:xfrm>
            <a:custGeom>
              <a:avLst/>
              <a:gdLst>
                <a:gd name="connsiteX0" fmla="*/ 129313 w 130655"/>
                <a:gd name="connsiteY0" fmla="*/ 16142 h 938544"/>
                <a:gd name="connsiteX1" fmla="*/ 103913 w 130655"/>
                <a:gd name="connsiteY1" fmla="*/ 79642 h 938544"/>
                <a:gd name="connsiteX2" fmla="*/ 70046 w 130655"/>
                <a:gd name="connsiteY2" fmla="*/ 773909 h 938544"/>
                <a:gd name="connsiteX3" fmla="*/ 110263 w 130655"/>
                <a:gd name="connsiteY3" fmla="*/ 934776 h 938544"/>
                <a:gd name="connsiteX4" fmla="*/ 196 w 130655"/>
                <a:gd name="connsiteY4" fmla="*/ 875509 h 938544"/>
                <a:gd name="connsiteX5" fmla="*/ 82746 w 130655"/>
                <a:gd name="connsiteY5" fmla="*/ 740042 h 938544"/>
                <a:gd name="connsiteX6" fmla="*/ 59463 w 130655"/>
                <a:gd name="connsiteY6" fmla="*/ 295542 h 938544"/>
                <a:gd name="connsiteX7" fmla="*/ 61579 w 130655"/>
                <a:gd name="connsiteY7" fmla="*/ 88109 h 938544"/>
                <a:gd name="connsiteX8" fmla="*/ 129313 w 130655"/>
                <a:gd name="connsiteY8" fmla="*/ 16142 h 938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655" h="938544">
                  <a:moveTo>
                    <a:pt x="129313" y="16142"/>
                  </a:moveTo>
                  <a:cubicBezTo>
                    <a:pt x="136369" y="14731"/>
                    <a:pt x="113791" y="-46652"/>
                    <a:pt x="103913" y="79642"/>
                  </a:cubicBezTo>
                  <a:cubicBezTo>
                    <a:pt x="94035" y="205936"/>
                    <a:pt x="68988" y="631387"/>
                    <a:pt x="70046" y="773909"/>
                  </a:cubicBezTo>
                  <a:cubicBezTo>
                    <a:pt x="71104" y="916431"/>
                    <a:pt x="121905" y="917843"/>
                    <a:pt x="110263" y="934776"/>
                  </a:cubicBezTo>
                  <a:cubicBezTo>
                    <a:pt x="98621" y="951709"/>
                    <a:pt x="4782" y="907965"/>
                    <a:pt x="196" y="875509"/>
                  </a:cubicBezTo>
                  <a:cubicBezTo>
                    <a:pt x="-4390" y="843053"/>
                    <a:pt x="72868" y="836703"/>
                    <a:pt x="82746" y="740042"/>
                  </a:cubicBezTo>
                  <a:cubicBezTo>
                    <a:pt x="92624" y="643381"/>
                    <a:pt x="62991" y="404197"/>
                    <a:pt x="59463" y="295542"/>
                  </a:cubicBezTo>
                  <a:cubicBezTo>
                    <a:pt x="55935" y="186887"/>
                    <a:pt x="55229" y="139262"/>
                    <a:pt x="61579" y="88109"/>
                  </a:cubicBezTo>
                  <a:cubicBezTo>
                    <a:pt x="67929" y="36956"/>
                    <a:pt x="122257" y="17553"/>
                    <a:pt x="129313" y="161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9B4C0924-E37C-4282-B12A-7B7B3D937C84}"/>
                </a:ext>
              </a:extLst>
            </p:cNvPr>
            <p:cNvSpPr/>
            <p:nvPr/>
          </p:nvSpPr>
          <p:spPr>
            <a:xfrm>
              <a:off x="3621553" y="4578178"/>
              <a:ext cx="163049" cy="844865"/>
            </a:xfrm>
            <a:custGeom>
              <a:avLst/>
              <a:gdLst>
                <a:gd name="connsiteX0" fmla="*/ 63 w 163049"/>
                <a:gd name="connsiteY0" fmla="*/ 172 h 844865"/>
                <a:gd name="connsiteX1" fmla="*/ 50863 w 163049"/>
                <a:gd name="connsiteY1" fmla="*/ 78489 h 844865"/>
                <a:gd name="connsiteX2" fmla="*/ 101663 w 163049"/>
                <a:gd name="connsiteY2" fmla="*/ 241472 h 844865"/>
                <a:gd name="connsiteX3" fmla="*/ 139763 w 163049"/>
                <a:gd name="connsiteY3" fmla="*/ 573789 h 844865"/>
                <a:gd name="connsiteX4" fmla="*/ 129180 w 163049"/>
                <a:gd name="connsiteY4" fmla="*/ 844722 h 844865"/>
                <a:gd name="connsiteX5" fmla="*/ 163046 w 163049"/>
                <a:gd name="connsiteY5" fmla="*/ 607655 h 844865"/>
                <a:gd name="connsiteX6" fmla="*/ 127063 w 163049"/>
                <a:gd name="connsiteY6" fmla="*/ 364239 h 844865"/>
                <a:gd name="connsiteX7" fmla="*/ 82613 w 163049"/>
                <a:gd name="connsiteY7" fmla="*/ 241472 h 844865"/>
                <a:gd name="connsiteX8" fmla="*/ 61446 w 163049"/>
                <a:gd name="connsiteY8" fmla="*/ 97539 h 844865"/>
                <a:gd name="connsiteX9" fmla="*/ 63 w 163049"/>
                <a:gd name="connsiteY9" fmla="*/ 172 h 84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049" h="844865">
                  <a:moveTo>
                    <a:pt x="63" y="172"/>
                  </a:moveTo>
                  <a:cubicBezTo>
                    <a:pt x="-1701" y="-3003"/>
                    <a:pt x="33930" y="38272"/>
                    <a:pt x="50863" y="78489"/>
                  </a:cubicBezTo>
                  <a:cubicBezTo>
                    <a:pt x="67796" y="118706"/>
                    <a:pt x="86846" y="158922"/>
                    <a:pt x="101663" y="241472"/>
                  </a:cubicBezTo>
                  <a:cubicBezTo>
                    <a:pt x="116480" y="324022"/>
                    <a:pt x="135177" y="473247"/>
                    <a:pt x="139763" y="573789"/>
                  </a:cubicBezTo>
                  <a:cubicBezTo>
                    <a:pt x="144349" y="674331"/>
                    <a:pt x="125300" y="839078"/>
                    <a:pt x="129180" y="844722"/>
                  </a:cubicBezTo>
                  <a:cubicBezTo>
                    <a:pt x="133060" y="850366"/>
                    <a:pt x="163399" y="687735"/>
                    <a:pt x="163046" y="607655"/>
                  </a:cubicBezTo>
                  <a:cubicBezTo>
                    <a:pt x="162693" y="527575"/>
                    <a:pt x="140468" y="425269"/>
                    <a:pt x="127063" y="364239"/>
                  </a:cubicBezTo>
                  <a:cubicBezTo>
                    <a:pt x="113658" y="303209"/>
                    <a:pt x="93549" y="285922"/>
                    <a:pt x="82613" y="241472"/>
                  </a:cubicBezTo>
                  <a:cubicBezTo>
                    <a:pt x="71677" y="197022"/>
                    <a:pt x="72382" y="136344"/>
                    <a:pt x="61446" y="97539"/>
                  </a:cubicBezTo>
                  <a:cubicBezTo>
                    <a:pt x="50510" y="58734"/>
                    <a:pt x="1827" y="3347"/>
                    <a:pt x="63" y="1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83814C67-0D2F-46DB-A47B-99CA1DF29AC6}"/>
                </a:ext>
              </a:extLst>
            </p:cNvPr>
            <p:cNvSpPr/>
            <p:nvPr/>
          </p:nvSpPr>
          <p:spPr>
            <a:xfrm>
              <a:off x="3267968" y="4908656"/>
              <a:ext cx="398584" cy="1274661"/>
            </a:xfrm>
            <a:custGeom>
              <a:avLst/>
              <a:gdLst>
                <a:gd name="connsiteX0" fmla="*/ 328248 w 398584"/>
                <a:gd name="connsiteY0" fmla="*/ 2011 h 1274661"/>
                <a:gd name="connsiteX1" fmla="*/ 398098 w 398584"/>
                <a:gd name="connsiteY1" fmla="*/ 313161 h 1274661"/>
                <a:gd name="connsiteX2" fmla="*/ 288031 w 398584"/>
                <a:gd name="connsiteY2" fmla="*/ 728027 h 1274661"/>
                <a:gd name="connsiteX3" fmla="*/ 144098 w 398584"/>
                <a:gd name="connsiteY3" fmla="*/ 998961 h 1274661"/>
                <a:gd name="connsiteX4" fmla="*/ 165 w 398584"/>
                <a:gd name="connsiteY4" fmla="*/ 1274127 h 1274661"/>
                <a:gd name="connsiteX5" fmla="*/ 116581 w 398584"/>
                <a:gd name="connsiteY5" fmla="*/ 1060344 h 1274661"/>
                <a:gd name="connsiteX6" fmla="*/ 173731 w 398584"/>
                <a:gd name="connsiteY6" fmla="*/ 764011 h 1274661"/>
                <a:gd name="connsiteX7" fmla="*/ 315548 w 398584"/>
                <a:gd name="connsiteY7" fmla="*/ 448627 h 1274661"/>
                <a:gd name="connsiteX8" fmla="*/ 326131 w 398584"/>
                <a:gd name="connsiteY8" fmla="*/ 190394 h 1274661"/>
                <a:gd name="connsiteX9" fmla="*/ 328248 w 398584"/>
                <a:gd name="connsiteY9" fmla="*/ 2011 h 1274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8584" h="1274661">
                  <a:moveTo>
                    <a:pt x="328248" y="2011"/>
                  </a:moveTo>
                  <a:cubicBezTo>
                    <a:pt x="340243" y="22472"/>
                    <a:pt x="404801" y="192158"/>
                    <a:pt x="398098" y="313161"/>
                  </a:cubicBezTo>
                  <a:cubicBezTo>
                    <a:pt x="391395" y="434164"/>
                    <a:pt x="330364" y="613727"/>
                    <a:pt x="288031" y="728027"/>
                  </a:cubicBezTo>
                  <a:cubicBezTo>
                    <a:pt x="245698" y="842327"/>
                    <a:pt x="192076" y="907944"/>
                    <a:pt x="144098" y="998961"/>
                  </a:cubicBezTo>
                  <a:cubicBezTo>
                    <a:pt x="96120" y="1089978"/>
                    <a:pt x="4751" y="1263897"/>
                    <a:pt x="165" y="1274127"/>
                  </a:cubicBezTo>
                  <a:cubicBezTo>
                    <a:pt x="-4421" y="1284357"/>
                    <a:pt x="87653" y="1145363"/>
                    <a:pt x="116581" y="1060344"/>
                  </a:cubicBezTo>
                  <a:cubicBezTo>
                    <a:pt x="145509" y="975325"/>
                    <a:pt x="140570" y="865964"/>
                    <a:pt x="173731" y="764011"/>
                  </a:cubicBezTo>
                  <a:cubicBezTo>
                    <a:pt x="206892" y="662058"/>
                    <a:pt x="290148" y="544230"/>
                    <a:pt x="315548" y="448627"/>
                  </a:cubicBezTo>
                  <a:cubicBezTo>
                    <a:pt x="340948" y="353024"/>
                    <a:pt x="324367" y="258480"/>
                    <a:pt x="326131" y="190394"/>
                  </a:cubicBezTo>
                  <a:cubicBezTo>
                    <a:pt x="327895" y="122308"/>
                    <a:pt x="316253" y="-18450"/>
                    <a:pt x="328248" y="20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4DA52F65-A9AC-4546-8E1C-4E4419428903}"/>
                </a:ext>
              </a:extLst>
            </p:cNvPr>
            <p:cNvSpPr/>
            <p:nvPr/>
          </p:nvSpPr>
          <p:spPr>
            <a:xfrm>
              <a:off x="3187133" y="5365390"/>
              <a:ext cx="132631" cy="823288"/>
            </a:xfrm>
            <a:custGeom>
              <a:avLst/>
              <a:gdLst>
                <a:gd name="connsiteX0" fmla="*/ 104283 w 132631"/>
                <a:gd name="connsiteY0" fmla="*/ 8827 h 823288"/>
                <a:gd name="connsiteX1" fmla="*/ 131800 w 132631"/>
                <a:gd name="connsiteY1" fmla="*/ 389827 h 823288"/>
                <a:gd name="connsiteX2" fmla="*/ 68300 w 132631"/>
                <a:gd name="connsiteY2" fmla="*/ 633243 h 823288"/>
                <a:gd name="connsiteX3" fmla="*/ 566 w 132631"/>
                <a:gd name="connsiteY3" fmla="*/ 813160 h 823288"/>
                <a:gd name="connsiteX4" fmla="*/ 38666 w 132631"/>
                <a:gd name="connsiteY4" fmla="*/ 794110 h 823288"/>
                <a:gd name="connsiteX5" fmla="*/ 87350 w 132631"/>
                <a:gd name="connsiteY5" fmla="*/ 739077 h 823288"/>
                <a:gd name="connsiteX6" fmla="*/ 72533 w 132631"/>
                <a:gd name="connsiteY6" fmla="*/ 607843 h 823288"/>
                <a:gd name="connsiteX7" fmla="*/ 116983 w 132631"/>
                <a:gd name="connsiteY7" fmla="*/ 370777 h 823288"/>
                <a:gd name="connsiteX8" fmla="*/ 100050 w 132631"/>
                <a:gd name="connsiteY8" fmla="*/ 137943 h 823288"/>
                <a:gd name="connsiteX9" fmla="*/ 104283 w 132631"/>
                <a:gd name="connsiteY9" fmla="*/ 8827 h 823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2631" h="823288">
                  <a:moveTo>
                    <a:pt x="104283" y="8827"/>
                  </a:moveTo>
                  <a:cubicBezTo>
                    <a:pt x="109575" y="50808"/>
                    <a:pt x="137797" y="285758"/>
                    <a:pt x="131800" y="389827"/>
                  </a:cubicBezTo>
                  <a:cubicBezTo>
                    <a:pt x="125803" y="493896"/>
                    <a:pt x="90172" y="562688"/>
                    <a:pt x="68300" y="633243"/>
                  </a:cubicBezTo>
                  <a:cubicBezTo>
                    <a:pt x="46428" y="703798"/>
                    <a:pt x="5505" y="786349"/>
                    <a:pt x="566" y="813160"/>
                  </a:cubicBezTo>
                  <a:cubicBezTo>
                    <a:pt x="-4373" y="839971"/>
                    <a:pt x="24202" y="806457"/>
                    <a:pt x="38666" y="794110"/>
                  </a:cubicBezTo>
                  <a:cubicBezTo>
                    <a:pt x="53130" y="781763"/>
                    <a:pt x="81705" y="770122"/>
                    <a:pt x="87350" y="739077"/>
                  </a:cubicBezTo>
                  <a:cubicBezTo>
                    <a:pt x="92994" y="708033"/>
                    <a:pt x="67594" y="669226"/>
                    <a:pt x="72533" y="607843"/>
                  </a:cubicBezTo>
                  <a:cubicBezTo>
                    <a:pt x="77472" y="546460"/>
                    <a:pt x="112397" y="449094"/>
                    <a:pt x="116983" y="370777"/>
                  </a:cubicBezTo>
                  <a:cubicBezTo>
                    <a:pt x="121569" y="292460"/>
                    <a:pt x="102872" y="190507"/>
                    <a:pt x="100050" y="137943"/>
                  </a:cubicBezTo>
                  <a:cubicBezTo>
                    <a:pt x="97228" y="85379"/>
                    <a:pt x="98991" y="-33154"/>
                    <a:pt x="104283" y="88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E6790E16-ABE5-4148-A88C-D3A9136A7D2F}"/>
                </a:ext>
              </a:extLst>
            </p:cNvPr>
            <p:cNvSpPr/>
            <p:nvPr/>
          </p:nvSpPr>
          <p:spPr>
            <a:xfrm>
              <a:off x="2895060" y="6069717"/>
              <a:ext cx="411724" cy="836070"/>
            </a:xfrm>
            <a:custGeom>
              <a:avLst/>
              <a:gdLst>
                <a:gd name="connsiteX0" fmla="*/ 373073 w 411724"/>
                <a:gd name="connsiteY0" fmla="*/ 72850 h 836070"/>
                <a:gd name="connsiteX1" fmla="*/ 55573 w 411724"/>
                <a:gd name="connsiteY1" fmla="*/ 610483 h 836070"/>
                <a:gd name="connsiteX2" fmla="*/ 13239 w 411724"/>
                <a:gd name="connsiteY2" fmla="*/ 834850 h 836070"/>
                <a:gd name="connsiteX3" fmla="*/ 21706 w 411724"/>
                <a:gd name="connsiteY3" fmla="*/ 682450 h 836070"/>
                <a:gd name="connsiteX4" fmla="*/ 250306 w 411724"/>
                <a:gd name="connsiteY4" fmla="*/ 318383 h 836070"/>
                <a:gd name="connsiteX5" fmla="*/ 394239 w 411724"/>
                <a:gd name="connsiteY5" fmla="*/ 26283 h 836070"/>
                <a:gd name="connsiteX6" fmla="*/ 373073 w 411724"/>
                <a:gd name="connsiteY6" fmla="*/ 72850 h 83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724" h="836070">
                  <a:moveTo>
                    <a:pt x="373073" y="72850"/>
                  </a:moveTo>
                  <a:cubicBezTo>
                    <a:pt x="316629" y="170217"/>
                    <a:pt x="115545" y="483483"/>
                    <a:pt x="55573" y="610483"/>
                  </a:cubicBezTo>
                  <a:cubicBezTo>
                    <a:pt x="-4399" y="737483"/>
                    <a:pt x="18883" y="822856"/>
                    <a:pt x="13239" y="834850"/>
                  </a:cubicBezTo>
                  <a:cubicBezTo>
                    <a:pt x="7594" y="846845"/>
                    <a:pt x="-17805" y="768528"/>
                    <a:pt x="21706" y="682450"/>
                  </a:cubicBezTo>
                  <a:cubicBezTo>
                    <a:pt x="61217" y="596372"/>
                    <a:pt x="188217" y="427744"/>
                    <a:pt x="250306" y="318383"/>
                  </a:cubicBezTo>
                  <a:cubicBezTo>
                    <a:pt x="312395" y="209022"/>
                    <a:pt x="375895" y="59444"/>
                    <a:pt x="394239" y="26283"/>
                  </a:cubicBezTo>
                  <a:cubicBezTo>
                    <a:pt x="412584" y="-6878"/>
                    <a:pt x="429517" y="-24517"/>
                    <a:pt x="373073" y="728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EBED13AD-DD37-4849-B9FD-6F51E6B33FD0}"/>
                </a:ext>
              </a:extLst>
            </p:cNvPr>
            <p:cNvSpPr/>
            <p:nvPr/>
          </p:nvSpPr>
          <p:spPr>
            <a:xfrm>
              <a:off x="3321179" y="4710224"/>
              <a:ext cx="180059" cy="915880"/>
            </a:xfrm>
            <a:custGeom>
              <a:avLst/>
              <a:gdLst>
                <a:gd name="connsiteX0" fmla="*/ 179787 w 180059"/>
                <a:gd name="connsiteY0" fmla="*/ 5709 h 915880"/>
                <a:gd name="connsiteX1" fmla="*/ 90887 w 180059"/>
                <a:gd name="connsiteY1" fmla="*/ 666109 h 915880"/>
                <a:gd name="connsiteX2" fmla="*/ 116287 w 180059"/>
                <a:gd name="connsiteY2" fmla="*/ 793109 h 915880"/>
                <a:gd name="connsiteX3" fmla="*/ 1987 w 180059"/>
                <a:gd name="connsiteY3" fmla="*/ 915876 h 915880"/>
                <a:gd name="connsiteX4" fmla="*/ 44320 w 180059"/>
                <a:gd name="connsiteY4" fmla="*/ 788876 h 915880"/>
                <a:gd name="connsiteX5" fmla="*/ 52787 w 180059"/>
                <a:gd name="connsiteY5" fmla="*/ 501009 h 915880"/>
                <a:gd name="connsiteX6" fmla="*/ 57020 w 180059"/>
                <a:gd name="connsiteY6" fmla="*/ 352843 h 915880"/>
                <a:gd name="connsiteX7" fmla="*/ 179787 w 180059"/>
                <a:gd name="connsiteY7" fmla="*/ 5709 h 91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059" h="915880">
                  <a:moveTo>
                    <a:pt x="179787" y="5709"/>
                  </a:moveTo>
                  <a:cubicBezTo>
                    <a:pt x="185432" y="57920"/>
                    <a:pt x="101470" y="534876"/>
                    <a:pt x="90887" y="666109"/>
                  </a:cubicBezTo>
                  <a:cubicBezTo>
                    <a:pt x="80304" y="797342"/>
                    <a:pt x="131104" y="751481"/>
                    <a:pt x="116287" y="793109"/>
                  </a:cubicBezTo>
                  <a:cubicBezTo>
                    <a:pt x="101470" y="834737"/>
                    <a:pt x="13981" y="916581"/>
                    <a:pt x="1987" y="915876"/>
                  </a:cubicBezTo>
                  <a:cubicBezTo>
                    <a:pt x="-10007" y="915171"/>
                    <a:pt x="35853" y="858020"/>
                    <a:pt x="44320" y="788876"/>
                  </a:cubicBezTo>
                  <a:cubicBezTo>
                    <a:pt x="52787" y="719732"/>
                    <a:pt x="50670" y="573681"/>
                    <a:pt x="52787" y="501009"/>
                  </a:cubicBezTo>
                  <a:cubicBezTo>
                    <a:pt x="54904" y="428337"/>
                    <a:pt x="30915" y="431160"/>
                    <a:pt x="57020" y="352843"/>
                  </a:cubicBezTo>
                  <a:cubicBezTo>
                    <a:pt x="83125" y="274526"/>
                    <a:pt x="174142" y="-46502"/>
                    <a:pt x="179787" y="57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4A1CA5F3-3CF2-441C-BC87-2EF300494BCE}"/>
                </a:ext>
              </a:extLst>
            </p:cNvPr>
            <p:cNvSpPr/>
            <p:nvPr/>
          </p:nvSpPr>
          <p:spPr>
            <a:xfrm>
              <a:off x="3669061" y="5870240"/>
              <a:ext cx="481837" cy="993456"/>
            </a:xfrm>
            <a:custGeom>
              <a:avLst/>
              <a:gdLst>
                <a:gd name="connsiteX0" fmla="*/ 136705 w 481837"/>
                <a:gd name="connsiteY0" fmla="*/ 9860 h 993456"/>
                <a:gd name="connsiteX1" fmla="*/ 390705 w 481837"/>
                <a:gd name="connsiteY1" fmla="*/ 272327 h 993456"/>
                <a:gd name="connsiteX2" fmla="*/ 454205 w 481837"/>
                <a:gd name="connsiteY2" fmla="*/ 534793 h 993456"/>
                <a:gd name="connsiteX3" fmla="*/ 466905 w 481837"/>
                <a:gd name="connsiteY3" fmla="*/ 949660 h 993456"/>
                <a:gd name="connsiteX4" fmla="*/ 246772 w 481837"/>
                <a:gd name="connsiteY4" fmla="*/ 983527 h 993456"/>
                <a:gd name="connsiteX5" fmla="*/ 5472 w 481837"/>
                <a:gd name="connsiteY5" fmla="*/ 970827 h 993456"/>
                <a:gd name="connsiteX6" fmla="*/ 77438 w 481837"/>
                <a:gd name="connsiteY6" fmla="*/ 759160 h 993456"/>
                <a:gd name="connsiteX7" fmla="*/ 68972 w 481837"/>
                <a:gd name="connsiteY7" fmla="*/ 636393 h 993456"/>
                <a:gd name="connsiteX8" fmla="*/ 136705 w 481837"/>
                <a:gd name="connsiteY8" fmla="*/ 9860 h 99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1837" h="993456">
                  <a:moveTo>
                    <a:pt x="136705" y="9860"/>
                  </a:moveTo>
                  <a:cubicBezTo>
                    <a:pt x="190327" y="-50818"/>
                    <a:pt x="337788" y="184838"/>
                    <a:pt x="390705" y="272327"/>
                  </a:cubicBezTo>
                  <a:cubicBezTo>
                    <a:pt x="443622" y="359816"/>
                    <a:pt x="441505" y="421904"/>
                    <a:pt x="454205" y="534793"/>
                  </a:cubicBezTo>
                  <a:cubicBezTo>
                    <a:pt x="466905" y="647682"/>
                    <a:pt x="501477" y="874871"/>
                    <a:pt x="466905" y="949660"/>
                  </a:cubicBezTo>
                  <a:cubicBezTo>
                    <a:pt x="432333" y="1024449"/>
                    <a:pt x="323678" y="979999"/>
                    <a:pt x="246772" y="983527"/>
                  </a:cubicBezTo>
                  <a:cubicBezTo>
                    <a:pt x="169867" y="987055"/>
                    <a:pt x="33694" y="1008222"/>
                    <a:pt x="5472" y="970827"/>
                  </a:cubicBezTo>
                  <a:cubicBezTo>
                    <a:pt x="-22750" y="933433"/>
                    <a:pt x="66855" y="814899"/>
                    <a:pt x="77438" y="759160"/>
                  </a:cubicBezTo>
                  <a:cubicBezTo>
                    <a:pt x="88021" y="703421"/>
                    <a:pt x="58389" y="757043"/>
                    <a:pt x="68972" y="636393"/>
                  </a:cubicBezTo>
                  <a:cubicBezTo>
                    <a:pt x="79555" y="515743"/>
                    <a:pt x="83083" y="70538"/>
                    <a:pt x="136705" y="98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10095D19-1D90-424E-8278-DCA66DE418A6}"/>
                </a:ext>
              </a:extLst>
            </p:cNvPr>
            <p:cNvSpPr/>
            <p:nvPr/>
          </p:nvSpPr>
          <p:spPr>
            <a:xfrm>
              <a:off x="3669657" y="5918043"/>
              <a:ext cx="141240" cy="843608"/>
            </a:xfrm>
            <a:custGeom>
              <a:avLst/>
              <a:gdLst>
                <a:gd name="connsiteX0" fmla="*/ 117059 w 141240"/>
                <a:gd name="connsiteY0" fmla="*/ 157 h 843608"/>
                <a:gd name="connsiteX1" fmla="*/ 66259 w 141240"/>
                <a:gd name="connsiteY1" fmla="*/ 410790 h 843608"/>
                <a:gd name="connsiteX2" fmla="*/ 140342 w 141240"/>
                <a:gd name="connsiteY2" fmla="*/ 662674 h 843608"/>
                <a:gd name="connsiteX3" fmla="*/ 4876 w 141240"/>
                <a:gd name="connsiteY3" fmla="*/ 838357 h 843608"/>
                <a:gd name="connsiteX4" fmla="*/ 38742 w 141240"/>
                <a:gd name="connsiteY4" fmla="*/ 459474 h 843608"/>
                <a:gd name="connsiteX5" fmla="*/ 117059 w 141240"/>
                <a:gd name="connsiteY5" fmla="*/ 157 h 84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240" h="843608">
                  <a:moveTo>
                    <a:pt x="117059" y="157"/>
                  </a:moveTo>
                  <a:cubicBezTo>
                    <a:pt x="121645" y="-7957"/>
                    <a:pt x="62379" y="300371"/>
                    <a:pt x="66259" y="410790"/>
                  </a:cubicBezTo>
                  <a:cubicBezTo>
                    <a:pt x="70139" y="521209"/>
                    <a:pt x="150572" y="591413"/>
                    <a:pt x="140342" y="662674"/>
                  </a:cubicBezTo>
                  <a:cubicBezTo>
                    <a:pt x="130112" y="733935"/>
                    <a:pt x="21809" y="872224"/>
                    <a:pt x="4876" y="838357"/>
                  </a:cubicBezTo>
                  <a:cubicBezTo>
                    <a:pt x="-12057" y="804490"/>
                    <a:pt x="18987" y="592824"/>
                    <a:pt x="38742" y="459474"/>
                  </a:cubicBezTo>
                  <a:cubicBezTo>
                    <a:pt x="58497" y="326124"/>
                    <a:pt x="112473" y="8271"/>
                    <a:pt x="117059" y="1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48A2F291-4D4F-4E96-A914-D17D29D40B43}"/>
                </a:ext>
              </a:extLst>
            </p:cNvPr>
            <p:cNvSpPr/>
            <p:nvPr/>
          </p:nvSpPr>
          <p:spPr>
            <a:xfrm>
              <a:off x="2987737" y="6402954"/>
              <a:ext cx="256583" cy="459712"/>
            </a:xfrm>
            <a:custGeom>
              <a:avLst/>
              <a:gdLst>
                <a:gd name="connsiteX0" fmla="*/ 256054 w 256583"/>
                <a:gd name="connsiteY0" fmla="*/ 5784 h 459712"/>
                <a:gd name="connsiteX1" fmla="*/ 78254 w 256583"/>
                <a:gd name="connsiteY1" fmla="*/ 402659 h 459712"/>
                <a:gd name="connsiteX2" fmla="*/ 467 w 256583"/>
                <a:gd name="connsiteY2" fmla="*/ 443934 h 459712"/>
                <a:gd name="connsiteX3" fmla="*/ 110004 w 256583"/>
                <a:gd name="connsiteY3" fmla="*/ 274071 h 459712"/>
                <a:gd name="connsiteX4" fmla="*/ 132229 w 256583"/>
                <a:gd name="connsiteY4" fmla="*/ 174059 h 459712"/>
                <a:gd name="connsiteX5" fmla="*/ 256054 w 256583"/>
                <a:gd name="connsiteY5" fmla="*/ 5784 h 4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583" h="459712">
                  <a:moveTo>
                    <a:pt x="256054" y="5784"/>
                  </a:moveTo>
                  <a:cubicBezTo>
                    <a:pt x="247058" y="43884"/>
                    <a:pt x="120852" y="329634"/>
                    <a:pt x="78254" y="402659"/>
                  </a:cubicBezTo>
                  <a:cubicBezTo>
                    <a:pt x="35656" y="475684"/>
                    <a:pt x="-4825" y="465365"/>
                    <a:pt x="467" y="443934"/>
                  </a:cubicBezTo>
                  <a:cubicBezTo>
                    <a:pt x="5759" y="422503"/>
                    <a:pt x="88044" y="319050"/>
                    <a:pt x="110004" y="274071"/>
                  </a:cubicBezTo>
                  <a:cubicBezTo>
                    <a:pt x="131964" y="229092"/>
                    <a:pt x="107623" y="219567"/>
                    <a:pt x="132229" y="174059"/>
                  </a:cubicBezTo>
                  <a:cubicBezTo>
                    <a:pt x="156835" y="128551"/>
                    <a:pt x="265050" y="-32316"/>
                    <a:pt x="256054" y="57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1D99189B-BE28-4D07-9679-996AFBFF9E3F}"/>
                </a:ext>
              </a:extLst>
            </p:cNvPr>
            <p:cNvSpPr/>
            <p:nvPr/>
          </p:nvSpPr>
          <p:spPr>
            <a:xfrm>
              <a:off x="3151031" y="5992835"/>
              <a:ext cx="385437" cy="893519"/>
            </a:xfrm>
            <a:custGeom>
              <a:avLst/>
              <a:gdLst>
                <a:gd name="connsiteX0" fmla="*/ 372160 w 385437"/>
                <a:gd name="connsiteY0" fmla="*/ 31728 h 893519"/>
                <a:gd name="connsiteX1" fmla="*/ 356285 w 385437"/>
                <a:gd name="connsiteY1" fmla="*/ 96815 h 893519"/>
                <a:gd name="connsiteX2" fmla="*/ 186423 w 385437"/>
                <a:gd name="connsiteY2" fmla="*/ 666728 h 893519"/>
                <a:gd name="connsiteX3" fmla="*/ 57835 w 385437"/>
                <a:gd name="connsiteY3" fmla="*/ 879453 h 893519"/>
                <a:gd name="connsiteX4" fmla="*/ 7035 w 385437"/>
                <a:gd name="connsiteY4" fmla="*/ 849290 h 893519"/>
                <a:gd name="connsiteX5" fmla="*/ 205473 w 385437"/>
                <a:gd name="connsiteY5" fmla="*/ 654028 h 893519"/>
                <a:gd name="connsiteX6" fmla="*/ 218173 w 385437"/>
                <a:gd name="connsiteY6" fmla="*/ 430190 h 893519"/>
                <a:gd name="connsiteX7" fmla="*/ 372160 w 385437"/>
                <a:gd name="connsiteY7" fmla="*/ 31728 h 89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437" h="893519">
                  <a:moveTo>
                    <a:pt x="372160" y="31728"/>
                  </a:moveTo>
                  <a:cubicBezTo>
                    <a:pt x="395179" y="-23835"/>
                    <a:pt x="387241" y="-9018"/>
                    <a:pt x="356285" y="96815"/>
                  </a:cubicBezTo>
                  <a:cubicBezTo>
                    <a:pt x="325329" y="202648"/>
                    <a:pt x="236165" y="536288"/>
                    <a:pt x="186423" y="666728"/>
                  </a:cubicBezTo>
                  <a:cubicBezTo>
                    <a:pt x="136681" y="797168"/>
                    <a:pt x="87733" y="849026"/>
                    <a:pt x="57835" y="879453"/>
                  </a:cubicBezTo>
                  <a:cubicBezTo>
                    <a:pt x="27937" y="909880"/>
                    <a:pt x="-17571" y="886861"/>
                    <a:pt x="7035" y="849290"/>
                  </a:cubicBezTo>
                  <a:cubicBezTo>
                    <a:pt x="31641" y="811719"/>
                    <a:pt x="170283" y="723878"/>
                    <a:pt x="205473" y="654028"/>
                  </a:cubicBezTo>
                  <a:cubicBezTo>
                    <a:pt x="240663" y="584178"/>
                    <a:pt x="188540" y="534171"/>
                    <a:pt x="218173" y="430190"/>
                  </a:cubicBezTo>
                  <a:cubicBezTo>
                    <a:pt x="247806" y="326209"/>
                    <a:pt x="349141" y="87291"/>
                    <a:pt x="372160" y="317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18C1D3DA-4985-4E0E-839C-F9BDA9DF1837}"/>
                </a:ext>
              </a:extLst>
            </p:cNvPr>
            <p:cNvSpPr/>
            <p:nvPr/>
          </p:nvSpPr>
          <p:spPr>
            <a:xfrm>
              <a:off x="3389792" y="5134268"/>
              <a:ext cx="363759" cy="1747895"/>
            </a:xfrm>
            <a:custGeom>
              <a:avLst/>
              <a:gdLst>
                <a:gd name="connsiteX0" fmla="*/ 349299 w 363759"/>
                <a:gd name="connsiteY0" fmla="*/ 34632 h 1747895"/>
                <a:gd name="connsiteX1" fmla="*/ 349299 w 363759"/>
                <a:gd name="connsiteY1" fmla="*/ 88607 h 1747895"/>
                <a:gd name="connsiteX2" fmla="*/ 342949 w 363759"/>
                <a:gd name="connsiteY2" fmla="*/ 780757 h 1747895"/>
                <a:gd name="connsiteX3" fmla="*/ 88949 w 363759"/>
                <a:gd name="connsiteY3" fmla="*/ 1584032 h 1747895"/>
                <a:gd name="connsiteX4" fmla="*/ 3224 w 363759"/>
                <a:gd name="connsiteY4" fmla="*/ 1733257 h 1747895"/>
                <a:gd name="connsiteX5" fmla="*/ 184199 w 363759"/>
                <a:gd name="connsiteY5" fmla="*/ 1361782 h 1747895"/>
                <a:gd name="connsiteX6" fmla="*/ 333424 w 363759"/>
                <a:gd name="connsiteY6" fmla="*/ 723607 h 1747895"/>
                <a:gd name="connsiteX7" fmla="*/ 355649 w 363759"/>
                <a:gd name="connsiteY7" fmla="*/ 323557 h 1747895"/>
                <a:gd name="connsiteX8" fmla="*/ 349299 w 363759"/>
                <a:gd name="connsiteY8" fmla="*/ 34632 h 174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759" h="1747895">
                  <a:moveTo>
                    <a:pt x="349299" y="34632"/>
                  </a:moveTo>
                  <a:cubicBezTo>
                    <a:pt x="348241" y="-4526"/>
                    <a:pt x="350357" y="-35747"/>
                    <a:pt x="349299" y="88607"/>
                  </a:cubicBezTo>
                  <a:cubicBezTo>
                    <a:pt x="348241" y="212961"/>
                    <a:pt x="386341" y="531520"/>
                    <a:pt x="342949" y="780757"/>
                  </a:cubicBezTo>
                  <a:cubicBezTo>
                    <a:pt x="299557" y="1029994"/>
                    <a:pt x="145570" y="1425282"/>
                    <a:pt x="88949" y="1584032"/>
                  </a:cubicBezTo>
                  <a:cubicBezTo>
                    <a:pt x="32328" y="1742782"/>
                    <a:pt x="-12651" y="1770299"/>
                    <a:pt x="3224" y="1733257"/>
                  </a:cubicBezTo>
                  <a:cubicBezTo>
                    <a:pt x="19099" y="1696215"/>
                    <a:pt x="129166" y="1530057"/>
                    <a:pt x="184199" y="1361782"/>
                  </a:cubicBezTo>
                  <a:cubicBezTo>
                    <a:pt x="239232" y="1193507"/>
                    <a:pt x="304849" y="896645"/>
                    <a:pt x="333424" y="723607"/>
                  </a:cubicBezTo>
                  <a:cubicBezTo>
                    <a:pt x="361999" y="550570"/>
                    <a:pt x="353003" y="441561"/>
                    <a:pt x="355649" y="323557"/>
                  </a:cubicBezTo>
                  <a:cubicBezTo>
                    <a:pt x="358295" y="205553"/>
                    <a:pt x="350357" y="73790"/>
                    <a:pt x="349299" y="346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3F38D013-C948-4198-9BED-20939BBE560B}"/>
                </a:ext>
              </a:extLst>
            </p:cNvPr>
            <p:cNvSpPr/>
            <p:nvPr/>
          </p:nvSpPr>
          <p:spPr>
            <a:xfrm>
              <a:off x="3418253" y="5155628"/>
              <a:ext cx="321309" cy="1460283"/>
            </a:xfrm>
            <a:custGeom>
              <a:avLst/>
              <a:gdLst>
                <a:gd name="connsiteX0" fmla="*/ 289088 w 321309"/>
                <a:gd name="connsiteY0" fmla="*/ 29147 h 1460283"/>
                <a:gd name="connsiteX1" fmla="*/ 298613 w 321309"/>
                <a:gd name="connsiteY1" fmla="*/ 83122 h 1460283"/>
                <a:gd name="connsiteX2" fmla="*/ 282738 w 321309"/>
                <a:gd name="connsiteY2" fmla="*/ 708597 h 1460283"/>
                <a:gd name="connsiteX3" fmla="*/ 143038 w 321309"/>
                <a:gd name="connsiteY3" fmla="*/ 1168972 h 1460283"/>
                <a:gd name="connsiteX4" fmla="*/ 163 w 321309"/>
                <a:gd name="connsiteY4" fmla="*/ 1454722 h 1460283"/>
                <a:gd name="connsiteX5" fmla="*/ 171613 w 321309"/>
                <a:gd name="connsiteY5" fmla="*/ 1321372 h 1460283"/>
                <a:gd name="connsiteX6" fmla="*/ 273213 w 321309"/>
                <a:gd name="connsiteY6" fmla="*/ 889572 h 1460283"/>
                <a:gd name="connsiteX7" fmla="*/ 285913 w 321309"/>
                <a:gd name="connsiteY7" fmla="*/ 505397 h 1460283"/>
                <a:gd name="connsiteX8" fmla="*/ 320838 w 321309"/>
                <a:gd name="connsiteY8" fmla="*/ 292672 h 1460283"/>
                <a:gd name="connsiteX9" fmla="*/ 289088 w 321309"/>
                <a:gd name="connsiteY9" fmla="*/ 29147 h 146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1309" h="1460283">
                  <a:moveTo>
                    <a:pt x="289088" y="29147"/>
                  </a:moveTo>
                  <a:cubicBezTo>
                    <a:pt x="285384" y="-5778"/>
                    <a:pt x="299671" y="-30120"/>
                    <a:pt x="298613" y="83122"/>
                  </a:cubicBezTo>
                  <a:cubicBezTo>
                    <a:pt x="297555" y="196364"/>
                    <a:pt x="308667" y="527622"/>
                    <a:pt x="282738" y="708597"/>
                  </a:cubicBezTo>
                  <a:cubicBezTo>
                    <a:pt x="256809" y="889572"/>
                    <a:pt x="190134" y="1044618"/>
                    <a:pt x="143038" y="1168972"/>
                  </a:cubicBezTo>
                  <a:cubicBezTo>
                    <a:pt x="95942" y="1293326"/>
                    <a:pt x="-4599" y="1429322"/>
                    <a:pt x="163" y="1454722"/>
                  </a:cubicBezTo>
                  <a:cubicBezTo>
                    <a:pt x="4925" y="1480122"/>
                    <a:pt x="126105" y="1415564"/>
                    <a:pt x="171613" y="1321372"/>
                  </a:cubicBezTo>
                  <a:cubicBezTo>
                    <a:pt x="217121" y="1227180"/>
                    <a:pt x="254163" y="1025568"/>
                    <a:pt x="273213" y="889572"/>
                  </a:cubicBezTo>
                  <a:cubicBezTo>
                    <a:pt x="292263" y="753576"/>
                    <a:pt x="277975" y="604880"/>
                    <a:pt x="285913" y="505397"/>
                  </a:cubicBezTo>
                  <a:cubicBezTo>
                    <a:pt x="293851" y="405914"/>
                    <a:pt x="316076" y="373105"/>
                    <a:pt x="320838" y="292672"/>
                  </a:cubicBezTo>
                  <a:cubicBezTo>
                    <a:pt x="325600" y="212239"/>
                    <a:pt x="292792" y="64072"/>
                    <a:pt x="289088" y="291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872A39E6-15FA-45C2-8BF2-28D25B823AD0}"/>
                </a:ext>
              </a:extLst>
            </p:cNvPr>
            <p:cNvSpPr/>
            <p:nvPr/>
          </p:nvSpPr>
          <p:spPr>
            <a:xfrm>
              <a:off x="6007518" y="2023388"/>
              <a:ext cx="144700" cy="200625"/>
            </a:xfrm>
            <a:custGeom>
              <a:avLst/>
              <a:gdLst>
                <a:gd name="connsiteX0" fmla="*/ 111 w 144700"/>
                <a:gd name="connsiteY0" fmla="*/ 2262 h 200625"/>
                <a:gd name="connsiteX1" fmla="*/ 85836 w 144700"/>
                <a:gd name="connsiteY1" fmla="*/ 27662 h 200625"/>
                <a:gd name="connsiteX2" fmla="*/ 79486 w 144700"/>
                <a:gd name="connsiteY2" fmla="*/ 97512 h 200625"/>
                <a:gd name="connsiteX3" fmla="*/ 144573 w 144700"/>
                <a:gd name="connsiteY3" fmla="*/ 199112 h 200625"/>
                <a:gd name="connsiteX4" fmla="*/ 95361 w 144700"/>
                <a:gd name="connsiteY4" fmla="*/ 153075 h 200625"/>
                <a:gd name="connsiteX5" fmla="*/ 68373 w 144700"/>
                <a:gd name="connsiteY5" fmla="*/ 80050 h 200625"/>
                <a:gd name="connsiteX6" fmla="*/ 111 w 144700"/>
                <a:gd name="connsiteY6" fmla="*/ 2262 h 20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700" h="200625">
                  <a:moveTo>
                    <a:pt x="111" y="2262"/>
                  </a:moveTo>
                  <a:cubicBezTo>
                    <a:pt x="3022" y="-6469"/>
                    <a:pt x="72607" y="11787"/>
                    <a:pt x="85836" y="27662"/>
                  </a:cubicBezTo>
                  <a:cubicBezTo>
                    <a:pt x="99065" y="43537"/>
                    <a:pt x="69697" y="68937"/>
                    <a:pt x="79486" y="97512"/>
                  </a:cubicBezTo>
                  <a:cubicBezTo>
                    <a:pt x="89275" y="126087"/>
                    <a:pt x="141927" y="189852"/>
                    <a:pt x="144573" y="199112"/>
                  </a:cubicBezTo>
                  <a:cubicBezTo>
                    <a:pt x="147219" y="208373"/>
                    <a:pt x="108061" y="172919"/>
                    <a:pt x="95361" y="153075"/>
                  </a:cubicBezTo>
                  <a:cubicBezTo>
                    <a:pt x="82661" y="133231"/>
                    <a:pt x="84777" y="98042"/>
                    <a:pt x="68373" y="80050"/>
                  </a:cubicBezTo>
                  <a:cubicBezTo>
                    <a:pt x="51969" y="62058"/>
                    <a:pt x="-2800" y="10993"/>
                    <a:pt x="111" y="22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4C576101-859B-4E24-BCDD-C52D6552EF59}"/>
                </a:ext>
              </a:extLst>
            </p:cNvPr>
            <p:cNvSpPr/>
            <p:nvPr/>
          </p:nvSpPr>
          <p:spPr>
            <a:xfrm>
              <a:off x="5210474" y="2097850"/>
              <a:ext cx="916242" cy="301369"/>
            </a:xfrm>
            <a:custGeom>
              <a:avLst/>
              <a:gdLst>
                <a:gd name="connsiteX0" fmla="*/ 889230 w 916242"/>
                <a:gd name="connsiteY0" fmla="*/ 126238 h 301369"/>
                <a:gd name="connsiteX1" fmla="*/ 792392 w 916242"/>
                <a:gd name="connsiteY1" fmla="*/ 192913 h 301369"/>
                <a:gd name="connsiteX2" fmla="*/ 574905 w 916242"/>
                <a:gd name="connsiteY2" fmla="*/ 238950 h 301369"/>
                <a:gd name="connsiteX3" fmla="*/ 400280 w 916242"/>
                <a:gd name="connsiteY3" fmla="*/ 173863 h 301369"/>
                <a:gd name="connsiteX4" fmla="*/ 290742 w 916242"/>
                <a:gd name="connsiteY4" fmla="*/ 2413 h 301369"/>
                <a:gd name="connsiteX5" fmla="*/ 268517 w 916242"/>
                <a:gd name="connsiteY5" fmla="*/ 77025 h 301369"/>
                <a:gd name="connsiteX6" fmla="*/ 162155 w 916242"/>
                <a:gd name="connsiteY6" fmla="*/ 131000 h 301369"/>
                <a:gd name="connsiteX7" fmla="*/ 49442 w 916242"/>
                <a:gd name="connsiteY7" fmla="*/ 113538 h 301369"/>
                <a:gd name="connsiteX8" fmla="*/ 230 w 916242"/>
                <a:gd name="connsiteY8" fmla="*/ 280225 h 301369"/>
                <a:gd name="connsiteX9" fmla="*/ 66905 w 916242"/>
                <a:gd name="connsiteY9" fmla="*/ 138938 h 301369"/>
                <a:gd name="connsiteX10" fmla="*/ 257405 w 916242"/>
                <a:gd name="connsiteY10" fmla="*/ 105600 h 301369"/>
                <a:gd name="connsiteX11" fmla="*/ 279630 w 916242"/>
                <a:gd name="connsiteY11" fmla="*/ 57975 h 301369"/>
                <a:gd name="connsiteX12" fmla="*/ 303442 w 916242"/>
                <a:gd name="connsiteY12" fmla="*/ 189738 h 301369"/>
                <a:gd name="connsiteX13" fmla="*/ 479655 w 916242"/>
                <a:gd name="connsiteY13" fmla="*/ 294513 h 301369"/>
                <a:gd name="connsiteX14" fmla="*/ 746355 w 916242"/>
                <a:gd name="connsiteY14" fmla="*/ 286575 h 301369"/>
                <a:gd name="connsiteX15" fmla="*/ 833667 w 916242"/>
                <a:gd name="connsiteY15" fmla="*/ 248475 h 301369"/>
                <a:gd name="connsiteX16" fmla="*/ 916217 w 916242"/>
                <a:gd name="connsiteY16" fmla="*/ 238950 h 301369"/>
                <a:gd name="connsiteX17" fmla="*/ 843192 w 916242"/>
                <a:gd name="connsiteY17" fmla="*/ 226250 h 301369"/>
                <a:gd name="connsiteX18" fmla="*/ 898755 w 916242"/>
                <a:gd name="connsiteY18" fmla="*/ 215138 h 301369"/>
                <a:gd name="connsiteX19" fmla="*/ 855892 w 916242"/>
                <a:gd name="connsiteY19" fmla="*/ 177038 h 301369"/>
                <a:gd name="connsiteX20" fmla="*/ 889230 w 916242"/>
                <a:gd name="connsiteY20" fmla="*/ 126238 h 301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6242" h="301369">
                  <a:moveTo>
                    <a:pt x="889230" y="126238"/>
                  </a:moveTo>
                  <a:cubicBezTo>
                    <a:pt x="878647" y="128884"/>
                    <a:pt x="844779" y="174128"/>
                    <a:pt x="792392" y="192913"/>
                  </a:cubicBezTo>
                  <a:cubicBezTo>
                    <a:pt x="740005" y="211698"/>
                    <a:pt x="640257" y="242125"/>
                    <a:pt x="574905" y="238950"/>
                  </a:cubicBezTo>
                  <a:cubicBezTo>
                    <a:pt x="509553" y="235775"/>
                    <a:pt x="447640" y="213286"/>
                    <a:pt x="400280" y="173863"/>
                  </a:cubicBezTo>
                  <a:cubicBezTo>
                    <a:pt x="352919" y="134440"/>
                    <a:pt x="312702" y="18553"/>
                    <a:pt x="290742" y="2413"/>
                  </a:cubicBezTo>
                  <a:cubicBezTo>
                    <a:pt x="268782" y="-13727"/>
                    <a:pt x="289948" y="55594"/>
                    <a:pt x="268517" y="77025"/>
                  </a:cubicBezTo>
                  <a:cubicBezTo>
                    <a:pt x="247086" y="98456"/>
                    <a:pt x="198667" y="124915"/>
                    <a:pt x="162155" y="131000"/>
                  </a:cubicBezTo>
                  <a:cubicBezTo>
                    <a:pt x="125643" y="137085"/>
                    <a:pt x="76429" y="88667"/>
                    <a:pt x="49442" y="113538"/>
                  </a:cubicBezTo>
                  <a:cubicBezTo>
                    <a:pt x="22455" y="138409"/>
                    <a:pt x="-2680" y="275992"/>
                    <a:pt x="230" y="280225"/>
                  </a:cubicBezTo>
                  <a:cubicBezTo>
                    <a:pt x="3140" y="284458"/>
                    <a:pt x="24043" y="168042"/>
                    <a:pt x="66905" y="138938"/>
                  </a:cubicBezTo>
                  <a:cubicBezTo>
                    <a:pt x="109767" y="109834"/>
                    <a:pt x="221951" y="119094"/>
                    <a:pt x="257405" y="105600"/>
                  </a:cubicBezTo>
                  <a:cubicBezTo>
                    <a:pt x="292859" y="92106"/>
                    <a:pt x="271957" y="43952"/>
                    <a:pt x="279630" y="57975"/>
                  </a:cubicBezTo>
                  <a:cubicBezTo>
                    <a:pt x="287303" y="71998"/>
                    <a:pt x="270105" y="150315"/>
                    <a:pt x="303442" y="189738"/>
                  </a:cubicBezTo>
                  <a:cubicBezTo>
                    <a:pt x="336779" y="229161"/>
                    <a:pt x="405836" y="278374"/>
                    <a:pt x="479655" y="294513"/>
                  </a:cubicBezTo>
                  <a:cubicBezTo>
                    <a:pt x="553474" y="310652"/>
                    <a:pt x="687353" y="294248"/>
                    <a:pt x="746355" y="286575"/>
                  </a:cubicBezTo>
                  <a:cubicBezTo>
                    <a:pt x="805357" y="278902"/>
                    <a:pt x="805357" y="256413"/>
                    <a:pt x="833667" y="248475"/>
                  </a:cubicBezTo>
                  <a:cubicBezTo>
                    <a:pt x="861977" y="240538"/>
                    <a:pt x="914630" y="242654"/>
                    <a:pt x="916217" y="238950"/>
                  </a:cubicBezTo>
                  <a:cubicBezTo>
                    <a:pt x="917804" y="235246"/>
                    <a:pt x="846102" y="230219"/>
                    <a:pt x="843192" y="226250"/>
                  </a:cubicBezTo>
                  <a:cubicBezTo>
                    <a:pt x="840282" y="222281"/>
                    <a:pt x="896638" y="223340"/>
                    <a:pt x="898755" y="215138"/>
                  </a:cubicBezTo>
                  <a:cubicBezTo>
                    <a:pt x="900872" y="206936"/>
                    <a:pt x="858009" y="190003"/>
                    <a:pt x="855892" y="177038"/>
                  </a:cubicBezTo>
                  <a:cubicBezTo>
                    <a:pt x="853775" y="164073"/>
                    <a:pt x="899813" y="123592"/>
                    <a:pt x="889230" y="1262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91486B3F-4C81-4BFF-9285-F48F3351F1A8}"/>
                </a:ext>
              </a:extLst>
            </p:cNvPr>
            <p:cNvSpPr/>
            <p:nvPr/>
          </p:nvSpPr>
          <p:spPr>
            <a:xfrm>
              <a:off x="5599499" y="2357075"/>
              <a:ext cx="587700" cy="603617"/>
            </a:xfrm>
            <a:custGeom>
              <a:avLst/>
              <a:gdLst>
                <a:gd name="connsiteX0" fmla="*/ 36655 w 587700"/>
                <a:gd name="connsiteY0" fmla="*/ 363 h 603617"/>
                <a:gd name="connsiteX1" fmla="*/ 100155 w 587700"/>
                <a:gd name="connsiteY1" fmla="*/ 40050 h 603617"/>
                <a:gd name="connsiteX2" fmla="*/ 287480 w 587700"/>
                <a:gd name="connsiteY2" fmla="*/ 149588 h 603617"/>
                <a:gd name="connsiteX3" fmla="*/ 308117 w 587700"/>
                <a:gd name="connsiteY3" fmla="*/ 163875 h 603617"/>
                <a:gd name="connsiteX4" fmla="*/ 247792 w 587700"/>
                <a:gd name="connsiteY4" fmla="*/ 265475 h 603617"/>
                <a:gd name="connsiteX5" fmla="*/ 425592 w 587700"/>
                <a:gd name="connsiteY5" fmla="*/ 535350 h 603617"/>
                <a:gd name="connsiteX6" fmla="*/ 587517 w 587700"/>
                <a:gd name="connsiteY6" fmla="*/ 603613 h 603617"/>
                <a:gd name="connsiteX7" fmla="*/ 393842 w 587700"/>
                <a:gd name="connsiteY7" fmla="*/ 533763 h 603617"/>
                <a:gd name="connsiteX8" fmla="*/ 246205 w 587700"/>
                <a:gd name="connsiteY8" fmla="*/ 251188 h 603617"/>
                <a:gd name="connsiteX9" fmla="*/ 173180 w 587700"/>
                <a:gd name="connsiteY9" fmla="*/ 198800 h 603617"/>
                <a:gd name="connsiteX10" fmla="*/ 104917 w 587700"/>
                <a:gd name="connsiteY10" fmla="*/ 170225 h 603617"/>
                <a:gd name="connsiteX11" fmla="*/ 63642 w 587700"/>
                <a:gd name="connsiteY11" fmla="*/ 136888 h 603617"/>
                <a:gd name="connsiteX12" fmla="*/ 142 w 587700"/>
                <a:gd name="connsiteY12" fmla="*/ 59100 h 603617"/>
                <a:gd name="connsiteX13" fmla="*/ 36655 w 587700"/>
                <a:gd name="connsiteY13" fmla="*/ 363 h 60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7700" h="603617">
                  <a:moveTo>
                    <a:pt x="36655" y="363"/>
                  </a:moveTo>
                  <a:cubicBezTo>
                    <a:pt x="53324" y="-2812"/>
                    <a:pt x="58351" y="15179"/>
                    <a:pt x="100155" y="40050"/>
                  </a:cubicBezTo>
                  <a:cubicBezTo>
                    <a:pt x="141959" y="64921"/>
                    <a:pt x="252820" y="128951"/>
                    <a:pt x="287480" y="149588"/>
                  </a:cubicBezTo>
                  <a:cubicBezTo>
                    <a:pt x="322140" y="170226"/>
                    <a:pt x="314732" y="144561"/>
                    <a:pt x="308117" y="163875"/>
                  </a:cubicBezTo>
                  <a:cubicBezTo>
                    <a:pt x="301502" y="183189"/>
                    <a:pt x="228213" y="203563"/>
                    <a:pt x="247792" y="265475"/>
                  </a:cubicBezTo>
                  <a:cubicBezTo>
                    <a:pt x="267371" y="327387"/>
                    <a:pt x="368971" y="478994"/>
                    <a:pt x="425592" y="535350"/>
                  </a:cubicBezTo>
                  <a:cubicBezTo>
                    <a:pt x="482213" y="591706"/>
                    <a:pt x="592809" y="603877"/>
                    <a:pt x="587517" y="603613"/>
                  </a:cubicBezTo>
                  <a:cubicBezTo>
                    <a:pt x="582225" y="603349"/>
                    <a:pt x="450727" y="592500"/>
                    <a:pt x="393842" y="533763"/>
                  </a:cubicBezTo>
                  <a:cubicBezTo>
                    <a:pt x="336957" y="475026"/>
                    <a:pt x="282982" y="307015"/>
                    <a:pt x="246205" y="251188"/>
                  </a:cubicBezTo>
                  <a:cubicBezTo>
                    <a:pt x="209428" y="195361"/>
                    <a:pt x="196728" y="212294"/>
                    <a:pt x="173180" y="198800"/>
                  </a:cubicBezTo>
                  <a:cubicBezTo>
                    <a:pt x="149632" y="185306"/>
                    <a:pt x="123173" y="180544"/>
                    <a:pt x="104917" y="170225"/>
                  </a:cubicBezTo>
                  <a:cubicBezTo>
                    <a:pt x="86661" y="159906"/>
                    <a:pt x="81105" y="155409"/>
                    <a:pt x="63642" y="136888"/>
                  </a:cubicBezTo>
                  <a:cubicBezTo>
                    <a:pt x="46180" y="118367"/>
                    <a:pt x="2259" y="81325"/>
                    <a:pt x="142" y="59100"/>
                  </a:cubicBezTo>
                  <a:cubicBezTo>
                    <a:pt x="-1975" y="36875"/>
                    <a:pt x="19986" y="3538"/>
                    <a:pt x="36655" y="3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96033E1F-5714-4006-B55B-A2C54423484C}"/>
                </a:ext>
              </a:extLst>
            </p:cNvPr>
            <p:cNvSpPr/>
            <p:nvPr/>
          </p:nvSpPr>
          <p:spPr>
            <a:xfrm>
              <a:off x="5715721" y="2385972"/>
              <a:ext cx="462592" cy="132019"/>
            </a:xfrm>
            <a:custGeom>
              <a:avLst/>
              <a:gdLst>
                <a:gd name="connsiteX0" fmla="*/ 6158 w 462592"/>
                <a:gd name="connsiteY0" fmla="*/ 41 h 132019"/>
                <a:gd name="connsiteX1" fmla="*/ 255395 w 462592"/>
                <a:gd name="connsiteY1" fmla="*/ 111166 h 132019"/>
                <a:gd name="connsiteX2" fmla="*/ 461770 w 462592"/>
                <a:gd name="connsiteY2" fmla="*/ 112753 h 132019"/>
                <a:gd name="connsiteX3" fmla="*/ 177608 w 462592"/>
                <a:gd name="connsiteY3" fmla="*/ 131803 h 132019"/>
                <a:gd name="connsiteX4" fmla="*/ 83945 w 462592"/>
                <a:gd name="connsiteY4" fmla="*/ 98466 h 132019"/>
                <a:gd name="connsiteX5" fmla="*/ 6158 w 462592"/>
                <a:gd name="connsiteY5" fmla="*/ 41 h 13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92" h="132019">
                  <a:moveTo>
                    <a:pt x="6158" y="41"/>
                  </a:moveTo>
                  <a:cubicBezTo>
                    <a:pt x="34733" y="2158"/>
                    <a:pt x="179460" y="92381"/>
                    <a:pt x="255395" y="111166"/>
                  </a:cubicBezTo>
                  <a:cubicBezTo>
                    <a:pt x="331330" y="129951"/>
                    <a:pt x="474734" y="109314"/>
                    <a:pt x="461770" y="112753"/>
                  </a:cubicBezTo>
                  <a:cubicBezTo>
                    <a:pt x="448806" y="116192"/>
                    <a:pt x="240579" y="134184"/>
                    <a:pt x="177608" y="131803"/>
                  </a:cubicBezTo>
                  <a:cubicBezTo>
                    <a:pt x="114637" y="129422"/>
                    <a:pt x="111726" y="119104"/>
                    <a:pt x="83945" y="98466"/>
                  </a:cubicBezTo>
                  <a:cubicBezTo>
                    <a:pt x="56164" y="77829"/>
                    <a:pt x="-22417" y="-2076"/>
                    <a:pt x="6158" y="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8A20B7E5-8971-4770-9A9C-6C8FA725FB25}"/>
                </a:ext>
              </a:extLst>
            </p:cNvPr>
            <p:cNvSpPr/>
            <p:nvPr/>
          </p:nvSpPr>
          <p:spPr>
            <a:xfrm>
              <a:off x="5653083" y="2116274"/>
              <a:ext cx="303959" cy="170652"/>
            </a:xfrm>
            <a:custGeom>
              <a:avLst/>
              <a:gdLst>
                <a:gd name="connsiteX0" fmla="*/ 533 w 303959"/>
                <a:gd name="connsiteY0" fmla="*/ 17326 h 170652"/>
                <a:gd name="connsiteX1" fmla="*/ 38633 w 303959"/>
                <a:gd name="connsiteY1" fmla="*/ 50664 h 170652"/>
                <a:gd name="connsiteX2" fmla="*/ 156108 w 303959"/>
                <a:gd name="connsiteY2" fmla="*/ 107814 h 170652"/>
                <a:gd name="connsiteX3" fmla="*/ 154521 w 303959"/>
                <a:gd name="connsiteY3" fmla="*/ 79239 h 170652"/>
                <a:gd name="connsiteX4" fmla="*/ 140233 w 303959"/>
                <a:gd name="connsiteY4" fmla="*/ 42726 h 170652"/>
                <a:gd name="connsiteX5" fmla="*/ 213258 w 303959"/>
                <a:gd name="connsiteY5" fmla="*/ 1451 h 170652"/>
                <a:gd name="connsiteX6" fmla="*/ 208496 w 303959"/>
                <a:gd name="connsiteY6" fmla="*/ 98289 h 170652"/>
                <a:gd name="connsiteX7" fmla="*/ 303746 w 303959"/>
                <a:gd name="connsiteY7" fmla="*/ 117339 h 170652"/>
                <a:gd name="connsiteX8" fmla="*/ 178333 w 303959"/>
                <a:gd name="connsiteY8" fmla="*/ 169726 h 170652"/>
                <a:gd name="connsiteX9" fmla="*/ 102133 w 303959"/>
                <a:gd name="connsiteY9" fmla="*/ 149089 h 170652"/>
                <a:gd name="connsiteX10" fmla="*/ 98958 w 303959"/>
                <a:gd name="connsiteY10" fmla="*/ 126864 h 170652"/>
                <a:gd name="connsiteX11" fmla="*/ 60858 w 303959"/>
                <a:gd name="connsiteY11" fmla="*/ 110989 h 170652"/>
                <a:gd name="connsiteX12" fmla="*/ 533 w 303959"/>
                <a:gd name="connsiteY12" fmla="*/ 17326 h 17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959" h="170652">
                  <a:moveTo>
                    <a:pt x="533" y="17326"/>
                  </a:moveTo>
                  <a:cubicBezTo>
                    <a:pt x="-3171" y="7272"/>
                    <a:pt x="12704" y="35583"/>
                    <a:pt x="38633" y="50664"/>
                  </a:cubicBezTo>
                  <a:cubicBezTo>
                    <a:pt x="64562" y="65745"/>
                    <a:pt x="136793" y="103052"/>
                    <a:pt x="156108" y="107814"/>
                  </a:cubicBezTo>
                  <a:cubicBezTo>
                    <a:pt x="175423" y="112576"/>
                    <a:pt x="157167" y="90087"/>
                    <a:pt x="154521" y="79239"/>
                  </a:cubicBezTo>
                  <a:cubicBezTo>
                    <a:pt x="151875" y="68391"/>
                    <a:pt x="130444" y="55691"/>
                    <a:pt x="140233" y="42726"/>
                  </a:cubicBezTo>
                  <a:cubicBezTo>
                    <a:pt x="150023" y="29761"/>
                    <a:pt x="201881" y="-7809"/>
                    <a:pt x="213258" y="1451"/>
                  </a:cubicBezTo>
                  <a:cubicBezTo>
                    <a:pt x="224635" y="10711"/>
                    <a:pt x="193415" y="78974"/>
                    <a:pt x="208496" y="98289"/>
                  </a:cubicBezTo>
                  <a:cubicBezTo>
                    <a:pt x="223577" y="117604"/>
                    <a:pt x="308773" y="105433"/>
                    <a:pt x="303746" y="117339"/>
                  </a:cubicBezTo>
                  <a:cubicBezTo>
                    <a:pt x="298719" y="129245"/>
                    <a:pt x="211935" y="164434"/>
                    <a:pt x="178333" y="169726"/>
                  </a:cubicBezTo>
                  <a:cubicBezTo>
                    <a:pt x="144731" y="175018"/>
                    <a:pt x="115362" y="156233"/>
                    <a:pt x="102133" y="149089"/>
                  </a:cubicBezTo>
                  <a:cubicBezTo>
                    <a:pt x="88904" y="141945"/>
                    <a:pt x="105837" y="133214"/>
                    <a:pt x="98958" y="126864"/>
                  </a:cubicBezTo>
                  <a:cubicBezTo>
                    <a:pt x="92079" y="120514"/>
                    <a:pt x="74881" y="127658"/>
                    <a:pt x="60858" y="110989"/>
                  </a:cubicBezTo>
                  <a:cubicBezTo>
                    <a:pt x="46835" y="94320"/>
                    <a:pt x="4237" y="27380"/>
                    <a:pt x="533" y="173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84D73B1F-4D3C-4CE3-AAE9-24D262D749DD}"/>
                </a:ext>
              </a:extLst>
            </p:cNvPr>
            <p:cNvSpPr/>
            <p:nvPr/>
          </p:nvSpPr>
          <p:spPr>
            <a:xfrm>
              <a:off x="5611680" y="361443"/>
              <a:ext cx="534787" cy="173622"/>
            </a:xfrm>
            <a:custGeom>
              <a:avLst/>
              <a:gdLst>
                <a:gd name="connsiteX0" fmla="*/ 21299 w 534787"/>
                <a:gd name="connsiteY0" fmla="*/ 170370 h 173622"/>
                <a:gd name="connsiteX1" fmla="*/ 78449 w 534787"/>
                <a:gd name="connsiteY1" fmla="*/ 122745 h 173622"/>
                <a:gd name="connsiteX2" fmla="*/ 346736 w 534787"/>
                <a:gd name="connsiteY2" fmla="*/ 22732 h 173622"/>
                <a:gd name="connsiteX3" fmla="*/ 534061 w 534787"/>
                <a:gd name="connsiteY3" fmla="*/ 507 h 173622"/>
                <a:gd name="connsiteX4" fmla="*/ 395949 w 534787"/>
                <a:gd name="connsiteY4" fmla="*/ 35432 h 173622"/>
                <a:gd name="connsiteX5" fmla="*/ 21299 w 534787"/>
                <a:gd name="connsiteY5" fmla="*/ 170370 h 173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4787" h="173622">
                  <a:moveTo>
                    <a:pt x="21299" y="170370"/>
                  </a:moveTo>
                  <a:cubicBezTo>
                    <a:pt x="-31618" y="184922"/>
                    <a:pt x="24210" y="147351"/>
                    <a:pt x="78449" y="122745"/>
                  </a:cubicBezTo>
                  <a:cubicBezTo>
                    <a:pt x="132688" y="98139"/>
                    <a:pt x="270801" y="43105"/>
                    <a:pt x="346736" y="22732"/>
                  </a:cubicBezTo>
                  <a:cubicBezTo>
                    <a:pt x="422671" y="2359"/>
                    <a:pt x="525859" y="-1610"/>
                    <a:pt x="534061" y="507"/>
                  </a:cubicBezTo>
                  <a:cubicBezTo>
                    <a:pt x="542263" y="2624"/>
                    <a:pt x="480086" y="10826"/>
                    <a:pt x="395949" y="35432"/>
                  </a:cubicBezTo>
                  <a:cubicBezTo>
                    <a:pt x="311812" y="60038"/>
                    <a:pt x="74216" y="155818"/>
                    <a:pt x="21299" y="1703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F98E16B9-D187-4338-B9F0-88873BC3465A}"/>
                </a:ext>
              </a:extLst>
            </p:cNvPr>
            <p:cNvSpPr/>
            <p:nvPr/>
          </p:nvSpPr>
          <p:spPr>
            <a:xfrm>
              <a:off x="5748798" y="571284"/>
              <a:ext cx="78002" cy="67969"/>
            </a:xfrm>
            <a:custGeom>
              <a:avLst/>
              <a:gdLst>
                <a:gd name="connsiteX0" fmla="*/ 68 w 78002"/>
                <a:gd name="connsiteY0" fmla="*/ 1804 h 67969"/>
                <a:gd name="connsiteX1" fmla="*/ 77856 w 78002"/>
                <a:gd name="connsiteY1" fmla="*/ 65304 h 67969"/>
                <a:gd name="connsiteX2" fmla="*/ 20706 w 78002"/>
                <a:gd name="connsiteY2" fmla="*/ 52604 h 67969"/>
                <a:gd name="connsiteX3" fmla="*/ 63568 w 78002"/>
                <a:gd name="connsiteY3" fmla="*/ 20854 h 67969"/>
                <a:gd name="connsiteX4" fmla="*/ 68 w 78002"/>
                <a:gd name="connsiteY4" fmla="*/ 1804 h 6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02" h="67969">
                  <a:moveTo>
                    <a:pt x="68" y="1804"/>
                  </a:moveTo>
                  <a:cubicBezTo>
                    <a:pt x="2449" y="9212"/>
                    <a:pt x="74416" y="56837"/>
                    <a:pt x="77856" y="65304"/>
                  </a:cubicBezTo>
                  <a:cubicBezTo>
                    <a:pt x="81296" y="73771"/>
                    <a:pt x="23087" y="60012"/>
                    <a:pt x="20706" y="52604"/>
                  </a:cubicBezTo>
                  <a:cubicBezTo>
                    <a:pt x="18325" y="45196"/>
                    <a:pt x="69389" y="30115"/>
                    <a:pt x="63568" y="20854"/>
                  </a:cubicBezTo>
                  <a:cubicBezTo>
                    <a:pt x="57747" y="11593"/>
                    <a:pt x="-2313" y="-5604"/>
                    <a:pt x="68" y="18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4EC16E80-DB00-428C-8F2F-09A5DFF35FA5}"/>
                </a:ext>
              </a:extLst>
            </p:cNvPr>
            <p:cNvSpPr/>
            <p:nvPr/>
          </p:nvSpPr>
          <p:spPr>
            <a:xfrm>
              <a:off x="6017147" y="376199"/>
              <a:ext cx="90570" cy="290617"/>
            </a:xfrm>
            <a:custGeom>
              <a:avLst/>
              <a:gdLst>
                <a:gd name="connsiteX0" fmla="*/ 7 w 90570"/>
                <a:gd name="connsiteY0" fmla="*/ 161964 h 290617"/>
                <a:gd name="connsiteX1" fmla="*/ 63507 w 90570"/>
                <a:gd name="connsiteY1" fmla="*/ 222289 h 290617"/>
                <a:gd name="connsiteX2" fmla="*/ 4769 w 90570"/>
                <a:gd name="connsiteY2" fmla="*/ 290551 h 290617"/>
                <a:gd name="connsiteX3" fmla="*/ 87319 w 90570"/>
                <a:gd name="connsiteY3" fmla="*/ 209589 h 290617"/>
                <a:gd name="connsiteX4" fmla="*/ 74619 w 90570"/>
                <a:gd name="connsiteY4" fmla="*/ 96876 h 290617"/>
                <a:gd name="connsiteX5" fmla="*/ 80969 w 90570"/>
                <a:gd name="connsiteY5" fmla="*/ 39 h 290617"/>
                <a:gd name="connsiteX6" fmla="*/ 68269 w 90570"/>
                <a:gd name="connsiteY6" fmla="*/ 107989 h 290617"/>
                <a:gd name="connsiteX7" fmla="*/ 7 w 90570"/>
                <a:gd name="connsiteY7" fmla="*/ 161964 h 290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570" h="290617">
                  <a:moveTo>
                    <a:pt x="7" y="161964"/>
                  </a:moveTo>
                  <a:cubicBezTo>
                    <a:pt x="-787" y="181014"/>
                    <a:pt x="62713" y="200858"/>
                    <a:pt x="63507" y="222289"/>
                  </a:cubicBezTo>
                  <a:cubicBezTo>
                    <a:pt x="64301" y="243720"/>
                    <a:pt x="800" y="292668"/>
                    <a:pt x="4769" y="290551"/>
                  </a:cubicBezTo>
                  <a:cubicBezTo>
                    <a:pt x="8738" y="288434"/>
                    <a:pt x="75677" y="241868"/>
                    <a:pt x="87319" y="209589"/>
                  </a:cubicBezTo>
                  <a:cubicBezTo>
                    <a:pt x="98961" y="177310"/>
                    <a:pt x="75677" y="131801"/>
                    <a:pt x="74619" y="96876"/>
                  </a:cubicBezTo>
                  <a:cubicBezTo>
                    <a:pt x="73561" y="61951"/>
                    <a:pt x="82027" y="-1813"/>
                    <a:pt x="80969" y="39"/>
                  </a:cubicBezTo>
                  <a:cubicBezTo>
                    <a:pt x="79911" y="1891"/>
                    <a:pt x="77529" y="79679"/>
                    <a:pt x="68269" y="107989"/>
                  </a:cubicBezTo>
                  <a:cubicBezTo>
                    <a:pt x="59009" y="136299"/>
                    <a:pt x="801" y="142914"/>
                    <a:pt x="7" y="1619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0D31851A-F466-4626-8FE3-478752E01300}"/>
                </a:ext>
              </a:extLst>
            </p:cNvPr>
            <p:cNvSpPr/>
            <p:nvPr/>
          </p:nvSpPr>
          <p:spPr>
            <a:xfrm>
              <a:off x="5969484" y="748599"/>
              <a:ext cx="128612" cy="153383"/>
            </a:xfrm>
            <a:custGeom>
              <a:avLst/>
              <a:gdLst>
                <a:gd name="connsiteX0" fmla="*/ 127045 w 128612"/>
                <a:gd name="connsiteY0" fmla="*/ 701 h 153383"/>
                <a:gd name="connsiteX1" fmla="*/ 38145 w 128612"/>
                <a:gd name="connsiteY1" fmla="*/ 108651 h 153383"/>
                <a:gd name="connsiteX2" fmla="*/ 45 w 128612"/>
                <a:gd name="connsiteY2" fmla="*/ 146751 h 153383"/>
                <a:gd name="connsiteX3" fmla="*/ 31795 w 128612"/>
                <a:gd name="connsiteY3" fmla="*/ 145164 h 153383"/>
                <a:gd name="connsiteX4" fmla="*/ 90532 w 128612"/>
                <a:gd name="connsiteY4" fmla="*/ 65789 h 153383"/>
                <a:gd name="connsiteX5" fmla="*/ 127045 w 128612"/>
                <a:gd name="connsiteY5" fmla="*/ 701 h 153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612" h="153383">
                  <a:moveTo>
                    <a:pt x="127045" y="701"/>
                  </a:moveTo>
                  <a:cubicBezTo>
                    <a:pt x="118314" y="7845"/>
                    <a:pt x="59312" y="84309"/>
                    <a:pt x="38145" y="108651"/>
                  </a:cubicBezTo>
                  <a:cubicBezTo>
                    <a:pt x="16978" y="132993"/>
                    <a:pt x="1103" y="140666"/>
                    <a:pt x="45" y="146751"/>
                  </a:cubicBezTo>
                  <a:cubicBezTo>
                    <a:pt x="-1013" y="152837"/>
                    <a:pt x="16714" y="158658"/>
                    <a:pt x="31795" y="145164"/>
                  </a:cubicBezTo>
                  <a:cubicBezTo>
                    <a:pt x="46876" y="131670"/>
                    <a:pt x="75186" y="88808"/>
                    <a:pt x="90532" y="65789"/>
                  </a:cubicBezTo>
                  <a:cubicBezTo>
                    <a:pt x="105878" y="42770"/>
                    <a:pt x="135776" y="-6443"/>
                    <a:pt x="127045" y="7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090D1356-0E96-470F-91AF-B01A7EA63551}"/>
                </a:ext>
              </a:extLst>
            </p:cNvPr>
            <p:cNvSpPr/>
            <p:nvPr/>
          </p:nvSpPr>
          <p:spPr>
            <a:xfrm>
              <a:off x="6001278" y="906354"/>
              <a:ext cx="33339" cy="116204"/>
            </a:xfrm>
            <a:custGeom>
              <a:avLst/>
              <a:gdLst>
                <a:gd name="connsiteX0" fmla="*/ 1 w 33339"/>
                <a:gd name="connsiteY0" fmla="*/ 109 h 116204"/>
                <a:gd name="connsiteX1" fmla="*/ 31751 w 33339"/>
                <a:gd name="connsiteY1" fmla="*/ 76309 h 116204"/>
                <a:gd name="connsiteX2" fmla="*/ 28576 w 33339"/>
                <a:gd name="connsiteY2" fmla="*/ 115996 h 116204"/>
                <a:gd name="connsiteX3" fmla="*/ 33338 w 33339"/>
                <a:gd name="connsiteY3" fmla="*/ 60434 h 116204"/>
                <a:gd name="connsiteX4" fmla="*/ 1 w 33339"/>
                <a:gd name="connsiteY4" fmla="*/ 109 h 1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9" h="116204">
                  <a:moveTo>
                    <a:pt x="1" y="109"/>
                  </a:moveTo>
                  <a:cubicBezTo>
                    <a:pt x="-263" y="2755"/>
                    <a:pt x="26989" y="56995"/>
                    <a:pt x="31751" y="76309"/>
                  </a:cubicBezTo>
                  <a:cubicBezTo>
                    <a:pt x="36513" y="95623"/>
                    <a:pt x="28312" y="118642"/>
                    <a:pt x="28576" y="115996"/>
                  </a:cubicBezTo>
                  <a:cubicBezTo>
                    <a:pt x="28840" y="113350"/>
                    <a:pt x="33074" y="77367"/>
                    <a:pt x="33338" y="60434"/>
                  </a:cubicBezTo>
                  <a:cubicBezTo>
                    <a:pt x="33603" y="43501"/>
                    <a:pt x="265" y="-2537"/>
                    <a:pt x="1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8D60E88F-0F01-4B59-8F98-BCDF9864EAAE}"/>
                </a:ext>
              </a:extLst>
            </p:cNvPr>
            <p:cNvSpPr/>
            <p:nvPr/>
          </p:nvSpPr>
          <p:spPr>
            <a:xfrm>
              <a:off x="5926664" y="826157"/>
              <a:ext cx="179429" cy="320616"/>
            </a:xfrm>
            <a:custGeom>
              <a:avLst/>
              <a:gdLst>
                <a:gd name="connsiteX0" fmla="*/ 179390 w 179429"/>
                <a:gd name="connsiteY0" fmla="*/ 931 h 320616"/>
                <a:gd name="connsiteX1" fmla="*/ 131765 w 179429"/>
                <a:gd name="connsiteY1" fmla="*/ 177143 h 320616"/>
                <a:gd name="connsiteX2" fmla="*/ 123827 w 179429"/>
                <a:gd name="connsiteY2" fmla="*/ 258106 h 320616"/>
                <a:gd name="connsiteX3" fmla="*/ 2 w 179429"/>
                <a:gd name="connsiteY3" fmla="*/ 320018 h 320616"/>
                <a:gd name="connsiteX4" fmla="*/ 120652 w 179429"/>
                <a:gd name="connsiteY4" fmla="*/ 288268 h 320616"/>
                <a:gd name="connsiteX5" fmla="*/ 139702 w 179429"/>
                <a:gd name="connsiteY5" fmla="*/ 267631 h 320616"/>
                <a:gd name="connsiteX6" fmla="*/ 144465 w 179429"/>
                <a:gd name="connsiteY6" fmla="*/ 220006 h 320616"/>
                <a:gd name="connsiteX7" fmla="*/ 136527 w 179429"/>
                <a:gd name="connsiteY7" fmla="*/ 193018 h 320616"/>
                <a:gd name="connsiteX8" fmla="*/ 139702 w 179429"/>
                <a:gd name="connsiteY8" fmla="*/ 112056 h 320616"/>
                <a:gd name="connsiteX9" fmla="*/ 179390 w 179429"/>
                <a:gd name="connsiteY9" fmla="*/ 931 h 320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429" h="320616">
                  <a:moveTo>
                    <a:pt x="179390" y="931"/>
                  </a:moveTo>
                  <a:cubicBezTo>
                    <a:pt x="178067" y="11779"/>
                    <a:pt x="141025" y="134281"/>
                    <a:pt x="131765" y="177143"/>
                  </a:cubicBezTo>
                  <a:cubicBezTo>
                    <a:pt x="122505" y="220005"/>
                    <a:pt x="145787" y="234294"/>
                    <a:pt x="123827" y="258106"/>
                  </a:cubicBezTo>
                  <a:cubicBezTo>
                    <a:pt x="101866" y="281919"/>
                    <a:pt x="531" y="314991"/>
                    <a:pt x="2" y="320018"/>
                  </a:cubicBezTo>
                  <a:cubicBezTo>
                    <a:pt x="-527" y="325045"/>
                    <a:pt x="97369" y="296999"/>
                    <a:pt x="120652" y="288268"/>
                  </a:cubicBezTo>
                  <a:cubicBezTo>
                    <a:pt x="143935" y="279537"/>
                    <a:pt x="135733" y="279008"/>
                    <a:pt x="139702" y="267631"/>
                  </a:cubicBezTo>
                  <a:cubicBezTo>
                    <a:pt x="143671" y="256254"/>
                    <a:pt x="144994" y="232441"/>
                    <a:pt x="144465" y="220006"/>
                  </a:cubicBezTo>
                  <a:cubicBezTo>
                    <a:pt x="143936" y="207571"/>
                    <a:pt x="137321" y="211010"/>
                    <a:pt x="136527" y="193018"/>
                  </a:cubicBezTo>
                  <a:cubicBezTo>
                    <a:pt x="135733" y="175026"/>
                    <a:pt x="130706" y="147245"/>
                    <a:pt x="139702" y="112056"/>
                  </a:cubicBezTo>
                  <a:cubicBezTo>
                    <a:pt x="148698" y="76867"/>
                    <a:pt x="180713" y="-9917"/>
                    <a:pt x="179390" y="9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DDF57AB5-4394-4FEC-943D-3434ED812EEA}"/>
                </a:ext>
              </a:extLst>
            </p:cNvPr>
            <p:cNvSpPr/>
            <p:nvPr/>
          </p:nvSpPr>
          <p:spPr>
            <a:xfrm>
              <a:off x="5733219" y="1187352"/>
              <a:ext cx="356302" cy="233866"/>
            </a:xfrm>
            <a:custGeom>
              <a:avLst/>
              <a:gdLst>
                <a:gd name="connsiteX0" fmla="*/ 61685 w 356302"/>
                <a:gd name="connsiteY0" fmla="*/ 208061 h 233866"/>
                <a:gd name="connsiteX1" fmla="*/ 120422 w 356302"/>
                <a:gd name="connsiteY1" fmla="*/ 135036 h 233866"/>
                <a:gd name="connsiteX2" fmla="*/ 218847 w 356302"/>
                <a:gd name="connsiteY2" fmla="*/ 60423 h 233866"/>
                <a:gd name="connsiteX3" fmla="*/ 329972 w 356302"/>
                <a:gd name="connsiteY3" fmla="*/ 206473 h 233866"/>
                <a:gd name="connsiteX4" fmla="*/ 353785 w 356302"/>
                <a:gd name="connsiteY4" fmla="*/ 223936 h 233866"/>
                <a:gd name="connsiteX5" fmla="*/ 352197 w 356302"/>
                <a:gd name="connsiteY5" fmla="*/ 93761 h 233866"/>
                <a:gd name="connsiteX6" fmla="*/ 323622 w 356302"/>
                <a:gd name="connsiteY6" fmla="*/ 98 h 233866"/>
                <a:gd name="connsiteX7" fmla="*/ 31522 w 356302"/>
                <a:gd name="connsiteY7" fmla="*/ 76298 h 233866"/>
                <a:gd name="connsiteX8" fmla="*/ 10885 w 356302"/>
                <a:gd name="connsiteY8" fmla="*/ 100111 h 233866"/>
                <a:gd name="connsiteX9" fmla="*/ 61685 w 356302"/>
                <a:gd name="connsiteY9" fmla="*/ 208061 h 23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302" h="233866">
                  <a:moveTo>
                    <a:pt x="61685" y="208061"/>
                  </a:moveTo>
                  <a:cubicBezTo>
                    <a:pt x="79941" y="213882"/>
                    <a:pt x="94228" y="159642"/>
                    <a:pt x="120422" y="135036"/>
                  </a:cubicBezTo>
                  <a:cubicBezTo>
                    <a:pt x="146616" y="110430"/>
                    <a:pt x="183922" y="48517"/>
                    <a:pt x="218847" y="60423"/>
                  </a:cubicBezTo>
                  <a:cubicBezTo>
                    <a:pt x="253772" y="72329"/>
                    <a:pt x="307482" y="179221"/>
                    <a:pt x="329972" y="206473"/>
                  </a:cubicBezTo>
                  <a:cubicBezTo>
                    <a:pt x="352462" y="233725"/>
                    <a:pt x="350081" y="242721"/>
                    <a:pt x="353785" y="223936"/>
                  </a:cubicBezTo>
                  <a:cubicBezTo>
                    <a:pt x="357489" y="205151"/>
                    <a:pt x="357224" y="131067"/>
                    <a:pt x="352197" y="93761"/>
                  </a:cubicBezTo>
                  <a:cubicBezTo>
                    <a:pt x="347170" y="56455"/>
                    <a:pt x="377068" y="3009"/>
                    <a:pt x="323622" y="98"/>
                  </a:cubicBezTo>
                  <a:cubicBezTo>
                    <a:pt x="270176" y="-2813"/>
                    <a:pt x="83645" y="59629"/>
                    <a:pt x="31522" y="76298"/>
                  </a:cubicBezTo>
                  <a:cubicBezTo>
                    <a:pt x="-20601" y="92967"/>
                    <a:pt x="6652" y="79474"/>
                    <a:pt x="10885" y="100111"/>
                  </a:cubicBezTo>
                  <a:cubicBezTo>
                    <a:pt x="15118" y="120748"/>
                    <a:pt x="43429" y="202240"/>
                    <a:pt x="61685" y="2080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5BF64933-B827-4953-99A4-E8276EFD1652}"/>
                </a:ext>
              </a:extLst>
            </p:cNvPr>
            <p:cNvSpPr/>
            <p:nvPr/>
          </p:nvSpPr>
          <p:spPr>
            <a:xfrm>
              <a:off x="6067171" y="1404660"/>
              <a:ext cx="34130" cy="421678"/>
            </a:xfrm>
            <a:custGeom>
              <a:avLst/>
              <a:gdLst>
                <a:gd name="connsiteX0" fmla="*/ 10308 w 34130"/>
                <a:gd name="connsiteY0" fmla="*/ 1865 h 421678"/>
                <a:gd name="connsiteX1" fmla="*/ 783 w 34130"/>
                <a:gd name="connsiteY1" fmla="*/ 276503 h 421678"/>
                <a:gd name="connsiteX2" fmla="*/ 29358 w 34130"/>
                <a:gd name="connsiteY2" fmla="*/ 419378 h 421678"/>
                <a:gd name="connsiteX3" fmla="*/ 34120 w 34130"/>
                <a:gd name="connsiteY3" fmla="*/ 168553 h 421678"/>
                <a:gd name="connsiteX4" fmla="*/ 10308 w 34130"/>
                <a:gd name="connsiteY4" fmla="*/ 1865 h 42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0" h="421678">
                  <a:moveTo>
                    <a:pt x="10308" y="1865"/>
                  </a:moveTo>
                  <a:cubicBezTo>
                    <a:pt x="4752" y="19857"/>
                    <a:pt x="-2392" y="206918"/>
                    <a:pt x="783" y="276503"/>
                  </a:cubicBezTo>
                  <a:cubicBezTo>
                    <a:pt x="3958" y="346088"/>
                    <a:pt x="23802" y="437370"/>
                    <a:pt x="29358" y="419378"/>
                  </a:cubicBezTo>
                  <a:cubicBezTo>
                    <a:pt x="34914" y="401386"/>
                    <a:pt x="33591" y="236815"/>
                    <a:pt x="34120" y="168553"/>
                  </a:cubicBezTo>
                  <a:cubicBezTo>
                    <a:pt x="34649" y="100291"/>
                    <a:pt x="15864" y="-16127"/>
                    <a:pt x="10308" y="18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BA23B280-1C91-4B04-A32F-73C92662F669}"/>
                </a:ext>
              </a:extLst>
            </p:cNvPr>
            <p:cNvSpPr/>
            <p:nvPr/>
          </p:nvSpPr>
          <p:spPr>
            <a:xfrm>
              <a:off x="5826904" y="2539501"/>
              <a:ext cx="258583" cy="400355"/>
            </a:xfrm>
            <a:custGeom>
              <a:avLst/>
              <a:gdLst>
                <a:gd name="connsiteX0" fmla="*/ 113521 w 258583"/>
                <a:gd name="connsiteY0" fmla="*/ 499 h 400355"/>
                <a:gd name="connsiteX1" fmla="*/ 107171 w 258583"/>
                <a:gd name="connsiteY1" fmla="*/ 100512 h 400355"/>
                <a:gd name="connsiteX2" fmla="*/ 256396 w 258583"/>
                <a:gd name="connsiteY2" fmla="*/ 392612 h 400355"/>
                <a:gd name="connsiteX3" fmla="*/ 191309 w 258583"/>
                <a:gd name="connsiteY3" fmla="*/ 303712 h 400355"/>
                <a:gd name="connsiteX4" fmla="*/ 124634 w 258583"/>
                <a:gd name="connsiteY4" fmla="*/ 171949 h 400355"/>
                <a:gd name="connsiteX5" fmla="*/ 53196 w 258583"/>
                <a:gd name="connsiteY5" fmla="*/ 75112 h 400355"/>
                <a:gd name="connsiteX6" fmla="*/ 809 w 258583"/>
                <a:gd name="connsiteY6" fmla="*/ 60824 h 400355"/>
                <a:gd name="connsiteX7" fmla="*/ 113521 w 258583"/>
                <a:gd name="connsiteY7" fmla="*/ 499 h 400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583" h="400355">
                  <a:moveTo>
                    <a:pt x="113521" y="499"/>
                  </a:moveTo>
                  <a:cubicBezTo>
                    <a:pt x="131248" y="7114"/>
                    <a:pt x="83359" y="35160"/>
                    <a:pt x="107171" y="100512"/>
                  </a:cubicBezTo>
                  <a:cubicBezTo>
                    <a:pt x="130983" y="165864"/>
                    <a:pt x="242373" y="358745"/>
                    <a:pt x="256396" y="392612"/>
                  </a:cubicBezTo>
                  <a:cubicBezTo>
                    <a:pt x="270419" y="426479"/>
                    <a:pt x="213269" y="340489"/>
                    <a:pt x="191309" y="303712"/>
                  </a:cubicBezTo>
                  <a:cubicBezTo>
                    <a:pt x="169349" y="266935"/>
                    <a:pt x="147653" y="210049"/>
                    <a:pt x="124634" y="171949"/>
                  </a:cubicBezTo>
                  <a:cubicBezTo>
                    <a:pt x="101615" y="133849"/>
                    <a:pt x="73833" y="93633"/>
                    <a:pt x="53196" y="75112"/>
                  </a:cubicBezTo>
                  <a:cubicBezTo>
                    <a:pt x="32559" y="56591"/>
                    <a:pt x="-6070" y="66645"/>
                    <a:pt x="809" y="60824"/>
                  </a:cubicBezTo>
                  <a:cubicBezTo>
                    <a:pt x="7688" y="55003"/>
                    <a:pt x="95794" y="-6116"/>
                    <a:pt x="113521" y="4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C20F1BB3-4FBE-4E07-99C4-793A45DAF647}"/>
                </a:ext>
              </a:extLst>
            </p:cNvPr>
            <p:cNvSpPr/>
            <p:nvPr/>
          </p:nvSpPr>
          <p:spPr>
            <a:xfrm>
              <a:off x="5292636" y="2228006"/>
              <a:ext cx="92520" cy="219366"/>
            </a:xfrm>
            <a:custGeom>
              <a:avLst/>
              <a:gdLst>
                <a:gd name="connsiteX0" fmla="*/ 50889 w 92520"/>
                <a:gd name="connsiteY0" fmla="*/ 8782 h 219366"/>
                <a:gd name="connsiteX1" fmla="*/ 4852 w 92520"/>
                <a:gd name="connsiteY1" fmla="*/ 216744 h 219366"/>
                <a:gd name="connsiteX2" fmla="*/ 9614 w 92520"/>
                <a:gd name="connsiteY2" fmla="*/ 123082 h 219366"/>
                <a:gd name="connsiteX3" fmla="*/ 77877 w 92520"/>
                <a:gd name="connsiteY3" fmla="*/ 81807 h 219366"/>
                <a:gd name="connsiteX4" fmla="*/ 92164 w 92520"/>
                <a:gd name="connsiteY4" fmla="*/ 43707 h 219366"/>
                <a:gd name="connsiteX5" fmla="*/ 50889 w 92520"/>
                <a:gd name="connsiteY5" fmla="*/ 8782 h 21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520" h="219366">
                  <a:moveTo>
                    <a:pt x="50889" y="8782"/>
                  </a:moveTo>
                  <a:cubicBezTo>
                    <a:pt x="36337" y="37621"/>
                    <a:pt x="11731" y="197694"/>
                    <a:pt x="4852" y="216744"/>
                  </a:cubicBezTo>
                  <a:cubicBezTo>
                    <a:pt x="-2027" y="235794"/>
                    <a:pt x="-2557" y="145572"/>
                    <a:pt x="9614" y="123082"/>
                  </a:cubicBezTo>
                  <a:cubicBezTo>
                    <a:pt x="21785" y="100592"/>
                    <a:pt x="64119" y="95036"/>
                    <a:pt x="77877" y="81807"/>
                  </a:cubicBezTo>
                  <a:cubicBezTo>
                    <a:pt x="91635" y="68578"/>
                    <a:pt x="93487" y="57201"/>
                    <a:pt x="92164" y="43707"/>
                  </a:cubicBezTo>
                  <a:cubicBezTo>
                    <a:pt x="90841" y="30213"/>
                    <a:pt x="65441" y="-20057"/>
                    <a:pt x="50889" y="87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DD16EA1A-B74B-4307-B47F-8446C9CC085A}"/>
                </a:ext>
              </a:extLst>
            </p:cNvPr>
            <p:cNvSpPr/>
            <p:nvPr/>
          </p:nvSpPr>
          <p:spPr>
            <a:xfrm>
              <a:off x="5232384" y="2435974"/>
              <a:ext cx="237054" cy="399725"/>
            </a:xfrm>
            <a:custGeom>
              <a:avLst/>
              <a:gdLst>
                <a:gd name="connsiteX0" fmla="*/ 223854 w 237054"/>
                <a:gd name="connsiteY0" fmla="*/ 8776 h 399725"/>
                <a:gd name="connsiteX1" fmla="*/ 80979 w 237054"/>
                <a:gd name="connsiteY1" fmla="*/ 299289 h 399725"/>
                <a:gd name="connsiteX2" fmla="*/ 16 w 237054"/>
                <a:gd name="connsiteY2" fmla="*/ 399301 h 399725"/>
                <a:gd name="connsiteX3" fmla="*/ 74629 w 237054"/>
                <a:gd name="connsiteY3" fmla="*/ 269126 h 399725"/>
                <a:gd name="connsiteX4" fmla="*/ 154004 w 237054"/>
                <a:gd name="connsiteY4" fmla="*/ 88151 h 399725"/>
                <a:gd name="connsiteX5" fmla="*/ 222266 w 237054"/>
                <a:gd name="connsiteY5" fmla="*/ 73864 h 399725"/>
                <a:gd name="connsiteX6" fmla="*/ 223854 w 237054"/>
                <a:gd name="connsiteY6" fmla="*/ 8776 h 39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054" h="399725">
                  <a:moveTo>
                    <a:pt x="223854" y="8776"/>
                  </a:moveTo>
                  <a:cubicBezTo>
                    <a:pt x="200306" y="46347"/>
                    <a:pt x="118285" y="234202"/>
                    <a:pt x="80979" y="299289"/>
                  </a:cubicBezTo>
                  <a:cubicBezTo>
                    <a:pt x="43673" y="364376"/>
                    <a:pt x="1074" y="404328"/>
                    <a:pt x="16" y="399301"/>
                  </a:cubicBezTo>
                  <a:cubicBezTo>
                    <a:pt x="-1042" y="394274"/>
                    <a:pt x="48964" y="320984"/>
                    <a:pt x="74629" y="269126"/>
                  </a:cubicBezTo>
                  <a:cubicBezTo>
                    <a:pt x="100294" y="217268"/>
                    <a:pt x="129398" y="120695"/>
                    <a:pt x="154004" y="88151"/>
                  </a:cubicBezTo>
                  <a:cubicBezTo>
                    <a:pt x="178610" y="55607"/>
                    <a:pt x="209831" y="81801"/>
                    <a:pt x="222266" y="73864"/>
                  </a:cubicBezTo>
                  <a:cubicBezTo>
                    <a:pt x="234701" y="65927"/>
                    <a:pt x="247402" y="-28795"/>
                    <a:pt x="223854" y="87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B09160B1-E8A7-495A-A19E-7AAE8CE9A8CB}"/>
                </a:ext>
              </a:extLst>
            </p:cNvPr>
            <p:cNvSpPr/>
            <p:nvPr/>
          </p:nvSpPr>
          <p:spPr>
            <a:xfrm>
              <a:off x="5241900" y="2228228"/>
              <a:ext cx="63737" cy="445252"/>
            </a:xfrm>
            <a:custGeom>
              <a:avLst/>
              <a:gdLst>
                <a:gd name="connsiteX0" fmla="*/ 63525 w 63737"/>
                <a:gd name="connsiteY0" fmla="*/ 3797 h 445252"/>
                <a:gd name="connsiteX1" fmla="*/ 3200 w 63737"/>
                <a:gd name="connsiteY1" fmla="*/ 310185 h 445252"/>
                <a:gd name="connsiteX2" fmla="*/ 17488 w 63737"/>
                <a:gd name="connsiteY2" fmla="*/ 445122 h 445252"/>
                <a:gd name="connsiteX3" fmla="*/ 25 w 63737"/>
                <a:gd name="connsiteY3" fmla="*/ 289547 h 445252"/>
                <a:gd name="connsiteX4" fmla="*/ 22250 w 63737"/>
                <a:gd name="connsiteY4" fmla="*/ 148260 h 445252"/>
                <a:gd name="connsiteX5" fmla="*/ 63525 w 63737"/>
                <a:gd name="connsiteY5" fmla="*/ 3797 h 44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37" h="445252">
                  <a:moveTo>
                    <a:pt x="63525" y="3797"/>
                  </a:moveTo>
                  <a:cubicBezTo>
                    <a:pt x="60350" y="30785"/>
                    <a:pt x="10873" y="236631"/>
                    <a:pt x="3200" y="310185"/>
                  </a:cubicBezTo>
                  <a:cubicBezTo>
                    <a:pt x="-4473" y="383739"/>
                    <a:pt x="18017" y="448562"/>
                    <a:pt x="17488" y="445122"/>
                  </a:cubicBezTo>
                  <a:cubicBezTo>
                    <a:pt x="16959" y="441682"/>
                    <a:pt x="-769" y="339024"/>
                    <a:pt x="25" y="289547"/>
                  </a:cubicBezTo>
                  <a:cubicBezTo>
                    <a:pt x="819" y="240070"/>
                    <a:pt x="11137" y="195620"/>
                    <a:pt x="22250" y="148260"/>
                  </a:cubicBezTo>
                  <a:cubicBezTo>
                    <a:pt x="33362" y="100900"/>
                    <a:pt x="66700" y="-23191"/>
                    <a:pt x="63525" y="3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2E422E22-AD70-499B-B6E1-1B8A01C96664}"/>
                </a:ext>
              </a:extLst>
            </p:cNvPr>
            <p:cNvSpPr/>
            <p:nvPr/>
          </p:nvSpPr>
          <p:spPr>
            <a:xfrm>
              <a:off x="4408047" y="3027278"/>
              <a:ext cx="1697966" cy="266275"/>
            </a:xfrm>
            <a:custGeom>
              <a:avLst/>
              <a:gdLst>
                <a:gd name="connsiteX0" fmla="*/ 1696420 w 1697966"/>
                <a:gd name="connsiteY0" fmla="*/ 147722 h 266275"/>
                <a:gd name="connsiteX1" fmla="*/ 1323886 w 1697966"/>
                <a:gd name="connsiteY1" fmla="*/ 8022 h 266275"/>
                <a:gd name="connsiteX2" fmla="*/ 883620 w 1697966"/>
                <a:gd name="connsiteY2" fmla="*/ 29189 h 266275"/>
                <a:gd name="connsiteX3" fmla="*/ 439120 w 1697966"/>
                <a:gd name="connsiteY3" fmla="*/ 130789 h 266275"/>
                <a:gd name="connsiteX4" fmla="*/ 117386 w 1697966"/>
                <a:gd name="connsiteY4" fmla="*/ 173122 h 266275"/>
                <a:gd name="connsiteX5" fmla="*/ 11553 w 1697966"/>
                <a:gd name="connsiteY5" fmla="*/ 266255 h 266275"/>
                <a:gd name="connsiteX6" fmla="*/ 362920 w 1697966"/>
                <a:gd name="connsiteY6" fmla="*/ 164655 h 266275"/>
                <a:gd name="connsiteX7" fmla="*/ 849753 w 1697966"/>
                <a:gd name="connsiteY7" fmla="*/ 58822 h 266275"/>
                <a:gd name="connsiteX8" fmla="*/ 1179953 w 1697966"/>
                <a:gd name="connsiteY8" fmla="*/ 41889 h 266275"/>
                <a:gd name="connsiteX9" fmla="*/ 1696420 w 1697966"/>
                <a:gd name="connsiteY9" fmla="*/ 147722 h 26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7966" h="266275">
                  <a:moveTo>
                    <a:pt x="1696420" y="147722"/>
                  </a:moveTo>
                  <a:cubicBezTo>
                    <a:pt x="1720409" y="142078"/>
                    <a:pt x="1459353" y="27777"/>
                    <a:pt x="1323886" y="8022"/>
                  </a:cubicBezTo>
                  <a:cubicBezTo>
                    <a:pt x="1188419" y="-11733"/>
                    <a:pt x="1031081" y="8728"/>
                    <a:pt x="883620" y="29189"/>
                  </a:cubicBezTo>
                  <a:cubicBezTo>
                    <a:pt x="736159" y="49650"/>
                    <a:pt x="566826" y="106800"/>
                    <a:pt x="439120" y="130789"/>
                  </a:cubicBezTo>
                  <a:cubicBezTo>
                    <a:pt x="311414" y="154778"/>
                    <a:pt x="188647" y="150544"/>
                    <a:pt x="117386" y="173122"/>
                  </a:cubicBezTo>
                  <a:cubicBezTo>
                    <a:pt x="46125" y="195700"/>
                    <a:pt x="-29369" y="267666"/>
                    <a:pt x="11553" y="266255"/>
                  </a:cubicBezTo>
                  <a:cubicBezTo>
                    <a:pt x="52475" y="264844"/>
                    <a:pt x="223220" y="199227"/>
                    <a:pt x="362920" y="164655"/>
                  </a:cubicBezTo>
                  <a:cubicBezTo>
                    <a:pt x="502620" y="130083"/>
                    <a:pt x="713581" y="79283"/>
                    <a:pt x="849753" y="58822"/>
                  </a:cubicBezTo>
                  <a:cubicBezTo>
                    <a:pt x="985925" y="38361"/>
                    <a:pt x="1036020" y="32717"/>
                    <a:pt x="1179953" y="41889"/>
                  </a:cubicBezTo>
                  <a:cubicBezTo>
                    <a:pt x="1323886" y="51061"/>
                    <a:pt x="1672431" y="153366"/>
                    <a:pt x="1696420" y="1477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C51C805D-F1DE-4389-8D73-3A2F036A3B37}"/>
                </a:ext>
              </a:extLst>
            </p:cNvPr>
            <p:cNvSpPr/>
            <p:nvPr/>
          </p:nvSpPr>
          <p:spPr>
            <a:xfrm>
              <a:off x="4006091" y="3585447"/>
              <a:ext cx="1945976" cy="1197078"/>
            </a:xfrm>
            <a:custGeom>
              <a:avLst/>
              <a:gdLst>
                <a:gd name="connsiteX0" fmla="*/ 451609 w 1945976"/>
                <a:gd name="connsiteY0" fmla="*/ 29820 h 1197078"/>
                <a:gd name="connsiteX1" fmla="*/ 392342 w 1945976"/>
                <a:gd name="connsiteY1" fmla="*/ 42520 h 1197078"/>
                <a:gd name="connsiteX2" fmla="*/ 146809 w 1945976"/>
                <a:gd name="connsiteY2" fmla="*/ 292286 h 1197078"/>
                <a:gd name="connsiteX3" fmla="*/ 167976 w 1945976"/>
                <a:gd name="connsiteY3" fmla="*/ 368486 h 1197078"/>
                <a:gd name="connsiteX4" fmla="*/ 91776 w 1945976"/>
                <a:gd name="connsiteY4" fmla="*/ 440453 h 1197078"/>
                <a:gd name="connsiteX5" fmla="*/ 210309 w 1945976"/>
                <a:gd name="connsiteY5" fmla="*/ 491253 h 1197078"/>
                <a:gd name="connsiteX6" fmla="*/ 206076 w 1945976"/>
                <a:gd name="connsiteY6" fmla="*/ 499720 h 1197078"/>
                <a:gd name="connsiteX7" fmla="*/ 214542 w 1945976"/>
                <a:gd name="connsiteY7" fmla="*/ 525120 h 1197078"/>
                <a:gd name="connsiteX8" fmla="*/ 214542 w 1945976"/>
                <a:gd name="connsiteY8" fmla="*/ 529353 h 1197078"/>
                <a:gd name="connsiteX9" fmla="*/ 265342 w 1945976"/>
                <a:gd name="connsiteY9" fmla="*/ 851086 h 1197078"/>
                <a:gd name="connsiteX10" fmla="*/ 383876 w 1945976"/>
                <a:gd name="connsiteY10" fmla="*/ 1028886 h 1197078"/>
                <a:gd name="connsiteX11" fmla="*/ 760642 w 1945976"/>
                <a:gd name="connsiteY11" fmla="*/ 1050053 h 1197078"/>
                <a:gd name="connsiteX12" fmla="*/ 1590376 w 1945976"/>
                <a:gd name="connsiteY12" fmla="*/ 961153 h 1197078"/>
                <a:gd name="connsiteX13" fmla="*/ 1945976 w 1945976"/>
                <a:gd name="connsiteY13" fmla="*/ 863786 h 1197078"/>
                <a:gd name="connsiteX14" fmla="*/ 811442 w 1945976"/>
                <a:gd name="connsiteY14" fmla="*/ 1189753 h 1197078"/>
                <a:gd name="connsiteX15" fmla="*/ 756409 w 1945976"/>
                <a:gd name="connsiteY15" fmla="*/ 1083920 h 1197078"/>
                <a:gd name="connsiteX16" fmla="*/ 282276 w 1945976"/>
                <a:gd name="connsiteY16" fmla="*/ 1003486 h 1197078"/>
                <a:gd name="connsiteX17" fmla="*/ 129876 w 1945976"/>
                <a:gd name="connsiteY17" fmla="*/ 677520 h 1197078"/>
                <a:gd name="connsiteX18" fmla="*/ 24042 w 1945976"/>
                <a:gd name="connsiteY18" fmla="*/ 503953 h 1197078"/>
                <a:gd name="connsiteX19" fmla="*/ 40976 w 1945976"/>
                <a:gd name="connsiteY19" fmla="*/ 343086 h 1197078"/>
                <a:gd name="connsiteX20" fmla="*/ 451609 w 1945976"/>
                <a:gd name="connsiteY20" fmla="*/ 29820 h 119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45976" h="1197078">
                  <a:moveTo>
                    <a:pt x="451609" y="29820"/>
                  </a:moveTo>
                  <a:cubicBezTo>
                    <a:pt x="510170" y="-20274"/>
                    <a:pt x="443142" y="-1224"/>
                    <a:pt x="392342" y="42520"/>
                  </a:cubicBezTo>
                  <a:cubicBezTo>
                    <a:pt x="341542" y="86264"/>
                    <a:pt x="184203" y="237959"/>
                    <a:pt x="146809" y="292286"/>
                  </a:cubicBezTo>
                  <a:cubicBezTo>
                    <a:pt x="109415" y="346613"/>
                    <a:pt x="177148" y="343792"/>
                    <a:pt x="167976" y="368486"/>
                  </a:cubicBezTo>
                  <a:cubicBezTo>
                    <a:pt x="158804" y="393181"/>
                    <a:pt x="84721" y="419992"/>
                    <a:pt x="91776" y="440453"/>
                  </a:cubicBezTo>
                  <a:cubicBezTo>
                    <a:pt x="98831" y="460914"/>
                    <a:pt x="191259" y="481375"/>
                    <a:pt x="210309" y="491253"/>
                  </a:cubicBezTo>
                  <a:cubicBezTo>
                    <a:pt x="229359" y="501131"/>
                    <a:pt x="205370" y="494076"/>
                    <a:pt x="206076" y="499720"/>
                  </a:cubicBezTo>
                  <a:cubicBezTo>
                    <a:pt x="206781" y="505365"/>
                    <a:pt x="214542" y="525120"/>
                    <a:pt x="214542" y="525120"/>
                  </a:cubicBezTo>
                  <a:cubicBezTo>
                    <a:pt x="215953" y="530059"/>
                    <a:pt x="206075" y="475025"/>
                    <a:pt x="214542" y="529353"/>
                  </a:cubicBezTo>
                  <a:cubicBezTo>
                    <a:pt x="223009" y="583681"/>
                    <a:pt x="237120" y="767831"/>
                    <a:pt x="265342" y="851086"/>
                  </a:cubicBezTo>
                  <a:cubicBezTo>
                    <a:pt x="293564" y="934341"/>
                    <a:pt x="301326" y="995725"/>
                    <a:pt x="383876" y="1028886"/>
                  </a:cubicBezTo>
                  <a:cubicBezTo>
                    <a:pt x="466426" y="1062047"/>
                    <a:pt x="559559" y="1061342"/>
                    <a:pt x="760642" y="1050053"/>
                  </a:cubicBezTo>
                  <a:cubicBezTo>
                    <a:pt x="961725" y="1038764"/>
                    <a:pt x="1392820" y="992197"/>
                    <a:pt x="1590376" y="961153"/>
                  </a:cubicBezTo>
                  <a:cubicBezTo>
                    <a:pt x="1787932" y="930109"/>
                    <a:pt x="1945976" y="863786"/>
                    <a:pt x="1945976" y="863786"/>
                  </a:cubicBezTo>
                  <a:cubicBezTo>
                    <a:pt x="1816154" y="901886"/>
                    <a:pt x="1009703" y="1153064"/>
                    <a:pt x="811442" y="1189753"/>
                  </a:cubicBezTo>
                  <a:cubicBezTo>
                    <a:pt x="613181" y="1226442"/>
                    <a:pt x="844603" y="1114964"/>
                    <a:pt x="756409" y="1083920"/>
                  </a:cubicBezTo>
                  <a:cubicBezTo>
                    <a:pt x="668215" y="1052876"/>
                    <a:pt x="386698" y="1071219"/>
                    <a:pt x="282276" y="1003486"/>
                  </a:cubicBezTo>
                  <a:cubicBezTo>
                    <a:pt x="177854" y="935753"/>
                    <a:pt x="172915" y="760776"/>
                    <a:pt x="129876" y="677520"/>
                  </a:cubicBezTo>
                  <a:cubicBezTo>
                    <a:pt x="86837" y="594265"/>
                    <a:pt x="38859" y="559692"/>
                    <a:pt x="24042" y="503953"/>
                  </a:cubicBezTo>
                  <a:cubicBezTo>
                    <a:pt x="9225" y="448214"/>
                    <a:pt x="-29580" y="422814"/>
                    <a:pt x="40976" y="343086"/>
                  </a:cubicBezTo>
                  <a:cubicBezTo>
                    <a:pt x="111532" y="263358"/>
                    <a:pt x="393048" y="79914"/>
                    <a:pt x="451609" y="298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A54FD6D4-C054-4E2C-9503-07E061C935FA}"/>
                </a:ext>
              </a:extLst>
            </p:cNvPr>
            <p:cNvSpPr/>
            <p:nvPr/>
          </p:nvSpPr>
          <p:spPr>
            <a:xfrm>
              <a:off x="4147474" y="3452661"/>
              <a:ext cx="636128" cy="366137"/>
            </a:xfrm>
            <a:custGeom>
              <a:avLst/>
              <a:gdLst>
                <a:gd name="connsiteX0" fmla="*/ 635664 w 636128"/>
                <a:gd name="connsiteY0" fmla="*/ 152 h 366137"/>
                <a:gd name="connsiteX1" fmla="*/ 214976 w 636128"/>
                <a:gd name="connsiteY1" fmla="*/ 170014 h 366137"/>
                <a:gd name="connsiteX2" fmla="*/ 664 w 636128"/>
                <a:gd name="connsiteY2" fmla="*/ 358927 h 366137"/>
                <a:gd name="connsiteX3" fmla="*/ 148301 w 636128"/>
                <a:gd name="connsiteY3" fmla="*/ 316064 h 366137"/>
                <a:gd name="connsiteX4" fmla="*/ 164176 w 636128"/>
                <a:gd name="connsiteY4" fmla="*/ 214464 h 366137"/>
                <a:gd name="connsiteX5" fmla="*/ 294351 w 636128"/>
                <a:gd name="connsiteY5" fmla="*/ 141439 h 366137"/>
                <a:gd name="connsiteX6" fmla="*/ 635664 w 636128"/>
                <a:gd name="connsiteY6" fmla="*/ 152 h 366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6128" h="366137">
                  <a:moveTo>
                    <a:pt x="635664" y="152"/>
                  </a:moveTo>
                  <a:cubicBezTo>
                    <a:pt x="622435" y="4914"/>
                    <a:pt x="320809" y="110218"/>
                    <a:pt x="214976" y="170014"/>
                  </a:cubicBezTo>
                  <a:cubicBezTo>
                    <a:pt x="109143" y="229810"/>
                    <a:pt x="11776" y="334585"/>
                    <a:pt x="664" y="358927"/>
                  </a:cubicBezTo>
                  <a:cubicBezTo>
                    <a:pt x="-10448" y="383269"/>
                    <a:pt x="121049" y="340141"/>
                    <a:pt x="148301" y="316064"/>
                  </a:cubicBezTo>
                  <a:cubicBezTo>
                    <a:pt x="175553" y="291987"/>
                    <a:pt x="139834" y="243568"/>
                    <a:pt x="164176" y="214464"/>
                  </a:cubicBezTo>
                  <a:cubicBezTo>
                    <a:pt x="188518" y="185360"/>
                    <a:pt x="212595" y="179274"/>
                    <a:pt x="294351" y="141439"/>
                  </a:cubicBezTo>
                  <a:cubicBezTo>
                    <a:pt x="376107" y="103604"/>
                    <a:pt x="648893" y="-4610"/>
                    <a:pt x="635664" y="1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6549D5C2-E28F-490B-A950-A80F6FB98F9C}"/>
                </a:ext>
              </a:extLst>
            </p:cNvPr>
            <p:cNvSpPr/>
            <p:nvPr/>
          </p:nvSpPr>
          <p:spPr>
            <a:xfrm>
              <a:off x="4063586" y="3243045"/>
              <a:ext cx="359290" cy="399093"/>
            </a:xfrm>
            <a:custGeom>
              <a:avLst/>
              <a:gdLst>
                <a:gd name="connsiteX0" fmla="*/ 344902 w 359290"/>
                <a:gd name="connsiteY0" fmla="*/ 11330 h 399093"/>
                <a:gd name="connsiteX1" fmla="*/ 86139 w 359290"/>
                <a:gd name="connsiteY1" fmla="*/ 365343 h 399093"/>
                <a:gd name="connsiteX2" fmla="*/ 24227 w 359290"/>
                <a:gd name="connsiteY2" fmla="*/ 378043 h 399093"/>
                <a:gd name="connsiteX3" fmla="*/ 2002 w 359290"/>
                <a:gd name="connsiteY3" fmla="*/ 306605 h 399093"/>
                <a:gd name="connsiteX4" fmla="*/ 70264 w 359290"/>
                <a:gd name="connsiteY4" fmla="*/ 308193 h 399093"/>
                <a:gd name="connsiteX5" fmla="*/ 133764 w 359290"/>
                <a:gd name="connsiteY5" fmla="*/ 235168 h 399093"/>
                <a:gd name="connsiteX6" fmla="*/ 148052 w 359290"/>
                <a:gd name="connsiteY6" fmla="*/ 170080 h 399093"/>
                <a:gd name="connsiteX7" fmla="*/ 119477 w 359290"/>
                <a:gd name="connsiteY7" fmla="*/ 65305 h 399093"/>
                <a:gd name="connsiteX8" fmla="*/ 170277 w 359290"/>
                <a:gd name="connsiteY8" fmla="*/ 138330 h 399093"/>
                <a:gd name="connsiteX9" fmla="*/ 248064 w 359290"/>
                <a:gd name="connsiteY9" fmla="*/ 97055 h 399093"/>
                <a:gd name="connsiteX10" fmla="*/ 319502 w 359290"/>
                <a:gd name="connsiteY10" fmla="*/ 85943 h 399093"/>
                <a:gd name="connsiteX11" fmla="*/ 344902 w 359290"/>
                <a:gd name="connsiteY11" fmla="*/ 11330 h 39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9290" h="399093">
                  <a:moveTo>
                    <a:pt x="344902" y="11330"/>
                  </a:moveTo>
                  <a:cubicBezTo>
                    <a:pt x="306008" y="57897"/>
                    <a:pt x="139585" y="304224"/>
                    <a:pt x="86139" y="365343"/>
                  </a:cubicBezTo>
                  <a:cubicBezTo>
                    <a:pt x="32693" y="426462"/>
                    <a:pt x="38250" y="387833"/>
                    <a:pt x="24227" y="378043"/>
                  </a:cubicBezTo>
                  <a:cubicBezTo>
                    <a:pt x="10204" y="368253"/>
                    <a:pt x="-5671" y="318247"/>
                    <a:pt x="2002" y="306605"/>
                  </a:cubicBezTo>
                  <a:cubicBezTo>
                    <a:pt x="9675" y="294963"/>
                    <a:pt x="48304" y="320099"/>
                    <a:pt x="70264" y="308193"/>
                  </a:cubicBezTo>
                  <a:cubicBezTo>
                    <a:pt x="92224" y="296287"/>
                    <a:pt x="120799" y="258187"/>
                    <a:pt x="133764" y="235168"/>
                  </a:cubicBezTo>
                  <a:cubicBezTo>
                    <a:pt x="146729" y="212149"/>
                    <a:pt x="150433" y="198390"/>
                    <a:pt x="148052" y="170080"/>
                  </a:cubicBezTo>
                  <a:cubicBezTo>
                    <a:pt x="145671" y="141770"/>
                    <a:pt x="115773" y="70597"/>
                    <a:pt x="119477" y="65305"/>
                  </a:cubicBezTo>
                  <a:cubicBezTo>
                    <a:pt x="123181" y="60013"/>
                    <a:pt x="148846" y="133038"/>
                    <a:pt x="170277" y="138330"/>
                  </a:cubicBezTo>
                  <a:cubicBezTo>
                    <a:pt x="191708" y="143622"/>
                    <a:pt x="223193" y="105786"/>
                    <a:pt x="248064" y="97055"/>
                  </a:cubicBezTo>
                  <a:cubicBezTo>
                    <a:pt x="272935" y="88324"/>
                    <a:pt x="306008" y="95732"/>
                    <a:pt x="319502" y="85943"/>
                  </a:cubicBezTo>
                  <a:cubicBezTo>
                    <a:pt x="332996" y="76154"/>
                    <a:pt x="383796" y="-35237"/>
                    <a:pt x="344902" y="113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5DC771F8-91BD-4790-8568-A5296A94FFC6}"/>
                </a:ext>
              </a:extLst>
            </p:cNvPr>
            <p:cNvSpPr/>
            <p:nvPr/>
          </p:nvSpPr>
          <p:spPr>
            <a:xfrm>
              <a:off x="4096960" y="3347440"/>
              <a:ext cx="449553" cy="457186"/>
            </a:xfrm>
            <a:custGeom>
              <a:avLst/>
              <a:gdLst>
                <a:gd name="connsiteX0" fmla="*/ 429003 w 449553"/>
                <a:gd name="connsiteY0" fmla="*/ 27585 h 457186"/>
                <a:gd name="connsiteX1" fmla="*/ 371853 w 449553"/>
                <a:gd name="connsiteY1" fmla="*/ 52985 h 457186"/>
                <a:gd name="connsiteX2" fmla="*/ 36890 w 449553"/>
                <a:gd name="connsiteY2" fmla="*/ 435573 h 457186"/>
                <a:gd name="connsiteX3" fmla="*/ 116265 w 449553"/>
                <a:gd name="connsiteY3" fmla="*/ 406998 h 457186"/>
                <a:gd name="connsiteX4" fmla="*/ 378 w 449553"/>
                <a:gd name="connsiteY4" fmla="*/ 387948 h 457186"/>
                <a:gd name="connsiteX5" fmla="*/ 92453 w 449553"/>
                <a:gd name="connsiteY5" fmla="*/ 283173 h 457186"/>
                <a:gd name="connsiteX6" fmla="*/ 429003 w 449553"/>
                <a:gd name="connsiteY6" fmla="*/ 27585 h 45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9553" h="457186">
                  <a:moveTo>
                    <a:pt x="429003" y="27585"/>
                  </a:moveTo>
                  <a:cubicBezTo>
                    <a:pt x="475570" y="-10780"/>
                    <a:pt x="437205" y="-15013"/>
                    <a:pt x="371853" y="52985"/>
                  </a:cubicBezTo>
                  <a:cubicBezTo>
                    <a:pt x="306501" y="120983"/>
                    <a:pt x="79488" y="376571"/>
                    <a:pt x="36890" y="435573"/>
                  </a:cubicBezTo>
                  <a:cubicBezTo>
                    <a:pt x="-5708" y="494575"/>
                    <a:pt x="122350" y="414935"/>
                    <a:pt x="116265" y="406998"/>
                  </a:cubicBezTo>
                  <a:cubicBezTo>
                    <a:pt x="110180" y="399061"/>
                    <a:pt x="4347" y="408585"/>
                    <a:pt x="378" y="387948"/>
                  </a:cubicBezTo>
                  <a:cubicBezTo>
                    <a:pt x="-3591" y="367311"/>
                    <a:pt x="23397" y="344292"/>
                    <a:pt x="92453" y="283173"/>
                  </a:cubicBezTo>
                  <a:cubicBezTo>
                    <a:pt x="161509" y="222054"/>
                    <a:pt x="382436" y="65950"/>
                    <a:pt x="429003" y="275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E9768996-BDFA-4738-9224-EE88F3C004E5}"/>
                </a:ext>
              </a:extLst>
            </p:cNvPr>
            <p:cNvSpPr/>
            <p:nvPr/>
          </p:nvSpPr>
          <p:spPr>
            <a:xfrm>
              <a:off x="4163052" y="2871087"/>
              <a:ext cx="1043892" cy="350333"/>
            </a:xfrm>
            <a:custGeom>
              <a:avLst/>
              <a:gdLst>
                <a:gd name="connsiteX0" fmla="*/ 1010081 w 1043892"/>
                <a:gd name="connsiteY0" fmla="*/ 22396 h 350333"/>
                <a:gd name="connsiteX1" fmla="*/ 952931 w 1043892"/>
                <a:gd name="connsiteY1" fmla="*/ 26630 h 350333"/>
                <a:gd name="connsiteX2" fmla="*/ 523248 w 1043892"/>
                <a:gd name="connsiteY2" fmla="*/ 259463 h 350333"/>
                <a:gd name="connsiteX3" fmla="*/ 224798 w 1043892"/>
                <a:gd name="connsiteY3" fmla="*/ 306030 h 350333"/>
                <a:gd name="connsiteX4" fmla="*/ 431 w 1043892"/>
                <a:gd name="connsiteY4" fmla="*/ 348363 h 350333"/>
                <a:gd name="connsiteX5" fmla="*/ 176115 w 1043892"/>
                <a:gd name="connsiteY5" fmla="*/ 333546 h 350333"/>
                <a:gd name="connsiteX6" fmla="*/ 455515 w 1043892"/>
                <a:gd name="connsiteY6" fmla="*/ 248880 h 350333"/>
                <a:gd name="connsiteX7" fmla="*/ 540181 w 1043892"/>
                <a:gd name="connsiteY7" fmla="*/ 181146 h 350333"/>
                <a:gd name="connsiteX8" fmla="*/ 1010081 w 1043892"/>
                <a:gd name="connsiteY8" fmla="*/ 22396 h 35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3892" h="350333">
                  <a:moveTo>
                    <a:pt x="1010081" y="22396"/>
                  </a:moveTo>
                  <a:cubicBezTo>
                    <a:pt x="1078873" y="-3357"/>
                    <a:pt x="1034070" y="-12881"/>
                    <a:pt x="952931" y="26630"/>
                  </a:cubicBezTo>
                  <a:cubicBezTo>
                    <a:pt x="871792" y="66141"/>
                    <a:pt x="644604" y="212896"/>
                    <a:pt x="523248" y="259463"/>
                  </a:cubicBezTo>
                  <a:cubicBezTo>
                    <a:pt x="401892" y="306030"/>
                    <a:pt x="311934" y="291213"/>
                    <a:pt x="224798" y="306030"/>
                  </a:cubicBezTo>
                  <a:cubicBezTo>
                    <a:pt x="137662" y="320847"/>
                    <a:pt x="8545" y="343777"/>
                    <a:pt x="431" y="348363"/>
                  </a:cubicBezTo>
                  <a:cubicBezTo>
                    <a:pt x="-7683" y="352949"/>
                    <a:pt x="100268" y="350126"/>
                    <a:pt x="176115" y="333546"/>
                  </a:cubicBezTo>
                  <a:cubicBezTo>
                    <a:pt x="251962" y="316966"/>
                    <a:pt x="394837" y="274280"/>
                    <a:pt x="455515" y="248880"/>
                  </a:cubicBezTo>
                  <a:cubicBezTo>
                    <a:pt x="516193" y="223480"/>
                    <a:pt x="449870" y="222774"/>
                    <a:pt x="540181" y="181146"/>
                  </a:cubicBezTo>
                  <a:cubicBezTo>
                    <a:pt x="630492" y="139518"/>
                    <a:pt x="941289" y="48149"/>
                    <a:pt x="1010081" y="223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4D3D05AE-3D94-48D4-95A3-C0576F66E101}"/>
                </a:ext>
              </a:extLst>
            </p:cNvPr>
            <p:cNvSpPr/>
            <p:nvPr/>
          </p:nvSpPr>
          <p:spPr>
            <a:xfrm>
              <a:off x="3977569" y="3677040"/>
              <a:ext cx="737408" cy="1136983"/>
            </a:xfrm>
            <a:custGeom>
              <a:avLst/>
              <a:gdLst>
                <a:gd name="connsiteX0" fmla="*/ 115006 w 737408"/>
                <a:gd name="connsiteY0" fmla="*/ 5960 h 1136983"/>
                <a:gd name="connsiteX1" fmla="*/ 22931 w 737408"/>
                <a:gd name="connsiteY1" fmla="*/ 332985 h 1136983"/>
                <a:gd name="connsiteX2" fmla="*/ 3881 w 737408"/>
                <a:gd name="connsiteY2" fmla="*/ 742560 h 1136983"/>
                <a:gd name="connsiteX3" fmla="*/ 83256 w 737408"/>
                <a:gd name="connsiteY3" fmla="*/ 923535 h 1136983"/>
                <a:gd name="connsiteX4" fmla="*/ 724606 w 737408"/>
                <a:gd name="connsiteY4" fmla="*/ 1133085 h 1136983"/>
                <a:gd name="connsiteX5" fmla="*/ 489656 w 737408"/>
                <a:gd name="connsiteY5" fmla="*/ 1044185 h 1136983"/>
                <a:gd name="connsiteX6" fmla="*/ 222956 w 737408"/>
                <a:gd name="connsiteY6" fmla="*/ 850510 h 1136983"/>
                <a:gd name="connsiteX7" fmla="*/ 127706 w 737408"/>
                <a:gd name="connsiteY7" fmla="*/ 520310 h 1136983"/>
                <a:gd name="connsiteX8" fmla="*/ 45156 w 737408"/>
                <a:gd name="connsiteY8" fmla="*/ 215510 h 1136983"/>
                <a:gd name="connsiteX9" fmla="*/ 16581 w 737408"/>
                <a:gd name="connsiteY9" fmla="*/ 126610 h 1136983"/>
                <a:gd name="connsiteX10" fmla="*/ 115006 w 737408"/>
                <a:gd name="connsiteY10" fmla="*/ 5960 h 113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7408" h="1136983">
                  <a:moveTo>
                    <a:pt x="115006" y="5960"/>
                  </a:moveTo>
                  <a:cubicBezTo>
                    <a:pt x="116064" y="40356"/>
                    <a:pt x="41452" y="210218"/>
                    <a:pt x="22931" y="332985"/>
                  </a:cubicBezTo>
                  <a:cubicBezTo>
                    <a:pt x="4410" y="455752"/>
                    <a:pt x="-6173" y="644135"/>
                    <a:pt x="3881" y="742560"/>
                  </a:cubicBezTo>
                  <a:cubicBezTo>
                    <a:pt x="13935" y="840985"/>
                    <a:pt x="-36865" y="858448"/>
                    <a:pt x="83256" y="923535"/>
                  </a:cubicBezTo>
                  <a:cubicBezTo>
                    <a:pt x="203377" y="988622"/>
                    <a:pt x="656873" y="1112977"/>
                    <a:pt x="724606" y="1133085"/>
                  </a:cubicBezTo>
                  <a:cubicBezTo>
                    <a:pt x="792339" y="1153193"/>
                    <a:pt x="573264" y="1091281"/>
                    <a:pt x="489656" y="1044185"/>
                  </a:cubicBezTo>
                  <a:cubicBezTo>
                    <a:pt x="406048" y="997089"/>
                    <a:pt x="283281" y="937822"/>
                    <a:pt x="222956" y="850510"/>
                  </a:cubicBezTo>
                  <a:cubicBezTo>
                    <a:pt x="162631" y="763198"/>
                    <a:pt x="157339" y="626143"/>
                    <a:pt x="127706" y="520310"/>
                  </a:cubicBezTo>
                  <a:cubicBezTo>
                    <a:pt x="98073" y="414477"/>
                    <a:pt x="63677" y="281127"/>
                    <a:pt x="45156" y="215510"/>
                  </a:cubicBezTo>
                  <a:cubicBezTo>
                    <a:pt x="26635" y="149893"/>
                    <a:pt x="1764" y="157302"/>
                    <a:pt x="16581" y="126610"/>
                  </a:cubicBezTo>
                  <a:cubicBezTo>
                    <a:pt x="31398" y="95918"/>
                    <a:pt x="113948" y="-28436"/>
                    <a:pt x="115006" y="59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F8F07D5E-DF9D-4E74-8EEC-A2FDD8C133AD}"/>
                </a:ext>
              </a:extLst>
            </p:cNvPr>
            <p:cNvSpPr/>
            <p:nvPr/>
          </p:nvSpPr>
          <p:spPr>
            <a:xfrm>
              <a:off x="3888218" y="4551793"/>
              <a:ext cx="1421531" cy="384142"/>
            </a:xfrm>
            <a:custGeom>
              <a:avLst/>
              <a:gdLst>
                <a:gd name="connsiteX0" fmla="*/ 1420382 w 1421531"/>
                <a:gd name="connsiteY0" fmla="*/ 90057 h 384142"/>
                <a:gd name="connsiteX1" fmla="*/ 1344182 w 1421531"/>
                <a:gd name="connsiteY1" fmla="*/ 124982 h 384142"/>
                <a:gd name="connsiteX2" fmla="*/ 1375932 w 1421531"/>
                <a:gd name="connsiteY2" fmla="*/ 321832 h 384142"/>
                <a:gd name="connsiteX3" fmla="*/ 1207657 w 1421531"/>
                <a:gd name="connsiteY3" fmla="*/ 210707 h 384142"/>
                <a:gd name="connsiteX4" fmla="*/ 769507 w 1421531"/>
                <a:gd name="connsiteY4" fmla="*/ 363107 h 384142"/>
                <a:gd name="connsiteX5" fmla="*/ 312307 w 1421531"/>
                <a:gd name="connsiteY5" fmla="*/ 344057 h 384142"/>
                <a:gd name="connsiteX6" fmla="*/ 1157 w 1421531"/>
                <a:gd name="connsiteY6" fmla="*/ 7507 h 384142"/>
                <a:gd name="connsiteX7" fmla="*/ 217057 w 1421531"/>
                <a:gd name="connsiteY7" fmla="*/ 128157 h 384142"/>
                <a:gd name="connsiteX8" fmla="*/ 483757 w 1421531"/>
                <a:gd name="connsiteY8" fmla="*/ 334532 h 384142"/>
                <a:gd name="connsiteX9" fmla="*/ 848882 w 1421531"/>
                <a:gd name="connsiteY9" fmla="*/ 290082 h 384142"/>
                <a:gd name="connsiteX10" fmla="*/ 1036207 w 1421531"/>
                <a:gd name="connsiteY10" fmla="*/ 198007 h 384142"/>
                <a:gd name="connsiteX11" fmla="*/ 1274332 w 1421531"/>
                <a:gd name="connsiteY11" fmla="*/ 207532 h 384142"/>
                <a:gd name="connsiteX12" fmla="*/ 1420382 w 1421531"/>
                <a:gd name="connsiteY12" fmla="*/ 90057 h 384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531" h="384142">
                  <a:moveTo>
                    <a:pt x="1420382" y="90057"/>
                  </a:moveTo>
                  <a:cubicBezTo>
                    <a:pt x="1432024" y="76299"/>
                    <a:pt x="1351590" y="86353"/>
                    <a:pt x="1344182" y="124982"/>
                  </a:cubicBezTo>
                  <a:cubicBezTo>
                    <a:pt x="1336774" y="163611"/>
                    <a:pt x="1398686" y="307545"/>
                    <a:pt x="1375932" y="321832"/>
                  </a:cubicBezTo>
                  <a:cubicBezTo>
                    <a:pt x="1353178" y="336120"/>
                    <a:pt x="1308728" y="203828"/>
                    <a:pt x="1207657" y="210707"/>
                  </a:cubicBezTo>
                  <a:cubicBezTo>
                    <a:pt x="1106586" y="217586"/>
                    <a:pt x="918732" y="340882"/>
                    <a:pt x="769507" y="363107"/>
                  </a:cubicBezTo>
                  <a:cubicBezTo>
                    <a:pt x="620282" y="385332"/>
                    <a:pt x="440365" y="403324"/>
                    <a:pt x="312307" y="344057"/>
                  </a:cubicBezTo>
                  <a:cubicBezTo>
                    <a:pt x="184249" y="284790"/>
                    <a:pt x="17032" y="43490"/>
                    <a:pt x="1157" y="7507"/>
                  </a:cubicBezTo>
                  <a:cubicBezTo>
                    <a:pt x="-14718" y="-28476"/>
                    <a:pt x="136624" y="73653"/>
                    <a:pt x="217057" y="128157"/>
                  </a:cubicBezTo>
                  <a:cubicBezTo>
                    <a:pt x="297490" y="182661"/>
                    <a:pt x="378453" y="307545"/>
                    <a:pt x="483757" y="334532"/>
                  </a:cubicBezTo>
                  <a:cubicBezTo>
                    <a:pt x="589061" y="361519"/>
                    <a:pt x="756807" y="312836"/>
                    <a:pt x="848882" y="290082"/>
                  </a:cubicBezTo>
                  <a:cubicBezTo>
                    <a:pt x="940957" y="267328"/>
                    <a:pt x="965299" y="211765"/>
                    <a:pt x="1036207" y="198007"/>
                  </a:cubicBezTo>
                  <a:cubicBezTo>
                    <a:pt x="1107115" y="184249"/>
                    <a:pt x="1216124" y="220232"/>
                    <a:pt x="1274332" y="207532"/>
                  </a:cubicBezTo>
                  <a:cubicBezTo>
                    <a:pt x="1332540" y="194832"/>
                    <a:pt x="1408740" y="103815"/>
                    <a:pt x="1420382" y="900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0F2D15B3-E971-4742-9D46-31B0CCF22819}"/>
                </a:ext>
              </a:extLst>
            </p:cNvPr>
            <p:cNvSpPr/>
            <p:nvPr/>
          </p:nvSpPr>
          <p:spPr>
            <a:xfrm>
              <a:off x="5041631" y="2509230"/>
              <a:ext cx="471060" cy="587738"/>
            </a:xfrm>
            <a:custGeom>
              <a:avLst/>
              <a:gdLst>
                <a:gd name="connsiteX0" fmla="*/ 408786 w 471060"/>
                <a:gd name="connsiteY0" fmla="*/ 9603 h 587738"/>
                <a:gd name="connsiteX1" fmla="*/ 468052 w 471060"/>
                <a:gd name="connsiteY1" fmla="*/ 280537 h 587738"/>
                <a:gd name="connsiteX2" fmla="*/ 296602 w 471060"/>
                <a:gd name="connsiteY2" fmla="*/ 485853 h 587738"/>
                <a:gd name="connsiteX3" fmla="*/ 269 w 471060"/>
                <a:gd name="connsiteY3" fmla="*/ 587453 h 587738"/>
                <a:gd name="connsiteX4" fmla="*/ 351636 w 471060"/>
                <a:gd name="connsiteY4" fmla="*/ 511253 h 587738"/>
                <a:gd name="connsiteX5" fmla="*/ 345286 w 471060"/>
                <a:gd name="connsiteY5" fmla="*/ 367320 h 587738"/>
                <a:gd name="connsiteX6" fmla="*/ 429952 w 471060"/>
                <a:gd name="connsiteY6" fmla="*/ 227620 h 587738"/>
                <a:gd name="connsiteX7" fmla="*/ 446886 w 471060"/>
                <a:gd name="connsiteY7" fmla="*/ 75220 h 587738"/>
                <a:gd name="connsiteX8" fmla="*/ 408786 w 471060"/>
                <a:gd name="connsiteY8" fmla="*/ 9603 h 587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060" h="587738">
                  <a:moveTo>
                    <a:pt x="408786" y="9603"/>
                  </a:moveTo>
                  <a:cubicBezTo>
                    <a:pt x="412314" y="43822"/>
                    <a:pt x="486749" y="201162"/>
                    <a:pt x="468052" y="280537"/>
                  </a:cubicBezTo>
                  <a:cubicBezTo>
                    <a:pt x="449355" y="359912"/>
                    <a:pt x="374566" y="434700"/>
                    <a:pt x="296602" y="485853"/>
                  </a:cubicBezTo>
                  <a:cubicBezTo>
                    <a:pt x="218638" y="537006"/>
                    <a:pt x="-8903" y="583220"/>
                    <a:pt x="269" y="587453"/>
                  </a:cubicBezTo>
                  <a:cubicBezTo>
                    <a:pt x="9441" y="591686"/>
                    <a:pt x="294133" y="547942"/>
                    <a:pt x="351636" y="511253"/>
                  </a:cubicBezTo>
                  <a:cubicBezTo>
                    <a:pt x="409139" y="474564"/>
                    <a:pt x="332233" y="414592"/>
                    <a:pt x="345286" y="367320"/>
                  </a:cubicBezTo>
                  <a:cubicBezTo>
                    <a:pt x="358339" y="320048"/>
                    <a:pt x="413019" y="276303"/>
                    <a:pt x="429952" y="227620"/>
                  </a:cubicBezTo>
                  <a:cubicBezTo>
                    <a:pt x="446885" y="178937"/>
                    <a:pt x="447944" y="109439"/>
                    <a:pt x="446886" y="75220"/>
                  </a:cubicBezTo>
                  <a:cubicBezTo>
                    <a:pt x="445828" y="41001"/>
                    <a:pt x="405258" y="-24616"/>
                    <a:pt x="408786" y="96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AF18C0D7-2E34-41A3-951A-F14CFF89BB21}"/>
                </a:ext>
              </a:extLst>
            </p:cNvPr>
            <p:cNvSpPr/>
            <p:nvPr/>
          </p:nvSpPr>
          <p:spPr>
            <a:xfrm>
              <a:off x="4849213" y="2800157"/>
              <a:ext cx="878491" cy="345803"/>
            </a:xfrm>
            <a:custGeom>
              <a:avLst/>
              <a:gdLst>
                <a:gd name="connsiteX0" fmla="*/ 878487 w 878491"/>
                <a:gd name="connsiteY0" fmla="*/ 193 h 345803"/>
                <a:gd name="connsiteX1" fmla="*/ 831920 w 878491"/>
                <a:gd name="connsiteY1" fmla="*/ 197043 h 345803"/>
                <a:gd name="connsiteX2" fmla="*/ 707037 w 878491"/>
                <a:gd name="connsiteY2" fmla="*/ 298643 h 345803"/>
                <a:gd name="connsiteX3" fmla="*/ 70 w 878491"/>
                <a:gd name="connsiteY3" fmla="*/ 343093 h 345803"/>
                <a:gd name="connsiteX4" fmla="*/ 751487 w 878491"/>
                <a:gd name="connsiteY4" fmla="*/ 224560 h 345803"/>
                <a:gd name="connsiteX5" fmla="*/ 834037 w 878491"/>
                <a:gd name="connsiteY5" fmla="*/ 161060 h 345803"/>
                <a:gd name="connsiteX6" fmla="*/ 878487 w 878491"/>
                <a:gd name="connsiteY6" fmla="*/ 193 h 3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491" h="345803">
                  <a:moveTo>
                    <a:pt x="878487" y="193"/>
                  </a:moveTo>
                  <a:cubicBezTo>
                    <a:pt x="878134" y="6190"/>
                    <a:pt x="860495" y="147301"/>
                    <a:pt x="831920" y="197043"/>
                  </a:cubicBezTo>
                  <a:cubicBezTo>
                    <a:pt x="803345" y="246785"/>
                    <a:pt x="845679" y="274301"/>
                    <a:pt x="707037" y="298643"/>
                  </a:cubicBezTo>
                  <a:cubicBezTo>
                    <a:pt x="568395" y="322985"/>
                    <a:pt x="-7338" y="355440"/>
                    <a:pt x="70" y="343093"/>
                  </a:cubicBezTo>
                  <a:cubicBezTo>
                    <a:pt x="7478" y="330746"/>
                    <a:pt x="612492" y="254899"/>
                    <a:pt x="751487" y="224560"/>
                  </a:cubicBezTo>
                  <a:cubicBezTo>
                    <a:pt x="890482" y="194221"/>
                    <a:pt x="811107" y="192810"/>
                    <a:pt x="834037" y="161060"/>
                  </a:cubicBezTo>
                  <a:cubicBezTo>
                    <a:pt x="856967" y="129310"/>
                    <a:pt x="878840" y="-5804"/>
                    <a:pt x="878487" y="1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0910CFE7-617D-4E32-9EC1-7947D8A0EBBF}"/>
                </a:ext>
              </a:extLst>
            </p:cNvPr>
            <p:cNvSpPr/>
            <p:nvPr/>
          </p:nvSpPr>
          <p:spPr>
            <a:xfrm>
              <a:off x="5774058" y="2995634"/>
              <a:ext cx="353788" cy="168266"/>
            </a:xfrm>
            <a:custGeom>
              <a:avLst/>
              <a:gdLst>
                <a:gd name="connsiteX0" fmla="*/ 4442 w 353788"/>
                <a:gd name="connsiteY0" fmla="*/ 3154 h 168266"/>
                <a:gd name="connsiteX1" fmla="*/ 315592 w 353788"/>
                <a:gd name="connsiteY1" fmla="*/ 114279 h 168266"/>
                <a:gd name="connsiteX2" fmla="*/ 347342 w 353788"/>
                <a:gd name="connsiteY2" fmla="*/ 168254 h 168266"/>
                <a:gd name="connsiteX3" fmla="*/ 347342 w 353788"/>
                <a:gd name="connsiteY3" fmla="*/ 119041 h 168266"/>
                <a:gd name="connsiteX4" fmla="*/ 279080 w 353788"/>
                <a:gd name="connsiteY4" fmla="*/ 92054 h 168266"/>
                <a:gd name="connsiteX5" fmla="*/ 220342 w 353788"/>
                <a:gd name="connsiteY5" fmla="*/ 98404 h 168266"/>
                <a:gd name="connsiteX6" fmla="*/ 180655 w 353788"/>
                <a:gd name="connsiteY6" fmla="*/ 47604 h 168266"/>
                <a:gd name="connsiteX7" fmla="*/ 134617 w 353788"/>
                <a:gd name="connsiteY7" fmla="*/ 30141 h 168266"/>
                <a:gd name="connsiteX8" fmla="*/ 4442 w 353788"/>
                <a:gd name="connsiteY8" fmla="*/ 3154 h 168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788" h="168266">
                  <a:moveTo>
                    <a:pt x="4442" y="3154"/>
                  </a:moveTo>
                  <a:cubicBezTo>
                    <a:pt x="34604" y="17177"/>
                    <a:pt x="258442" y="86762"/>
                    <a:pt x="315592" y="114279"/>
                  </a:cubicBezTo>
                  <a:cubicBezTo>
                    <a:pt x="372742" y="141796"/>
                    <a:pt x="342050" y="167460"/>
                    <a:pt x="347342" y="168254"/>
                  </a:cubicBezTo>
                  <a:cubicBezTo>
                    <a:pt x="352634" y="169048"/>
                    <a:pt x="358719" y="131741"/>
                    <a:pt x="347342" y="119041"/>
                  </a:cubicBezTo>
                  <a:cubicBezTo>
                    <a:pt x="335965" y="106341"/>
                    <a:pt x="300247" y="95494"/>
                    <a:pt x="279080" y="92054"/>
                  </a:cubicBezTo>
                  <a:cubicBezTo>
                    <a:pt x="257913" y="88614"/>
                    <a:pt x="236746" y="105812"/>
                    <a:pt x="220342" y="98404"/>
                  </a:cubicBezTo>
                  <a:cubicBezTo>
                    <a:pt x="203938" y="90996"/>
                    <a:pt x="194942" y="58981"/>
                    <a:pt x="180655" y="47604"/>
                  </a:cubicBezTo>
                  <a:cubicBezTo>
                    <a:pt x="166368" y="36227"/>
                    <a:pt x="162663" y="34110"/>
                    <a:pt x="134617" y="30141"/>
                  </a:cubicBezTo>
                  <a:cubicBezTo>
                    <a:pt x="106571" y="26172"/>
                    <a:pt x="-25720" y="-10869"/>
                    <a:pt x="4442" y="31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5A9489CC-24CD-4C16-9A76-BE42EF47C5F0}"/>
                </a:ext>
              </a:extLst>
            </p:cNvPr>
            <p:cNvSpPr/>
            <p:nvPr/>
          </p:nvSpPr>
          <p:spPr>
            <a:xfrm>
              <a:off x="4737304" y="3145621"/>
              <a:ext cx="1463474" cy="1553686"/>
            </a:xfrm>
            <a:custGeom>
              <a:avLst/>
              <a:gdLst>
                <a:gd name="connsiteX0" fmla="*/ 1250746 w 1463474"/>
                <a:gd name="connsiteY0" fmla="*/ 3979 h 1553686"/>
                <a:gd name="connsiteX1" fmla="*/ 1333296 w 1463474"/>
                <a:gd name="connsiteY1" fmla="*/ 254804 h 1553686"/>
                <a:gd name="connsiteX2" fmla="*/ 1292021 w 1463474"/>
                <a:gd name="connsiteY2" fmla="*/ 340529 h 1553686"/>
                <a:gd name="connsiteX3" fmla="*/ 1365046 w 1463474"/>
                <a:gd name="connsiteY3" fmla="*/ 464354 h 1553686"/>
                <a:gd name="connsiteX4" fmla="*/ 1336471 w 1463474"/>
                <a:gd name="connsiteY4" fmla="*/ 664379 h 1553686"/>
                <a:gd name="connsiteX5" fmla="*/ 1314246 w 1463474"/>
                <a:gd name="connsiteY5" fmla="*/ 883454 h 1553686"/>
                <a:gd name="connsiteX6" fmla="*/ 1218996 w 1463474"/>
                <a:gd name="connsiteY6" fmla="*/ 1035854 h 1553686"/>
                <a:gd name="connsiteX7" fmla="*/ 847521 w 1463474"/>
                <a:gd name="connsiteY7" fmla="*/ 1220004 h 1553686"/>
                <a:gd name="connsiteX8" fmla="*/ 599871 w 1463474"/>
                <a:gd name="connsiteY8" fmla="*/ 1356529 h 1553686"/>
                <a:gd name="connsiteX9" fmla="*/ 9321 w 1463474"/>
                <a:gd name="connsiteY9" fmla="*/ 1524804 h 1553686"/>
                <a:gd name="connsiteX10" fmla="*/ 1117396 w 1463474"/>
                <a:gd name="connsiteY10" fmla="*/ 1321604 h 1553686"/>
                <a:gd name="connsiteX11" fmla="*/ 631621 w 1463474"/>
                <a:gd name="connsiteY11" fmla="*/ 1553379 h 1553686"/>
                <a:gd name="connsiteX12" fmla="*/ 1276146 w 1463474"/>
                <a:gd name="connsiteY12" fmla="*/ 1369229 h 1553686"/>
                <a:gd name="connsiteX13" fmla="*/ 1450771 w 1463474"/>
                <a:gd name="connsiteY13" fmla="*/ 1289854 h 1553686"/>
                <a:gd name="connsiteX14" fmla="*/ 1371396 w 1463474"/>
                <a:gd name="connsiteY14" fmla="*/ 1048554 h 1553686"/>
                <a:gd name="connsiteX15" fmla="*/ 1374571 w 1463474"/>
                <a:gd name="connsiteY15" fmla="*/ 864404 h 1553686"/>
                <a:gd name="connsiteX16" fmla="*/ 1463471 w 1463474"/>
                <a:gd name="connsiteY16" fmla="*/ 508804 h 1553686"/>
                <a:gd name="connsiteX17" fmla="*/ 1377746 w 1463474"/>
                <a:gd name="connsiteY17" fmla="*/ 400854 h 1553686"/>
                <a:gd name="connsiteX18" fmla="*/ 1272971 w 1463474"/>
                <a:gd name="connsiteY18" fmla="*/ 321479 h 1553686"/>
                <a:gd name="connsiteX19" fmla="*/ 1371396 w 1463474"/>
                <a:gd name="connsiteY19" fmla="*/ 156379 h 1553686"/>
                <a:gd name="connsiteX20" fmla="*/ 1399971 w 1463474"/>
                <a:gd name="connsiteY20" fmla="*/ 102404 h 1553686"/>
                <a:gd name="connsiteX21" fmla="*/ 1250746 w 1463474"/>
                <a:gd name="connsiteY21" fmla="*/ 3979 h 155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3474" h="1553686">
                  <a:moveTo>
                    <a:pt x="1250746" y="3979"/>
                  </a:moveTo>
                  <a:cubicBezTo>
                    <a:pt x="1239634" y="29379"/>
                    <a:pt x="1326417" y="198712"/>
                    <a:pt x="1333296" y="254804"/>
                  </a:cubicBezTo>
                  <a:cubicBezTo>
                    <a:pt x="1340175" y="310896"/>
                    <a:pt x="1286729" y="305604"/>
                    <a:pt x="1292021" y="340529"/>
                  </a:cubicBezTo>
                  <a:cubicBezTo>
                    <a:pt x="1297313" y="375454"/>
                    <a:pt x="1357638" y="410379"/>
                    <a:pt x="1365046" y="464354"/>
                  </a:cubicBezTo>
                  <a:cubicBezTo>
                    <a:pt x="1372454" y="518329"/>
                    <a:pt x="1344938" y="594529"/>
                    <a:pt x="1336471" y="664379"/>
                  </a:cubicBezTo>
                  <a:cubicBezTo>
                    <a:pt x="1328004" y="734229"/>
                    <a:pt x="1333825" y="821542"/>
                    <a:pt x="1314246" y="883454"/>
                  </a:cubicBezTo>
                  <a:cubicBezTo>
                    <a:pt x="1294667" y="945366"/>
                    <a:pt x="1296784" y="979762"/>
                    <a:pt x="1218996" y="1035854"/>
                  </a:cubicBezTo>
                  <a:cubicBezTo>
                    <a:pt x="1141208" y="1091946"/>
                    <a:pt x="950709" y="1166558"/>
                    <a:pt x="847521" y="1220004"/>
                  </a:cubicBezTo>
                  <a:cubicBezTo>
                    <a:pt x="744333" y="1273450"/>
                    <a:pt x="739571" y="1305729"/>
                    <a:pt x="599871" y="1356529"/>
                  </a:cubicBezTo>
                  <a:cubicBezTo>
                    <a:pt x="460171" y="1407329"/>
                    <a:pt x="-76933" y="1530625"/>
                    <a:pt x="9321" y="1524804"/>
                  </a:cubicBezTo>
                  <a:cubicBezTo>
                    <a:pt x="95575" y="1518983"/>
                    <a:pt x="1013679" y="1316842"/>
                    <a:pt x="1117396" y="1321604"/>
                  </a:cubicBezTo>
                  <a:cubicBezTo>
                    <a:pt x="1221113" y="1326367"/>
                    <a:pt x="605163" y="1545441"/>
                    <a:pt x="631621" y="1553379"/>
                  </a:cubicBezTo>
                  <a:cubicBezTo>
                    <a:pt x="658079" y="1561317"/>
                    <a:pt x="1139621" y="1413150"/>
                    <a:pt x="1276146" y="1369229"/>
                  </a:cubicBezTo>
                  <a:cubicBezTo>
                    <a:pt x="1412671" y="1325308"/>
                    <a:pt x="1434896" y="1343300"/>
                    <a:pt x="1450771" y="1289854"/>
                  </a:cubicBezTo>
                  <a:cubicBezTo>
                    <a:pt x="1466646" y="1236408"/>
                    <a:pt x="1384096" y="1119462"/>
                    <a:pt x="1371396" y="1048554"/>
                  </a:cubicBezTo>
                  <a:cubicBezTo>
                    <a:pt x="1358696" y="977646"/>
                    <a:pt x="1359225" y="954362"/>
                    <a:pt x="1374571" y="864404"/>
                  </a:cubicBezTo>
                  <a:cubicBezTo>
                    <a:pt x="1389917" y="774446"/>
                    <a:pt x="1462942" y="586062"/>
                    <a:pt x="1463471" y="508804"/>
                  </a:cubicBezTo>
                  <a:cubicBezTo>
                    <a:pt x="1464000" y="431546"/>
                    <a:pt x="1409496" y="432075"/>
                    <a:pt x="1377746" y="400854"/>
                  </a:cubicBezTo>
                  <a:cubicBezTo>
                    <a:pt x="1345996" y="369633"/>
                    <a:pt x="1274029" y="362225"/>
                    <a:pt x="1272971" y="321479"/>
                  </a:cubicBezTo>
                  <a:cubicBezTo>
                    <a:pt x="1271913" y="280733"/>
                    <a:pt x="1350229" y="192891"/>
                    <a:pt x="1371396" y="156379"/>
                  </a:cubicBezTo>
                  <a:cubicBezTo>
                    <a:pt x="1392563" y="119867"/>
                    <a:pt x="1416904" y="122512"/>
                    <a:pt x="1399971" y="102404"/>
                  </a:cubicBezTo>
                  <a:cubicBezTo>
                    <a:pt x="1383038" y="82296"/>
                    <a:pt x="1261858" y="-21421"/>
                    <a:pt x="1250746" y="39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222FF534-04F0-4CA4-8C9E-07AFC6C0031A}"/>
                </a:ext>
              </a:extLst>
            </p:cNvPr>
            <p:cNvSpPr/>
            <p:nvPr/>
          </p:nvSpPr>
          <p:spPr>
            <a:xfrm>
              <a:off x="3904587" y="4603545"/>
              <a:ext cx="777974" cy="1202166"/>
            </a:xfrm>
            <a:custGeom>
              <a:avLst/>
              <a:gdLst>
                <a:gd name="connsiteX0" fmla="*/ 2780 w 777974"/>
                <a:gd name="connsiteY0" fmla="*/ 6555 h 1202166"/>
                <a:gd name="connsiteX1" fmla="*/ 146713 w 777974"/>
                <a:gd name="connsiteY1" fmla="*/ 594988 h 1202166"/>
                <a:gd name="connsiteX2" fmla="*/ 413413 w 777974"/>
                <a:gd name="connsiteY2" fmla="*/ 899788 h 1202166"/>
                <a:gd name="connsiteX3" fmla="*/ 718213 w 777974"/>
                <a:gd name="connsiteY3" fmla="*/ 819355 h 1202166"/>
                <a:gd name="connsiteX4" fmla="*/ 764780 w 777974"/>
                <a:gd name="connsiteY4" fmla="*/ 755855 h 1202166"/>
                <a:gd name="connsiteX5" fmla="*/ 553113 w 777974"/>
                <a:gd name="connsiteY5" fmla="*/ 959055 h 1202166"/>
                <a:gd name="connsiteX6" fmla="*/ 227146 w 777974"/>
                <a:gd name="connsiteY6" fmla="*/ 1035255 h 1202166"/>
                <a:gd name="connsiteX7" fmla="*/ 108613 w 777974"/>
                <a:gd name="connsiteY7" fmla="*/ 1052188 h 1202166"/>
                <a:gd name="connsiteX8" fmla="*/ 205980 w 777974"/>
                <a:gd name="connsiteY8" fmla="*/ 1200355 h 1202166"/>
                <a:gd name="connsiteX9" fmla="*/ 100146 w 777974"/>
                <a:gd name="connsiteY9" fmla="*/ 1124155 h 1202166"/>
                <a:gd name="connsiteX10" fmla="*/ 159413 w 777974"/>
                <a:gd name="connsiteY10" fmla="*/ 971755 h 1202166"/>
                <a:gd name="connsiteX11" fmla="*/ 100146 w 777974"/>
                <a:gd name="connsiteY11" fmla="*/ 908255 h 1202166"/>
                <a:gd name="connsiteX12" fmla="*/ 32413 w 777974"/>
                <a:gd name="connsiteY12" fmla="*/ 611922 h 1202166"/>
                <a:gd name="connsiteX13" fmla="*/ 49346 w 777974"/>
                <a:gd name="connsiteY13" fmla="*/ 298655 h 1202166"/>
                <a:gd name="connsiteX14" fmla="*/ 2780 w 777974"/>
                <a:gd name="connsiteY14" fmla="*/ 6555 h 120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7974" h="1202166">
                  <a:moveTo>
                    <a:pt x="2780" y="6555"/>
                  </a:moveTo>
                  <a:cubicBezTo>
                    <a:pt x="19008" y="55944"/>
                    <a:pt x="78274" y="446116"/>
                    <a:pt x="146713" y="594988"/>
                  </a:cubicBezTo>
                  <a:cubicBezTo>
                    <a:pt x="215152" y="743860"/>
                    <a:pt x="318163" y="862394"/>
                    <a:pt x="413413" y="899788"/>
                  </a:cubicBezTo>
                  <a:cubicBezTo>
                    <a:pt x="508663" y="937182"/>
                    <a:pt x="659652" y="843344"/>
                    <a:pt x="718213" y="819355"/>
                  </a:cubicBezTo>
                  <a:cubicBezTo>
                    <a:pt x="776774" y="795366"/>
                    <a:pt x="792297" y="732572"/>
                    <a:pt x="764780" y="755855"/>
                  </a:cubicBezTo>
                  <a:cubicBezTo>
                    <a:pt x="737263" y="779138"/>
                    <a:pt x="642719" y="912488"/>
                    <a:pt x="553113" y="959055"/>
                  </a:cubicBezTo>
                  <a:cubicBezTo>
                    <a:pt x="463507" y="1005622"/>
                    <a:pt x="301229" y="1019733"/>
                    <a:pt x="227146" y="1035255"/>
                  </a:cubicBezTo>
                  <a:cubicBezTo>
                    <a:pt x="153063" y="1050777"/>
                    <a:pt x="112141" y="1024671"/>
                    <a:pt x="108613" y="1052188"/>
                  </a:cubicBezTo>
                  <a:cubicBezTo>
                    <a:pt x="105085" y="1079705"/>
                    <a:pt x="207391" y="1188361"/>
                    <a:pt x="205980" y="1200355"/>
                  </a:cubicBezTo>
                  <a:cubicBezTo>
                    <a:pt x="204569" y="1212349"/>
                    <a:pt x="107907" y="1162255"/>
                    <a:pt x="100146" y="1124155"/>
                  </a:cubicBezTo>
                  <a:cubicBezTo>
                    <a:pt x="92385" y="1086055"/>
                    <a:pt x="159413" y="1007738"/>
                    <a:pt x="159413" y="971755"/>
                  </a:cubicBezTo>
                  <a:cubicBezTo>
                    <a:pt x="159413" y="935772"/>
                    <a:pt x="121313" y="968227"/>
                    <a:pt x="100146" y="908255"/>
                  </a:cubicBezTo>
                  <a:cubicBezTo>
                    <a:pt x="78979" y="848283"/>
                    <a:pt x="40880" y="713522"/>
                    <a:pt x="32413" y="611922"/>
                  </a:cubicBezTo>
                  <a:cubicBezTo>
                    <a:pt x="23946" y="510322"/>
                    <a:pt x="52168" y="397433"/>
                    <a:pt x="49346" y="298655"/>
                  </a:cubicBezTo>
                  <a:cubicBezTo>
                    <a:pt x="46524" y="199877"/>
                    <a:pt x="-13448" y="-42834"/>
                    <a:pt x="2780" y="65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7324E670-E286-4C83-8229-71459AE966DF}"/>
                </a:ext>
              </a:extLst>
            </p:cNvPr>
            <p:cNvSpPr/>
            <p:nvPr/>
          </p:nvSpPr>
          <p:spPr>
            <a:xfrm>
              <a:off x="4977215" y="4627168"/>
              <a:ext cx="1133665" cy="886043"/>
            </a:xfrm>
            <a:custGeom>
              <a:avLst/>
              <a:gdLst>
                <a:gd name="connsiteX0" fmla="*/ 1118785 w 1133665"/>
                <a:gd name="connsiteY0" fmla="*/ 575599 h 886043"/>
                <a:gd name="connsiteX1" fmla="*/ 911352 w 1133665"/>
                <a:gd name="connsiteY1" fmla="*/ 478232 h 886043"/>
                <a:gd name="connsiteX2" fmla="*/ 517652 w 1133665"/>
                <a:gd name="connsiteY2" fmla="*/ 596765 h 886043"/>
                <a:gd name="connsiteX3" fmla="*/ 119718 w 1133665"/>
                <a:gd name="connsiteY3" fmla="*/ 825365 h 886043"/>
                <a:gd name="connsiteX4" fmla="*/ 60452 w 1133665"/>
                <a:gd name="connsiteY4" fmla="*/ 884632 h 886043"/>
                <a:gd name="connsiteX5" fmla="*/ 1185 w 1133665"/>
                <a:gd name="connsiteY5" fmla="*/ 846532 h 886043"/>
                <a:gd name="connsiteX6" fmla="*/ 39285 w 1133665"/>
                <a:gd name="connsiteY6" fmla="*/ 634865 h 886043"/>
                <a:gd name="connsiteX7" fmla="*/ 238252 w 1133665"/>
                <a:gd name="connsiteY7" fmla="*/ 499399 h 886043"/>
                <a:gd name="connsiteX8" fmla="*/ 657352 w 1133665"/>
                <a:gd name="connsiteY8" fmla="*/ 389332 h 886043"/>
                <a:gd name="connsiteX9" fmla="*/ 1089152 w 1133665"/>
                <a:gd name="connsiteY9" fmla="*/ 114165 h 886043"/>
                <a:gd name="connsiteX10" fmla="*/ 1114552 w 1133665"/>
                <a:gd name="connsiteY10" fmla="*/ 8332 h 886043"/>
                <a:gd name="connsiteX11" fmla="*/ 1042585 w 1133665"/>
                <a:gd name="connsiteY11" fmla="*/ 317365 h 886043"/>
                <a:gd name="connsiteX12" fmla="*/ 1118785 w 1133665"/>
                <a:gd name="connsiteY12" fmla="*/ 575599 h 88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665" h="886043">
                  <a:moveTo>
                    <a:pt x="1118785" y="575599"/>
                  </a:moveTo>
                  <a:cubicBezTo>
                    <a:pt x="1096913" y="602410"/>
                    <a:pt x="1011541" y="474704"/>
                    <a:pt x="911352" y="478232"/>
                  </a:cubicBezTo>
                  <a:cubicBezTo>
                    <a:pt x="811163" y="481760"/>
                    <a:pt x="649591" y="538909"/>
                    <a:pt x="517652" y="596765"/>
                  </a:cubicBezTo>
                  <a:cubicBezTo>
                    <a:pt x="385713" y="654621"/>
                    <a:pt x="195918" y="777387"/>
                    <a:pt x="119718" y="825365"/>
                  </a:cubicBezTo>
                  <a:cubicBezTo>
                    <a:pt x="43518" y="873343"/>
                    <a:pt x="80208" y="881104"/>
                    <a:pt x="60452" y="884632"/>
                  </a:cubicBezTo>
                  <a:cubicBezTo>
                    <a:pt x="40696" y="888160"/>
                    <a:pt x="4713" y="888160"/>
                    <a:pt x="1185" y="846532"/>
                  </a:cubicBezTo>
                  <a:cubicBezTo>
                    <a:pt x="-2343" y="804904"/>
                    <a:pt x="-226" y="692720"/>
                    <a:pt x="39285" y="634865"/>
                  </a:cubicBezTo>
                  <a:cubicBezTo>
                    <a:pt x="78796" y="577010"/>
                    <a:pt x="135241" y="540321"/>
                    <a:pt x="238252" y="499399"/>
                  </a:cubicBezTo>
                  <a:cubicBezTo>
                    <a:pt x="341263" y="458477"/>
                    <a:pt x="515536" y="453538"/>
                    <a:pt x="657352" y="389332"/>
                  </a:cubicBezTo>
                  <a:cubicBezTo>
                    <a:pt x="799168" y="325126"/>
                    <a:pt x="1012952" y="177665"/>
                    <a:pt x="1089152" y="114165"/>
                  </a:cubicBezTo>
                  <a:cubicBezTo>
                    <a:pt x="1165352" y="50665"/>
                    <a:pt x="1122313" y="-25535"/>
                    <a:pt x="1114552" y="8332"/>
                  </a:cubicBezTo>
                  <a:cubicBezTo>
                    <a:pt x="1106791" y="42199"/>
                    <a:pt x="1040468" y="217176"/>
                    <a:pt x="1042585" y="317365"/>
                  </a:cubicBezTo>
                  <a:cubicBezTo>
                    <a:pt x="1044702" y="417554"/>
                    <a:pt x="1140657" y="548788"/>
                    <a:pt x="1118785" y="5755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F33BF3D4-1AE9-44C4-91C5-A7D0B67FE501}"/>
                </a:ext>
              </a:extLst>
            </p:cNvPr>
            <p:cNvSpPr/>
            <p:nvPr/>
          </p:nvSpPr>
          <p:spPr>
            <a:xfrm>
              <a:off x="4665215" y="5453985"/>
              <a:ext cx="1485120" cy="534945"/>
            </a:xfrm>
            <a:custGeom>
              <a:avLst/>
              <a:gdLst>
                <a:gd name="connsiteX0" fmla="*/ 8385 w 1485120"/>
                <a:gd name="connsiteY0" fmla="*/ 2782 h 534945"/>
                <a:gd name="connsiteX1" fmla="*/ 520618 w 1485120"/>
                <a:gd name="connsiteY1" fmla="*/ 218682 h 534945"/>
                <a:gd name="connsiteX2" fmla="*/ 956652 w 1485120"/>
                <a:gd name="connsiteY2" fmla="*/ 277948 h 534945"/>
                <a:gd name="connsiteX3" fmla="*/ 1473118 w 1485120"/>
                <a:gd name="connsiteY3" fmla="*/ 328748 h 534945"/>
                <a:gd name="connsiteX4" fmla="*/ 1291085 w 1485120"/>
                <a:gd name="connsiteY4" fmla="*/ 273715 h 534945"/>
                <a:gd name="connsiteX5" fmla="*/ 956652 w 1485120"/>
                <a:gd name="connsiteY5" fmla="*/ 354148 h 534945"/>
                <a:gd name="connsiteX6" fmla="*/ 664552 w 1485120"/>
                <a:gd name="connsiteY6" fmla="*/ 438815 h 534945"/>
                <a:gd name="connsiteX7" fmla="*/ 503685 w 1485120"/>
                <a:gd name="connsiteY7" fmla="*/ 531948 h 534945"/>
                <a:gd name="connsiteX8" fmla="*/ 495218 w 1485120"/>
                <a:gd name="connsiteY8" fmla="*/ 320282 h 534945"/>
                <a:gd name="connsiteX9" fmla="*/ 292018 w 1485120"/>
                <a:gd name="connsiteY9" fmla="*/ 176348 h 534945"/>
                <a:gd name="connsiteX10" fmla="*/ 211585 w 1485120"/>
                <a:gd name="connsiteY10" fmla="*/ 100148 h 534945"/>
                <a:gd name="connsiteX11" fmla="*/ 8385 w 1485120"/>
                <a:gd name="connsiteY11" fmla="*/ 2782 h 53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5120" h="534945">
                  <a:moveTo>
                    <a:pt x="8385" y="2782"/>
                  </a:moveTo>
                  <a:cubicBezTo>
                    <a:pt x="59890" y="22538"/>
                    <a:pt x="362574" y="172821"/>
                    <a:pt x="520618" y="218682"/>
                  </a:cubicBezTo>
                  <a:cubicBezTo>
                    <a:pt x="678662" y="264543"/>
                    <a:pt x="797902" y="259604"/>
                    <a:pt x="956652" y="277948"/>
                  </a:cubicBezTo>
                  <a:cubicBezTo>
                    <a:pt x="1115402" y="296292"/>
                    <a:pt x="1417379" y="329454"/>
                    <a:pt x="1473118" y="328748"/>
                  </a:cubicBezTo>
                  <a:cubicBezTo>
                    <a:pt x="1528857" y="328043"/>
                    <a:pt x="1377163" y="269482"/>
                    <a:pt x="1291085" y="273715"/>
                  </a:cubicBezTo>
                  <a:cubicBezTo>
                    <a:pt x="1205007" y="277948"/>
                    <a:pt x="1061074" y="326631"/>
                    <a:pt x="956652" y="354148"/>
                  </a:cubicBezTo>
                  <a:cubicBezTo>
                    <a:pt x="852230" y="381665"/>
                    <a:pt x="740046" y="409182"/>
                    <a:pt x="664552" y="438815"/>
                  </a:cubicBezTo>
                  <a:cubicBezTo>
                    <a:pt x="589058" y="468448"/>
                    <a:pt x="531907" y="551703"/>
                    <a:pt x="503685" y="531948"/>
                  </a:cubicBezTo>
                  <a:cubicBezTo>
                    <a:pt x="475463" y="512193"/>
                    <a:pt x="530496" y="379549"/>
                    <a:pt x="495218" y="320282"/>
                  </a:cubicBezTo>
                  <a:cubicBezTo>
                    <a:pt x="459940" y="261015"/>
                    <a:pt x="339290" y="213037"/>
                    <a:pt x="292018" y="176348"/>
                  </a:cubicBezTo>
                  <a:cubicBezTo>
                    <a:pt x="244746" y="139659"/>
                    <a:pt x="265913" y="126253"/>
                    <a:pt x="211585" y="100148"/>
                  </a:cubicBezTo>
                  <a:cubicBezTo>
                    <a:pt x="157257" y="74043"/>
                    <a:pt x="-43120" y="-16974"/>
                    <a:pt x="8385" y="27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CBEA36FE-CE47-4E8F-A954-20E8CBEDF8B8}"/>
                </a:ext>
              </a:extLst>
            </p:cNvPr>
            <p:cNvSpPr/>
            <p:nvPr/>
          </p:nvSpPr>
          <p:spPr>
            <a:xfrm>
              <a:off x="5926667" y="5229870"/>
              <a:ext cx="203465" cy="512294"/>
            </a:xfrm>
            <a:custGeom>
              <a:avLst/>
              <a:gdLst>
                <a:gd name="connsiteX0" fmla="*/ 182033 w 203465"/>
                <a:gd name="connsiteY0" fmla="*/ 2530 h 512294"/>
                <a:gd name="connsiteX1" fmla="*/ 0 w 203465"/>
                <a:gd name="connsiteY1" fmla="*/ 269230 h 512294"/>
                <a:gd name="connsiteX2" fmla="*/ 182033 w 203465"/>
                <a:gd name="connsiteY2" fmla="*/ 510530 h 512294"/>
                <a:gd name="connsiteX3" fmla="*/ 194733 w 203465"/>
                <a:gd name="connsiteY3" fmla="*/ 366597 h 512294"/>
                <a:gd name="connsiteX4" fmla="*/ 135466 w 203465"/>
                <a:gd name="connsiteY4" fmla="*/ 146463 h 512294"/>
                <a:gd name="connsiteX5" fmla="*/ 182033 w 203465"/>
                <a:gd name="connsiteY5" fmla="*/ 2530 h 51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465" h="512294">
                  <a:moveTo>
                    <a:pt x="182033" y="2530"/>
                  </a:moveTo>
                  <a:cubicBezTo>
                    <a:pt x="159455" y="22991"/>
                    <a:pt x="0" y="184563"/>
                    <a:pt x="0" y="269230"/>
                  </a:cubicBezTo>
                  <a:cubicBezTo>
                    <a:pt x="0" y="353897"/>
                    <a:pt x="149577" y="494302"/>
                    <a:pt x="182033" y="510530"/>
                  </a:cubicBezTo>
                  <a:cubicBezTo>
                    <a:pt x="214489" y="526758"/>
                    <a:pt x="202494" y="427275"/>
                    <a:pt x="194733" y="366597"/>
                  </a:cubicBezTo>
                  <a:cubicBezTo>
                    <a:pt x="186972" y="305919"/>
                    <a:pt x="143227" y="202202"/>
                    <a:pt x="135466" y="146463"/>
                  </a:cubicBezTo>
                  <a:cubicBezTo>
                    <a:pt x="127705" y="90724"/>
                    <a:pt x="204611" y="-17931"/>
                    <a:pt x="182033" y="25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0FD2F365-FD89-4EB7-B7E6-CD72D7ED9DA2}"/>
                </a:ext>
              </a:extLst>
            </p:cNvPr>
            <p:cNvSpPr/>
            <p:nvPr/>
          </p:nvSpPr>
          <p:spPr>
            <a:xfrm>
              <a:off x="4930490" y="5871590"/>
              <a:ext cx="328281" cy="401034"/>
            </a:xfrm>
            <a:custGeom>
              <a:avLst/>
              <a:gdLst>
                <a:gd name="connsiteX0" fmla="*/ 1343 w 328281"/>
                <a:gd name="connsiteY0" fmla="*/ 43 h 401034"/>
                <a:gd name="connsiteX1" fmla="*/ 73310 w 328281"/>
                <a:gd name="connsiteY1" fmla="*/ 139743 h 401034"/>
                <a:gd name="connsiteX2" fmla="*/ 323077 w 328281"/>
                <a:gd name="connsiteY2" fmla="*/ 397977 h 401034"/>
                <a:gd name="connsiteX3" fmla="*/ 246877 w 328281"/>
                <a:gd name="connsiteY3" fmla="*/ 275210 h 401034"/>
                <a:gd name="connsiteX4" fmla="*/ 297677 w 328281"/>
                <a:gd name="connsiteY4" fmla="*/ 177843 h 401034"/>
                <a:gd name="connsiteX5" fmla="*/ 119877 w 328281"/>
                <a:gd name="connsiteY5" fmla="*/ 152443 h 401034"/>
                <a:gd name="connsiteX6" fmla="*/ 1343 w 328281"/>
                <a:gd name="connsiteY6" fmla="*/ 43 h 401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281" h="401034">
                  <a:moveTo>
                    <a:pt x="1343" y="43"/>
                  </a:moveTo>
                  <a:cubicBezTo>
                    <a:pt x="-6418" y="-2074"/>
                    <a:pt x="19688" y="73421"/>
                    <a:pt x="73310" y="139743"/>
                  </a:cubicBezTo>
                  <a:cubicBezTo>
                    <a:pt x="126932" y="206065"/>
                    <a:pt x="294149" y="375399"/>
                    <a:pt x="323077" y="397977"/>
                  </a:cubicBezTo>
                  <a:cubicBezTo>
                    <a:pt x="352005" y="420555"/>
                    <a:pt x="251110" y="311899"/>
                    <a:pt x="246877" y="275210"/>
                  </a:cubicBezTo>
                  <a:cubicBezTo>
                    <a:pt x="242644" y="238521"/>
                    <a:pt x="318844" y="198304"/>
                    <a:pt x="297677" y="177843"/>
                  </a:cubicBezTo>
                  <a:cubicBezTo>
                    <a:pt x="276510" y="157382"/>
                    <a:pt x="164327" y="179960"/>
                    <a:pt x="119877" y="152443"/>
                  </a:cubicBezTo>
                  <a:cubicBezTo>
                    <a:pt x="75427" y="124926"/>
                    <a:pt x="9104" y="2160"/>
                    <a:pt x="1343" y="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AC1DBFA0-1CD4-4DAA-9F49-D3DFF4116640}"/>
                </a:ext>
              </a:extLst>
            </p:cNvPr>
            <p:cNvSpPr/>
            <p:nvPr/>
          </p:nvSpPr>
          <p:spPr>
            <a:xfrm>
              <a:off x="5550557" y="6370738"/>
              <a:ext cx="522882" cy="238304"/>
            </a:xfrm>
            <a:custGeom>
              <a:avLst/>
              <a:gdLst>
                <a:gd name="connsiteX0" fmla="*/ 515810 w 522882"/>
                <a:gd name="connsiteY0" fmla="*/ 237495 h 238304"/>
                <a:gd name="connsiteX1" fmla="*/ 477710 w 522882"/>
                <a:gd name="connsiteY1" fmla="*/ 114729 h 238304"/>
                <a:gd name="connsiteX2" fmla="*/ 134810 w 522882"/>
                <a:gd name="connsiteY2" fmla="*/ 13129 h 238304"/>
                <a:gd name="connsiteX3" fmla="*/ 7810 w 522882"/>
                <a:gd name="connsiteY3" fmla="*/ 72395 h 238304"/>
                <a:gd name="connsiteX4" fmla="*/ 338010 w 522882"/>
                <a:gd name="connsiteY4" fmla="*/ 429 h 238304"/>
                <a:gd name="connsiteX5" fmla="*/ 448076 w 522882"/>
                <a:gd name="connsiteY5" fmla="*/ 51229 h 238304"/>
                <a:gd name="connsiteX6" fmla="*/ 515810 w 522882"/>
                <a:gd name="connsiteY6" fmla="*/ 237495 h 23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2882" h="238304">
                  <a:moveTo>
                    <a:pt x="515810" y="237495"/>
                  </a:moveTo>
                  <a:cubicBezTo>
                    <a:pt x="520749" y="248078"/>
                    <a:pt x="541210" y="152123"/>
                    <a:pt x="477710" y="114729"/>
                  </a:cubicBezTo>
                  <a:cubicBezTo>
                    <a:pt x="414210" y="77335"/>
                    <a:pt x="213127" y="20185"/>
                    <a:pt x="134810" y="13129"/>
                  </a:cubicBezTo>
                  <a:cubicBezTo>
                    <a:pt x="56493" y="6073"/>
                    <a:pt x="-26057" y="74512"/>
                    <a:pt x="7810" y="72395"/>
                  </a:cubicBezTo>
                  <a:cubicBezTo>
                    <a:pt x="41677" y="70278"/>
                    <a:pt x="264632" y="3957"/>
                    <a:pt x="338010" y="429"/>
                  </a:cubicBezTo>
                  <a:cubicBezTo>
                    <a:pt x="411388" y="-3099"/>
                    <a:pt x="414915" y="15246"/>
                    <a:pt x="448076" y="51229"/>
                  </a:cubicBezTo>
                  <a:cubicBezTo>
                    <a:pt x="481237" y="87212"/>
                    <a:pt x="510871" y="226912"/>
                    <a:pt x="515810" y="2374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42BDA6F1-18C2-4C01-AB65-4741079BC068}"/>
                </a:ext>
              </a:extLst>
            </p:cNvPr>
            <p:cNvSpPr/>
            <p:nvPr/>
          </p:nvSpPr>
          <p:spPr>
            <a:xfrm>
              <a:off x="4369889" y="5829589"/>
              <a:ext cx="996944" cy="829750"/>
            </a:xfrm>
            <a:custGeom>
              <a:avLst/>
              <a:gdLst>
                <a:gd name="connsiteX0" fmla="*/ 37011 w 996944"/>
                <a:gd name="connsiteY0" fmla="*/ 16644 h 829750"/>
                <a:gd name="connsiteX1" fmla="*/ 100511 w 996944"/>
                <a:gd name="connsiteY1" fmla="*/ 118244 h 829750"/>
                <a:gd name="connsiteX2" fmla="*/ 714344 w 996944"/>
                <a:gd name="connsiteY2" fmla="*/ 511944 h 829750"/>
                <a:gd name="connsiteX3" fmla="*/ 811711 w 996944"/>
                <a:gd name="connsiteY3" fmla="*/ 825211 h 829750"/>
                <a:gd name="connsiteX4" fmla="*/ 981044 w 996944"/>
                <a:gd name="connsiteY4" fmla="*/ 693978 h 829750"/>
                <a:gd name="connsiteX5" fmla="*/ 976811 w 996944"/>
                <a:gd name="connsiteY5" fmla="*/ 638944 h 829750"/>
                <a:gd name="connsiteX6" fmla="*/ 866744 w 996944"/>
                <a:gd name="connsiteY6" fmla="*/ 554278 h 829750"/>
                <a:gd name="connsiteX7" fmla="*/ 849811 w 996944"/>
                <a:gd name="connsiteY7" fmla="*/ 444211 h 829750"/>
                <a:gd name="connsiteX8" fmla="*/ 773611 w 996944"/>
                <a:gd name="connsiteY8" fmla="*/ 495011 h 829750"/>
                <a:gd name="connsiteX9" fmla="*/ 473044 w 996944"/>
                <a:gd name="connsiteY9" fmla="*/ 414578 h 829750"/>
                <a:gd name="connsiteX10" fmla="*/ 37011 w 996944"/>
                <a:gd name="connsiteY10" fmla="*/ 16644 h 82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6944" h="829750">
                  <a:moveTo>
                    <a:pt x="37011" y="16644"/>
                  </a:moveTo>
                  <a:cubicBezTo>
                    <a:pt x="-25078" y="-32745"/>
                    <a:pt x="-12378" y="35694"/>
                    <a:pt x="100511" y="118244"/>
                  </a:cubicBezTo>
                  <a:cubicBezTo>
                    <a:pt x="213400" y="200794"/>
                    <a:pt x="595811" y="394116"/>
                    <a:pt x="714344" y="511944"/>
                  </a:cubicBezTo>
                  <a:cubicBezTo>
                    <a:pt x="832877" y="629772"/>
                    <a:pt x="767261" y="794872"/>
                    <a:pt x="811711" y="825211"/>
                  </a:cubicBezTo>
                  <a:cubicBezTo>
                    <a:pt x="856161" y="855550"/>
                    <a:pt x="953527" y="725022"/>
                    <a:pt x="981044" y="693978"/>
                  </a:cubicBezTo>
                  <a:cubicBezTo>
                    <a:pt x="1008561" y="662934"/>
                    <a:pt x="995861" y="662227"/>
                    <a:pt x="976811" y="638944"/>
                  </a:cubicBezTo>
                  <a:cubicBezTo>
                    <a:pt x="957761" y="615661"/>
                    <a:pt x="887911" y="586733"/>
                    <a:pt x="866744" y="554278"/>
                  </a:cubicBezTo>
                  <a:cubicBezTo>
                    <a:pt x="845577" y="521823"/>
                    <a:pt x="865333" y="454089"/>
                    <a:pt x="849811" y="444211"/>
                  </a:cubicBezTo>
                  <a:cubicBezTo>
                    <a:pt x="834289" y="434333"/>
                    <a:pt x="836405" y="499950"/>
                    <a:pt x="773611" y="495011"/>
                  </a:cubicBezTo>
                  <a:cubicBezTo>
                    <a:pt x="710817" y="490072"/>
                    <a:pt x="597222" y="489367"/>
                    <a:pt x="473044" y="414578"/>
                  </a:cubicBezTo>
                  <a:cubicBezTo>
                    <a:pt x="348866" y="339789"/>
                    <a:pt x="99100" y="66033"/>
                    <a:pt x="37011" y="166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E81C1553-C7B1-4BF0-B650-92C4AFBA6FD9}"/>
                </a:ext>
              </a:extLst>
            </p:cNvPr>
            <p:cNvSpPr/>
            <p:nvPr/>
          </p:nvSpPr>
          <p:spPr>
            <a:xfrm>
              <a:off x="3878312" y="5900926"/>
              <a:ext cx="850328" cy="963272"/>
            </a:xfrm>
            <a:custGeom>
              <a:avLst/>
              <a:gdLst>
                <a:gd name="connsiteX0" fmla="*/ 96788 w 850328"/>
                <a:gd name="connsiteY0" fmla="*/ 341 h 963272"/>
                <a:gd name="connsiteX1" fmla="*/ 401588 w 850328"/>
                <a:gd name="connsiteY1" fmla="*/ 135807 h 963272"/>
                <a:gd name="connsiteX2" fmla="*/ 634421 w 850328"/>
                <a:gd name="connsiteY2" fmla="*/ 372874 h 963272"/>
                <a:gd name="connsiteX3" fmla="*/ 850321 w 850328"/>
                <a:gd name="connsiteY3" fmla="*/ 385574 h 963272"/>
                <a:gd name="connsiteX4" fmla="*/ 642888 w 850328"/>
                <a:gd name="connsiteY4" fmla="*/ 482941 h 963272"/>
                <a:gd name="connsiteX5" fmla="*/ 752955 w 850328"/>
                <a:gd name="connsiteY5" fmla="*/ 787741 h 963272"/>
                <a:gd name="connsiteX6" fmla="*/ 609021 w 850328"/>
                <a:gd name="connsiteY6" fmla="*/ 957074 h 963272"/>
                <a:gd name="connsiteX7" fmla="*/ 426988 w 850328"/>
                <a:gd name="connsiteY7" fmla="*/ 889341 h 963272"/>
                <a:gd name="connsiteX8" fmla="*/ 426988 w 850328"/>
                <a:gd name="connsiteY8" fmla="*/ 546441 h 963272"/>
                <a:gd name="connsiteX9" fmla="*/ 316921 w 850328"/>
                <a:gd name="connsiteY9" fmla="*/ 300907 h 963272"/>
                <a:gd name="connsiteX10" fmla="*/ 278821 w 850328"/>
                <a:gd name="connsiteY10" fmla="*/ 203541 h 963272"/>
                <a:gd name="connsiteX11" fmla="*/ 198388 w 850328"/>
                <a:gd name="connsiteY11" fmla="*/ 127341 h 963272"/>
                <a:gd name="connsiteX12" fmla="*/ 3655 w 850328"/>
                <a:gd name="connsiteY12" fmla="*/ 97707 h 963272"/>
                <a:gd name="connsiteX13" fmla="*/ 96788 w 850328"/>
                <a:gd name="connsiteY13" fmla="*/ 341 h 96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328" h="963272">
                  <a:moveTo>
                    <a:pt x="96788" y="341"/>
                  </a:moveTo>
                  <a:cubicBezTo>
                    <a:pt x="163110" y="6691"/>
                    <a:pt x="311983" y="73718"/>
                    <a:pt x="401588" y="135807"/>
                  </a:cubicBezTo>
                  <a:cubicBezTo>
                    <a:pt x="491193" y="197896"/>
                    <a:pt x="559632" y="331246"/>
                    <a:pt x="634421" y="372874"/>
                  </a:cubicBezTo>
                  <a:cubicBezTo>
                    <a:pt x="709210" y="414502"/>
                    <a:pt x="848910" y="367230"/>
                    <a:pt x="850321" y="385574"/>
                  </a:cubicBezTo>
                  <a:cubicBezTo>
                    <a:pt x="851732" y="403918"/>
                    <a:pt x="659116" y="415913"/>
                    <a:pt x="642888" y="482941"/>
                  </a:cubicBezTo>
                  <a:cubicBezTo>
                    <a:pt x="626660" y="549969"/>
                    <a:pt x="758599" y="708719"/>
                    <a:pt x="752955" y="787741"/>
                  </a:cubicBezTo>
                  <a:cubicBezTo>
                    <a:pt x="747311" y="866763"/>
                    <a:pt x="663349" y="940141"/>
                    <a:pt x="609021" y="957074"/>
                  </a:cubicBezTo>
                  <a:cubicBezTo>
                    <a:pt x="554693" y="974007"/>
                    <a:pt x="457327" y="957780"/>
                    <a:pt x="426988" y="889341"/>
                  </a:cubicBezTo>
                  <a:cubicBezTo>
                    <a:pt x="396649" y="820902"/>
                    <a:pt x="445332" y="644513"/>
                    <a:pt x="426988" y="546441"/>
                  </a:cubicBezTo>
                  <a:cubicBezTo>
                    <a:pt x="408644" y="448369"/>
                    <a:pt x="341615" y="358057"/>
                    <a:pt x="316921" y="300907"/>
                  </a:cubicBezTo>
                  <a:cubicBezTo>
                    <a:pt x="292227" y="243757"/>
                    <a:pt x="298576" y="232469"/>
                    <a:pt x="278821" y="203541"/>
                  </a:cubicBezTo>
                  <a:cubicBezTo>
                    <a:pt x="259066" y="174613"/>
                    <a:pt x="244249" y="144980"/>
                    <a:pt x="198388" y="127341"/>
                  </a:cubicBezTo>
                  <a:cubicBezTo>
                    <a:pt x="152527" y="109702"/>
                    <a:pt x="20588" y="117463"/>
                    <a:pt x="3655" y="97707"/>
                  </a:cubicBezTo>
                  <a:cubicBezTo>
                    <a:pt x="-13278" y="77951"/>
                    <a:pt x="30466" y="-6009"/>
                    <a:pt x="96788" y="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3983C24C-A072-4C5C-9D8E-87407881D802}"/>
                </a:ext>
              </a:extLst>
            </p:cNvPr>
            <p:cNvSpPr/>
            <p:nvPr/>
          </p:nvSpPr>
          <p:spPr>
            <a:xfrm>
              <a:off x="5682821" y="3326968"/>
              <a:ext cx="407702" cy="867401"/>
            </a:xfrm>
            <a:custGeom>
              <a:avLst/>
              <a:gdLst>
                <a:gd name="connsiteX0" fmla="*/ 368729 w 407702"/>
                <a:gd name="connsiteY0" fmla="*/ 432 h 867401"/>
                <a:gd name="connsiteX1" fmla="*/ 327454 w 407702"/>
                <a:gd name="connsiteY1" fmla="*/ 178232 h 867401"/>
                <a:gd name="connsiteX2" fmla="*/ 365554 w 407702"/>
                <a:gd name="connsiteY2" fmla="*/ 317932 h 867401"/>
                <a:gd name="connsiteX3" fmla="*/ 330629 w 407702"/>
                <a:gd name="connsiteY3" fmla="*/ 451282 h 867401"/>
                <a:gd name="connsiteX4" fmla="*/ 289354 w 407702"/>
                <a:gd name="connsiteY4" fmla="*/ 495732 h 867401"/>
                <a:gd name="connsiteX5" fmla="*/ 346504 w 407702"/>
                <a:gd name="connsiteY5" fmla="*/ 505257 h 867401"/>
                <a:gd name="connsiteX6" fmla="*/ 327454 w 407702"/>
                <a:gd name="connsiteY6" fmla="*/ 625907 h 867401"/>
                <a:gd name="connsiteX7" fmla="*/ 286179 w 407702"/>
                <a:gd name="connsiteY7" fmla="*/ 791007 h 867401"/>
                <a:gd name="connsiteX8" fmla="*/ 276654 w 407702"/>
                <a:gd name="connsiteY8" fmla="*/ 867207 h 867401"/>
                <a:gd name="connsiteX9" fmla="*/ 429 w 407702"/>
                <a:gd name="connsiteY9" fmla="*/ 813232 h 867401"/>
                <a:gd name="connsiteX10" fmla="*/ 216329 w 407702"/>
                <a:gd name="connsiteY10" fmla="*/ 822757 h 867401"/>
                <a:gd name="connsiteX11" fmla="*/ 340154 w 407702"/>
                <a:gd name="connsiteY11" fmla="*/ 803707 h 867401"/>
                <a:gd name="connsiteX12" fmla="*/ 403654 w 407702"/>
                <a:gd name="connsiteY12" fmla="*/ 651307 h 867401"/>
                <a:gd name="connsiteX13" fmla="*/ 400479 w 407702"/>
                <a:gd name="connsiteY13" fmla="*/ 492557 h 867401"/>
                <a:gd name="connsiteX14" fmla="*/ 394129 w 407702"/>
                <a:gd name="connsiteY14" fmla="*/ 336982 h 867401"/>
                <a:gd name="connsiteX15" fmla="*/ 359204 w 407702"/>
                <a:gd name="connsiteY15" fmla="*/ 232207 h 867401"/>
                <a:gd name="connsiteX16" fmla="*/ 368729 w 407702"/>
                <a:gd name="connsiteY16" fmla="*/ 432 h 86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7702" h="867401">
                  <a:moveTo>
                    <a:pt x="368729" y="432"/>
                  </a:moveTo>
                  <a:cubicBezTo>
                    <a:pt x="363437" y="-8564"/>
                    <a:pt x="327983" y="125315"/>
                    <a:pt x="327454" y="178232"/>
                  </a:cubicBezTo>
                  <a:cubicBezTo>
                    <a:pt x="326925" y="231149"/>
                    <a:pt x="365025" y="272424"/>
                    <a:pt x="365554" y="317932"/>
                  </a:cubicBezTo>
                  <a:cubicBezTo>
                    <a:pt x="366083" y="363440"/>
                    <a:pt x="343329" y="421649"/>
                    <a:pt x="330629" y="451282"/>
                  </a:cubicBezTo>
                  <a:cubicBezTo>
                    <a:pt x="317929" y="480915"/>
                    <a:pt x="286708" y="486736"/>
                    <a:pt x="289354" y="495732"/>
                  </a:cubicBezTo>
                  <a:cubicBezTo>
                    <a:pt x="292000" y="504728"/>
                    <a:pt x="340154" y="483561"/>
                    <a:pt x="346504" y="505257"/>
                  </a:cubicBezTo>
                  <a:cubicBezTo>
                    <a:pt x="352854" y="526953"/>
                    <a:pt x="337508" y="578282"/>
                    <a:pt x="327454" y="625907"/>
                  </a:cubicBezTo>
                  <a:cubicBezTo>
                    <a:pt x="317400" y="673532"/>
                    <a:pt x="294646" y="750791"/>
                    <a:pt x="286179" y="791007"/>
                  </a:cubicBezTo>
                  <a:cubicBezTo>
                    <a:pt x="277712" y="831223"/>
                    <a:pt x="324279" y="863503"/>
                    <a:pt x="276654" y="867207"/>
                  </a:cubicBezTo>
                  <a:cubicBezTo>
                    <a:pt x="229029" y="870911"/>
                    <a:pt x="10483" y="820640"/>
                    <a:pt x="429" y="813232"/>
                  </a:cubicBezTo>
                  <a:cubicBezTo>
                    <a:pt x="-9625" y="805824"/>
                    <a:pt x="159708" y="824344"/>
                    <a:pt x="216329" y="822757"/>
                  </a:cubicBezTo>
                  <a:cubicBezTo>
                    <a:pt x="272950" y="821170"/>
                    <a:pt x="308933" y="832282"/>
                    <a:pt x="340154" y="803707"/>
                  </a:cubicBezTo>
                  <a:cubicBezTo>
                    <a:pt x="371375" y="775132"/>
                    <a:pt x="393600" y="703165"/>
                    <a:pt x="403654" y="651307"/>
                  </a:cubicBezTo>
                  <a:cubicBezTo>
                    <a:pt x="413708" y="599449"/>
                    <a:pt x="402066" y="544944"/>
                    <a:pt x="400479" y="492557"/>
                  </a:cubicBezTo>
                  <a:cubicBezTo>
                    <a:pt x="398892" y="440170"/>
                    <a:pt x="401008" y="380374"/>
                    <a:pt x="394129" y="336982"/>
                  </a:cubicBezTo>
                  <a:cubicBezTo>
                    <a:pt x="387250" y="293590"/>
                    <a:pt x="362908" y="283007"/>
                    <a:pt x="359204" y="232207"/>
                  </a:cubicBezTo>
                  <a:cubicBezTo>
                    <a:pt x="355500" y="181407"/>
                    <a:pt x="374021" y="9428"/>
                    <a:pt x="368729" y="4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46E04377-8135-431C-8C26-3CCC717FAA8E}"/>
                </a:ext>
              </a:extLst>
            </p:cNvPr>
            <p:cNvSpPr/>
            <p:nvPr/>
          </p:nvSpPr>
          <p:spPr>
            <a:xfrm>
              <a:off x="4968275" y="6596324"/>
              <a:ext cx="346379" cy="308780"/>
            </a:xfrm>
            <a:custGeom>
              <a:avLst/>
              <a:gdLst>
                <a:gd name="connsiteX0" fmla="*/ 52458 w 346379"/>
                <a:gd name="connsiteY0" fmla="*/ 299776 h 308780"/>
                <a:gd name="connsiteX1" fmla="*/ 181575 w 346379"/>
                <a:gd name="connsiteY1" fmla="*/ 301893 h 308780"/>
                <a:gd name="connsiteX2" fmla="*/ 126542 w 346379"/>
                <a:gd name="connsiteY2" fmla="*/ 244743 h 308780"/>
                <a:gd name="connsiteX3" fmla="*/ 1658 w 346379"/>
                <a:gd name="connsiteY3" fmla="*/ 1326 h 308780"/>
                <a:gd name="connsiteX4" fmla="*/ 71508 w 346379"/>
                <a:gd name="connsiteY4" fmla="*/ 149493 h 308780"/>
                <a:gd name="connsiteX5" fmla="*/ 297992 w 346379"/>
                <a:gd name="connsiteY5" fmla="*/ 198176 h 308780"/>
                <a:gd name="connsiteX6" fmla="*/ 327625 w 346379"/>
                <a:gd name="connsiteY6" fmla="*/ 229926 h 308780"/>
                <a:gd name="connsiteX7" fmla="*/ 52458 w 346379"/>
                <a:gd name="connsiteY7" fmla="*/ 299776 h 30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379" h="308780">
                  <a:moveTo>
                    <a:pt x="52458" y="299776"/>
                  </a:moveTo>
                  <a:cubicBezTo>
                    <a:pt x="28116" y="311770"/>
                    <a:pt x="169228" y="311065"/>
                    <a:pt x="181575" y="301893"/>
                  </a:cubicBezTo>
                  <a:cubicBezTo>
                    <a:pt x="193922" y="292721"/>
                    <a:pt x="156528" y="294837"/>
                    <a:pt x="126542" y="244743"/>
                  </a:cubicBezTo>
                  <a:cubicBezTo>
                    <a:pt x="96556" y="194649"/>
                    <a:pt x="10830" y="17201"/>
                    <a:pt x="1658" y="1326"/>
                  </a:cubicBezTo>
                  <a:cubicBezTo>
                    <a:pt x="-7514" y="-14549"/>
                    <a:pt x="22119" y="116685"/>
                    <a:pt x="71508" y="149493"/>
                  </a:cubicBezTo>
                  <a:cubicBezTo>
                    <a:pt x="120897" y="182301"/>
                    <a:pt x="255306" y="184771"/>
                    <a:pt x="297992" y="198176"/>
                  </a:cubicBezTo>
                  <a:cubicBezTo>
                    <a:pt x="340678" y="211581"/>
                    <a:pt x="365725" y="210876"/>
                    <a:pt x="327625" y="229926"/>
                  </a:cubicBezTo>
                  <a:cubicBezTo>
                    <a:pt x="289525" y="248976"/>
                    <a:pt x="76800" y="287782"/>
                    <a:pt x="52458" y="2997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7E33D348-AF51-447B-963D-5E23FE01F329}"/>
                </a:ext>
              </a:extLst>
            </p:cNvPr>
            <p:cNvSpPr/>
            <p:nvPr/>
          </p:nvSpPr>
          <p:spPr>
            <a:xfrm>
              <a:off x="4187129" y="4422570"/>
              <a:ext cx="746912" cy="402810"/>
            </a:xfrm>
            <a:custGeom>
              <a:avLst/>
              <a:gdLst>
                <a:gd name="connsiteX0" fmla="*/ 153096 w 746912"/>
                <a:gd name="connsiteY0" fmla="*/ 205 h 402810"/>
                <a:gd name="connsiteX1" fmla="*/ 146746 w 746912"/>
                <a:gd name="connsiteY1" fmla="*/ 73230 h 402810"/>
                <a:gd name="connsiteX2" fmla="*/ 330896 w 746912"/>
                <a:gd name="connsiteY2" fmla="*/ 371680 h 402810"/>
                <a:gd name="connsiteX3" fmla="*/ 299146 w 746912"/>
                <a:gd name="connsiteY3" fmla="*/ 390730 h 402810"/>
                <a:gd name="connsiteX4" fmla="*/ 67371 w 746912"/>
                <a:gd name="connsiteY4" fmla="*/ 346280 h 402810"/>
                <a:gd name="connsiteX5" fmla="*/ 3871 w 746912"/>
                <a:gd name="connsiteY5" fmla="*/ 324055 h 402810"/>
                <a:gd name="connsiteX6" fmla="*/ 156271 w 746912"/>
                <a:gd name="connsiteY6" fmla="*/ 285955 h 402810"/>
                <a:gd name="connsiteX7" fmla="*/ 746821 w 746912"/>
                <a:gd name="connsiteY7" fmla="*/ 130380 h 402810"/>
                <a:gd name="connsiteX8" fmla="*/ 200721 w 746912"/>
                <a:gd name="connsiteY8" fmla="*/ 162130 h 402810"/>
                <a:gd name="connsiteX9" fmla="*/ 80071 w 746912"/>
                <a:gd name="connsiteY9" fmla="*/ 54180 h 402810"/>
                <a:gd name="connsiteX10" fmla="*/ 153096 w 746912"/>
                <a:gd name="connsiteY10" fmla="*/ 205 h 40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6912" h="402810">
                  <a:moveTo>
                    <a:pt x="153096" y="205"/>
                  </a:moveTo>
                  <a:cubicBezTo>
                    <a:pt x="164209" y="3380"/>
                    <a:pt x="117113" y="11318"/>
                    <a:pt x="146746" y="73230"/>
                  </a:cubicBezTo>
                  <a:cubicBezTo>
                    <a:pt x="176379" y="135142"/>
                    <a:pt x="305496" y="318763"/>
                    <a:pt x="330896" y="371680"/>
                  </a:cubicBezTo>
                  <a:cubicBezTo>
                    <a:pt x="356296" y="424597"/>
                    <a:pt x="343067" y="394963"/>
                    <a:pt x="299146" y="390730"/>
                  </a:cubicBezTo>
                  <a:cubicBezTo>
                    <a:pt x="255225" y="386497"/>
                    <a:pt x="116583" y="357392"/>
                    <a:pt x="67371" y="346280"/>
                  </a:cubicBezTo>
                  <a:cubicBezTo>
                    <a:pt x="18159" y="335168"/>
                    <a:pt x="-10946" y="334109"/>
                    <a:pt x="3871" y="324055"/>
                  </a:cubicBezTo>
                  <a:cubicBezTo>
                    <a:pt x="18688" y="314001"/>
                    <a:pt x="156271" y="285955"/>
                    <a:pt x="156271" y="285955"/>
                  </a:cubicBezTo>
                  <a:cubicBezTo>
                    <a:pt x="280096" y="253676"/>
                    <a:pt x="739413" y="151017"/>
                    <a:pt x="746821" y="130380"/>
                  </a:cubicBezTo>
                  <a:cubicBezTo>
                    <a:pt x="754229" y="109743"/>
                    <a:pt x="311846" y="174830"/>
                    <a:pt x="200721" y="162130"/>
                  </a:cubicBezTo>
                  <a:cubicBezTo>
                    <a:pt x="89596" y="149430"/>
                    <a:pt x="89067" y="76934"/>
                    <a:pt x="80071" y="54180"/>
                  </a:cubicBezTo>
                  <a:cubicBezTo>
                    <a:pt x="71075" y="31426"/>
                    <a:pt x="141983" y="-2970"/>
                    <a:pt x="153096" y="2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F5BDF2E6-A454-421E-A928-692462082961}"/>
                </a:ext>
              </a:extLst>
            </p:cNvPr>
            <p:cNvSpPr/>
            <p:nvPr/>
          </p:nvSpPr>
          <p:spPr>
            <a:xfrm>
              <a:off x="874293" y="3777856"/>
              <a:ext cx="1701783" cy="841820"/>
            </a:xfrm>
            <a:custGeom>
              <a:avLst/>
              <a:gdLst>
                <a:gd name="connsiteX0" fmla="*/ 1665707 w 1701783"/>
                <a:gd name="connsiteY0" fmla="*/ 6744 h 841820"/>
                <a:gd name="connsiteX1" fmla="*/ 1430757 w 1701783"/>
                <a:gd name="connsiteY1" fmla="*/ 19444 h 841820"/>
                <a:gd name="connsiteX2" fmla="*/ 1276240 w 1701783"/>
                <a:gd name="connsiteY2" fmla="*/ 104111 h 841820"/>
                <a:gd name="connsiteX3" fmla="*/ 1153474 w 1701783"/>
                <a:gd name="connsiteY3" fmla="*/ 157027 h 841820"/>
                <a:gd name="connsiteX4" fmla="*/ 1136540 w 1701783"/>
                <a:gd name="connsiteY4" fmla="*/ 279794 h 841820"/>
                <a:gd name="connsiteX5" fmla="*/ 1041290 w 1701783"/>
                <a:gd name="connsiteY5" fmla="*/ 355994 h 841820"/>
                <a:gd name="connsiteX6" fmla="*/ 988374 w 1701783"/>
                <a:gd name="connsiteY6" fmla="*/ 305194 h 841820"/>
                <a:gd name="connsiteX7" fmla="*/ 838090 w 1701783"/>
                <a:gd name="connsiteY7" fmla="*/ 379277 h 841820"/>
                <a:gd name="connsiteX8" fmla="*/ 795757 w 1701783"/>
                <a:gd name="connsiteY8" fmla="*/ 398327 h 841820"/>
                <a:gd name="connsiteX9" fmla="*/ 768240 w 1701783"/>
                <a:gd name="connsiteY9" fmla="*/ 499927 h 841820"/>
                <a:gd name="connsiteX10" fmla="*/ 672990 w 1701783"/>
                <a:gd name="connsiteY10" fmla="*/ 421611 h 841820"/>
                <a:gd name="connsiteX11" fmla="*/ 567157 w 1701783"/>
                <a:gd name="connsiteY11" fmla="*/ 491461 h 841820"/>
                <a:gd name="connsiteX12" fmla="*/ 431690 w 1701783"/>
                <a:gd name="connsiteY12" fmla="*/ 593061 h 841820"/>
                <a:gd name="connsiteX13" fmla="*/ 418990 w 1701783"/>
                <a:gd name="connsiteY13" fmla="*/ 720061 h 841820"/>
                <a:gd name="connsiteX14" fmla="*/ 226374 w 1701783"/>
                <a:gd name="connsiteY14" fmla="*/ 730644 h 841820"/>
                <a:gd name="connsiteX15" fmla="*/ 4124 w 1701783"/>
                <a:gd name="connsiteY15" fmla="*/ 840711 h 841820"/>
                <a:gd name="connsiteX16" fmla="*/ 95140 w 1701783"/>
                <a:gd name="connsiteY16" fmla="*/ 789911 h 841820"/>
                <a:gd name="connsiteX17" fmla="*/ 260240 w 1701783"/>
                <a:gd name="connsiteY17" fmla="*/ 832244 h 841820"/>
                <a:gd name="connsiteX18" fmla="*/ 630657 w 1701783"/>
                <a:gd name="connsiteY18" fmla="*/ 626927 h 841820"/>
                <a:gd name="connsiteX19" fmla="*/ 897357 w 1701783"/>
                <a:gd name="connsiteY19" fmla="*/ 459711 h 841820"/>
                <a:gd name="connsiteX20" fmla="*/ 1227557 w 1701783"/>
                <a:gd name="connsiteY20" fmla="*/ 267094 h 841820"/>
                <a:gd name="connsiteX21" fmla="*/ 1485790 w 1701783"/>
                <a:gd name="connsiteY21" fmla="*/ 186661 h 841820"/>
                <a:gd name="connsiteX22" fmla="*/ 1701690 w 1701783"/>
                <a:gd name="connsiteY22" fmla="*/ 82944 h 841820"/>
                <a:gd name="connsiteX23" fmla="*/ 1460390 w 1701783"/>
                <a:gd name="connsiteY23" fmla="*/ 106227 h 841820"/>
                <a:gd name="connsiteX24" fmla="*/ 1665707 w 1701783"/>
                <a:gd name="connsiteY24" fmla="*/ 6744 h 84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01783" h="841820">
                  <a:moveTo>
                    <a:pt x="1665707" y="6744"/>
                  </a:moveTo>
                  <a:cubicBezTo>
                    <a:pt x="1660768" y="-7720"/>
                    <a:pt x="1495668" y="3216"/>
                    <a:pt x="1430757" y="19444"/>
                  </a:cubicBezTo>
                  <a:cubicBezTo>
                    <a:pt x="1365846" y="35672"/>
                    <a:pt x="1322454" y="81181"/>
                    <a:pt x="1276240" y="104111"/>
                  </a:cubicBezTo>
                  <a:cubicBezTo>
                    <a:pt x="1230026" y="127041"/>
                    <a:pt x="1176757" y="127747"/>
                    <a:pt x="1153474" y="157027"/>
                  </a:cubicBezTo>
                  <a:cubicBezTo>
                    <a:pt x="1130191" y="186307"/>
                    <a:pt x="1155237" y="246633"/>
                    <a:pt x="1136540" y="279794"/>
                  </a:cubicBezTo>
                  <a:cubicBezTo>
                    <a:pt x="1117843" y="312955"/>
                    <a:pt x="1065984" y="351761"/>
                    <a:pt x="1041290" y="355994"/>
                  </a:cubicBezTo>
                  <a:cubicBezTo>
                    <a:pt x="1016596" y="360227"/>
                    <a:pt x="1022241" y="301314"/>
                    <a:pt x="988374" y="305194"/>
                  </a:cubicBezTo>
                  <a:cubicBezTo>
                    <a:pt x="954507" y="309075"/>
                    <a:pt x="870193" y="363755"/>
                    <a:pt x="838090" y="379277"/>
                  </a:cubicBezTo>
                  <a:cubicBezTo>
                    <a:pt x="805987" y="394799"/>
                    <a:pt x="807399" y="378219"/>
                    <a:pt x="795757" y="398327"/>
                  </a:cubicBezTo>
                  <a:cubicBezTo>
                    <a:pt x="784115" y="418435"/>
                    <a:pt x="788701" y="496046"/>
                    <a:pt x="768240" y="499927"/>
                  </a:cubicBezTo>
                  <a:cubicBezTo>
                    <a:pt x="747779" y="503808"/>
                    <a:pt x="706504" y="423022"/>
                    <a:pt x="672990" y="421611"/>
                  </a:cubicBezTo>
                  <a:cubicBezTo>
                    <a:pt x="639476" y="420200"/>
                    <a:pt x="607374" y="462886"/>
                    <a:pt x="567157" y="491461"/>
                  </a:cubicBezTo>
                  <a:cubicBezTo>
                    <a:pt x="526940" y="520036"/>
                    <a:pt x="456384" y="554961"/>
                    <a:pt x="431690" y="593061"/>
                  </a:cubicBezTo>
                  <a:cubicBezTo>
                    <a:pt x="406996" y="631161"/>
                    <a:pt x="453209" y="697131"/>
                    <a:pt x="418990" y="720061"/>
                  </a:cubicBezTo>
                  <a:cubicBezTo>
                    <a:pt x="384771" y="742991"/>
                    <a:pt x="295518" y="710536"/>
                    <a:pt x="226374" y="730644"/>
                  </a:cubicBezTo>
                  <a:cubicBezTo>
                    <a:pt x="157230" y="750752"/>
                    <a:pt x="25996" y="830833"/>
                    <a:pt x="4124" y="840711"/>
                  </a:cubicBezTo>
                  <a:cubicBezTo>
                    <a:pt x="-17748" y="850589"/>
                    <a:pt x="52454" y="791322"/>
                    <a:pt x="95140" y="789911"/>
                  </a:cubicBezTo>
                  <a:cubicBezTo>
                    <a:pt x="137826" y="788500"/>
                    <a:pt x="170987" y="859408"/>
                    <a:pt x="260240" y="832244"/>
                  </a:cubicBezTo>
                  <a:cubicBezTo>
                    <a:pt x="349493" y="805080"/>
                    <a:pt x="524471" y="689016"/>
                    <a:pt x="630657" y="626927"/>
                  </a:cubicBezTo>
                  <a:cubicBezTo>
                    <a:pt x="736843" y="564838"/>
                    <a:pt x="797874" y="519683"/>
                    <a:pt x="897357" y="459711"/>
                  </a:cubicBezTo>
                  <a:cubicBezTo>
                    <a:pt x="996840" y="399739"/>
                    <a:pt x="1129485" y="312602"/>
                    <a:pt x="1227557" y="267094"/>
                  </a:cubicBezTo>
                  <a:cubicBezTo>
                    <a:pt x="1325629" y="221586"/>
                    <a:pt x="1406768" y="217353"/>
                    <a:pt x="1485790" y="186661"/>
                  </a:cubicBezTo>
                  <a:cubicBezTo>
                    <a:pt x="1564812" y="155969"/>
                    <a:pt x="1705923" y="96350"/>
                    <a:pt x="1701690" y="82944"/>
                  </a:cubicBezTo>
                  <a:cubicBezTo>
                    <a:pt x="1697457" y="69538"/>
                    <a:pt x="1472384" y="114341"/>
                    <a:pt x="1460390" y="106227"/>
                  </a:cubicBezTo>
                  <a:cubicBezTo>
                    <a:pt x="1448396" y="98113"/>
                    <a:pt x="1670646" y="21208"/>
                    <a:pt x="1665707" y="6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0FC0AC59-6C29-4094-8891-22EF26BDEB49}"/>
                </a:ext>
              </a:extLst>
            </p:cNvPr>
            <p:cNvSpPr/>
            <p:nvPr/>
          </p:nvSpPr>
          <p:spPr>
            <a:xfrm>
              <a:off x="4440016" y="5133321"/>
              <a:ext cx="901796" cy="588926"/>
            </a:xfrm>
            <a:custGeom>
              <a:avLst/>
              <a:gdLst>
                <a:gd name="connsiteX0" fmla="*/ 4984 w 901796"/>
                <a:gd name="connsiteY0" fmla="*/ 654 h 588926"/>
                <a:gd name="connsiteX1" fmla="*/ 55784 w 901796"/>
                <a:gd name="connsiteY1" fmla="*/ 137179 h 588926"/>
                <a:gd name="connsiteX2" fmla="*/ 252634 w 901796"/>
                <a:gd name="connsiteY2" fmla="*/ 359429 h 588926"/>
                <a:gd name="connsiteX3" fmla="*/ 900334 w 901796"/>
                <a:gd name="connsiteY3" fmla="*/ 588029 h 588926"/>
                <a:gd name="connsiteX4" fmla="*/ 420909 w 901796"/>
                <a:gd name="connsiteY4" fmla="*/ 429279 h 588926"/>
                <a:gd name="connsiteX5" fmla="*/ 154209 w 901796"/>
                <a:gd name="connsiteY5" fmla="*/ 191154 h 588926"/>
                <a:gd name="connsiteX6" fmla="*/ 4984 w 901796"/>
                <a:gd name="connsiteY6" fmla="*/ 654 h 58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96" h="588926">
                  <a:moveTo>
                    <a:pt x="4984" y="654"/>
                  </a:moveTo>
                  <a:cubicBezTo>
                    <a:pt x="-11420" y="-8342"/>
                    <a:pt x="14509" y="77383"/>
                    <a:pt x="55784" y="137179"/>
                  </a:cubicBezTo>
                  <a:cubicBezTo>
                    <a:pt x="97059" y="196975"/>
                    <a:pt x="111876" y="284287"/>
                    <a:pt x="252634" y="359429"/>
                  </a:cubicBezTo>
                  <a:cubicBezTo>
                    <a:pt x="393392" y="434571"/>
                    <a:pt x="872288" y="576387"/>
                    <a:pt x="900334" y="588029"/>
                  </a:cubicBezTo>
                  <a:cubicBezTo>
                    <a:pt x="928380" y="599671"/>
                    <a:pt x="545263" y="495425"/>
                    <a:pt x="420909" y="429279"/>
                  </a:cubicBezTo>
                  <a:cubicBezTo>
                    <a:pt x="296555" y="363133"/>
                    <a:pt x="223530" y="259946"/>
                    <a:pt x="154209" y="191154"/>
                  </a:cubicBezTo>
                  <a:cubicBezTo>
                    <a:pt x="84888" y="122362"/>
                    <a:pt x="21388" y="9650"/>
                    <a:pt x="4984" y="6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8179954E-52E1-4D39-8BBB-43D5372E9A70}"/>
                </a:ext>
              </a:extLst>
            </p:cNvPr>
            <p:cNvSpPr/>
            <p:nvPr/>
          </p:nvSpPr>
          <p:spPr>
            <a:xfrm>
              <a:off x="4915783" y="5484240"/>
              <a:ext cx="313825" cy="491727"/>
            </a:xfrm>
            <a:custGeom>
              <a:avLst/>
              <a:gdLst>
                <a:gd name="connsiteX0" fmla="*/ 2292 w 313825"/>
                <a:gd name="connsiteY0" fmla="*/ 2160 h 491727"/>
                <a:gd name="connsiteX1" fmla="*/ 72142 w 313825"/>
                <a:gd name="connsiteY1" fmla="*/ 173610 h 491727"/>
                <a:gd name="connsiteX2" fmla="*/ 195967 w 313825"/>
                <a:gd name="connsiteY2" fmla="*/ 487935 h 491727"/>
                <a:gd name="connsiteX3" fmla="*/ 199142 w 313825"/>
                <a:gd name="connsiteY3" fmla="*/ 338710 h 491727"/>
                <a:gd name="connsiteX4" fmla="*/ 313442 w 313825"/>
                <a:gd name="connsiteY4" fmla="*/ 205360 h 491727"/>
                <a:gd name="connsiteX5" fmla="*/ 154692 w 313825"/>
                <a:gd name="connsiteY5" fmla="*/ 84710 h 491727"/>
                <a:gd name="connsiteX6" fmla="*/ 2292 w 313825"/>
                <a:gd name="connsiteY6" fmla="*/ 2160 h 49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825" h="491727">
                  <a:moveTo>
                    <a:pt x="2292" y="2160"/>
                  </a:moveTo>
                  <a:cubicBezTo>
                    <a:pt x="-11466" y="16977"/>
                    <a:pt x="39863" y="92647"/>
                    <a:pt x="72142" y="173610"/>
                  </a:cubicBezTo>
                  <a:cubicBezTo>
                    <a:pt x="104421" y="254573"/>
                    <a:pt x="174800" y="460418"/>
                    <a:pt x="195967" y="487935"/>
                  </a:cubicBezTo>
                  <a:cubicBezTo>
                    <a:pt x="217134" y="515452"/>
                    <a:pt x="179563" y="385806"/>
                    <a:pt x="199142" y="338710"/>
                  </a:cubicBezTo>
                  <a:cubicBezTo>
                    <a:pt x="218721" y="291614"/>
                    <a:pt x="320850" y="247693"/>
                    <a:pt x="313442" y="205360"/>
                  </a:cubicBezTo>
                  <a:cubicBezTo>
                    <a:pt x="306034" y="163027"/>
                    <a:pt x="204963" y="116989"/>
                    <a:pt x="154692" y="84710"/>
                  </a:cubicBezTo>
                  <a:cubicBezTo>
                    <a:pt x="104421" y="52431"/>
                    <a:pt x="16050" y="-12657"/>
                    <a:pt x="2292" y="21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05" name="グループ化 1204">
            <a:extLst>
              <a:ext uri="{FF2B5EF4-FFF2-40B4-BE49-F238E27FC236}">
                <a16:creationId xmlns:a16="http://schemas.microsoft.com/office/drawing/2014/main" id="{1E477810-F673-4DF5-B9BE-3334C3C9A532}"/>
              </a:ext>
            </a:extLst>
          </p:cNvPr>
          <p:cNvGrpSpPr/>
          <p:nvPr/>
        </p:nvGrpSpPr>
        <p:grpSpPr>
          <a:xfrm>
            <a:off x="5113274" y="3471464"/>
            <a:ext cx="2091859" cy="2773220"/>
            <a:chOff x="5113274" y="3471464"/>
            <a:chExt cx="2091859" cy="2773220"/>
          </a:xfrm>
        </p:grpSpPr>
        <p:sp>
          <p:nvSpPr>
            <p:cNvPr id="1199" name="フリーフォーム: 図形 1198">
              <a:extLst>
                <a:ext uri="{FF2B5EF4-FFF2-40B4-BE49-F238E27FC236}">
                  <a16:creationId xmlns:a16="http://schemas.microsoft.com/office/drawing/2014/main" id="{5F203523-7494-4C0F-AE0E-B1A1137D61AB}"/>
                </a:ext>
              </a:extLst>
            </p:cNvPr>
            <p:cNvSpPr/>
            <p:nvPr/>
          </p:nvSpPr>
          <p:spPr>
            <a:xfrm>
              <a:off x="5113274" y="3471464"/>
              <a:ext cx="520675" cy="254761"/>
            </a:xfrm>
            <a:custGeom>
              <a:avLst/>
              <a:gdLst>
                <a:gd name="connsiteX0" fmla="*/ 593 w 520675"/>
                <a:gd name="connsiteY0" fmla="*/ 164969 h 254761"/>
                <a:gd name="connsiteX1" fmla="*/ 275759 w 520675"/>
                <a:gd name="connsiteY1" fmla="*/ 169203 h 254761"/>
                <a:gd name="connsiteX2" fmla="*/ 428159 w 520675"/>
                <a:gd name="connsiteY2" fmla="*/ 253869 h 254761"/>
                <a:gd name="connsiteX3" fmla="*/ 385826 w 520675"/>
                <a:gd name="connsiteY3" fmla="*/ 211536 h 254761"/>
                <a:gd name="connsiteX4" fmla="*/ 335026 w 520675"/>
                <a:gd name="connsiteY4" fmla="*/ 177669 h 254761"/>
                <a:gd name="connsiteX5" fmla="*/ 356193 w 520675"/>
                <a:gd name="connsiteY5" fmla="*/ 169203 h 254761"/>
                <a:gd name="connsiteX6" fmla="*/ 517059 w 520675"/>
                <a:gd name="connsiteY6" fmla="*/ 135336 h 254761"/>
                <a:gd name="connsiteX7" fmla="*/ 462026 w 520675"/>
                <a:gd name="connsiteY7" fmla="*/ 101469 h 254761"/>
                <a:gd name="connsiteX8" fmla="*/ 390059 w 520675"/>
                <a:gd name="connsiteY8" fmla="*/ 4103 h 254761"/>
                <a:gd name="connsiteX9" fmla="*/ 199559 w 520675"/>
                <a:gd name="connsiteY9" fmla="*/ 16803 h 254761"/>
                <a:gd name="connsiteX10" fmla="*/ 38693 w 520675"/>
                <a:gd name="connsiteY10" fmla="*/ 29503 h 254761"/>
                <a:gd name="connsiteX11" fmla="*/ 220726 w 520675"/>
                <a:gd name="connsiteY11" fmla="*/ 63369 h 254761"/>
                <a:gd name="connsiteX12" fmla="*/ 385826 w 520675"/>
                <a:gd name="connsiteY12" fmla="*/ 59136 h 254761"/>
                <a:gd name="connsiteX13" fmla="*/ 432393 w 520675"/>
                <a:gd name="connsiteY13" fmla="*/ 80303 h 254761"/>
                <a:gd name="connsiteX14" fmla="*/ 356193 w 520675"/>
                <a:gd name="connsiteY14" fmla="*/ 135336 h 254761"/>
                <a:gd name="connsiteX15" fmla="*/ 593 w 520675"/>
                <a:gd name="connsiteY15" fmla="*/ 164969 h 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0675" h="254761">
                  <a:moveTo>
                    <a:pt x="593" y="164969"/>
                  </a:moveTo>
                  <a:cubicBezTo>
                    <a:pt x="-12813" y="170614"/>
                    <a:pt x="204498" y="154386"/>
                    <a:pt x="275759" y="169203"/>
                  </a:cubicBezTo>
                  <a:cubicBezTo>
                    <a:pt x="347020" y="184020"/>
                    <a:pt x="409815" y="246814"/>
                    <a:pt x="428159" y="253869"/>
                  </a:cubicBezTo>
                  <a:cubicBezTo>
                    <a:pt x="446504" y="260925"/>
                    <a:pt x="401348" y="224236"/>
                    <a:pt x="385826" y="211536"/>
                  </a:cubicBezTo>
                  <a:cubicBezTo>
                    <a:pt x="370304" y="198836"/>
                    <a:pt x="339965" y="184724"/>
                    <a:pt x="335026" y="177669"/>
                  </a:cubicBezTo>
                  <a:cubicBezTo>
                    <a:pt x="330087" y="170614"/>
                    <a:pt x="325854" y="176259"/>
                    <a:pt x="356193" y="169203"/>
                  </a:cubicBezTo>
                  <a:cubicBezTo>
                    <a:pt x="386532" y="162147"/>
                    <a:pt x="499420" y="146625"/>
                    <a:pt x="517059" y="135336"/>
                  </a:cubicBezTo>
                  <a:cubicBezTo>
                    <a:pt x="534698" y="124047"/>
                    <a:pt x="483193" y="123341"/>
                    <a:pt x="462026" y="101469"/>
                  </a:cubicBezTo>
                  <a:cubicBezTo>
                    <a:pt x="440859" y="79597"/>
                    <a:pt x="433803" y="18214"/>
                    <a:pt x="390059" y="4103"/>
                  </a:cubicBezTo>
                  <a:cubicBezTo>
                    <a:pt x="346315" y="-10008"/>
                    <a:pt x="199559" y="16803"/>
                    <a:pt x="199559" y="16803"/>
                  </a:cubicBezTo>
                  <a:cubicBezTo>
                    <a:pt x="140998" y="21036"/>
                    <a:pt x="35165" y="21742"/>
                    <a:pt x="38693" y="29503"/>
                  </a:cubicBezTo>
                  <a:cubicBezTo>
                    <a:pt x="42221" y="37264"/>
                    <a:pt x="162871" y="58430"/>
                    <a:pt x="220726" y="63369"/>
                  </a:cubicBezTo>
                  <a:cubicBezTo>
                    <a:pt x="278582" y="68308"/>
                    <a:pt x="350548" y="56314"/>
                    <a:pt x="385826" y="59136"/>
                  </a:cubicBezTo>
                  <a:cubicBezTo>
                    <a:pt x="421104" y="61958"/>
                    <a:pt x="437332" y="67603"/>
                    <a:pt x="432393" y="80303"/>
                  </a:cubicBezTo>
                  <a:cubicBezTo>
                    <a:pt x="427454" y="93003"/>
                    <a:pt x="428160" y="120519"/>
                    <a:pt x="356193" y="135336"/>
                  </a:cubicBezTo>
                  <a:cubicBezTo>
                    <a:pt x="284226" y="150153"/>
                    <a:pt x="13999" y="159324"/>
                    <a:pt x="593" y="1649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フリーフォーム: 図形 1199">
              <a:extLst>
                <a:ext uri="{FF2B5EF4-FFF2-40B4-BE49-F238E27FC236}">
                  <a16:creationId xmlns:a16="http://schemas.microsoft.com/office/drawing/2014/main" id="{E539425E-9671-4AA2-9465-B46542ADDF0E}"/>
                </a:ext>
              </a:extLst>
            </p:cNvPr>
            <p:cNvSpPr/>
            <p:nvPr/>
          </p:nvSpPr>
          <p:spPr>
            <a:xfrm>
              <a:off x="6650444" y="3531079"/>
              <a:ext cx="554689" cy="218534"/>
            </a:xfrm>
            <a:custGeom>
              <a:avLst/>
              <a:gdLst>
                <a:gd name="connsiteX0" fmla="*/ 123 w 554689"/>
                <a:gd name="connsiteY0" fmla="*/ 16454 h 218534"/>
                <a:gd name="connsiteX1" fmla="*/ 173689 w 554689"/>
                <a:gd name="connsiteY1" fmla="*/ 101121 h 218534"/>
                <a:gd name="connsiteX2" fmla="*/ 203323 w 554689"/>
                <a:gd name="connsiteY2" fmla="*/ 215421 h 218534"/>
                <a:gd name="connsiteX3" fmla="*/ 385356 w 554689"/>
                <a:gd name="connsiteY3" fmla="*/ 185788 h 218534"/>
                <a:gd name="connsiteX4" fmla="*/ 554689 w 554689"/>
                <a:gd name="connsiteY4" fmla="*/ 181554 h 218534"/>
                <a:gd name="connsiteX5" fmla="*/ 385356 w 554689"/>
                <a:gd name="connsiteY5" fmla="*/ 126521 h 218534"/>
                <a:gd name="connsiteX6" fmla="*/ 194856 w 554689"/>
                <a:gd name="connsiteY6" fmla="*/ 3754 h 218534"/>
                <a:gd name="connsiteX7" fmla="*/ 292223 w 554689"/>
                <a:gd name="connsiteY7" fmla="*/ 29154 h 218534"/>
                <a:gd name="connsiteX8" fmla="*/ 457323 w 554689"/>
                <a:gd name="connsiteY8" fmla="*/ 71488 h 218534"/>
                <a:gd name="connsiteX9" fmla="*/ 203323 w 554689"/>
                <a:gd name="connsiteY9" fmla="*/ 122288 h 218534"/>
                <a:gd name="connsiteX10" fmla="*/ 123 w 554689"/>
                <a:gd name="connsiteY10" fmla="*/ 16454 h 218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4689" h="218534">
                  <a:moveTo>
                    <a:pt x="123" y="16454"/>
                  </a:moveTo>
                  <a:cubicBezTo>
                    <a:pt x="-4816" y="12926"/>
                    <a:pt x="139822" y="67960"/>
                    <a:pt x="173689" y="101121"/>
                  </a:cubicBezTo>
                  <a:cubicBezTo>
                    <a:pt x="207556" y="134282"/>
                    <a:pt x="168045" y="201310"/>
                    <a:pt x="203323" y="215421"/>
                  </a:cubicBezTo>
                  <a:cubicBezTo>
                    <a:pt x="238601" y="229532"/>
                    <a:pt x="326795" y="191433"/>
                    <a:pt x="385356" y="185788"/>
                  </a:cubicBezTo>
                  <a:cubicBezTo>
                    <a:pt x="443917" y="180144"/>
                    <a:pt x="554689" y="191432"/>
                    <a:pt x="554689" y="181554"/>
                  </a:cubicBezTo>
                  <a:cubicBezTo>
                    <a:pt x="554689" y="171676"/>
                    <a:pt x="445328" y="156154"/>
                    <a:pt x="385356" y="126521"/>
                  </a:cubicBezTo>
                  <a:cubicBezTo>
                    <a:pt x="325384" y="96888"/>
                    <a:pt x="210378" y="19982"/>
                    <a:pt x="194856" y="3754"/>
                  </a:cubicBezTo>
                  <a:cubicBezTo>
                    <a:pt x="179334" y="-12474"/>
                    <a:pt x="292223" y="29154"/>
                    <a:pt x="292223" y="29154"/>
                  </a:cubicBezTo>
                  <a:cubicBezTo>
                    <a:pt x="335968" y="40443"/>
                    <a:pt x="472140" y="55966"/>
                    <a:pt x="457323" y="71488"/>
                  </a:cubicBezTo>
                  <a:cubicBezTo>
                    <a:pt x="442506" y="87010"/>
                    <a:pt x="274584" y="131460"/>
                    <a:pt x="203323" y="122288"/>
                  </a:cubicBezTo>
                  <a:cubicBezTo>
                    <a:pt x="132062" y="113116"/>
                    <a:pt x="5062" y="19982"/>
                    <a:pt x="123" y="164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フリーフォーム: 図形 1200">
              <a:extLst>
                <a:ext uri="{FF2B5EF4-FFF2-40B4-BE49-F238E27FC236}">
                  <a16:creationId xmlns:a16="http://schemas.microsoft.com/office/drawing/2014/main" id="{C5BF2707-ED09-4A6C-8548-13ABED124E4F}"/>
                </a:ext>
              </a:extLst>
            </p:cNvPr>
            <p:cNvSpPr/>
            <p:nvPr/>
          </p:nvSpPr>
          <p:spPr>
            <a:xfrm>
              <a:off x="6455758" y="3907359"/>
              <a:ext cx="351003" cy="286618"/>
            </a:xfrm>
            <a:custGeom>
              <a:avLst/>
              <a:gdLst>
                <a:gd name="connsiteX0" fmla="*/ 33942 w 351003"/>
                <a:gd name="connsiteY0" fmla="*/ 8 h 286618"/>
                <a:gd name="connsiteX1" fmla="*/ 258309 w 351003"/>
                <a:gd name="connsiteY1" fmla="*/ 59274 h 286618"/>
                <a:gd name="connsiteX2" fmla="*/ 326042 w 351003"/>
                <a:gd name="connsiteY2" fmla="*/ 80441 h 286618"/>
                <a:gd name="connsiteX3" fmla="*/ 338742 w 351003"/>
                <a:gd name="connsiteY3" fmla="*/ 232841 h 286618"/>
                <a:gd name="connsiteX4" fmla="*/ 156709 w 351003"/>
                <a:gd name="connsiteY4" fmla="*/ 279408 h 286618"/>
                <a:gd name="connsiteX5" fmla="*/ 8542 w 351003"/>
                <a:gd name="connsiteY5" fmla="*/ 254008 h 286618"/>
                <a:gd name="connsiteX6" fmla="*/ 42409 w 351003"/>
                <a:gd name="connsiteY6" fmla="*/ 194741 h 286618"/>
                <a:gd name="connsiteX7" fmla="*/ 75 w 351003"/>
                <a:gd name="connsiteY7" fmla="*/ 97374 h 286618"/>
                <a:gd name="connsiteX8" fmla="*/ 55109 w 351003"/>
                <a:gd name="connsiteY8" fmla="*/ 122774 h 286618"/>
                <a:gd name="connsiteX9" fmla="*/ 131309 w 351003"/>
                <a:gd name="connsiteY9" fmla="*/ 245541 h 286618"/>
                <a:gd name="connsiteX10" fmla="*/ 309109 w 351003"/>
                <a:gd name="connsiteY10" fmla="*/ 283641 h 286618"/>
                <a:gd name="connsiteX11" fmla="*/ 313342 w 351003"/>
                <a:gd name="connsiteY11" fmla="*/ 177808 h 286618"/>
                <a:gd name="connsiteX12" fmla="*/ 313342 w 351003"/>
                <a:gd name="connsiteY12" fmla="*/ 80441 h 286618"/>
                <a:gd name="connsiteX13" fmla="*/ 177875 w 351003"/>
                <a:gd name="connsiteY13" fmla="*/ 55041 h 286618"/>
                <a:gd name="connsiteX14" fmla="*/ 33942 w 351003"/>
                <a:gd name="connsiteY14" fmla="*/ 8 h 28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1003" h="286618">
                  <a:moveTo>
                    <a:pt x="33942" y="8"/>
                  </a:moveTo>
                  <a:cubicBezTo>
                    <a:pt x="47348" y="713"/>
                    <a:pt x="209626" y="45869"/>
                    <a:pt x="258309" y="59274"/>
                  </a:cubicBezTo>
                  <a:cubicBezTo>
                    <a:pt x="306992" y="72679"/>
                    <a:pt x="312636" y="51513"/>
                    <a:pt x="326042" y="80441"/>
                  </a:cubicBezTo>
                  <a:cubicBezTo>
                    <a:pt x="339448" y="109369"/>
                    <a:pt x="366964" y="199680"/>
                    <a:pt x="338742" y="232841"/>
                  </a:cubicBezTo>
                  <a:cubicBezTo>
                    <a:pt x="310520" y="266002"/>
                    <a:pt x="211742" y="275880"/>
                    <a:pt x="156709" y="279408"/>
                  </a:cubicBezTo>
                  <a:cubicBezTo>
                    <a:pt x="101676" y="282936"/>
                    <a:pt x="27592" y="268119"/>
                    <a:pt x="8542" y="254008"/>
                  </a:cubicBezTo>
                  <a:cubicBezTo>
                    <a:pt x="-10508" y="239897"/>
                    <a:pt x="43820" y="220846"/>
                    <a:pt x="42409" y="194741"/>
                  </a:cubicBezTo>
                  <a:cubicBezTo>
                    <a:pt x="40998" y="168636"/>
                    <a:pt x="-2042" y="109368"/>
                    <a:pt x="75" y="97374"/>
                  </a:cubicBezTo>
                  <a:cubicBezTo>
                    <a:pt x="2192" y="85380"/>
                    <a:pt x="33237" y="98080"/>
                    <a:pt x="55109" y="122774"/>
                  </a:cubicBezTo>
                  <a:cubicBezTo>
                    <a:pt x="76981" y="147468"/>
                    <a:pt x="88976" y="218730"/>
                    <a:pt x="131309" y="245541"/>
                  </a:cubicBezTo>
                  <a:cubicBezTo>
                    <a:pt x="173642" y="272352"/>
                    <a:pt x="278770" y="294930"/>
                    <a:pt x="309109" y="283641"/>
                  </a:cubicBezTo>
                  <a:cubicBezTo>
                    <a:pt x="339448" y="272352"/>
                    <a:pt x="312637" y="211675"/>
                    <a:pt x="313342" y="177808"/>
                  </a:cubicBezTo>
                  <a:cubicBezTo>
                    <a:pt x="314048" y="143941"/>
                    <a:pt x="335920" y="100902"/>
                    <a:pt x="313342" y="80441"/>
                  </a:cubicBezTo>
                  <a:cubicBezTo>
                    <a:pt x="290764" y="59980"/>
                    <a:pt x="229381" y="69152"/>
                    <a:pt x="177875" y="55041"/>
                  </a:cubicBezTo>
                  <a:cubicBezTo>
                    <a:pt x="126370" y="40930"/>
                    <a:pt x="20536" y="-697"/>
                    <a:pt x="33942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フリーフォーム: 図形 1201">
              <a:extLst>
                <a:ext uri="{FF2B5EF4-FFF2-40B4-BE49-F238E27FC236}">
                  <a16:creationId xmlns:a16="http://schemas.microsoft.com/office/drawing/2014/main" id="{515B24C8-21C8-40A1-9893-51B915A6C6C5}"/>
                </a:ext>
              </a:extLst>
            </p:cNvPr>
            <p:cNvSpPr/>
            <p:nvPr/>
          </p:nvSpPr>
          <p:spPr>
            <a:xfrm>
              <a:off x="5937080" y="4431750"/>
              <a:ext cx="291259" cy="315061"/>
            </a:xfrm>
            <a:custGeom>
              <a:avLst/>
              <a:gdLst>
                <a:gd name="connsiteX0" fmla="*/ 260520 w 291259"/>
                <a:gd name="connsiteY0" fmla="*/ 13250 h 315061"/>
                <a:gd name="connsiteX1" fmla="*/ 192787 w 291259"/>
                <a:gd name="connsiteY1" fmla="*/ 13250 h 315061"/>
                <a:gd name="connsiteX2" fmla="*/ 2287 w 291259"/>
                <a:gd name="connsiteY2" fmla="*/ 110617 h 315061"/>
                <a:gd name="connsiteX3" fmla="*/ 91187 w 291259"/>
                <a:gd name="connsiteY3" fmla="*/ 313817 h 315061"/>
                <a:gd name="connsiteX4" fmla="*/ 146220 w 291259"/>
                <a:gd name="connsiteY4" fmla="*/ 195283 h 315061"/>
                <a:gd name="connsiteX5" fmla="*/ 290153 w 291259"/>
                <a:gd name="connsiteY5" fmla="*/ 178350 h 315061"/>
                <a:gd name="connsiteX6" fmla="*/ 61553 w 291259"/>
                <a:gd name="connsiteY6" fmla="*/ 165650 h 315061"/>
                <a:gd name="connsiteX7" fmla="*/ 61553 w 291259"/>
                <a:gd name="connsiteY7" fmla="*/ 127550 h 315061"/>
                <a:gd name="connsiteX8" fmla="*/ 260520 w 291259"/>
                <a:gd name="connsiteY8" fmla="*/ 13250 h 31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1259" h="315061">
                  <a:moveTo>
                    <a:pt x="260520" y="13250"/>
                  </a:moveTo>
                  <a:cubicBezTo>
                    <a:pt x="282392" y="-5800"/>
                    <a:pt x="235826" y="-2978"/>
                    <a:pt x="192787" y="13250"/>
                  </a:cubicBezTo>
                  <a:cubicBezTo>
                    <a:pt x="149748" y="29478"/>
                    <a:pt x="19220" y="60522"/>
                    <a:pt x="2287" y="110617"/>
                  </a:cubicBezTo>
                  <a:cubicBezTo>
                    <a:pt x="-14646" y="160712"/>
                    <a:pt x="67198" y="299706"/>
                    <a:pt x="91187" y="313817"/>
                  </a:cubicBezTo>
                  <a:cubicBezTo>
                    <a:pt x="115176" y="327928"/>
                    <a:pt x="113059" y="217861"/>
                    <a:pt x="146220" y="195283"/>
                  </a:cubicBezTo>
                  <a:cubicBezTo>
                    <a:pt x="179381" y="172705"/>
                    <a:pt x="304264" y="183289"/>
                    <a:pt x="290153" y="178350"/>
                  </a:cubicBezTo>
                  <a:cubicBezTo>
                    <a:pt x="276042" y="173411"/>
                    <a:pt x="99653" y="174117"/>
                    <a:pt x="61553" y="165650"/>
                  </a:cubicBezTo>
                  <a:cubicBezTo>
                    <a:pt x="23453" y="157183"/>
                    <a:pt x="34742" y="150833"/>
                    <a:pt x="61553" y="127550"/>
                  </a:cubicBezTo>
                  <a:cubicBezTo>
                    <a:pt x="88364" y="104267"/>
                    <a:pt x="238648" y="32300"/>
                    <a:pt x="260520" y="132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フリーフォーム: 図形 1202">
              <a:extLst>
                <a:ext uri="{FF2B5EF4-FFF2-40B4-BE49-F238E27FC236}">
                  <a16:creationId xmlns:a16="http://schemas.microsoft.com/office/drawing/2014/main" id="{1CC0F093-2C80-40F9-80E7-119B7AE5A4FF}"/>
                </a:ext>
              </a:extLst>
            </p:cNvPr>
            <p:cNvSpPr/>
            <p:nvPr/>
          </p:nvSpPr>
          <p:spPr>
            <a:xfrm>
              <a:off x="6163402" y="5185406"/>
              <a:ext cx="299746" cy="469408"/>
            </a:xfrm>
            <a:custGeom>
              <a:avLst/>
              <a:gdLst>
                <a:gd name="connsiteX0" fmla="*/ 207765 w 299746"/>
                <a:gd name="connsiteY0" fmla="*/ 427 h 469408"/>
                <a:gd name="connsiteX1" fmla="*/ 51131 w 299746"/>
                <a:gd name="connsiteY1" fmla="*/ 173994 h 469408"/>
                <a:gd name="connsiteX2" fmla="*/ 72298 w 299746"/>
                <a:gd name="connsiteY2" fmla="*/ 377194 h 469408"/>
                <a:gd name="connsiteX3" fmla="*/ 267031 w 299746"/>
                <a:gd name="connsiteY3" fmla="*/ 402594 h 469408"/>
                <a:gd name="connsiteX4" fmla="*/ 283965 w 299746"/>
                <a:gd name="connsiteY4" fmla="*/ 334861 h 469408"/>
                <a:gd name="connsiteX5" fmla="*/ 106165 w 299746"/>
                <a:gd name="connsiteY5" fmla="*/ 466094 h 469408"/>
                <a:gd name="connsiteX6" fmla="*/ 8798 w 299746"/>
                <a:gd name="connsiteY6" fmla="*/ 419527 h 469408"/>
                <a:gd name="connsiteX7" fmla="*/ 59598 w 299746"/>
                <a:gd name="connsiteY7" fmla="*/ 305227 h 469408"/>
                <a:gd name="connsiteX8" fmla="*/ 4565 w 299746"/>
                <a:gd name="connsiteY8" fmla="*/ 224794 h 469408"/>
                <a:gd name="connsiteX9" fmla="*/ 207765 w 299746"/>
                <a:gd name="connsiteY9" fmla="*/ 427 h 46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746" h="469408">
                  <a:moveTo>
                    <a:pt x="207765" y="427"/>
                  </a:moveTo>
                  <a:cubicBezTo>
                    <a:pt x="215526" y="-8040"/>
                    <a:pt x="73709" y="111200"/>
                    <a:pt x="51131" y="173994"/>
                  </a:cubicBezTo>
                  <a:cubicBezTo>
                    <a:pt x="28553" y="236788"/>
                    <a:pt x="36315" y="339094"/>
                    <a:pt x="72298" y="377194"/>
                  </a:cubicBezTo>
                  <a:cubicBezTo>
                    <a:pt x="108281" y="415294"/>
                    <a:pt x="231753" y="409649"/>
                    <a:pt x="267031" y="402594"/>
                  </a:cubicBezTo>
                  <a:cubicBezTo>
                    <a:pt x="302309" y="395539"/>
                    <a:pt x="310776" y="324278"/>
                    <a:pt x="283965" y="334861"/>
                  </a:cubicBezTo>
                  <a:cubicBezTo>
                    <a:pt x="257154" y="345444"/>
                    <a:pt x="152026" y="451983"/>
                    <a:pt x="106165" y="466094"/>
                  </a:cubicBezTo>
                  <a:cubicBezTo>
                    <a:pt x="60304" y="480205"/>
                    <a:pt x="16559" y="446338"/>
                    <a:pt x="8798" y="419527"/>
                  </a:cubicBezTo>
                  <a:cubicBezTo>
                    <a:pt x="1037" y="392716"/>
                    <a:pt x="60303" y="337682"/>
                    <a:pt x="59598" y="305227"/>
                  </a:cubicBezTo>
                  <a:cubicBezTo>
                    <a:pt x="58893" y="272772"/>
                    <a:pt x="-19424" y="269244"/>
                    <a:pt x="4565" y="224794"/>
                  </a:cubicBezTo>
                  <a:cubicBezTo>
                    <a:pt x="28554" y="180344"/>
                    <a:pt x="200004" y="8894"/>
                    <a:pt x="207765" y="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フリーフォーム: 図形 1203">
              <a:extLst>
                <a:ext uri="{FF2B5EF4-FFF2-40B4-BE49-F238E27FC236}">
                  <a16:creationId xmlns:a16="http://schemas.microsoft.com/office/drawing/2014/main" id="{E396454A-DB2F-4DC0-A6F1-388C3AAE14CB}"/>
                </a:ext>
              </a:extLst>
            </p:cNvPr>
            <p:cNvSpPr/>
            <p:nvPr/>
          </p:nvSpPr>
          <p:spPr>
            <a:xfrm>
              <a:off x="6303239" y="5896821"/>
              <a:ext cx="292323" cy="347863"/>
            </a:xfrm>
            <a:custGeom>
              <a:avLst/>
              <a:gdLst>
                <a:gd name="connsiteX0" fmla="*/ 156828 w 292323"/>
                <a:gd name="connsiteY0" fmla="*/ 212 h 347863"/>
                <a:gd name="connsiteX1" fmla="*/ 254194 w 292323"/>
                <a:gd name="connsiteY1" fmla="*/ 279612 h 347863"/>
                <a:gd name="connsiteX2" fmla="*/ 46761 w 292323"/>
                <a:gd name="connsiteY2" fmla="*/ 347346 h 347863"/>
                <a:gd name="connsiteX3" fmla="*/ 122961 w 292323"/>
                <a:gd name="connsiteY3" fmla="*/ 309246 h 347863"/>
                <a:gd name="connsiteX4" fmla="*/ 42528 w 292323"/>
                <a:gd name="connsiteY4" fmla="*/ 279612 h 347863"/>
                <a:gd name="connsiteX5" fmla="*/ 34061 w 292323"/>
                <a:gd name="connsiteY5" fmla="*/ 237279 h 347863"/>
                <a:gd name="connsiteX6" fmla="*/ 220328 w 292323"/>
                <a:gd name="connsiteY6" fmla="*/ 186479 h 347863"/>
                <a:gd name="connsiteX7" fmla="*/ 72161 w 292323"/>
                <a:gd name="connsiteY7" fmla="*/ 131446 h 347863"/>
                <a:gd name="connsiteX8" fmla="*/ 156828 w 292323"/>
                <a:gd name="connsiteY8" fmla="*/ 122979 h 347863"/>
                <a:gd name="connsiteX9" fmla="*/ 194 w 292323"/>
                <a:gd name="connsiteY9" fmla="*/ 46779 h 347863"/>
                <a:gd name="connsiteX10" fmla="*/ 194928 w 292323"/>
                <a:gd name="connsiteY10" fmla="*/ 211879 h 347863"/>
                <a:gd name="connsiteX11" fmla="*/ 292294 w 292323"/>
                <a:gd name="connsiteY11" fmla="*/ 233046 h 347863"/>
                <a:gd name="connsiteX12" fmla="*/ 156828 w 292323"/>
                <a:gd name="connsiteY12" fmla="*/ 212 h 347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323" h="347863">
                  <a:moveTo>
                    <a:pt x="156828" y="212"/>
                  </a:moveTo>
                  <a:cubicBezTo>
                    <a:pt x="150478" y="7973"/>
                    <a:pt x="272538" y="221756"/>
                    <a:pt x="254194" y="279612"/>
                  </a:cubicBezTo>
                  <a:cubicBezTo>
                    <a:pt x="235850" y="337468"/>
                    <a:pt x="68633" y="342407"/>
                    <a:pt x="46761" y="347346"/>
                  </a:cubicBezTo>
                  <a:cubicBezTo>
                    <a:pt x="24889" y="352285"/>
                    <a:pt x="123666" y="320535"/>
                    <a:pt x="122961" y="309246"/>
                  </a:cubicBezTo>
                  <a:cubicBezTo>
                    <a:pt x="122255" y="297957"/>
                    <a:pt x="57345" y="291606"/>
                    <a:pt x="42528" y="279612"/>
                  </a:cubicBezTo>
                  <a:cubicBezTo>
                    <a:pt x="27711" y="267618"/>
                    <a:pt x="4428" y="252801"/>
                    <a:pt x="34061" y="237279"/>
                  </a:cubicBezTo>
                  <a:cubicBezTo>
                    <a:pt x="63694" y="221757"/>
                    <a:pt x="213978" y="204118"/>
                    <a:pt x="220328" y="186479"/>
                  </a:cubicBezTo>
                  <a:cubicBezTo>
                    <a:pt x="226678" y="168840"/>
                    <a:pt x="82744" y="142029"/>
                    <a:pt x="72161" y="131446"/>
                  </a:cubicBezTo>
                  <a:cubicBezTo>
                    <a:pt x="61578" y="120863"/>
                    <a:pt x="168822" y="137090"/>
                    <a:pt x="156828" y="122979"/>
                  </a:cubicBezTo>
                  <a:cubicBezTo>
                    <a:pt x="144834" y="108868"/>
                    <a:pt x="-6156" y="31962"/>
                    <a:pt x="194" y="46779"/>
                  </a:cubicBezTo>
                  <a:cubicBezTo>
                    <a:pt x="6544" y="61596"/>
                    <a:pt x="146245" y="180834"/>
                    <a:pt x="194928" y="211879"/>
                  </a:cubicBezTo>
                  <a:cubicBezTo>
                    <a:pt x="243611" y="242924"/>
                    <a:pt x="293705" y="266207"/>
                    <a:pt x="292294" y="233046"/>
                  </a:cubicBezTo>
                  <a:cubicBezTo>
                    <a:pt x="290883" y="199885"/>
                    <a:pt x="163178" y="-7549"/>
                    <a:pt x="156828" y="2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169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ジャギ1" hidden="1">
            <a:extLst>
              <a:ext uri="{FF2B5EF4-FFF2-40B4-BE49-F238E27FC236}">
                <a16:creationId xmlns:a16="http://schemas.microsoft.com/office/drawing/2014/main" id="{C6E2AB09-7413-4168-A24A-934868450D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00"/>
          <a:stretch/>
        </p:blipFill>
        <p:spPr bwMode="auto">
          <a:xfrm>
            <a:off x="214" y="273954"/>
            <a:ext cx="12192000" cy="658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98" name="グループ化 1197">
            <a:extLst>
              <a:ext uri="{FF2B5EF4-FFF2-40B4-BE49-F238E27FC236}">
                <a16:creationId xmlns:a16="http://schemas.microsoft.com/office/drawing/2014/main" id="{BFE8E861-2452-4897-96F0-DF684B95C977}"/>
              </a:ext>
            </a:extLst>
          </p:cNvPr>
          <p:cNvGrpSpPr/>
          <p:nvPr/>
        </p:nvGrpSpPr>
        <p:grpSpPr>
          <a:xfrm>
            <a:off x="425292" y="361443"/>
            <a:ext cx="5826918" cy="6544344"/>
            <a:chOff x="373860" y="361443"/>
            <a:chExt cx="5826918" cy="6544344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ADCF74AB-15FD-4C16-AD4A-EFC10673B73B}"/>
                </a:ext>
              </a:extLst>
            </p:cNvPr>
            <p:cNvSpPr/>
            <p:nvPr/>
          </p:nvSpPr>
          <p:spPr>
            <a:xfrm>
              <a:off x="5418008" y="381773"/>
              <a:ext cx="684209" cy="277788"/>
            </a:xfrm>
            <a:custGeom>
              <a:avLst/>
              <a:gdLst>
                <a:gd name="connsiteX0" fmla="*/ 683283 w 684209"/>
                <a:gd name="connsiteY0" fmla="*/ 2402 h 277788"/>
                <a:gd name="connsiteX1" fmla="*/ 540408 w 684209"/>
                <a:gd name="connsiteY1" fmla="*/ 21452 h 277788"/>
                <a:gd name="connsiteX2" fmla="*/ 114958 w 684209"/>
                <a:gd name="connsiteY2" fmla="*/ 180202 h 277788"/>
                <a:gd name="connsiteX3" fmla="*/ 8596 w 684209"/>
                <a:gd name="connsiteY3" fmla="*/ 270690 h 277788"/>
                <a:gd name="connsiteX4" fmla="*/ 14946 w 684209"/>
                <a:gd name="connsiteY4" fmla="*/ 262752 h 277788"/>
                <a:gd name="connsiteX5" fmla="*/ 83208 w 684209"/>
                <a:gd name="connsiteY5" fmla="*/ 189727 h 277788"/>
                <a:gd name="connsiteX6" fmla="*/ 486433 w 684209"/>
                <a:gd name="connsiteY6" fmla="*/ 29390 h 277788"/>
                <a:gd name="connsiteX7" fmla="*/ 683283 w 684209"/>
                <a:gd name="connsiteY7" fmla="*/ 2402 h 27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4209" h="277788">
                  <a:moveTo>
                    <a:pt x="683283" y="2402"/>
                  </a:moveTo>
                  <a:cubicBezTo>
                    <a:pt x="692279" y="1079"/>
                    <a:pt x="635129" y="-8181"/>
                    <a:pt x="540408" y="21452"/>
                  </a:cubicBezTo>
                  <a:cubicBezTo>
                    <a:pt x="445687" y="51085"/>
                    <a:pt x="203593" y="138662"/>
                    <a:pt x="114958" y="180202"/>
                  </a:cubicBezTo>
                  <a:cubicBezTo>
                    <a:pt x="26323" y="221742"/>
                    <a:pt x="8596" y="270690"/>
                    <a:pt x="8596" y="270690"/>
                  </a:cubicBezTo>
                  <a:cubicBezTo>
                    <a:pt x="-8073" y="284448"/>
                    <a:pt x="2511" y="276246"/>
                    <a:pt x="14946" y="262752"/>
                  </a:cubicBezTo>
                  <a:cubicBezTo>
                    <a:pt x="27381" y="249258"/>
                    <a:pt x="4627" y="228621"/>
                    <a:pt x="83208" y="189727"/>
                  </a:cubicBezTo>
                  <a:cubicBezTo>
                    <a:pt x="161789" y="150833"/>
                    <a:pt x="384833" y="60611"/>
                    <a:pt x="486433" y="29390"/>
                  </a:cubicBezTo>
                  <a:cubicBezTo>
                    <a:pt x="588033" y="-1831"/>
                    <a:pt x="674287" y="3725"/>
                    <a:pt x="683283" y="24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A2DD91FA-30BD-454A-AD47-AD9317F2A596}"/>
                </a:ext>
              </a:extLst>
            </p:cNvPr>
            <p:cNvSpPr/>
            <p:nvPr/>
          </p:nvSpPr>
          <p:spPr>
            <a:xfrm>
              <a:off x="5718550" y="561442"/>
              <a:ext cx="157921" cy="249086"/>
            </a:xfrm>
            <a:custGeom>
              <a:avLst/>
              <a:gdLst>
                <a:gd name="connsiteX0" fmla="*/ 14441 w 157921"/>
                <a:gd name="connsiteY0" fmla="*/ 533 h 249086"/>
                <a:gd name="connsiteX1" fmla="*/ 154 w 157921"/>
                <a:gd name="connsiteY1" fmla="*/ 64033 h 249086"/>
                <a:gd name="connsiteX2" fmla="*/ 25554 w 157921"/>
                <a:gd name="connsiteY2" fmla="*/ 106896 h 249086"/>
                <a:gd name="connsiteX3" fmla="*/ 60479 w 157921"/>
                <a:gd name="connsiteY3" fmla="*/ 159283 h 249086"/>
                <a:gd name="connsiteX4" fmla="*/ 147791 w 157921"/>
                <a:gd name="connsiteY4" fmla="*/ 240246 h 249086"/>
                <a:gd name="connsiteX5" fmla="*/ 149379 w 157921"/>
                <a:gd name="connsiteY5" fmla="*/ 246596 h 249086"/>
                <a:gd name="connsiteX6" fmla="*/ 87466 w 157921"/>
                <a:gd name="connsiteY6" fmla="*/ 237071 h 249086"/>
                <a:gd name="connsiteX7" fmla="*/ 39841 w 157921"/>
                <a:gd name="connsiteY7" fmla="*/ 176746 h 249086"/>
                <a:gd name="connsiteX8" fmla="*/ 20791 w 157921"/>
                <a:gd name="connsiteY8" fmla="*/ 121183 h 249086"/>
                <a:gd name="connsiteX9" fmla="*/ 4916 w 157921"/>
                <a:gd name="connsiteY9" fmla="*/ 102133 h 249086"/>
                <a:gd name="connsiteX10" fmla="*/ 14441 w 157921"/>
                <a:gd name="connsiteY10" fmla="*/ 533 h 24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921" h="249086">
                  <a:moveTo>
                    <a:pt x="14441" y="533"/>
                  </a:moveTo>
                  <a:cubicBezTo>
                    <a:pt x="13647" y="-5817"/>
                    <a:pt x="-1698" y="46306"/>
                    <a:pt x="154" y="64033"/>
                  </a:cubicBezTo>
                  <a:cubicBezTo>
                    <a:pt x="2006" y="81760"/>
                    <a:pt x="15500" y="91021"/>
                    <a:pt x="25554" y="106896"/>
                  </a:cubicBezTo>
                  <a:cubicBezTo>
                    <a:pt x="35608" y="122771"/>
                    <a:pt x="40106" y="137058"/>
                    <a:pt x="60479" y="159283"/>
                  </a:cubicBezTo>
                  <a:cubicBezTo>
                    <a:pt x="80852" y="181508"/>
                    <a:pt x="147791" y="240246"/>
                    <a:pt x="147791" y="240246"/>
                  </a:cubicBezTo>
                  <a:cubicBezTo>
                    <a:pt x="162608" y="254798"/>
                    <a:pt x="159433" y="247125"/>
                    <a:pt x="149379" y="246596"/>
                  </a:cubicBezTo>
                  <a:cubicBezTo>
                    <a:pt x="139325" y="246067"/>
                    <a:pt x="105722" y="248713"/>
                    <a:pt x="87466" y="237071"/>
                  </a:cubicBezTo>
                  <a:cubicBezTo>
                    <a:pt x="69210" y="225429"/>
                    <a:pt x="50954" y="196061"/>
                    <a:pt x="39841" y="176746"/>
                  </a:cubicBezTo>
                  <a:cubicBezTo>
                    <a:pt x="28729" y="157431"/>
                    <a:pt x="26612" y="133619"/>
                    <a:pt x="20791" y="121183"/>
                  </a:cubicBezTo>
                  <a:cubicBezTo>
                    <a:pt x="14970" y="108748"/>
                    <a:pt x="8885" y="121183"/>
                    <a:pt x="4916" y="102133"/>
                  </a:cubicBezTo>
                  <a:cubicBezTo>
                    <a:pt x="947" y="83083"/>
                    <a:pt x="15235" y="6883"/>
                    <a:pt x="14441" y="5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FA1F1441-C80E-4EAE-8A51-2B2019615FEA}"/>
                </a:ext>
              </a:extLst>
            </p:cNvPr>
            <p:cNvSpPr/>
            <p:nvPr/>
          </p:nvSpPr>
          <p:spPr>
            <a:xfrm>
              <a:off x="5518662" y="862068"/>
              <a:ext cx="511483" cy="202139"/>
            </a:xfrm>
            <a:custGeom>
              <a:avLst/>
              <a:gdLst>
                <a:gd name="connsiteX0" fmla="*/ 17 w 511483"/>
                <a:gd name="connsiteY0" fmla="*/ 201557 h 202139"/>
                <a:gd name="connsiteX1" fmla="*/ 85742 w 511483"/>
                <a:gd name="connsiteY1" fmla="*/ 130120 h 202139"/>
                <a:gd name="connsiteX2" fmla="*/ 230204 w 511483"/>
                <a:gd name="connsiteY2" fmla="*/ 41220 h 202139"/>
                <a:gd name="connsiteX3" fmla="*/ 373079 w 511483"/>
                <a:gd name="connsiteY3" fmla="*/ 15820 h 202139"/>
                <a:gd name="connsiteX4" fmla="*/ 428642 w 511483"/>
                <a:gd name="connsiteY4" fmla="*/ 49157 h 202139"/>
                <a:gd name="connsiteX5" fmla="*/ 477854 w 511483"/>
                <a:gd name="connsiteY5" fmla="*/ 131707 h 202139"/>
                <a:gd name="connsiteX6" fmla="*/ 484204 w 511483"/>
                <a:gd name="connsiteY6" fmla="*/ 150757 h 202139"/>
                <a:gd name="connsiteX7" fmla="*/ 504842 w 511483"/>
                <a:gd name="connsiteY7" fmla="*/ 198382 h 202139"/>
                <a:gd name="connsiteX8" fmla="*/ 509604 w 511483"/>
                <a:gd name="connsiteY8" fmla="*/ 166632 h 202139"/>
                <a:gd name="connsiteX9" fmla="*/ 476267 w 511483"/>
                <a:gd name="connsiteY9" fmla="*/ 74557 h 202139"/>
                <a:gd name="connsiteX10" fmla="*/ 411179 w 511483"/>
                <a:gd name="connsiteY10" fmla="*/ 11057 h 202139"/>
                <a:gd name="connsiteX11" fmla="*/ 333392 w 511483"/>
                <a:gd name="connsiteY11" fmla="*/ 1532 h 202139"/>
                <a:gd name="connsiteX12" fmla="*/ 212742 w 511483"/>
                <a:gd name="connsiteY12" fmla="*/ 28520 h 202139"/>
                <a:gd name="connsiteX13" fmla="*/ 92092 w 511483"/>
                <a:gd name="connsiteY13" fmla="*/ 90432 h 202139"/>
                <a:gd name="connsiteX14" fmla="*/ 17 w 511483"/>
                <a:gd name="connsiteY14" fmla="*/ 201557 h 20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1483" h="202139">
                  <a:moveTo>
                    <a:pt x="17" y="201557"/>
                  </a:moveTo>
                  <a:cubicBezTo>
                    <a:pt x="-1041" y="208172"/>
                    <a:pt x="47378" y="156843"/>
                    <a:pt x="85742" y="130120"/>
                  </a:cubicBezTo>
                  <a:cubicBezTo>
                    <a:pt x="124106" y="103397"/>
                    <a:pt x="182315" y="60270"/>
                    <a:pt x="230204" y="41220"/>
                  </a:cubicBezTo>
                  <a:cubicBezTo>
                    <a:pt x="278094" y="22170"/>
                    <a:pt x="340006" y="14497"/>
                    <a:pt x="373079" y="15820"/>
                  </a:cubicBezTo>
                  <a:cubicBezTo>
                    <a:pt x="406152" y="17143"/>
                    <a:pt x="411180" y="29843"/>
                    <a:pt x="428642" y="49157"/>
                  </a:cubicBezTo>
                  <a:cubicBezTo>
                    <a:pt x="446104" y="68471"/>
                    <a:pt x="468594" y="114774"/>
                    <a:pt x="477854" y="131707"/>
                  </a:cubicBezTo>
                  <a:cubicBezTo>
                    <a:pt x="487114" y="148640"/>
                    <a:pt x="479706" y="139645"/>
                    <a:pt x="484204" y="150757"/>
                  </a:cubicBezTo>
                  <a:cubicBezTo>
                    <a:pt x="488702" y="161869"/>
                    <a:pt x="500609" y="195736"/>
                    <a:pt x="504842" y="198382"/>
                  </a:cubicBezTo>
                  <a:cubicBezTo>
                    <a:pt x="509075" y="201028"/>
                    <a:pt x="514366" y="187269"/>
                    <a:pt x="509604" y="166632"/>
                  </a:cubicBezTo>
                  <a:cubicBezTo>
                    <a:pt x="504842" y="145995"/>
                    <a:pt x="492671" y="100486"/>
                    <a:pt x="476267" y="74557"/>
                  </a:cubicBezTo>
                  <a:cubicBezTo>
                    <a:pt x="459863" y="48628"/>
                    <a:pt x="434992" y="23228"/>
                    <a:pt x="411179" y="11057"/>
                  </a:cubicBezTo>
                  <a:cubicBezTo>
                    <a:pt x="387367" y="-1114"/>
                    <a:pt x="366465" y="-1378"/>
                    <a:pt x="333392" y="1532"/>
                  </a:cubicBezTo>
                  <a:cubicBezTo>
                    <a:pt x="300319" y="4442"/>
                    <a:pt x="252959" y="13703"/>
                    <a:pt x="212742" y="28520"/>
                  </a:cubicBezTo>
                  <a:cubicBezTo>
                    <a:pt x="172525" y="43337"/>
                    <a:pt x="128340" y="65561"/>
                    <a:pt x="92092" y="90432"/>
                  </a:cubicBezTo>
                  <a:cubicBezTo>
                    <a:pt x="55844" y="115303"/>
                    <a:pt x="1075" y="194942"/>
                    <a:pt x="17" y="2015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922E69E5-2707-424D-8DB0-C3296EAF7A33}"/>
                </a:ext>
              </a:extLst>
            </p:cNvPr>
            <p:cNvSpPr/>
            <p:nvPr/>
          </p:nvSpPr>
          <p:spPr>
            <a:xfrm>
              <a:off x="5664406" y="650753"/>
              <a:ext cx="155593" cy="202558"/>
            </a:xfrm>
            <a:custGeom>
              <a:avLst/>
              <a:gdLst>
                <a:gd name="connsiteX0" fmla="*/ 323 w 155593"/>
                <a:gd name="connsiteY0" fmla="*/ 122 h 202558"/>
                <a:gd name="connsiteX1" fmla="*/ 62235 w 155593"/>
                <a:gd name="connsiteY1" fmla="*/ 54097 h 202558"/>
                <a:gd name="connsiteX2" fmla="*/ 79698 w 155593"/>
                <a:gd name="connsiteY2" fmla="*/ 141410 h 202558"/>
                <a:gd name="connsiteX3" fmla="*/ 154310 w 155593"/>
                <a:gd name="connsiteY3" fmla="*/ 198560 h 202558"/>
                <a:gd name="connsiteX4" fmla="*/ 122560 w 155593"/>
                <a:gd name="connsiteY4" fmla="*/ 192210 h 202558"/>
                <a:gd name="connsiteX5" fmla="*/ 66998 w 155593"/>
                <a:gd name="connsiteY5" fmla="*/ 147760 h 202558"/>
                <a:gd name="connsiteX6" fmla="*/ 36835 w 155593"/>
                <a:gd name="connsiteY6" fmla="*/ 90610 h 202558"/>
                <a:gd name="connsiteX7" fmla="*/ 36835 w 155593"/>
                <a:gd name="connsiteY7" fmla="*/ 68385 h 202558"/>
                <a:gd name="connsiteX8" fmla="*/ 323 w 155593"/>
                <a:gd name="connsiteY8" fmla="*/ 122 h 20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593" h="202558">
                  <a:moveTo>
                    <a:pt x="323" y="122"/>
                  </a:moveTo>
                  <a:cubicBezTo>
                    <a:pt x="4556" y="-2259"/>
                    <a:pt x="49006" y="30549"/>
                    <a:pt x="62235" y="54097"/>
                  </a:cubicBezTo>
                  <a:cubicBezTo>
                    <a:pt x="75464" y="77645"/>
                    <a:pt x="64352" y="117333"/>
                    <a:pt x="79698" y="141410"/>
                  </a:cubicBezTo>
                  <a:cubicBezTo>
                    <a:pt x="95044" y="165487"/>
                    <a:pt x="147166" y="190093"/>
                    <a:pt x="154310" y="198560"/>
                  </a:cubicBezTo>
                  <a:cubicBezTo>
                    <a:pt x="161454" y="207027"/>
                    <a:pt x="137112" y="200677"/>
                    <a:pt x="122560" y="192210"/>
                  </a:cubicBezTo>
                  <a:cubicBezTo>
                    <a:pt x="108008" y="183743"/>
                    <a:pt x="81285" y="164693"/>
                    <a:pt x="66998" y="147760"/>
                  </a:cubicBezTo>
                  <a:cubicBezTo>
                    <a:pt x="52711" y="130827"/>
                    <a:pt x="41862" y="103839"/>
                    <a:pt x="36835" y="90610"/>
                  </a:cubicBezTo>
                  <a:cubicBezTo>
                    <a:pt x="31808" y="77381"/>
                    <a:pt x="38952" y="80820"/>
                    <a:pt x="36835" y="68385"/>
                  </a:cubicBezTo>
                  <a:cubicBezTo>
                    <a:pt x="34718" y="55950"/>
                    <a:pt x="-3910" y="2503"/>
                    <a:pt x="323" y="1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C8CBA864-7BAE-458C-A15B-A7C2F311EA12}"/>
                </a:ext>
              </a:extLst>
            </p:cNvPr>
            <p:cNvSpPr/>
            <p:nvPr/>
          </p:nvSpPr>
          <p:spPr>
            <a:xfrm>
              <a:off x="5623053" y="671424"/>
              <a:ext cx="94417" cy="57513"/>
            </a:xfrm>
            <a:custGeom>
              <a:avLst/>
              <a:gdLst>
                <a:gd name="connsiteX0" fmla="*/ 401 w 94417"/>
                <a:gd name="connsiteY0" fmla="*/ 89 h 57513"/>
                <a:gd name="connsiteX1" fmla="*/ 55963 w 94417"/>
                <a:gd name="connsiteY1" fmla="*/ 35014 h 57513"/>
                <a:gd name="connsiteX2" fmla="*/ 94063 w 94417"/>
                <a:gd name="connsiteY2" fmla="*/ 57239 h 57513"/>
                <a:gd name="connsiteX3" fmla="*/ 33738 w 94417"/>
                <a:gd name="connsiteY3" fmla="*/ 46126 h 57513"/>
                <a:gd name="connsiteX4" fmla="*/ 401 w 94417"/>
                <a:gd name="connsiteY4" fmla="*/ 89 h 57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17" h="57513">
                  <a:moveTo>
                    <a:pt x="401" y="89"/>
                  </a:moveTo>
                  <a:cubicBezTo>
                    <a:pt x="4105" y="-1763"/>
                    <a:pt x="40353" y="25489"/>
                    <a:pt x="55963" y="35014"/>
                  </a:cubicBezTo>
                  <a:cubicBezTo>
                    <a:pt x="71573" y="44539"/>
                    <a:pt x="97767" y="55387"/>
                    <a:pt x="94063" y="57239"/>
                  </a:cubicBezTo>
                  <a:cubicBezTo>
                    <a:pt x="90359" y="59091"/>
                    <a:pt x="48025" y="51153"/>
                    <a:pt x="33738" y="46126"/>
                  </a:cubicBezTo>
                  <a:cubicBezTo>
                    <a:pt x="19451" y="41099"/>
                    <a:pt x="-3303" y="1941"/>
                    <a:pt x="401" y="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83C2F6AE-3377-4E19-86CD-C3ACAD49A286}"/>
                </a:ext>
              </a:extLst>
            </p:cNvPr>
            <p:cNvSpPr/>
            <p:nvPr/>
          </p:nvSpPr>
          <p:spPr>
            <a:xfrm>
              <a:off x="5470124" y="519007"/>
              <a:ext cx="293790" cy="178627"/>
            </a:xfrm>
            <a:custGeom>
              <a:avLst/>
              <a:gdLst>
                <a:gd name="connsiteX0" fmla="*/ 293030 w 293790"/>
                <a:gd name="connsiteY0" fmla="*/ 106 h 178627"/>
                <a:gd name="connsiteX1" fmla="*/ 170792 w 293790"/>
                <a:gd name="connsiteY1" fmla="*/ 19156 h 178627"/>
                <a:gd name="connsiteX2" fmla="*/ 69192 w 293790"/>
                <a:gd name="connsiteY2" fmla="*/ 79481 h 178627"/>
                <a:gd name="connsiteX3" fmla="*/ 4105 w 293790"/>
                <a:gd name="connsiteY3" fmla="*/ 152506 h 178627"/>
                <a:gd name="connsiteX4" fmla="*/ 8867 w 293790"/>
                <a:gd name="connsiteY4" fmla="*/ 177906 h 178627"/>
                <a:gd name="connsiteX5" fmla="*/ 26330 w 293790"/>
                <a:gd name="connsiteY5" fmla="*/ 128693 h 178627"/>
                <a:gd name="connsiteX6" fmla="*/ 50142 w 293790"/>
                <a:gd name="connsiteY6" fmla="*/ 90593 h 178627"/>
                <a:gd name="connsiteX7" fmla="*/ 213655 w 293790"/>
                <a:gd name="connsiteY7" fmla="*/ 25506 h 178627"/>
                <a:gd name="connsiteX8" fmla="*/ 293030 w 293790"/>
                <a:gd name="connsiteY8" fmla="*/ 106 h 17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3790" h="178627">
                  <a:moveTo>
                    <a:pt x="293030" y="106"/>
                  </a:moveTo>
                  <a:cubicBezTo>
                    <a:pt x="285886" y="-952"/>
                    <a:pt x="208098" y="5927"/>
                    <a:pt x="170792" y="19156"/>
                  </a:cubicBezTo>
                  <a:cubicBezTo>
                    <a:pt x="133486" y="32385"/>
                    <a:pt x="96973" y="57256"/>
                    <a:pt x="69192" y="79481"/>
                  </a:cubicBezTo>
                  <a:cubicBezTo>
                    <a:pt x="41411" y="101706"/>
                    <a:pt x="14159" y="136102"/>
                    <a:pt x="4105" y="152506"/>
                  </a:cubicBezTo>
                  <a:cubicBezTo>
                    <a:pt x="-5949" y="168910"/>
                    <a:pt x="5163" y="181875"/>
                    <a:pt x="8867" y="177906"/>
                  </a:cubicBezTo>
                  <a:cubicBezTo>
                    <a:pt x="12571" y="173937"/>
                    <a:pt x="19451" y="143245"/>
                    <a:pt x="26330" y="128693"/>
                  </a:cubicBezTo>
                  <a:cubicBezTo>
                    <a:pt x="33209" y="114141"/>
                    <a:pt x="18921" y="107791"/>
                    <a:pt x="50142" y="90593"/>
                  </a:cubicBezTo>
                  <a:cubicBezTo>
                    <a:pt x="81363" y="73395"/>
                    <a:pt x="171586" y="40323"/>
                    <a:pt x="213655" y="25506"/>
                  </a:cubicBezTo>
                  <a:cubicBezTo>
                    <a:pt x="255724" y="10689"/>
                    <a:pt x="300174" y="1164"/>
                    <a:pt x="293030" y="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C221F15-EDFC-4536-96C6-E7ACCC60D566}"/>
                </a:ext>
              </a:extLst>
            </p:cNvPr>
            <p:cNvSpPr/>
            <p:nvPr/>
          </p:nvSpPr>
          <p:spPr>
            <a:xfrm>
              <a:off x="5618332" y="556882"/>
              <a:ext cx="48709" cy="75995"/>
            </a:xfrm>
            <a:custGeom>
              <a:avLst/>
              <a:gdLst>
                <a:gd name="connsiteX0" fmla="*/ 47984 w 48709"/>
                <a:gd name="connsiteY0" fmla="*/ 331 h 75995"/>
                <a:gd name="connsiteX1" fmla="*/ 28934 w 48709"/>
                <a:gd name="connsiteY1" fmla="*/ 47956 h 75995"/>
                <a:gd name="connsiteX2" fmla="*/ 25759 w 48709"/>
                <a:gd name="connsiteY2" fmla="*/ 73356 h 75995"/>
                <a:gd name="connsiteX3" fmla="*/ 14647 w 48709"/>
                <a:gd name="connsiteY3" fmla="*/ 70181 h 75995"/>
                <a:gd name="connsiteX4" fmla="*/ 359 w 48709"/>
                <a:gd name="connsiteY4" fmla="*/ 28906 h 75995"/>
                <a:gd name="connsiteX5" fmla="*/ 47984 w 48709"/>
                <a:gd name="connsiteY5" fmla="*/ 331 h 75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709" h="75995">
                  <a:moveTo>
                    <a:pt x="47984" y="331"/>
                  </a:moveTo>
                  <a:cubicBezTo>
                    <a:pt x="52746" y="3506"/>
                    <a:pt x="32638" y="35785"/>
                    <a:pt x="28934" y="47956"/>
                  </a:cubicBezTo>
                  <a:cubicBezTo>
                    <a:pt x="25230" y="60127"/>
                    <a:pt x="28140" y="69652"/>
                    <a:pt x="25759" y="73356"/>
                  </a:cubicBezTo>
                  <a:cubicBezTo>
                    <a:pt x="23378" y="77060"/>
                    <a:pt x="18880" y="77589"/>
                    <a:pt x="14647" y="70181"/>
                  </a:cubicBezTo>
                  <a:cubicBezTo>
                    <a:pt x="10414" y="62773"/>
                    <a:pt x="-2287" y="40283"/>
                    <a:pt x="359" y="28906"/>
                  </a:cubicBezTo>
                  <a:cubicBezTo>
                    <a:pt x="3005" y="17529"/>
                    <a:pt x="43222" y="-2844"/>
                    <a:pt x="47984" y="3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F39928F-315E-49F5-B548-3E2DF826DF33}"/>
                </a:ext>
              </a:extLst>
            </p:cNvPr>
            <p:cNvSpPr/>
            <p:nvPr/>
          </p:nvSpPr>
          <p:spPr>
            <a:xfrm>
              <a:off x="5559506" y="679384"/>
              <a:ext cx="185056" cy="193460"/>
            </a:xfrm>
            <a:custGeom>
              <a:avLst/>
              <a:gdLst>
                <a:gd name="connsiteX0" fmla="*/ 2035 w 185056"/>
                <a:gd name="connsiteY0" fmla="*/ 66 h 193460"/>
                <a:gd name="connsiteX1" fmla="*/ 52835 w 185056"/>
                <a:gd name="connsiteY1" fmla="*/ 69916 h 193460"/>
                <a:gd name="connsiteX2" fmla="*/ 79823 w 185056"/>
                <a:gd name="connsiteY2" fmla="*/ 81029 h 193460"/>
                <a:gd name="connsiteX3" fmla="*/ 92523 w 185056"/>
                <a:gd name="connsiteY3" fmla="*/ 92141 h 193460"/>
                <a:gd name="connsiteX4" fmla="*/ 183010 w 185056"/>
                <a:gd name="connsiteY4" fmla="*/ 177866 h 193460"/>
                <a:gd name="connsiteX5" fmla="*/ 151260 w 185056"/>
                <a:gd name="connsiteY5" fmla="*/ 169929 h 193460"/>
                <a:gd name="connsiteX6" fmla="*/ 100460 w 185056"/>
                <a:gd name="connsiteY6" fmla="*/ 114366 h 193460"/>
                <a:gd name="connsiteX7" fmla="*/ 87760 w 185056"/>
                <a:gd name="connsiteY7" fmla="*/ 111191 h 193460"/>
                <a:gd name="connsiteX8" fmla="*/ 78235 w 185056"/>
                <a:gd name="connsiteY8" fmla="*/ 168341 h 193460"/>
                <a:gd name="connsiteX9" fmla="*/ 90935 w 185056"/>
                <a:gd name="connsiteY9" fmla="*/ 192154 h 193460"/>
                <a:gd name="connsiteX10" fmla="*/ 48073 w 185056"/>
                <a:gd name="connsiteY10" fmla="*/ 131829 h 193460"/>
                <a:gd name="connsiteX11" fmla="*/ 41723 w 185056"/>
                <a:gd name="connsiteY11" fmla="*/ 106429 h 193460"/>
                <a:gd name="connsiteX12" fmla="*/ 27435 w 185056"/>
                <a:gd name="connsiteY12" fmla="*/ 79441 h 193460"/>
                <a:gd name="connsiteX13" fmla="*/ 11560 w 185056"/>
                <a:gd name="connsiteY13" fmla="*/ 57216 h 193460"/>
                <a:gd name="connsiteX14" fmla="*/ 2035 w 185056"/>
                <a:gd name="connsiteY14" fmla="*/ 66 h 19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5056" h="193460">
                  <a:moveTo>
                    <a:pt x="2035" y="66"/>
                  </a:moveTo>
                  <a:cubicBezTo>
                    <a:pt x="8914" y="2183"/>
                    <a:pt x="39870" y="56422"/>
                    <a:pt x="52835" y="69916"/>
                  </a:cubicBezTo>
                  <a:cubicBezTo>
                    <a:pt x="65800" y="83410"/>
                    <a:pt x="73208" y="77325"/>
                    <a:pt x="79823" y="81029"/>
                  </a:cubicBezTo>
                  <a:cubicBezTo>
                    <a:pt x="86438" y="84733"/>
                    <a:pt x="92523" y="92141"/>
                    <a:pt x="92523" y="92141"/>
                  </a:cubicBezTo>
                  <a:cubicBezTo>
                    <a:pt x="109721" y="108280"/>
                    <a:pt x="173221" y="164901"/>
                    <a:pt x="183010" y="177866"/>
                  </a:cubicBezTo>
                  <a:cubicBezTo>
                    <a:pt x="192800" y="190831"/>
                    <a:pt x="165018" y="180512"/>
                    <a:pt x="151260" y="169929"/>
                  </a:cubicBezTo>
                  <a:cubicBezTo>
                    <a:pt x="137502" y="159346"/>
                    <a:pt x="111043" y="124156"/>
                    <a:pt x="100460" y="114366"/>
                  </a:cubicBezTo>
                  <a:cubicBezTo>
                    <a:pt x="89877" y="104576"/>
                    <a:pt x="91464" y="102195"/>
                    <a:pt x="87760" y="111191"/>
                  </a:cubicBezTo>
                  <a:cubicBezTo>
                    <a:pt x="84056" y="120187"/>
                    <a:pt x="77706" y="154847"/>
                    <a:pt x="78235" y="168341"/>
                  </a:cubicBezTo>
                  <a:cubicBezTo>
                    <a:pt x="78764" y="181835"/>
                    <a:pt x="95962" y="198239"/>
                    <a:pt x="90935" y="192154"/>
                  </a:cubicBezTo>
                  <a:cubicBezTo>
                    <a:pt x="85908" y="186069"/>
                    <a:pt x="56275" y="146116"/>
                    <a:pt x="48073" y="131829"/>
                  </a:cubicBezTo>
                  <a:cubicBezTo>
                    <a:pt x="39871" y="117542"/>
                    <a:pt x="45163" y="115160"/>
                    <a:pt x="41723" y="106429"/>
                  </a:cubicBezTo>
                  <a:cubicBezTo>
                    <a:pt x="38283" y="97698"/>
                    <a:pt x="32462" y="87643"/>
                    <a:pt x="27435" y="79441"/>
                  </a:cubicBezTo>
                  <a:cubicBezTo>
                    <a:pt x="22408" y="71239"/>
                    <a:pt x="15529" y="67270"/>
                    <a:pt x="11560" y="57216"/>
                  </a:cubicBezTo>
                  <a:cubicBezTo>
                    <a:pt x="7591" y="47162"/>
                    <a:pt x="-4844" y="-2051"/>
                    <a:pt x="2035" y="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50623992-7714-441F-A575-17DD86496021}"/>
                </a:ext>
              </a:extLst>
            </p:cNvPr>
            <p:cNvSpPr/>
            <p:nvPr/>
          </p:nvSpPr>
          <p:spPr>
            <a:xfrm>
              <a:off x="5429775" y="718494"/>
              <a:ext cx="220675" cy="249536"/>
            </a:xfrm>
            <a:custGeom>
              <a:avLst/>
              <a:gdLst>
                <a:gd name="connsiteX0" fmla="*/ 103191 w 220675"/>
                <a:gd name="connsiteY0" fmla="*/ 644 h 249536"/>
                <a:gd name="connsiteX1" fmla="*/ 122241 w 220675"/>
                <a:gd name="connsiteY1" fmla="*/ 48269 h 249536"/>
                <a:gd name="connsiteX2" fmla="*/ 131766 w 220675"/>
                <a:gd name="connsiteY2" fmla="*/ 91131 h 249536"/>
                <a:gd name="connsiteX3" fmla="*/ 185741 w 220675"/>
                <a:gd name="connsiteY3" fmla="*/ 154631 h 249536"/>
                <a:gd name="connsiteX4" fmla="*/ 220666 w 220675"/>
                <a:gd name="connsiteY4" fmla="*/ 181619 h 249536"/>
                <a:gd name="connsiteX5" fmla="*/ 182566 w 220675"/>
                <a:gd name="connsiteY5" fmla="*/ 195906 h 249536"/>
                <a:gd name="connsiteX6" fmla="*/ 158754 w 220675"/>
                <a:gd name="connsiteY6" fmla="*/ 156219 h 249536"/>
                <a:gd name="connsiteX7" fmla="*/ 115891 w 220675"/>
                <a:gd name="connsiteY7" fmla="*/ 119706 h 249536"/>
                <a:gd name="connsiteX8" fmla="*/ 131766 w 220675"/>
                <a:gd name="connsiteY8" fmla="*/ 180031 h 249536"/>
                <a:gd name="connsiteX9" fmla="*/ 134941 w 220675"/>
                <a:gd name="connsiteY9" fmla="*/ 230831 h 249536"/>
                <a:gd name="connsiteX10" fmla="*/ 114304 w 220675"/>
                <a:gd name="connsiteY10" fmla="*/ 248294 h 249536"/>
                <a:gd name="connsiteX11" fmla="*/ 50804 w 220675"/>
                <a:gd name="connsiteY11" fmla="*/ 200669 h 249536"/>
                <a:gd name="connsiteX12" fmla="*/ 92079 w 220675"/>
                <a:gd name="connsiteY12" fmla="*/ 216544 h 249536"/>
                <a:gd name="connsiteX13" fmla="*/ 100016 w 220675"/>
                <a:gd name="connsiteY13" fmla="*/ 195906 h 249536"/>
                <a:gd name="connsiteX14" fmla="*/ 101604 w 220675"/>
                <a:gd name="connsiteY14" fmla="*/ 175269 h 249536"/>
                <a:gd name="connsiteX15" fmla="*/ 93666 w 220675"/>
                <a:gd name="connsiteY15" fmla="*/ 138756 h 249536"/>
                <a:gd name="connsiteX16" fmla="*/ 101604 w 220675"/>
                <a:gd name="connsiteY16" fmla="*/ 132406 h 249536"/>
                <a:gd name="connsiteX17" fmla="*/ 141291 w 220675"/>
                <a:gd name="connsiteY17" fmla="*/ 111769 h 249536"/>
                <a:gd name="connsiteX18" fmla="*/ 104779 w 220675"/>
                <a:gd name="connsiteY18" fmla="*/ 108594 h 249536"/>
                <a:gd name="connsiteX19" fmla="*/ 61916 w 220675"/>
                <a:gd name="connsiteY19" fmla="*/ 91131 h 249536"/>
                <a:gd name="connsiteX20" fmla="*/ 4 w 220675"/>
                <a:gd name="connsiteY20" fmla="*/ 16519 h 249536"/>
                <a:gd name="connsiteX21" fmla="*/ 58741 w 220675"/>
                <a:gd name="connsiteY21" fmla="*/ 65731 h 249536"/>
                <a:gd name="connsiteX22" fmla="*/ 103191 w 220675"/>
                <a:gd name="connsiteY22" fmla="*/ 86369 h 249536"/>
                <a:gd name="connsiteX23" fmla="*/ 120654 w 220675"/>
                <a:gd name="connsiteY23" fmla="*/ 84781 h 249536"/>
                <a:gd name="connsiteX24" fmla="*/ 103191 w 220675"/>
                <a:gd name="connsiteY24" fmla="*/ 644 h 24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0675" h="249536">
                  <a:moveTo>
                    <a:pt x="103191" y="644"/>
                  </a:moveTo>
                  <a:cubicBezTo>
                    <a:pt x="103456" y="-5441"/>
                    <a:pt x="117479" y="33188"/>
                    <a:pt x="122241" y="48269"/>
                  </a:cubicBezTo>
                  <a:cubicBezTo>
                    <a:pt x="127003" y="63350"/>
                    <a:pt x="121183" y="73404"/>
                    <a:pt x="131766" y="91131"/>
                  </a:cubicBezTo>
                  <a:cubicBezTo>
                    <a:pt x="142349" y="108858"/>
                    <a:pt x="170924" y="139550"/>
                    <a:pt x="185741" y="154631"/>
                  </a:cubicBezTo>
                  <a:cubicBezTo>
                    <a:pt x="200558" y="169712"/>
                    <a:pt x="221195" y="174740"/>
                    <a:pt x="220666" y="181619"/>
                  </a:cubicBezTo>
                  <a:cubicBezTo>
                    <a:pt x="220137" y="188498"/>
                    <a:pt x="192885" y="200139"/>
                    <a:pt x="182566" y="195906"/>
                  </a:cubicBezTo>
                  <a:cubicBezTo>
                    <a:pt x="172247" y="191673"/>
                    <a:pt x="169866" y="168919"/>
                    <a:pt x="158754" y="156219"/>
                  </a:cubicBezTo>
                  <a:cubicBezTo>
                    <a:pt x="147642" y="143519"/>
                    <a:pt x="120389" y="115737"/>
                    <a:pt x="115891" y="119706"/>
                  </a:cubicBezTo>
                  <a:cubicBezTo>
                    <a:pt x="111393" y="123675"/>
                    <a:pt x="128591" y="161510"/>
                    <a:pt x="131766" y="180031"/>
                  </a:cubicBezTo>
                  <a:cubicBezTo>
                    <a:pt x="134941" y="198552"/>
                    <a:pt x="137851" y="219454"/>
                    <a:pt x="134941" y="230831"/>
                  </a:cubicBezTo>
                  <a:cubicBezTo>
                    <a:pt x="132031" y="242208"/>
                    <a:pt x="128327" y="253321"/>
                    <a:pt x="114304" y="248294"/>
                  </a:cubicBezTo>
                  <a:cubicBezTo>
                    <a:pt x="100281" y="243267"/>
                    <a:pt x="54508" y="205961"/>
                    <a:pt x="50804" y="200669"/>
                  </a:cubicBezTo>
                  <a:cubicBezTo>
                    <a:pt x="47100" y="195377"/>
                    <a:pt x="83877" y="217338"/>
                    <a:pt x="92079" y="216544"/>
                  </a:cubicBezTo>
                  <a:cubicBezTo>
                    <a:pt x="100281" y="215750"/>
                    <a:pt x="98429" y="202785"/>
                    <a:pt x="100016" y="195906"/>
                  </a:cubicBezTo>
                  <a:cubicBezTo>
                    <a:pt x="101603" y="189027"/>
                    <a:pt x="102662" y="184794"/>
                    <a:pt x="101604" y="175269"/>
                  </a:cubicBezTo>
                  <a:cubicBezTo>
                    <a:pt x="100546" y="165744"/>
                    <a:pt x="93666" y="145900"/>
                    <a:pt x="93666" y="138756"/>
                  </a:cubicBezTo>
                  <a:cubicBezTo>
                    <a:pt x="93666" y="131612"/>
                    <a:pt x="93667" y="136904"/>
                    <a:pt x="101604" y="132406"/>
                  </a:cubicBezTo>
                  <a:cubicBezTo>
                    <a:pt x="109541" y="127908"/>
                    <a:pt x="140762" y="115738"/>
                    <a:pt x="141291" y="111769"/>
                  </a:cubicBezTo>
                  <a:cubicBezTo>
                    <a:pt x="141820" y="107800"/>
                    <a:pt x="118008" y="112034"/>
                    <a:pt x="104779" y="108594"/>
                  </a:cubicBezTo>
                  <a:cubicBezTo>
                    <a:pt x="91550" y="105154"/>
                    <a:pt x="79378" y="106477"/>
                    <a:pt x="61916" y="91131"/>
                  </a:cubicBezTo>
                  <a:cubicBezTo>
                    <a:pt x="44454" y="75785"/>
                    <a:pt x="533" y="20752"/>
                    <a:pt x="4" y="16519"/>
                  </a:cubicBezTo>
                  <a:cubicBezTo>
                    <a:pt x="-525" y="12286"/>
                    <a:pt x="41543" y="54089"/>
                    <a:pt x="58741" y="65731"/>
                  </a:cubicBezTo>
                  <a:cubicBezTo>
                    <a:pt x="75939" y="77373"/>
                    <a:pt x="92872" y="83194"/>
                    <a:pt x="103191" y="86369"/>
                  </a:cubicBezTo>
                  <a:cubicBezTo>
                    <a:pt x="113510" y="89544"/>
                    <a:pt x="120389" y="91396"/>
                    <a:pt x="120654" y="84781"/>
                  </a:cubicBezTo>
                  <a:cubicBezTo>
                    <a:pt x="120919" y="78166"/>
                    <a:pt x="102926" y="6729"/>
                    <a:pt x="103191" y="6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1B8A8F69-10E5-4287-9393-878C11DB05F0}"/>
                </a:ext>
              </a:extLst>
            </p:cNvPr>
            <p:cNvSpPr/>
            <p:nvPr/>
          </p:nvSpPr>
          <p:spPr>
            <a:xfrm>
              <a:off x="5351328" y="816060"/>
              <a:ext cx="192853" cy="303223"/>
            </a:xfrm>
            <a:custGeom>
              <a:avLst/>
              <a:gdLst>
                <a:gd name="connsiteX0" fmla="*/ 105438 w 192853"/>
                <a:gd name="connsiteY0" fmla="*/ 47540 h 303223"/>
                <a:gd name="connsiteX1" fmla="*/ 114963 w 192853"/>
                <a:gd name="connsiteY1" fmla="*/ 139615 h 303223"/>
                <a:gd name="connsiteX2" fmla="*/ 192751 w 192853"/>
                <a:gd name="connsiteY2" fmla="*/ 176128 h 303223"/>
                <a:gd name="connsiteX3" fmla="*/ 130838 w 192853"/>
                <a:gd name="connsiteY3" fmla="*/ 171365 h 303223"/>
                <a:gd name="connsiteX4" fmla="*/ 100676 w 192853"/>
                <a:gd name="connsiteY4" fmla="*/ 158665 h 303223"/>
                <a:gd name="connsiteX5" fmla="*/ 107026 w 192853"/>
                <a:gd name="connsiteY5" fmla="*/ 226928 h 303223"/>
                <a:gd name="connsiteX6" fmla="*/ 87976 w 192853"/>
                <a:gd name="connsiteY6" fmla="*/ 303128 h 303223"/>
                <a:gd name="connsiteX7" fmla="*/ 100676 w 192853"/>
                <a:gd name="connsiteY7" fmla="*/ 241215 h 303223"/>
                <a:gd name="connsiteX8" fmla="*/ 64163 w 192853"/>
                <a:gd name="connsiteY8" fmla="*/ 174540 h 303223"/>
                <a:gd name="connsiteX9" fmla="*/ 32413 w 192853"/>
                <a:gd name="connsiteY9" fmla="*/ 125328 h 303223"/>
                <a:gd name="connsiteX10" fmla="*/ 7013 w 192853"/>
                <a:gd name="connsiteY10" fmla="*/ 69765 h 303223"/>
                <a:gd name="connsiteX11" fmla="*/ 663 w 192853"/>
                <a:gd name="connsiteY11" fmla="*/ 9440 h 303223"/>
                <a:gd name="connsiteX12" fmla="*/ 19713 w 192853"/>
                <a:gd name="connsiteY12" fmla="*/ 7853 h 303223"/>
                <a:gd name="connsiteX13" fmla="*/ 38763 w 192853"/>
                <a:gd name="connsiteY13" fmla="*/ 84053 h 303223"/>
                <a:gd name="connsiteX14" fmla="*/ 70513 w 192853"/>
                <a:gd name="connsiteY14" fmla="*/ 128503 h 303223"/>
                <a:gd name="connsiteX15" fmla="*/ 72101 w 192853"/>
                <a:gd name="connsiteY15" fmla="*/ 90403 h 303223"/>
                <a:gd name="connsiteX16" fmla="*/ 105438 w 192853"/>
                <a:gd name="connsiteY16" fmla="*/ 47540 h 30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2853" h="303223">
                  <a:moveTo>
                    <a:pt x="105438" y="47540"/>
                  </a:moveTo>
                  <a:cubicBezTo>
                    <a:pt x="112582" y="55742"/>
                    <a:pt x="100411" y="118184"/>
                    <a:pt x="114963" y="139615"/>
                  </a:cubicBezTo>
                  <a:cubicBezTo>
                    <a:pt x="129515" y="161046"/>
                    <a:pt x="190105" y="170836"/>
                    <a:pt x="192751" y="176128"/>
                  </a:cubicBezTo>
                  <a:cubicBezTo>
                    <a:pt x="195397" y="181420"/>
                    <a:pt x="146184" y="174276"/>
                    <a:pt x="130838" y="171365"/>
                  </a:cubicBezTo>
                  <a:cubicBezTo>
                    <a:pt x="115492" y="168455"/>
                    <a:pt x="104645" y="149405"/>
                    <a:pt x="100676" y="158665"/>
                  </a:cubicBezTo>
                  <a:cubicBezTo>
                    <a:pt x="96707" y="167926"/>
                    <a:pt x="109143" y="202851"/>
                    <a:pt x="107026" y="226928"/>
                  </a:cubicBezTo>
                  <a:cubicBezTo>
                    <a:pt x="104909" y="251005"/>
                    <a:pt x="89034" y="300747"/>
                    <a:pt x="87976" y="303128"/>
                  </a:cubicBezTo>
                  <a:cubicBezTo>
                    <a:pt x="86918" y="305509"/>
                    <a:pt x="104645" y="262646"/>
                    <a:pt x="100676" y="241215"/>
                  </a:cubicBezTo>
                  <a:cubicBezTo>
                    <a:pt x="96707" y="219784"/>
                    <a:pt x="75540" y="193854"/>
                    <a:pt x="64163" y="174540"/>
                  </a:cubicBezTo>
                  <a:cubicBezTo>
                    <a:pt x="52786" y="155226"/>
                    <a:pt x="41938" y="142791"/>
                    <a:pt x="32413" y="125328"/>
                  </a:cubicBezTo>
                  <a:cubicBezTo>
                    <a:pt x="22888" y="107866"/>
                    <a:pt x="12305" y="89080"/>
                    <a:pt x="7013" y="69765"/>
                  </a:cubicBezTo>
                  <a:cubicBezTo>
                    <a:pt x="1721" y="50450"/>
                    <a:pt x="-1454" y="19759"/>
                    <a:pt x="663" y="9440"/>
                  </a:cubicBezTo>
                  <a:cubicBezTo>
                    <a:pt x="2780" y="-879"/>
                    <a:pt x="13363" y="-4583"/>
                    <a:pt x="19713" y="7853"/>
                  </a:cubicBezTo>
                  <a:cubicBezTo>
                    <a:pt x="26063" y="20288"/>
                    <a:pt x="30296" y="63945"/>
                    <a:pt x="38763" y="84053"/>
                  </a:cubicBezTo>
                  <a:cubicBezTo>
                    <a:pt x="47230" y="104161"/>
                    <a:pt x="64957" y="127445"/>
                    <a:pt x="70513" y="128503"/>
                  </a:cubicBezTo>
                  <a:cubicBezTo>
                    <a:pt x="76069" y="129561"/>
                    <a:pt x="71572" y="101251"/>
                    <a:pt x="72101" y="90403"/>
                  </a:cubicBezTo>
                  <a:cubicBezTo>
                    <a:pt x="72630" y="79555"/>
                    <a:pt x="98294" y="39338"/>
                    <a:pt x="105438" y="475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9AEE53EA-691C-4C5B-810D-988950D37686}"/>
                </a:ext>
              </a:extLst>
            </p:cNvPr>
            <p:cNvSpPr/>
            <p:nvPr/>
          </p:nvSpPr>
          <p:spPr>
            <a:xfrm>
              <a:off x="5252377" y="842945"/>
              <a:ext cx="151716" cy="262056"/>
            </a:xfrm>
            <a:custGeom>
              <a:avLst/>
              <a:gdLst>
                <a:gd name="connsiteX0" fmla="*/ 67864 w 151716"/>
                <a:gd name="connsiteY0" fmla="*/ 18 h 262056"/>
                <a:gd name="connsiteX1" fmla="*/ 94852 w 151716"/>
                <a:gd name="connsiteY1" fmla="*/ 84155 h 262056"/>
                <a:gd name="connsiteX2" fmla="*/ 150414 w 151716"/>
                <a:gd name="connsiteY2" fmla="*/ 206393 h 262056"/>
                <a:gd name="connsiteX3" fmla="*/ 134539 w 151716"/>
                <a:gd name="connsiteY3" fmla="*/ 261955 h 262056"/>
                <a:gd name="connsiteX4" fmla="*/ 139302 w 151716"/>
                <a:gd name="connsiteY4" fmla="*/ 219093 h 262056"/>
                <a:gd name="connsiteX5" fmla="*/ 129777 w 151716"/>
                <a:gd name="connsiteY5" fmla="*/ 180993 h 262056"/>
                <a:gd name="connsiteX6" fmla="*/ 115489 w 151716"/>
                <a:gd name="connsiteY6" fmla="*/ 174643 h 262056"/>
                <a:gd name="connsiteX7" fmla="*/ 98027 w 151716"/>
                <a:gd name="connsiteY7" fmla="*/ 150830 h 262056"/>
                <a:gd name="connsiteX8" fmla="*/ 80564 w 151716"/>
                <a:gd name="connsiteY8" fmla="*/ 171468 h 262056"/>
                <a:gd name="connsiteX9" fmla="*/ 93264 w 151716"/>
                <a:gd name="connsiteY9" fmla="*/ 125430 h 262056"/>
                <a:gd name="connsiteX10" fmla="*/ 66277 w 151716"/>
                <a:gd name="connsiteY10" fmla="*/ 130193 h 262056"/>
                <a:gd name="connsiteX11" fmla="*/ 29764 w 151716"/>
                <a:gd name="connsiteY11" fmla="*/ 158768 h 262056"/>
                <a:gd name="connsiteX12" fmla="*/ 9127 w 151716"/>
                <a:gd name="connsiteY12" fmla="*/ 152418 h 262056"/>
                <a:gd name="connsiteX13" fmla="*/ 2777 w 151716"/>
                <a:gd name="connsiteY13" fmla="*/ 123843 h 262056"/>
                <a:gd name="connsiteX14" fmla="*/ 53577 w 151716"/>
                <a:gd name="connsiteY14" fmla="*/ 107968 h 262056"/>
                <a:gd name="connsiteX15" fmla="*/ 48814 w 151716"/>
                <a:gd name="connsiteY15" fmla="*/ 98443 h 262056"/>
                <a:gd name="connsiteX16" fmla="*/ 4364 w 151716"/>
                <a:gd name="connsiteY16" fmla="*/ 84155 h 262056"/>
                <a:gd name="connsiteX17" fmla="*/ 4364 w 151716"/>
                <a:gd name="connsiteY17" fmla="*/ 73043 h 262056"/>
                <a:gd name="connsiteX18" fmla="*/ 13889 w 151716"/>
                <a:gd name="connsiteY18" fmla="*/ 52405 h 262056"/>
                <a:gd name="connsiteX19" fmla="*/ 39289 w 151716"/>
                <a:gd name="connsiteY19" fmla="*/ 76218 h 262056"/>
                <a:gd name="connsiteX20" fmla="*/ 67864 w 151716"/>
                <a:gd name="connsiteY20" fmla="*/ 18 h 262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1716" h="262056">
                  <a:moveTo>
                    <a:pt x="67864" y="18"/>
                  </a:moveTo>
                  <a:cubicBezTo>
                    <a:pt x="77124" y="1341"/>
                    <a:pt x="81094" y="49759"/>
                    <a:pt x="94852" y="84155"/>
                  </a:cubicBezTo>
                  <a:cubicBezTo>
                    <a:pt x="108610" y="118551"/>
                    <a:pt x="143800" y="176760"/>
                    <a:pt x="150414" y="206393"/>
                  </a:cubicBezTo>
                  <a:cubicBezTo>
                    <a:pt x="157028" y="236026"/>
                    <a:pt x="136391" y="259838"/>
                    <a:pt x="134539" y="261955"/>
                  </a:cubicBezTo>
                  <a:cubicBezTo>
                    <a:pt x="132687" y="264072"/>
                    <a:pt x="140096" y="232587"/>
                    <a:pt x="139302" y="219093"/>
                  </a:cubicBezTo>
                  <a:cubicBezTo>
                    <a:pt x="138508" y="205599"/>
                    <a:pt x="133746" y="188401"/>
                    <a:pt x="129777" y="180993"/>
                  </a:cubicBezTo>
                  <a:cubicBezTo>
                    <a:pt x="125808" y="173585"/>
                    <a:pt x="120781" y="179670"/>
                    <a:pt x="115489" y="174643"/>
                  </a:cubicBezTo>
                  <a:cubicBezTo>
                    <a:pt x="110197" y="169616"/>
                    <a:pt x="103848" y="151359"/>
                    <a:pt x="98027" y="150830"/>
                  </a:cubicBezTo>
                  <a:cubicBezTo>
                    <a:pt x="92206" y="150301"/>
                    <a:pt x="81358" y="175701"/>
                    <a:pt x="80564" y="171468"/>
                  </a:cubicBezTo>
                  <a:cubicBezTo>
                    <a:pt x="79770" y="167235"/>
                    <a:pt x="95645" y="132309"/>
                    <a:pt x="93264" y="125430"/>
                  </a:cubicBezTo>
                  <a:cubicBezTo>
                    <a:pt x="90883" y="118551"/>
                    <a:pt x="76860" y="124637"/>
                    <a:pt x="66277" y="130193"/>
                  </a:cubicBezTo>
                  <a:cubicBezTo>
                    <a:pt x="55694" y="135749"/>
                    <a:pt x="39289" y="155064"/>
                    <a:pt x="29764" y="158768"/>
                  </a:cubicBezTo>
                  <a:cubicBezTo>
                    <a:pt x="20239" y="162472"/>
                    <a:pt x="13625" y="158239"/>
                    <a:pt x="9127" y="152418"/>
                  </a:cubicBezTo>
                  <a:cubicBezTo>
                    <a:pt x="4629" y="146597"/>
                    <a:pt x="-4631" y="131251"/>
                    <a:pt x="2777" y="123843"/>
                  </a:cubicBezTo>
                  <a:cubicBezTo>
                    <a:pt x="10185" y="116435"/>
                    <a:pt x="45904" y="112201"/>
                    <a:pt x="53577" y="107968"/>
                  </a:cubicBezTo>
                  <a:cubicBezTo>
                    <a:pt x="61250" y="103735"/>
                    <a:pt x="57016" y="102412"/>
                    <a:pt x="48814" y="98443"/>
                  </a:cubicBezTo>
                  <a:cubicBezTo>
                    <a:pt x="40612" y="94474"/>
                    <a:pt x="11772" y="88388"/>
                    <a:pt x="4364" y="84155"/>
                  </a:cubicBezTo>
                  <a:cubicBezTo>
                    <a:pt x="-3044" y="79922"/>
                    <a:pt x="2777" y="78335"/>
                    <a:pt x="4364" y="73043"/>
                  </a:cubicBezTo>
                  <a:cubicBezTo>
                    <a:pt x="5951" y="67751"/>
                    <a:pt x="8068" y="51876"/>
                    <a:pt x="13889" y="52405"/>
                  </a:cubicBezTo>
                  <a:cubicBezTo>
                    <a:pt x="19710" y="52934"/>
                    <a:pt x="31352" y="82039"/>
                    <a:pt x="39289" y="76218"/>
                  </a:cubicBezTo>
                  <a:cubicBezTo>
                    <a:pt x="47226" y="70397"/>
                    <a:pt x="58604" y="-1305"/>
                    <a:pt x="67864" y="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2050DC07-7478-4AFC-9421-0994F56AD583}"/>
                </a:ext>
              </a:extLst>
            </p:cNvPr>
            <p:cNvSpPr/>
            <p:nvPr/>
          </p:nvSpPr>
          <p:spPr>
            <a:xfrm>
              <a:off x="5173545" y="935036"/>
              <a:ext cx="197884" cy="214178"/>
            </a:xfrm>
            <a:custGeom>
              <a:avLst/>
              <a:gdLst>
                <a:gd name="connsiteX0" fmla="*/ 64146 w 197884"/>
                <a:gd name="connsiteY0" fmla="*/ 2 h 214178"/>
                <a:gd name="connsiteX1" fmla="*/ 64146 w 197884"/>
                <a:gd name="connsiteY1" fmla="*/ 90489 h 214178"/>
                <a:gd name="connsiteX2" fmla="*/ 119709 w 197884"/>
                <a:gd name="connsiteY2" fmla="*/ 114302 h 214178"/>
                <a:gd name="connsiteX3" fmla="*/ 191146 w 197884"/>
                <a:gd name="connsiteY3" fmla="*/ 146052 h 214178"/>
                <a:gd name="connsiteX4" fmla="*/ 192734 w 197884"/>
                <a:gd name="connsiteY4" fmla="*/ 153989 h 214178"/>
                <a:gd name="connsiteX5" fmla="*/ 172096 w 197884"/>
                <a:gd name="connsiteY5" fmla="*/ 212727 h 214178"/>
                <a:gd name="connsiteX6" fmla="*/ 157809 w 197884"/>
                <a:gd name="connsiteY6" fmla="*/ 192089 h 214178"/>
                <a:gd name="connsiteX7" fmla="*/ 140346 w 197884"/>
                <a:gd name="connsiteY7" fmla="*/ 146052 h 214178"/>
                <a:gd name="connsiteX8" fmla="*/ 84784 w 197884"/>
                <a:gd name="connsiteY8" fmla="*/ 141289 h 214178"/>
                <a:gd name="connsiteX9" fmla="*/ 37159 w 197884"/>
                <a:gd name="connsiteY9" fmla="*/ 114302 h 214178"/>
                <a:gd name="connsiteX10" fmla="*/ 18109 w 197884"/>
                <a:gd name="connsiteY10" fmla="*/ 98427 h 214178"/>
                <a:gd name="connsiteX11" fmla="*/ 646 w 197884"/>
                <a:gd name="connsiteY11" fmla="*/ 82552 h 214178"/>
                <a:gd name="connsiteX12" fmla="*/ 41921 w 197884"/>
                <a:gd name="connsiteY12" fmla="*/ 87314 h 214178"/>
                <a:gd name="connsiteX13" fmla="*/ 64146 w 197884"/>
                <a:gd name="connsiteY13" fmla="*/ 2 h 21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7884" h="214178">
                  <a:moveTo>
                    <a:pt x="64146" y="2"/>
                  </a:moveTo>
                  <a:cubicBezTo>
                    <a:pt x="67850" y="531"/>
                    <a:pt x="54886" y="71439"/>
                    <a:pt x="64146" y="90489"/>
                  </a:cubicBezTo>
                  <a:cubicBezTo>
                    <a:pt x="73406" y="109539"/>
                    <a:pt x="119709" y="114302"/>
                    <a:pt x="119709" y="114302"/>
                  </a:cubicBezTo>
                  <a:lnTo>
                    <a:pt x="191146" y="146052"/>
                  </a:lnTo>
                  <a:cubicBezTo>
                    <a:pt x="203317" y="152667"/>
                    <a:pt x="195909" y="142876"/>
                    <a:pt x="192734" y="153989"/>
                  </a:cubicBezTo>
                  <a:cubicBezTo>
                    <a:pt x="189559" y="165102"/>
                    <a:pt x="177917" y="206377"/>
                    <a:pt x="172096" y="212727"/>
                  </a:cubicBezTo>
                  <a:cubicBezTo>
                    <a:pt x="166275" y="219077"/>
                    <a:pt x="163101" y="203202"/>
                    <a:pt x="157809" y="192089"/>
                  </a:cubicBezTo>
                  <a:cubicBezTo>
                    <a:pt x="152517" y="180977"/>
                    <a:pt x="152517" y="154519"/>
                    <a:pt x="140346" y="146052"/>
                  </a:cubicBezTo>
                  <a:cubicBezTo>
                    <a:pt x="128175" y="137585"/>
                    <a:pt x="101982" y="146581"/>
                    <a:pt x="84784" y="141289"/>
                  </a:cubicBezTo>
                  <a:cubicBezTo>
                    <a:pt x="67586" y="135997"/>
                    <a:pt x="48271" y="121446"/>
                    <a:pt x="37159" y="114302"/>
                  </a:cubicBezTo>
                  <a:cubicBezTo>
                    <a:pt x="26046" y="107158"/>
                    <a:pt x="24194" y="103719"/>
                    <a:pt x="18109" y="98427"/>
                  </a:cubicBezTo>
                  <a:cubicBezTo>
                    <a:pt x="12024" y="93135"/>
                    <a:pt x="-3323" y="84404"/>
                    <a:pt x="646" y="82552"/>
                  </a:cubicBezTo>
                  <a:cubicBezTo>
                    <a:pt x="4615" y="80700"/>
                    <a:pt x="35042" y="98691"/>
                    <a:pt x="41921" y="87314"/>
                  </a:cubicBezTo>
                  <a:cubicBezTo>
                    <a:pt x="48800" y="75937"/>
                    <a:pt x="60442" y="-527"/>
                    <a:pt x="64146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8D875637-AE87-49B0-A701-F730802C6AED}"/>
                </a:ext>
              </a:extLst>
            </p:cNvPr>
            <p:cNvSpPr/>
            <p:nvPr/>
          </p:nvSpPr>
          <p:spPr>
            <a:xfrm>
              <a:off x="5156530" y="1073142"/>
              <a:ext cx="166886" cy="80841"/>
            </a:xfrm>
            <a:custGeom>
              <a:avLst/>
              <a:gdLst>
                <a:gd name="connsiteX0" fmla="*/ 58936 w 166886"/>
                <a:gd name="connsiteY0" fmla="*/ 8 h 80841"/>
                <a:gd name="connsiteX1" fmla="*/ 147836 w 166886"/>
                <a:gd name="connsiteY1" fmla="*/ 61921 h 80841"/>
                <a:gd name="connsiteX2" fmla="*/ 166886 w 166886"/>
                <a:gd name="connsiteY2" fmla="*/ 57158 h 80841"/>
                <a:gd name="connsiteX3" fmla="*/ 122436 w 166886"/>
                <a:gd name="connsiteY3" fmla="*/ 68271 h 80841"/>
                <a:gd name="connsiteX4" fmla="*/ 58936 w 166886"/>
                <a:gd name="connsiteY4" fmla="*/ 79383 h 80841"/>
                <a:gd name="connsiteX5" fmla="*/ 199 w 166886"/>
                <a:gd name="connsiteY5" fmla="*/ 33346 h 80841"/>
                <a:gd name="connsiteX6" fmla="*/ 79574 w 166886"/>
                <a:gd name="connsiteY6" fmla="*/ 57158 h 80841"/>
                <a:gd name="connsiteX7" fmla="*/ 58936 w 166886"/>
                <a:gd name="connsiteY7" fmla="*/ 8 h 8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886" h="80841">
                  <a:moveTo>
                    <a:pt x="58936" y="8"/>
                  </a:moveTo>
                  <a:cubicBezTo>
                    <a:pt x="70313" y="802"/>
                    <a:pt x="129844" y="52396"/>
                    <a:pt x="147836" y="61921"/>
                  </a:cubicBezTo>
                  <a:cubicBezTo>
                    <a:pt x="165828" y="71446"/>
                    <a:pt x="166886" y="57158"/>
                    <a:pt x="166886" y="57158"/>
                  </a:cubicBezTo>
                  <a:cubicBezTo>
                    <a:pt x="162653" y="58216"/>
                    <a:pt x="140428" y="64567"/>
                    <a:pt x="122436" y="68271"/>
                  </a:cubicBezTo>
                  <a:cubicBezTo>
                    <a:pt x="104444" y="71975"/>
                    <a:pt x="79309" y="85204"/>
                    <a:pt x="58936" y="79383"/>
                  </a:cubicBezTo>
                  <a:cubicBezTo>
                    <a:pt x="38563" y="73562"/>
                    <a:pt x="-3241" y="37050"/>
                    <a:pt x="199" y="33346"/>
                  </a:cubicBezTo>
                  <a:cubicBezTo>
                    <a:pt x="3639" y="29642"/>
                    <a:pt x="65816" y="58216"/>
                    <a:pt x="79574" y="57158"/>
                  </a:cubicBezTo>
                  <a:cubicBezTo>
                    <a:pt x="93332" y="56100"/>
                    <a:pt x="47559" y="-786"/>
                    <a:pt x="58936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040BE051-C00A-477E-92D9-38F6FDEE9679}"/>
                </a:ext>
              </a:extLst>
            </p:cNvPr>
            <p:cNvSpPr/>
            <p:nvPr/>
          </p:nvSpPr>
          <p:spPr>
            <a:xfrm>
              <a:off x="5150378" y="1138200"/>
              <a:ext cx="185168" cy="144509"/>
            </a:xfrm>
            <a:custGeom>
              <a:avLst/>
              <a:gdLst>
                <a:gd name="connsiteX0" fmla="*/ 1 w 185168"/>
                <a:gd name="connsiteY0" fmla="*/ 38 h 144509"/>
                <a:gd name="connsiteX1" fmla="*/ 61913 w 185168"/>
                <a:gd name="connsiteY1" fmla="*/ 57188 h 144509"/>
                <a:gd name="connsiteX2" fmla="*/ 171451 w 185168"/>
                <a:gd name="connsiteY2" fmla="*/ 63538 h 144509"/>
                <a:gd name="connsiteX3" fmla="*/ 179388 w 185168"/>
                <a:gd name="connsiteY3" fmla="*/ 142913 h 144509"/>
                <a:gd name="connsiteX4" fmla="*/ 133351 w 185168"/>
                <a:gd name="connsiteY4" fmla="*/ 114338 h 144509"/>
                <a:gd name="connsiteX5" fmla="*/ 76201 w 185168"/>
                <a:gd name="connsiteY5" fmla="*/ 85763 h 144509"/>
                <a:gd name="connsiteX6" fmla="*/ 60326 w 185168"/>
                <a:gd name="connsiteY6" fmla="*/ 66713 h 144509"/>
                <a:gd name="connsiteX7" fmla="*/ 1 w 185168"/>
                <a:gd name="connsiteY7" fmla="*/ 38 h 14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168" h="144509">
                  <a:moveTo>
                    <a:pt x="1" y="38"/>
                  </a:moveTo>
                  <a:cubicBezTo>
                    <a:pt x="265" y="-1549"/>
                    <a:pt x="33338" y="46605"/>
                    <a:pt x="61913" y="57188"/>
                  </a:cubicBezTo>
                  <a:cubicBezTo>
                    <a:pt x="90488" y="67771"/>
                    <a:pt x="151872" y="49251"/>
                    <a:pt x="171451" y="63538"/>
                  </a:cubicBezTo>
                  <a:cubicBezTo>
                    <a:pt x="191030" y="77825"/>
                    <a:pt x="185738" y="134446"/>
                    <a:pt x="179388" y="142913"/>
                  </a:cubicBezTo>
                  <a:cubicBezTo>
                    <a:pt x="173038" y="151380"/>
                    <a:pt x="150549" y="123863"/>
                    <a:pt x="133351" y="114338"/>
                  </a:cubicBezTo>
                  <a:cubicBezTo>
                    <a:pt x="116153" y="104813"/>
                    <a:pt x="88372" y="93700"/>
                    <a:pt x="76201" y="85763"/>
                  </a:cubicBezTo>
                  <a:cubicBezTo>
                    <a:pt x="64030" y="77826"/>
                    <a:pt x="70909" y="76503"/>
                    <a:pt x="60326" y="66713"/>
                  </a:cubicBezTo>
                  <a:cubicBezTo>
                    <a:pt x="49743" y="56923"/>
                    <a:pt x="-263" y="1625"/>
                    <a:pt x="1" y="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B14CF5F4-3DE6-431F-AD94-FB955786C2BA}"/>
                </a:ext>
              </a:extLst>
            </p:cNvPr>
            <p:cNvSpPr/>
            <p:nvPr/>
          </p:nvSpPr>
          <p:spPr>
            <a:xfrm>
              <a:off x="5137574" y="1228640"/>
              <a:ext cx="108780" cy="54391"/>
            </a:xfrm>
            <a:custGeom>
              <a:avLst/>
              <a:gdLst>
                <a:gd name="connsiteX0" fmla="*/ 30267 w 108780"/>
                <a:gd name="connsiteY0" fmla="*/ 85 h 54391"/>
                <a:gd name="connsiteX1" fmla="*/ 95355 w 108780"/>
                <a:gd name="connsiteY1" fmla="*/ 33423 h 54391"/>
                <a:gd name="connsiteX2" fmla="*/ 108055 w 108780"/>
                <a:gd name="connsiteY2" fmla="*/ 38185 h 54391"/>
                <a:gd name="connsiteX3" fmla="*/ 95355 w 108780"/>
                <a:gd name="connsiteY3" fmla="*/ 50885 h 54391"/>
                <a:gd name="connsiteX4" fmla="*/ 105 w 108780"/>
                <a:gd name="connsiteY4" fmla="*/ 54060 h 54391"/>
                <a:gd name="connsiteX5" fmla="*/ 76305 w 108780"/>
                <a:gd name="connsiteY5" fmla="*/ 44535 h 54391"/>
                <a:gd name="connsiteX6" fmla="*/ 30267 w 108780"/>
                <a:gd name="connsiteY6" fmla="*/ 85 h 5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780" h="54391">
                  <a:moveTo>
                    <a:pt x="30267" y="85"/>
                  </a:moveTo>
                  <a:cubicBezTo>
                    <a:pt x="33442" y="-1767"/>
                    <a:pt x="82390" y="27073"/>
                    <a:pt x="95355" y="33423"/>
                  </a:cubicBezTo>
                  <a:cubicBezTo>
                    <a:pt x="108320" y="39773"/>
                    <a:pt x="108055" y="35275"/>
                    <a:pt x="108055" y="38185"/>
                  </a:cubicBezTo>
                  <a:cubicBezTo>
                    <a:pt x="108055" y="41095"/>
                    <a:pt x="113347" y="48239"/>
                    <a:pt x="95355" y="50885"/>
                  </a:cubicBezTo>
                  <a:cubicBezTo>
                    <a:pt x="77363" y="53531"/>
                    <a:pt x="3280" y="55118"/>
                    <a:pt x="105" y="54060"/>
                  </a:cubicBezTo>
                  <a:cubicBezTo>
                    <a:pt x="-3070" y="53002"/>
                    <a:pt x="66251" y="50356"/>
                    <a:pt x="76305" y="44535"/>
                  </a:cubicBezTo>
                  <a:cubicBezTo>
                    <a:pt x="86359" y="38714"/>
                    <a:pt x="27092" y="1937"/>
                    <a:pt x="30267" y="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9B96767F-98F7-4C0B-9936-6F8F3D558DAE}"/>
                </a:ext>
              </a:extLst>
            </p:cNvPr>
            <p:cNvSpPr/>
            <p:nvPr/>
          </p:nvSpPr>
          <p:spPr>
            <a:xfrm>
              <a:off x="5508380" y="904813"/>
              <a:ext cx="482122" cy="322373"/>
            </a:xfrm>
            <a:custGeom>
              <a:avLst/>
              <a:gdLst>
                <a:gd name="connsiteX0" fmla="*/ 481786 w 482122"/>
                <a:gd name="connsiteY0" fmla="*/ 177862 h 322373"/>
                <a:gd name="connsiteX1" fmla="*/ 456386 w 482122"/>
                <a:gd name="connsiteY1" fmla="*/ 93725 h 322373"/>
                <a:gd name="connsiteX2" fmla="*/ 430986 w 482122"/>
                <a:gd name="connsiteY2" fmla="*/ 50862 h 322373"/>
                <a:gd name="connsiteX3" fmla="*/ 365899 w 482122"/>
                <a:gd name="connsiteY3" fmla="*/ 4825 h 322373"/>
                <a:gd name="connsiteX4" fmla="*/ 267474 w 482122"/>
                <a:gd name="connsiteY4" fmla="*/ 6412 h 322373"/>
                <a:gd name="connsiteX5" fmla="*/ 167461 w 482122"/>
                <a:gd name="connsiteY5" fmla="*/ 49275 h 322373"/>
                <a:gd name="connsiteX6" fmla="*/ 80149 w 482122"/>
                <a:gd name="connsiteY6" fmla="*/ 109600 h 322373"/>
                <a:gd name="connsiteX7" fmla="*/ 13474 w 482122"/>
                <a:gd name="connsiteY7" fmla="*/ 173100 h 322373"/>
                <a:gd name="connsiteX8" fmla="*/ 774 w 482122"/>
                <a:gd name="connsiteY8" fmla="*/ 209612 h 322373"/>
                <a:gd name="connsiteX9" fmla="*/ 2361 w 482122"/>
                <a:gd name="connsiteY9" fmla="*/ 287400 h 322373"/>
                <a:gd name="connsiteX10" fmla="*/ 10299 w 482122"/>
                <a:gd name="connsiteY10" fmla="*/ 319150 h 322373"/>
                <a:gd name="connsiteX11" fmla="*/ 16649 w 482122"/>
                <a:gd name="connsiteY11" fmla="*/ 319150 h 322373"/>
                <a:gd name="connsiteX12" fmla="*/ 115074 w 482122"/>
                <a:gd name="connsiteY12" fmla="*/ 300100 h 322373"/>
                <a:gd name="connsiteX13" fmla="*/ 213499 w 482122"/>
                <a:gd name="connsiteY13" fmla="*/ 269937 h 322373"/>
                <a:gd name="connsiteX14" fmla="*/ 186511 w 482122"/>
                <a:gd name="connsiteY14" fmla="*/ 266762 h 322373"/>
                <a:gd name="connsiteX15" fmla="*/ 105549 w 482122"/>
                <a:gd name="connsiteY15" fmla="*/ 274700 h 322373"/>
                <a:gd name="connsiteX16" fmla="*/ 19824 w 482122"/>
                <a:gd name="connsiteY16" fmla="*/ 293750 h 322373"/>
                <a:gd name="connsiteX17" fmla="*/ 22999 w 482122"/>
                <a:gd name="connsiteY17" fmla="*/ 250887 h 322373"/>
                <a:gd name="connsiteX18" fmla="*/ 27761 w 482122"/>
                <a:gd name="connsiteY18" fmla="*/ 206437 h 322373"/>
                <a:gd name="connsiteX19" fmla="*/ 73799 w 482122"/>
                <a:gd name="connsiteY19" fmla="*/ 152462 h 322373"/>
                <a:gd name="connsiteX20" fmla="*/ 202386 w 482122"/>
                <a:gd name="connsiteY20" fmla="*/ 73087 h 322373"/>
                <a:gd name="connsiteX21" fmla="*/ 292874 w 482122"/>
                <a:gd name="connsiteY21" fmla="*/ 44512 h 322373"/>
                <a:gd name="connsiteX22" fmla="*/ 354786 w 482122"/>
                <a:gd name="connsiteY22" fmla="*/ 47687 h 322373"/>
                <a:gd name="connsiteX23" fmla="*/ 408761 w 482122"/>
                <a:gd name="connsiteY23" fmla="*/ 60387 h 322373"/>
                <a:gd name="connsiteX24" fmla="*/ 416699 w 482122"/>
                <a:gd name="connsiteY24" fmla="*/ 79437 h 322373"/>
                <a:gd name="connsiteX25" fmla="*/ 413524 w 482122"/>
                <a:gd name="connsiteY25" fmla="*/ 117537 h 322373"/>
                <a:gd name="connsiteX26" fmla="*/ 353199 w 482122"/>
                <a:gd name="connsiteY26" fmla="*/ 123887 h 322373"/>
                <a:gd name="connsiteX27" fmla="*/ 299224 w 482122"/>
                <a:gd name="connsiteY27" fmla="*/ 130237 h 322373"/>
                <a:gd name="connsiteX28" fmla="*/ 299224 w 482122"/>
                <a:gd name="connsiteY28" fmla="*/ 130237 h 322373"/>
                <a:gd name="connsiteX29" fmla="*/ 356374 w 482122"/>
                <a:gd name="connsiteY29" fmla="*/ 158812 h 322373"/>
                <a:gd name="connsiteX30" fmla="*/ 402411 w 482122"/>
                <a:gd name="connsiteY30" fmla="*/ 173100 h 322373"/>
                <a:gd name="connsiteX31" fmla="*/ 437336 w 482122"/>
                <a:gd name="connsiteY31" fmla="*/ 201675 h 322373"/>
                <a:gd name="connsiteX32" fmla="*/ 481786 w 482122"/>
                <a:gd name="connsiteY32" fmla="*/ 177862 h 32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82122" h="322373">
                  <a:moveTo>
                    <a:pt x="481786" y="177862"/>
                  </a:moveTo>
                  <a:cubicBezTo>
                    <a:pt x="484961" y="159870"/>
                    <a:pt x="464853" y="114892"/>
                    <a:pt x="456386" y="93725"/>
                  </a:cubicBezTo>
                  <a:cubicBezTo>
                    <a:pt x="447919" y="72558"/>
                    <a:pt x="446067" y="65679"/>
                    <a:pt x="430986" y="50862"/>
                  </a:cubicBezTo>
                  <a:cubicBezTo>
                    <a:pt x="415905" y="36045"/>
                    <a:pt x="393151" y="12233"/>
                    <a:pt x="365899" y="4825"/>
                  </a:cubicBezTo>
                  <a:cubicBezTo>
                    <a:pt x="338647" y="-2583"/>
                    <a:pt x="300547" y="-996"/>
                    <a:pt x="267474" y="6412"/>
                  </a:cubicBezTo>
                  <a:cubicBezTo>
                    <a:pt x="234401" y="13820"/>
                    <a:pt x="198682" y="32077"/>
                    <a:pt x="167461" y="49275"/>
                  </a:cubicBezTo>
                  <a:cubicBezTo>
                    <a:pt x="136240" y="66473"/>
                    <a:pt x="105813" y="88963"/>
                    <a:pt x="80149" y="109600"/>
                  </a:cubicBezTo>
                  <a:cubicBezTo>
                    <a:pt x="54485" y="130237"/>
                    <a:pt x="26703" y="156431"/>
                    <a:pt x="13474" y="173100"/>
                  </a:cubicBezTo>
                  <a:cubicBezTo>
                    <a:pt x="245" y="189769"/>
                    <a:pt x="2626" y="190562"/>
                    <a:pt x="774" y="209612"/>
                  </a:cubicBezTo>
                  <a:cubicBezTo>
                    <a:pt x="-1078" y="228662"/>
                    <a:pt x="773" y="269144"/>
                    <a:pt x="2361" y="287400"/>
                  </a:cubicBezTo>
                  <a:cubicBezTo>
                    <a:pt x="3948" y="305656"/>
                    <a:pt x="10299" y="319150"/>
                    <a:pt x="10299" y="319150"/>
                  </a:cubicBezTo>
                  <a:cubicBezTo>
                    <a:pt x="12680" y="324442"/>
                    <a:pt x="-814" y="322325"/>
                    <a:pt x="16649" y="319150"/>
                  </a:cubicBezTo>
                  <a:cubicBezTo>
                    <a:pt x="34111" y="315975"/>
                    <a:pt x="82266" y="308302"/>
                    <a:pt x="115074" y="300100"/>
                  </a:cubicBezTo>
                  <a:cubicBezTo>
                    <a:pt x="147882" y="291898"/>
                    <a:pt x="201593" y="275493"/>
                    <a:pt x="213499" y="269937"/>
                  </a:cubicBezTo>
                  <a:cubicBezTo>
                    <a:pt x="225405" y="264381"/>
                    <a:pt x="204503" y="265968"/>
                    <a:pt x="186511" y="266762"/>
                  </a:cubicBezTo>
                  <a:cubicBezTo>
                    <a:pt x="168519" y="267556"/>
                    <a:pt x="133330" y="270202"/>
                    <a:pt x="105549" y="274700"/>
                  </a:cubicBezTo>
                  <a:cubicBezTo>
                    <a:pt x="77768" y="279198"/>
                    <a:pt x="33582" y="297719"/>
                    <a:pt x="19824" y="293750"/>
                  </a:cubicBezTo>
                  <a:cubicBezTo>
                    <a:pt x="6066" y="289781"/>
                    <a:pt x="21676" y="265439"/>
                    <a:pt x="22999" y="250887"/>
                  </a:cubicBezTo>
                  <a:cubicBezTo>
                    <a:pt x="24322" y="236335"/>
                    <a:pt x="19294" y="222841"/>
                    <a:pt x="27761" y="206437"/>
                  </a:cubicBezTo>
                  <a:cubicBezTo>
                    <a:pt x="36228" y="190033"/>
                    <a:pt x="44695" y="174687"/>
                    <a:pt x="73799" y="152462"/>
                  </a:cubicBezTo>
                  <a:cubicBezTo>
                    <a:pt x="102903" y="130237"/>
                    <a:pt x="165874" y="91079"/>
                    <a:pt x="202386" y="73087"/>
                  </a:cubicBezTo>
                  <a:cubicBezTo>
                    <a:pt x="238898" y="55095"/>
                    <a:pt x="267474" y="48745"/>
                    <a:pt x="292874" y="44512"/>
                  </a:cubicBezTo>
                  <a:cubicBezTo>
                    <a:pt x="318274" y="40279"/>
                    <a:pt x="335472" y="45041"/>
                    <a:pt x="354786" y="47687"/>
                  </a:cubicBezTo>
                  <a:cubicBezTo>
                    <a:pt x="374100" y="50333"/>
                    <a:pt x="398442" y="55095"/>
                    <a:pt x="408761" y="60387"/>
                  </a:cubicBezTo>
                  <a:cubicBezTo>
                    <a:pt x="419080" y="65679"/>
                    <a:pt x="415905" y="69912"/>
                    <a:pt x="416699" y="79437"/>
                  </a:cubicBezTo>
                  <a:cubicBezTo>
                    <a:pt x="417493" y="88962"/>
                    <a:pt x="424107" y="110129"/>
                    <a:pt x="413524" y="117537"/>
                  </a:cubicBezTo>
                  <a:cubicBezTo>
                    <a:pt x="402941" y="124945"/>
                    <a:pt x="353199" y="123887"/>
                    <a:pt x="353199" y="123887"/>
                  </a:cubicBezTo>
                  <a:lnTo>
                    <a:pt x="299224" y="130237"/>
                  </a:lnTo>
                  <a:lnTo>
                    <a:pt x="299224" y="130237"/>
                  </a:lnTo>
                  <a:cubicBezTo>
                    <a:pt x="308749" y="135000"/>
                    <a:pt x="339176" y="151668"/>
                    <a:pt x="356374" y="158812"/>
                  </a:cubicBezTo>
                  <a:cubicBezTo>
                    <a:pt x="373572" y="165956"/>
                    <a:pt x="388917" y="165956"/>
                    <a:pt x="402411" y="173100"/>
                  </a:cubicBezTo>
                  <a:cubicBezTo>
                    <a:pt x="415905" y="180244"/>
                    <a:pt x="424901" y="197442"/>
                    <a:pt x="437336" y="201675"/>
                  </a:cubicBezTo>
                  <a:cubicBezTo>
                    <a:pt x="449771" y="205908"/>
                    <a:pt x="478611" y="195854"/>
                    <a:pt x="481786" y="1778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78127956-789F-4989-9C7B-E457601361A1}"/>
                </a:ext>
              </a:extLst>
            </p:cNvPr>
            <p:cNvSpPr/>
            <p:nvPr/>
          </p:nvSpPr>
          <p:spPr>
            <a:xfrm>
              <a:off x="5603043" y="1043121"/>
              <a:ext cx="217403" cy="150762"/>
            </a:xfrm>
            <a:custGeom>
              <a:avLst/>
              <a:gdLst>
                <a:gd name="connsiteX0" fmla="*/ 217261 w 217403"/>
                <a:gd name="connsiteY0" fmla="*/ 6217 h 150762"/>
                <a:gd name="connsiteX1" fmla="*/ 145823 w 217403"/>
                <a:gd name="connsiteY1" fmla="*/ 4629 h 150762"/>
                <a:gd name="connsiteX2" fmla="*/ 72798 w 217403"/>
                <a:gd name="connsiteY2" fmla="*/ 49079 h 150762"/>
                <a:gd name="connsiteX3" fmla="*/ 36286 w 217403"/>
                <a:gd name="connsiteY3" fmla="*/ 99879 h 150762"/>
                <a:gd name="connsiteX4" fmla="*/ 28348 w 217403"/>
                <a:gd name="connsiteY4" fmla="*/ 126867 h 150762"/>
                <a:gd name="connsiteX5" fmla="*/ 1361 w 217403"/>
                <a:gd name="connsiteY5" fmla="*/ 150679 h 150762"/>
                <a:gd name="connsiteX6" fmla="*/ 75973 w 217403"/>
                <a:gd name="connsiteY6" fmla="*/ 134804 h 150762"/>
                <a:gd name="connsiteX7" fmla="*/ 128361 w 217403"/>
                <a:gd name="connsiteY7" fmla="*/ 136392 h 150762"/>
                <a:gd name="connsiteX8" fmla="*/ 68036 w 217403"/>
                <a:gd name="connsiteY8" fmla="*/ 114167 h 150762"/>
                <a:gd name="connsiteX9" fmla="*/ 68036 w 217403"/>
                <a:gd name="connsiteY9" fmla="*/ 112579 h 150762"/>
                <a:gd name="connsiteX10" fmla="*/ 72798 w 217403"/>
                <a:gd name="connsiteY10" fmla="*/ 85592 h 150762"/>
                <a:gd name="connsiteX11" fmla="*/ 126773 w 217403"/>
                <a:gd name="connsiteY11" fmla="*/ 47492 h 150762"/>
                <a:gd name="connsiteX12" fmla="*/ 217261 w 217403"/>
                <a:gd name="connsiteY12" fmla="*/ 6217 h 15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403" h="150762">
                  <a:moveTo>
                    <a:pt x="217261" y="6217"/>
                  </a:moveTo>
                  <a:cubicBezTo>
                    <a:pt x="220436" y="-927"/>
                    <a:pt x="169900" y="-2515"/>
                    <a:pt x="145823" y="4629"/>
                  </a:cubicBezTo>
                  <a:cubicBezTo>
                    <a:pt x="121746" y="11773"/>
                    <a:pt x="91054" y="33204"/>
                    <a:pt x="72798" y="49079"/>
                  </a:cubicBezTo>
                  <a:cubicBezTo>
                    <a:pt x="54542" y="64954"/>
                    <a:pt x="43694" y="86914"/>
                    <a:pt x="36286" y="99879"/>
                  </a:cubicBezTo>
                  <a:cubicBezTo>
                    <a:pt x="28878" y="112844"/>
                    <a:pt x="34169" y="118400"/>
                    <a:pt x="28348" y="126867"/>
                  </a:cubicBezTo>
                  <a:cubicBezTo>
                    <a:pt x="22527" y="135334"/>
                    <a:pt x="-6577" y="149356"/>
                    <a:pt x="1361" y="150679"/>
                  </a:cubicBezTo>
                  <a:cubicBezTo>
                    <a:pt x="9298" y="152002"/>
                    <a:pt x="54806" y="137185"/>
                    <a:pt x="75973" y="134804"/>
                  </a:cubicBezTo>
                  <a:cubicBezTo>
                    <a:pt x="97140" y="132423"/>
                    <a:pt x="129684" y="139831"/>
                    <a:pt x="128361" y="136392"/>
                  </a:cubicBezTo>
                  <a:cubicBezTo>
                    <a:pt x="127038" y="132953"/>
                    <a:pt x="68036" y="114167"/>
                    <a:pt x="68036" y="114167"/>
                  </a:cubicBezTo>
                  <a:cubicBezTo>
                    <a:pt x="57982" y="110198"/>
                    <a:pt x="67242" y="117341"/>
                    <a:pt x="68036" y="112579"/>
                  </a:cubicBezTo>
                  <a:cubicBezTo>
                    <a:pt x="68830" y="107817"/>
                    <a:pt x="63009" y="96440"/>
                    <a:pt x="72798" y="85592"/>
                  </a:cubicBezTo>
                  <a:cubicBezTo>
                    <a:pt x="82587" y="74744"/>
                    <a:pt x="109046" y="57546"/>
                    <a:pt x="126773" y="47492"/>
                  </a:cubicBezTo>
                  <a:cubicBezTo>
                    <a:pt x="144500" y="37438"/>
                    <a:pt x="214086" y="13361"/>
                    <a:pt x="217261" y="62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6E301BD4-6FBD-4F43-8660-1A1A0568E7B7}"/>
                </a:ext>
              </a:extLst>
            </p:cNvPr>
            <p:cNvSpPr/>
            <p:nvPr/>
          </p:nvSpPr>
          <p:spPr>
            <a:xfrm>
              <a:off x="5562072" y="976296"/>
              <a:ext cx="299606" cy="225278"/>
            </a:xfrm>
            <a:custGeom>
              <a:avLst/>
              <a:gdLst>
                <a:gd name="connsiteX0" fmla="*/ 299507 w 299606"/>
                <a:gd name="connsiteY0" fmla="*/ 17 h 225278"/>
                <a:gd name="connsiteX1" fmla="*/ 240769 w 299606"/>
                <a:gd name="connsiteY1" fmla="*/ 30179 h 225278"/>
                <a:gd name="connsiteX2" fmla="*/ 177269 w 299606"/>
                <a:gd name="connsiteY2" fmla="*/ 38117 h 225278"/>
                <a:gd name="connsiteX3" fmla="*/ 94719 w 299606"/>
                <a:gd name="connsiteY3" fmla="*/ 92092 h 225278"/>
                <a:gd name="connsiteX4" fmla="*/ 50269 w 299606"/>
                <a:gd name="connsiteY4" fmla="*/ 160354 h 225278"/>
                <a:gd name="connsiteX5" fmla="*/ 34394 w 299606"/>
                <a:gd name="connsiteY5" fmla="*/ 220679 h 225278"/>
                <a:gd name="connsiteX6" fmla="*/ 2644 w 299606"/>
                <a:gd name="connsiteY6" fmla="*/ 215917 h 225278"/>
                <a:gd name="connsiteX7" fmla="*/ 8994 w 299606"/>
                <a:gd name="connsiteY7" fmla="*/ 174642 h 225278"/>
                <a:gd name="connsiteX8" fmla="*/ 66144 w 299606"/>
                <a:gd name="connsiteY8" fmla="*/ 98442 h 225278"/>
                <a:gd name="connsiteX9" fmla="*/ 123294 w 299606"/>
                <a:gd name="connsiteY9" fmla="*/ 46054 h 225278"/>
                <a:gd name="connsiteX10" fmla="*/ 180444 w 299606"/>
                <a:gd name="connsiteY10" fmla="*/ 27004 h 225278"/>
                <a:gd name="connsiteX11" fmla="*/ 226482 w 299606"/>
                <a:gd name="connsiteY11" fmla="*/ 25417 h 225278"/>
                <a:gd name="connsiteX12" fmla="*/ 299507 w 299606"/>
                <a:gd name="connsiteY12" fmla="*/ 17 h 22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606" h="225278">
                  <a:moveTo>
                    <a:pt x="299507" y="17"/>
                  </a:moveTo>
                  <a:cubicBezTo>
                    <a:pt x="301888" y="811"/>
                    <a:pt x="261142" y="23829"/>
                    <a:pt x="240769" y="30179"/>
                  </a:cubicBezTo>
                  <a:cubicBezTo>
                    <a:pt x="220396" y="36529"/>
                    <a:pt x="201611" y="27798"/>
                    <a:pt x="177269" y="38117"/>
                  </a:cubicBezTo>
                  <a:cubicBezTo>
                    <a:pt x="152927" y="48436"/>
                    <a:pt x="115886" y="71719"/>
                    <a:pt x="94719" y="92092"/>
                  </a:cubicBezTo>
                  <a:cubicBezTo>
                    <a:pt x="73552" y="112465"/>
                    <a:pt x="60323" y="138923"/>
                    <a:pt x="50269" y="160354"/>
                  </a:cubicBezTo>
                  <a:cubicBezTo>
                    <a:pt x="40215" y="181785"/>
                    <a:pt x="42331" y="211419"/>
                    <a:pt x="34394" y="220679"/>
                  </a:cubicBezTo>
                  <a:cubicBezTo>
                    <a:pt x="26457" y="229939"/>
                    <a:pt x="6877" y="223590"/>
                    <a:pt x="2644" y="215917"/>
                  </a:cubicBezTo>
                  <a:cubicBezTo>
                    <a:pt x="-1589" y="208244"/>
                    <a:pt x="-1589" y="194221"/>
                    <a:pt x="8994" y="174642"/>
                  </a:cubicBezTo>
                  <a:cubicBezTo>
                    <a:pt x="19577" y="155063"/>
                    <a:pt x="47094" y="119873"/>
                    <a:pt x="66144" y="98442"/>
                  </a:cubicBezTo>
                  <a:cubicBezTo>
                    <a:pt x="85194" y="77011"/>
                    <a:pt x="104244" y="57960"/>
                    <a:pt x="123294" y="46054"/>
                  </a:cubicBezTo>
                  <a:cubicBezTo>
                    <a:pt x="142344" y="34148"/>
                    <a:pt x="163246" y="30443"/>
                    <a:pt x="180444" y="27004"/>
                  </a:cubicBezTo>
                  <a:cubicBezTo>
                    <a:pt x="197642" y="23565"/>
                    <a:pt x="212195" y="25681"/>
                    <a:pt x="226482" y="25417"/>
                  </a:cubicBezTo>
                  <a:cubicBezTo>
                    <a:pt x="240769" y="25153"/>
                    <a:pt x="297126" y="-777"/>
                    <a:pt x="299507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13E560DE-BD26-4282-8E47-3056C8831950}"/>
                </a:ext>
              </a:extLst>
            </p:cNvPr>
            <p:cNvSpPr/>
            <p:nvPr/>
          </p:nvSpPr>
          <p:spPr>
            <a:xfrm>
              <a:off x="5737754" y="964653"/>
              <a:ext cx="140531" cy="49760"/>
            </a:xfrm>
            <a:custGeom>
              <a:avLst/>
              <a:gdLst>
                <a:gd name="connsiteX0" fmla="*/ 0 w 140531"/>
                <a:gd name="connsiteY0" fmla="*/ 49760 h 49760"/>
                <a:gd name="connsiteX1" fmla="*/ 117475 w 140531"/>
                <a:gd name="connsiteY1" fmla="*/ 46585 h 49760"/>
                <a:gd name="connsiteX2" fmla="*/ 136525 w 140531"/>
                <a:gd name="connsiteY2" fmla="*/ 43410 h 49760"/>
                <a:gd name="connsiteX3" fmla="*/ 139700 w 140531"/>
                <a:gd name="connsiteY3" fmla="*/ 547 h 49760"/>
                <a:gd name="connsiteX4" fmla="*/ 125412 w 140531"/>
                <a:gd name="connsiteY4" fmla="*/ 19597 h 49760"/>
                <a:gd name="connsiteX5" fmla="*/ 98425 w 140531"/>
                <a:gd name="connsiteY5" fmla="*/ 25947 h 49760"/>
                <a:gd name="connsiteX6" fmla="*/ 0 w 140531"/>
                <a:gd name="connsiteY6" fmla="*/ 49760 h 49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531" h="49760">
                  <a:moveTo>
                    <a:pt x="0" y="49760"/>
                  </a:moveTo>
                  <a:lnTo>
                    <a:pt x="117475" y="46585"/>
                  </a:lnTo>
                  <a:cubicBezTo>
                    <a:pt x="140229" y="45527"/>
                    <a:pt x="132821" y="51083"/>
                    <a:pt x="136525" y="43410"/>
                  </a:cubicBezTo>
                  <a:cubicBezTo>
                    <a:pt x="140229" y="35737"/>
                    <a:pt x="141552" y="4516"/>
                    <a:pt x="139700" y="547"/>
                  </a:cubicBezTo>
                  <a:cubicBezTo>
                    <a:pt x="137848" y="-3422"/>
                    <a:pt x="132291" y="15364"/>
                    <a:pt x="125412" y="19597"/>
                  </a:cubicBezTo>
                  <a:cubicBezTo>
                    <a:pt x="118533" y="23830"/>
                    <a:pt x="98425" y="25947"/>
                    <a:pt x="98425" y="25947"/>
                  </a:cubicBezTo>
                  <a:lnTo>
                    <a:pt x="0" y="4976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17FF2BC2-A99F-4510-B41F-3CCEB48CAAA4}"/>
                </a:ext>
              </a:extLst>
            </p:cNvPr>
            <p:cNvSpPr/>
            <p:nvPr/>
          </p:nvSpPr>
          <p:spPr>
            <a:xfrm>
              <a:off x="5678209" y="1090563"/>
              <a:ext cx="261221" cy="83057"/>
            </a:xfrm>
            <a:custGeom>
              <a:avLst/>
              <a:gdLst>
                <a:gd name="connsiteX0" fmla="*/ 807 w 261221"/>
                <a:gd name="connsiteY0" fmla="*/ 65137 h 83057"/>
                <a:gd name="connsiteX1" fmla="*/ 89707 w 261221"/>
                <a:gd name="connsiteY1" fmla="*/ 58787 h 83057"/>
                <a:gd name="connsiteX2" fmla="*/ 191307 w 261221"/>
                <a:gd name="connsiteY2" fmla="*/ 33387 h 83057"/>
                <a:gd name="connsiteX3" fmla="*/ 261157 w 261221"/>
                <a:gd name="connsiteY3" fmla="*/ 50 h 83057"/>
                <a:gd name="connsiteX4" fmla="*/ 202420 w 261221"/>
                <a:gd name="connsiteY4" fmla="*/ 41325 h 83057"/>
                <a:gd name="connsiteX5" fmla="*/ 127807 w 261221"/>
                <a:gd name="connsiteY5" fmla="*/ 63550 h 83057"/>
                <a:gd name="connsiteX6" fmla="*/ 48432 w 261221"/>
                <a:gd name="connsiteY6" fmla="*/ 82600 h 83057"/>
                <a:gd name="connsiteX7" fmla="*/ 807 w 261221"/>
                <a:gd name="connsiteY7" fmla="*/ 65137 h 8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1221" h="83057">
                  <a:moveTo>
                    <a:pt x="807" y="65137"/>
                  </a:moveTo>
                  <a:cubicBezTo>
                    <a:pt x="7686" y="61168"/>
                    <a:pt x="57957" y="64079"/>
                    <a:pt x="89707" y="58787"/>
                  </a:cubicBezTo>
                  <a:cubicBezTo>
                    <a:pt x="121457" y="53495"/>
                    <a:pt x="162732" y="43176"/>
                    <a:pt x="191307" y="33387"/>
                  </a:cubicBezTo>
                  <a:cubicBezTo>
                    <a:pt x="219882" y="23598"/>
                    <a:pt x="259305" y="-1273"/>
                    <a:pt x="261157" y="50"/>
                  </a:cubicBezTo>
                  <a:cubicBezTo>
                    <a:pt x="263009" y="1373"/>
                    <a:pt x="224645" y="30742"/>
                    <a:pt x="202420" y="41325"/>
                  </a:cubicBezTo>
                  <a:cubicBezTo>
                    <a:pt x="180195" y="51908"/>
                    <a:pt x="153472" y="56671"/>
                    <a:pt x="127807" y="63550"/>
                  </a:cubicBezTo>
                  <a:cubicBezTo>
                    <a:pt x="102142" y="70429"/>
                    <a:pt x="64042" y="79161"/>
                    <a:pt x="48432" y="82600"/>
                  </a:cubicBezTo>
                  <a:cubicBezTo>
                    <a:pt x="32822" y="86039"/>
                    <a:pt x="-6072" y="69106"/>
                    <a:pt x="807" y="651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94A5886D-108A-4E10-88A5-84681248C450}"/>
                </a:ext>
              </a:extLst>
            </p:cNvPr>
            <p:cNvSpPr/>
            <p:nvPr/>
          </p:nvSpPr>
          <p:spPr>
            <a:xfrm>
              <a:off x="5734707" y="1093788"/>
              <a:ext cx="150053" cy="63857"/>
            </a:xfrm>
            <a:custGeom>
              <a:avLst/>
              <a:gdLst>
                <a:gd name="connsiteX0" fmla="*/ 1459 w 150053"/>
                <a:gd name="connsiteY0" fmla="*/ 61912 h 63857"/>
                <a:gd name="connsiteX1" fmla="*/ 30034 w 150053"/>
                <a:gd name="connsiteY1" fmla="*/ 7937 h 63857"/>
                <a:gd name="connsiteX2" fmla="*/ 36384 w 150053"/>
                <a:gd name="connsiteY2" fmla="*/ 6350 h 63857"/>
                <a:gd name="connsiteX3" fmla="*/ 79247 w 150053"/>
                <a:gd name="connsiteY3" fmla="*/ 0 h 63857"/>
                <a:gd name="connsiteX4" fmla="*/ 98297 w 150053"/>
                <a:gd name="connsiteY4" fmla="*/ 1587 h 63857"/>
                <a:gd name="connsiteX5" fmla="*/ 122109 w 150053"/>
                <a:gd name="connsiteY5" fmla="*/ 15875 h 63857"/>
                <a:gd name="connsiteX6" fmla="*/ 149097 w 150053"/>
                <a:gd name="connsiteY6" fmla="*/ 30162 h 63857"/>
                <a:gd name="connsiteX7" fmla="*/ 85597 w 150053"/>
                <a:gd name="connsiteY7" fmla="*/ 50800 h 63857"/>
                <a:gd name="connsiteX8" fmla="*/ 1459 w 150053"/>
                <a:gd name="connsiteY8" fmla="*/ 61912 h 6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053" h="63857">
                  <a:moveTo>
                    <a:pt x="1459" y="61912"/>
                  </a:moveTo>
                  <a:cubicBezTo>
                    <a:pt x="-7802" y="54768"/>
                    <a:pt x="30034" y="7937"/>
                    <a:pt x="30034" y="7937"/>
                  </a:cubicBezTo>
                  <a:cubicBezTo>
                    <a:pt x="35855" y="-1323"/>
                    <a:pt x="28182" y="7673"/>
                    <a:pt x="36384" y="6350"/>
                  </a:cubicBezTo>
                  <a:cubicBezTo>
                    <a:pt x="44586" y="5027"/>
                    <a:pt x="68928" y="794"/>
                    <a:pt x="79247" y="0"/>
                  </a:cubicBezTo>
                  <a:lnTo>
                    <a:pt x="98297" y="1587"/>
                  </a:lnTo>
                  <a:cubicBezTo>
                    <a:pt x="105441" y="4233"/>
                    <a:pt x="113642" y="11112"/>
                    <a:pt x="122109" y="15875"/>
                  </a:cubicBezTo>
                  <a:cubicBezTo>
                    <a:pt x="130576" y="20638"/>
                    <a:pt x="155182" y="24341"/>
                    <a:pt x="149097" y="30162"/>
                  </a:cubicBezTo>
                  <a:cubicBezTo>
                    <a:pt x="143012" y="35983"/>
                    <a:pt x="102795" y="47096"/>
                    <a:pt x="85597" y="50800"/>
                  </a:cubicBezTo>
                  <a:cubicBezTo>
                    <a:pt x="68399" y="54504"/>
                    <a:pt x="10720" y="69056"/>
                    <a:pt x="1459" y="619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4F26AFBE-06FD-4200-B4BE-B992815F80B0}"/>
                </a:ext>
              </a:extLst>
            </p:cNvPr>
            <p:cNvSpPr/>
            <p:nvPr/>
          </p:nvSpPr>
          <p:spPr>
            <a:xfrm>
              <a:off x="5774403" y="110187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DF66290F-218C-4F1E-9CCA-875F2432D0B9}"/>
                </a:ext>
              </a:extLst>
            </p:cNvPr>
            <p:cNvSpPr/>
            <p:nvPr/>
          </p:nvSpPr>
          <p:spPr>
            <a:xfrm>
              <a:off x="5372467" y="969584"/>
              <a:ext cx="738354" cy="522713"/>
            </a:xfrm>
            <a:custGeom>
              <a:avLst/>
              <a:gdLst>
                <a:gd name="connsiteX0" fmla="*/ 724062 w 738354"/>
                <a:gd name="connsiteY0" fmla="*/ 379 h 522713"/>
                <a:gd name="connsiteX1" fmla="*/ 738349 w 738354"/>
                <a:gd name="connsiteY1" fmla="*/ 86104 h 522713"/>
                <a:gd name="connsiteX2" fmla="*/ 725649 w 738354"/>
                <a:gd name="connsiteY2" fmla="*/ 138491 h 522713"/>
                <a:gd name="connsiteX3" fmla="*/ 714537 w 738354"/>
                <a:gd name="connsiteY3" fmla="*/ 167066 h 522713"/>
                <a:gd name="connsiteX4" fmla="*/ 551024 w 738354"/>
                <a:gd name="connsiteY4" fmla="*/ 224216 h 522713"/>
                <a:gd name="connsiteX5" fmla="*/ 265274 w 738354"/>
                <a:gd name="connsiteY5" fmla="*/ 300416 h 522713"/>
                <a:gd name="connsiteX6" fmla="*/ 146212 w 738354"/>
                <a:gd name="connsiteY6" fmla="*/ 349629 h 522713"/>
                <a:gd name="connsiteX7" fmla="*/ 39849 w 738354"/>
                <a:gd name="connsiteY7" fmla="*/ 422654 h 522713"/>
                <a:gd name="connsiteX8" fmla="*/ 1749 w 738354"/>
                <a:gd name="connsiteY8" fmla="*/ 522666 h 522713"/>
                <a:gd name="connsiteX9" fmla="*/ 17624 w 738354"/>
                <a:gd name="connsiteY9" fmla="*/ 433766 h 522713"/>
                <a:gd name="connsiteX10" fmla="*/ 162 w 738354"/>
                <a:gd name="connsiteY10" fmla="*/ 295654 h 522713"/>
                <a:gd name="connsiteX11" fmla="*/ 30324 w 738354"/>
                <a:gd name="connsiteY11" fmla="*/ 260729 h 522713"/>
                <a:gd name="connsiteX12" fmla="*/ 22387 w 738354"/>
                <a:gd name="connsiteY12" fmla="*/ 340104 h 522713"/>
                <a:gd name="connsiteX13" fmla="*/ 163674 w 738354"/>
                <a:gd name="connsiteY13" fmla="*/ 302004 h 522713"/>
                <a:gd name="connsiteX14" fmla="*/ 328774 w 738354"/>
                <a:gd name="connsiteY14" fmla="*/ 246441 h 522713"/>
                <a:gd name="connsiteX15" fmla="*/ 538324 w 738354"/>
                <a:gd name="connsiteY15" fmla="*/ 182941 h 522713"/>
                <a:gd name="connsiteX16" fmla="*/ 657387 w 738354"/>
                <a:gd name="connsiteY16" fmla="*/ 170241 h 522713"/>
                <a:gd name="connsiteX17" fmla="*/ 712949 w 738354"/>
                <a:gd name="connsiteY17" fmla="*/ 122616 h 522713"/>
                <a:gd name="connsiteX18" fmla="*/ 724062 w 738354"/>
                <a:gd name="connsiteY18" fmla="*/ 379 h 52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38354" h="522713">
                  <a:moveTo>
                    <a:pt x="724062" y="379"/>
                  </a:moveTo>
                  <a:cubicBezTo>
                    <a:pt x="728295" y="-5706"/>
                    <a:pt x="738085" y="63085"/>
                    <a:pt x="738349" y="86104"/>
                  </a:cubicBezTo>
                  <a:cubicBezTo>
                    <a:pt x="738613" y="109123"/>
                    <a:pt x="729618" y="124997"/>
                    <a:pt x="725649" y="138491"/>
                  </a:cubicBezTo>
                  <a:cubicBezTo>
                    <a:pt x="721680" y="151985"/>
                    <a:pt x="743641" y="152779"/>
                    <a:pt x="714537" y="167066"/>
                  </a:cubicBezTo>
                  <a:cubicBezTo>
                    <a:pt x="685433" y="181353"/>
                    <a:pt x="625901" y="201991"/>
                    <a:pt x="551024" y="224216"/>
                  </a:cubicBezTo>
                  <a:cubicBezTo>
                    <a:pt x="476147" y="246441"/>
                    <a:pt x="332743" y="279514"/>
                    <a:pt x="265274" y="300416"/>
                  </a:cubicBezTo>
                  <a:cubicBezTo>
                    <a:pt x="197805" y="321318"/>
                    <a:pt x="183783" y="329256"/>
                    <a:pt x="146212" y="349629"/>
                  </a:cubicBezTo>
                  <a:cubicBezTo>
                    <a:pt x="108641" y="370002"/>
                    <a:pt x="63926" y="393815"/>
                    <a:pt x="39849" y="422654"/>
                  </a:cubicBezTo>
                  <a:cubicBezTo>
                    <a:pt x="15772" y="451493"/>
                    <a:pt x="5453" y="520814"/>
                    <a:pt x="1749" y="522666"/>
                  </a:cubicBezTo>
                  <a:cubicBezTo>
                    <a:pt x="-1955" y="524518"/>
                    <a:pt x="17888" y="471601"/>
                    <a:pt x="17624" y="433766"/>
                  </a:cubicBezTo>
                  <a:cubicBezTo>
                    <a:pt x="17360" y="395931"/>
                    <a:pt x="-1955" y="324494"/>
                    <a:pt x="162" y="295654"/>
                  </a:cubicBezTo>
                  <a:cubicBezTo>
                    <a:pt x="2279" y="266815"/>
                    <a:pt x="26620" y="253321"/>
                    <a:pt x="30324" y="260729"/>
                  </a:cubicBezTo>
                  <a:cubicBezTo>
                    <a:pt x="34028" y="268137"/>
                    <a:pt x="162" y="333225"/>
                    <a:pt x="22387" y="340104"/>
                  </a:cubicBezTo>
                  <a:cubicBezTo>
                    <a:pt x="44612" y="346983"/>
                    <a:pt x="112609" y="317615"/>
                    <a:pt x="163674" y="302004"/>
                  </a:cubicBezTo>
                  <a:cubicBezTo>
                    <a:pt x="214738" y="286394"/>
                    <a:pt x="266332" y="266285"/>
                    <a:pt x="328774" y="246441"/>
                  </a:cubicBezTo>
                  <a:cubicBezTo>
                    <a:pt x="391216" y="226597"/>
                    <a:pt x="483555" y="195641"/>
                    <a:pt x="538324" y="182941"/>
                  </a:cubicBezTo>
                  <a:cubicBezTo>
                    <a:pt x="593093" y="170241"/>
                    <a:pt x="628283" y="180295"/>
                    <a:pt x="657387" y="170241"/>
                  </a:cubicBezTo>
                  <a:cubicBezTo>
                    <a:pt x="686491" y="160187"/>
                    <a:pt x="701043" y="147487"/>
                    <a:pt x="712949" y="122616"/>
                  </a:cubicBezTo>
                  <a:cubicBezTo>
                    <a:pt x="724855" y="97745"/>
                    <a:pt x="719829" y="6464"/>
                    <a:pt x="724062" y="3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F4DC00FB-57D3-4EDB-9891-B0E2A7083CBC}"/>
                </a:ext>
              </a:extLst>
            </p:cNvPr>
            <p:cNvSpPr/>
            <p:nvPr/>
          </p:nvSpPr>
          <p:spPr>
            <a:xfrm>
              <a:off x="5523169" y="1046051"/>
              <a:ext cx="89379" cy="99026"/>
            </a:xfrm>
            <a:custGeom>
              <a:avLst/>
              <a:gdLst>
                <a:gd name="connsiteX0" fmla="*/ 65360 w 89379"/>
                <a:gd name="connsiteY0" fmla="*/ 112 h 99026"/>
                <a:gd name="connsiteX1" fmla="*/ 89172 w 89379"/>
                <a:gd name="connsiteY1" fmla="*/ 50912 h 99026"/>
                <a:gd name="connsiteX2" fmla="*/ 52660 w 89379"/>
                <a:gd name="connsiteY2" fmla="*/ 95362 h 99026"/>
                <a:gd name="connsiteX3" fmla="*/ 46310 w 89379"/>
                <a:gd name="connsiteY3" fmla="*/ 87424 h 99026"/>
                <a:gd name="connsiteX4" fmla="*/ 39960 w 89379"/>
                <a:gd name="connsiteY4" fmla="*/ 66787 h 99026"/>
                <a:gd name="connsiteX5" fmla="*/ 5035 w 89379"/>
                <a:gd name="connsiteY5" fmla="*/ 98537 h 99026"/>
                <a:gd name="connsiteX6" fmla="*/ 1860 w 89379"/>
                <a:gd name="connsiteY6" fmla="*/ 82662 h 99026"/>
                <a:gd name="connsiteX7" fmla="*/ 20910 w 89379"/>
                <a:gd name="connsiteY7" fmla="*/ 38212 h 99026"/>
                <a:gd name="connsiteX8" fmla="*/ 65360 w 89379"/>
                <a:gd name="connsiteY8" fmla="*/ 112 h 9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79" h="99026">
                  <a:moveTo>
                    <a:pt x="65360" y="112"/>
                  </a:moveTo>
                  <a:cubicBezTo>
                    <a:pt x="76737" y="2229"/>
                    <a:pt x="91289" y="35037"/>
                    <a:pt x="89172" y="50912"/>
                  </a:cubicBezTo>
                  <a:cubicBezTo>
                    <a:pt x="87055" y="66787"/>
                    <a:pt x="59804" y="89277"/>
                    <a:pt x="52660" y="95362"/>
                  </a:cubicBezTo>
                  <a:cubicBezTo>
                    <a:pt x="45516" y="101447"/>
                    <a:pt x="48427" y="92186"/>
                    <a:pt x="46310" y="87424"/>
                  </a:cubicBezTo>
                  <a:cubicBezTo>
                    <a:pt x="44193" y="82662"/>
                    <a:pt x="46839" y="64935"/>
                    <a:pt x="39960" y="66787"/>
                  </a:cubicBezTo>
                  <a:cubicBezTo>
                    <a:pt x="33081" y="68639"/>
                    <a:pt x="11385" y="95891"/>
                    <a:pt x="5035" y="98537"/>
                  </a:cubicBezTo>
                  <a:cubicBezTo>
                    <a:pt x="-1315" y="101183"/>
                    <a:pt x="-786" y="92716"/>
                    <a:pt x="1860" y="82662"/>
                  </a:cubicBezTo>
                  <a:cubicBezTo>
                    <a:pt x="4506" y="72608"/>
                    <a:pt x="11385" y="50118"/>
                    <a:pt x="20910" y="38212"/>
                  </a:cubicBezTo>
                  <a:cubicBezTo>
                    <a:pt x="30435" y="26306"/>
                    <a:pt x="53983" y="-2005"/>
                    <a:pt x="65360" y="1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1873901B-1274-4F30-BD50-9B31536A6055}"/>
                </a:ext>
              </a:extLst>
            </p:cNvPr>
            <p:cNvSpPr/>
            <p:nvPr/>
          </p:nvSpPr>
          <p:spPr>
            <a:xfrm>
              <a:off x="5121317" y="1114399"/>
              <a:ext cx="134295" cy="100566"/>
            </a:xfrm>
            <a:custGeom>
              <a:avLst/>
              <a:gdLst>
                <a:gd name="connsiteX0" fmla="*/ 487 w 134295"/>
                <a:gd name="connsiteY0" fmla="*/ 26 h 100566"/>
                <a:gd name="connsiteX1" fmla="*/ 75099 w 134295"/>
                <a:gd name="connsiteY1" fmla="*/ 65114 h 100566"/>
                <a:gd name="connsiteX2" fmla="*/ 133837 w 134295"/>
                <a:gd name="connsiteY2" fmla="*/ 100039 h 100566"/>
                <a:gd name="connsiteX3" fmla="*/ 43349 w 134295"/>
                <a:gd name="connsiteY3" fmla="*/ 84164 h 100566"/>
                <a:gd name="connsiteX4" fmla="*/ 41762 w 134295"/>
                <a:gd name="connsiteY4" fmla="*/ 57176 h 100566"/>
                <a:gd name="connsiteX5" fmla="*/ 487 w 134295"/>
                <a:gd name="connsiteY5" fmla="*/ 26 h 100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295" h="100566">
                  <a:moveTo>
                    <a:pt x="487" y="26"/>
                  </a:moveTo>
                  <a:cubicBezTo>
                    <a:pt x="6043" y="1349"/>
                    <a:pt x="52874" y="48445"/>
                    <a:pt x="75099" y="65114"/>
                  </a:cubicBezTo>
                  <a:cubicBezTo>
                    <a:pt x="97324" y="81783"/>
                    <a:pt x="139129" y="96864"/>
                    <a:pt x="133837" y="100039"/>
                  </a:cubicBezTo>
                  <a:cubicBezTo>
                    <a:pt x="128545" y="103214"/>
                    <a:pt x="58695" y="91308"/>
                    <a:pt x="43349" y="84164"/>
                  </a:cubicBezTo>
                  <a:cubicBezTo>
                    <a:pt x="28003" y="77020"/>
                    <a:pt x="44937" y="66172"/>
                    <a:pt x="41762" y="57176"/>
                  </a:cubicBezTo>
                  <a:cubicBezTo>
                    <a:pt x="38587" y="48180"/>
                    <a:pt x="-5069" y="-1297"/>
                    <a:pt x="487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BEF8E113-60E3-4EFD-9096-AC63E243F696}"/>
                </a:ext>
              </a:extLst>
            </p:cNvPr>
            <p:cNvSpPr/>
            <p:nvPr/>
          </p:nvSpPr>
          <p:spPr>
            <a:xfrm>
              <a:off x="5152759" y="1297572"/>
              <a:ext cx="207563" cy="623394"/>
            </a:xfrm>
            <a:custGeom>
              <a:avLst/>
              <a:gdLst>
                <a:gd name="connsiteX0" fmla="*/ 795 w 207563"/>
                <a:gd name="connsiteY0" fmla="*/ 24816 h 623394"/>
                <a:gd name="connsiteX1" fmla="*/ 73820 w 207563"/>
                <a:gd name="connsiteY1" fmla="*/ 35928 h 623394"/>
                <a:gd name="connsiteX2" fmla="*/ 96045 w 207563"/>
                <a:gd name="connsiteY2" fmla="*/ 4178 h 623394"/>
                <a:gd name="connsiteX3" fmla="*/ 167482 w 207563"/>
                <a:gd name="connsiteY3" fmla="*/ 2591 h 623394"/>
                <a:gd name="connsiteX4" fmla="*/ 137320 w 207563"/>
                <a:gd name="connsiteY4" fmla="*/ 24816 h 623394"/>
                <a:gd name="connsiteX5" fmla="*/ 196057 w 207563"/>
                <a:gd name="connsiteY5" fmla="*/ 67678 h 623394"/>
                <a:gd name="connsiteX6" fmla="*/ 172245 w 207563"/>
                <a:gd name="connsiteY6" fmla="*/ 178803 h 623394"/>
                <a:gd name="connsiteX7" fmla="*/ 186532 w 207563"/>
                <a:gd name="connsiteY7" fmla="*/ 351841 h 623394"/>
                <a:gd name="connsiteX8" fmla="*/ 203995 w 207563"/>
                <a:gd name="connsiteY8" fmla="*/ 466141 h 623394"/>
                <a:gd name="connsiteX9" fmla="*/ 110332 w 207563"/>
                <a:gd name="connsiteY9" fmla="*/ 621716 h 623394"/>
                <a:gd name="connsiteX10" fmla="*/ 165895 w 207563"/>
                <a:gd name="connsiteY10" fmla="*/ 543928 h 623394"/>
                <a:gd name="connsiteX11" fmla="*/ 169070 w 207563"/>
                <a:gd name="connsiteY11" fmla="*/ 470903 h 623394"/>
                <a:gd name="connsiteX12" fmla="*/ 175420 w 207563"/>
                <a:gd name="connsiteY12" fmla="*/ 353428 h 623394"/>
                <a:gd name="connsiteX13" fmla="*/ 178595 w 207563"/>
                <a:gd name="connsiteY13" fmla="*/ 216903 h 623394"/>
                <a:gd name="connsiteX14" fmla="*/ 169070 w 207563"/>
                <a:gd name="connsiteY14" fmla="*/ 113716 h 623394"/>
                <a:gd name="connsiteX15" fmla="*/ 140495 w 207563"/>
                <a:gd name="connsiteY15" fmla="*/ 77203 h 623394"/>
                <a:gd name="connsiteX16" fmla="*/ 129382 w 207563"/>
                <a:gd name="connsiteY16" fmla="*/ 56566 h 623394"/>
                <a:gd name="connsiteX17" fmla="*/ 100807 w 207563"/>
                <a:gd name="connsiteY17" fmla="*/ 58153 h 623394"/>
                <a:gd name="connsiteX18" fmla="*/ 92870 w 207563"/>
                <a:gd name="connsiteY18" fmla="*/ 97841 h 623394"/>
                <a:gd name="connsiteX19" fmla="*/ 76995 w 207563"/>
                <a:gd name="connsiteY19" fmla="*/ 78791 h 623394"/>
                <a:gd name="connsiteX20" fmla="*/ 80170 w 207563"/>
                <a:gd name="connsiteY20" fmla="*/ 45453 h 623394"/>
                <a:gd name="connsiteX21" fmla="*/ 37307 w 207563"/>
                <a:gd name="connsiteY21" fmla="*/ 59741 h 623394"/>
                <a:gd name="connsiteX22" fmla="*/ 795 w 207563"/>
                <a:gd name="connsiteY22" fmla="*/ 24816 h 62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7563" h="623394">
                  <a:moveTo>
                    <a:pt x="795" y="24816"/>
                  </a:moveTo>
                  <a:cubicBezTo>
                    <a:pt x="6880" y="20847"/>
                    <a:pt x="57945" y="39368"/>
                    <a:pt x="73820" y="35928"/>
                  </a:cubicBezTo>
                  <a:cubicBezTo>
                    <a:pt x="89695" y="32488"/>
                    <a:pt x="80435" y="9734"/>
                    <a:pt x="96045" y="4178"/>
                  </a:cubicBezTo>
                  <a:cubicBezTo>
                    <a:pt x="111655" y="-1378"/>
                    <a:pt x="160603" y="-849"/>
                    <a:pt x="167482" y="2591"/>
                  </a:cubicBezTo>
                  <a:cubicBezTo>
                    <a:pt x="174361" y="6031"/>
                    <a:pt x="132558" y="13968"/>
                    <a:pt x="137320" y="24816"/>
                  </a:cubicBezTo>
                  <a:cubicBezTo>
                    <a:pt x="142082" y="35664"/>
                    <a:pt x="190236" y="42014"/>
                    <a:pt x="196057" y="67678"/>
                  </a:cubicBezTo>
                  <a:cubicBezTo>
                    <a:pt x="201878" y="93342"/>
                    <a:pt x="173832" y="131443"/>
                    <a:pt x="172245" y="178803"/>
                  </a:cubicBezTo>
                  <a:cubicBezTo>
                    <a:pt x="170658" y="226163"/>
                    <a:pt x="181240" y="303951"/>
                    <a:pt x="186532" y="351841"/>
                  </a:cubicBezTo>
                  <a:cubicBezTo>
                    <a:pt x="191824" y="399731"/>
                    <a:pt x="216695" y="421162"/>
                    <a:pt x="203995" y="466141"/>
                  </a:cubicBezTo>
                  <a:cubicBezTo>
                    <a:pt x="191295" y="511120"/>
                    <a:pt x="116682" y="608752"/>
                    <a:pt x="110332" y="621716"/>
                  </a:cubicBezTo>
                  <a:cubicBezTo>
                    <a:pt x="103982" y="634680"/>
                    <a:pt x="156105" y="569064"/>
                    <a:pt x="165895" y="543928"/>
                  </a:cubicBezTo>
                  <a:cubicBezTo>
                    <a:pt x="175685" y="518793"/>
                    <a:pt x="167482" y="502653"/>
                    <a:pt x="169070" y="470903"/>
                  </a:cubicBezTo>
                  <a:cubicBezTo>
                    <a:pt x="170658" y="439153"/>
                    <a:pt x="173833" y="395761"/>
                    <a:pt x="175420" y="353428"/>
                  </a:cubicBezTo>
                  <a:cubicBezTo>
                    <a:pt x="177008" y="311095"/>
                    <a:pt x="179653" y="256855"/>
                    <a:pt x="178595" y="216903"/>
                  </a:cubicBezTo>
                  <a:cubicBezTo>
                    <a:pt x="177537" y="176951"/>
                    <a:pt x="175420" y="136999"/>
                    <a:pt x="169070" y="113716"/>
                  </a:cubicBezTo>
                  <a:cubicBezTo>
                    <a:pt x="162720" y="90433"/>
                    <a:pt x="147110" y="86728"/>
                    <a:pt x="140495" y="77203"/>
                  </a:cubicBezTo>
                  <a:cubicBezTo>
                    <a:pt x="133880" y="67678"/>
                    <a:pt x="135997" y="59741"/>
                    <a:pt x="129382" y="56566"/>
                  </a:cubicBezTo>
                  <a:cubicBezTo>
                    <a:pt x="122767" y="53391"/>
                    <a:pt x="106892" y="51274"/>
                    <a:pt x="100807" y="58153"/>
                  </a:cubicBezTo>
                  <a:cubicBezTo>
                    <a:pt x="94722" y="65032"/>
                    <a:pt x="96839" y="94401"/>
                    <a:pt x="92870" y="97841"/>
                  </a:cubicBezTo>
                  <a:cubicBezTo>
                    <a:pt x="88901" y="101281"/>
                    <a:pt x="79112" y="87522"/>
                    <a:pt x="76995" y="78791"/>
                  </a:cubicBezTo>
                  <a:cubicBezTo>
                    <a:pt x="74878" y="70060"/>
                    <a:pt x="86785" y="48628"/>
                    <a:pt x="80170" y="45453"/>
                  </a:cubicBezTo>
                  <a:cubicBezTo>
                    <a:pt x="73555" y="42278"/>
                    <a:pt x="49478" y="61064"/>
                    <a:pt x="37307" y="59741"/>
                  </a:cubicBezTo>
                  <a:cubicBezTo>
                    <a:pt x="25136" y="58418"/>
                    <a:pt x="-5290" y="28785"/>
                    <a:pt x="795" y="248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0375936-E28D-4F1E-89F3-187D43E7EC16}"/>
                </a:ext>
              </a:extLst>
            </p:cNvPr>
            <p:cNvSpPr/>
            <p:nvPr/>
          </p:nvSpPr>
          <p:spPr>
            <a:xfrm>
              <a:off x="5564836" y="1289046"/>
              <a:ext cx="153429" cy="876983"/>
            </a:xfrm>
            <a:custGeom>
              <a:avLst/>
              <a:gdLst>
                <a:gd name="connsiteX0" fmla="*/ 49093 w 153429"/>
                <a:gd name="connsiteY0" fmla="*/ 4 h 876983"/>
                <a:gd name="connsiteX1" fmla="*/ 71318 w 153429"/>
                <a:gd name="connsiteY1" fmla="*/ 61917 h 876983"/>
                <a:gd name="connsiteX2" fmla="*/ 57030 w 153429"/>
                <a:gd name="connsiteY2" fmla="*/ 84142 h 876983"/>
                <a:gd name="connsiteX3" fmla="*/ 66555 w 153429"/>
                <a:gd name="connsiteY3" fmla="*/ 104779 h 876983"/>
                <a:gd name="connsiteX4" fmla="*/ 36393 w 153429"/>
                <a:gd name="connsiteY4" fmla="*/ 319092 h 876983"/>
                <a:gd name="connsiteX5" fmla="*/ 68143 w 153429"/>
                <a:gd name="connsiteY5" fmla="*/ 577854 h 876983"/>
                <a:gd name="connsiteX6" fmla="*/ 152280 w 153429"/>
                <a:gd name="connsiteY6" fmla="*/ 863604 h 876983"/>
                <a:gd name="connsiteX7" fmla="*/ 112593 w 153429"/>
                <a:gd name="connsiteY7" fmla="*/ 815979 h 876983"/>
                <a:gd name="connsiteX8" fmla="*/ 50680 w 153429"/>
                <a:gd name="connsiteY8" fmla="*/ 690567 h 876983"/>
                <a:gd name="connsiteX9" fmla="*/ 41155 w 153429"/>
                <a:gd name="connsiteY9" fmla="*/ 550867 h 876983"/>
                <a:gd name="connsiteX10" fmla="*/ 55443 w 153429"/>
                <a:gd name="connsiteY10" fmla="*/ 355604 h 876983"/>
                <a:gd name="connsiteX11" fmla="*/ 3055 w 153429"/>
                <a:gd name="connsiteY11" fmla="*/ 222254 h 876983"/>
                <a:gd name="connsiteX12" fmla="*/ 6230 w 153429"/>
                <a:gd name="connsiteY12" fmla="*/ 103192 h 876983"/>
                <a:gd name="connsiteX13" fmla="*/ 6230 w 153429"/>
                <a:gd name="connsiteY13" fmla="*/ 65092 h 876983"/>
                <a:gd name="connsiteX14" fmla="*/ 49093 w 153429"/>
                <a:gd name="connsiteY14" fmla="*/ 4 h 8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3429" h="876983">
                  <a:moveTo>
                    <a:pt x="49093" y="4"/>
                  </a:moveTo>
                  <a:cubicBezTo>
                    <a:pt x="59941" y="-525"/>
                    <a:pt x="69995" y="47894"/>
                    <a:pt x="71318" y="61917"/>
                  </a:cubicBezTo>
                  <a:cubicBezTo>
                    <a:pt x="72641" y="75940"/>
                    <a:pt x="57824" y="76998"/>
                    <a:pt x="57030" y="84142"/>
                  </a:cubicBezTo>
                  <a:cubicBezTo>
                    <a:pt x="56236" y="91286"/>
                    <a:pt x="69995" y="65621"/>
                    <a:pt x="66555" y="104779"/>
                  </a:cubicBezTo>
                  <a:cubicBezTo>
                    <a:pt x="63116" y="143937"/>
                    <a:pt x="36128" y="240246"/>
                    <a:pt x="36393" y="319092"/>
                  </a:cubicBezTo>
                  <a:cubicBezTo>
                    <a:pt x="36658" y="397938"/>
                    <a:pt x="48828" y="487102"/>
                    <a:pt x="68143" y="577854"/>
                  </a:cubicBezTo>
                  <a:cubicBezTo>
                    <a:pt x="87458" y="668606"/>
                    <a:pt x="144872" y="823917"/>
                    <a:pt x="152280" y="863604"/>
                  </a:cubicBezTo>
                  <a:cubicBezTo>
                    <a:pt x="159688" y="903291"/>
                    <a:pt x="129526" y="844818"/>
                    <a:pt x="112593" y="815979"/>
                  </a:cubicBezTo>
                  <a:cubicBezTo>
                    <a:pt x="95660" y="787140"/>
                    <a:pt x="62586" y="734752"/>
                    <a:pt x="50680" y="690567"/>
                  </a:cubicBezTo>
                  <a:cubicBezTo>
                    <a:pt x="38774" y="646382"/>
                    <a:pt x="40361" y="606694"/>
                    <a:pt x="41155" y="550867"/>
                  </a:cubicBezTo>
                  <a:cubicBezTo>
                    <a:pt x="41949" y="495040"/>
                    <a:pt x="61793" y="410373"/>
                    <a:pt x="55443" y="355604"/>
                  </a:cubicBezTo>
                  <a:cubicBezTo>
                    <a:pt x="49093" y="300835"/>
                    <a:pt x="11257" y="264323"/>
                    <a:pt x="3055" y="222254"/>
                  </a:cubicBezTo>
                  <a:cubicBezTo>
                    <a:pt x="-5147" y="180185"/>
                    <a:pt x="5701" y="129386"/>
                    <a:pt x="6230" y="103192"/>
                  </a:cubicBezTo>
                  <a:cubicBezTo>
                    <a:pt x="6759" y="76998"/>
                    <a:pt x="409" y="81232"/>
                    <a:pt x="6230" y="65092"/>
                  </a:cubicBezTo>
                  <a:cubicBezTo>
                    <a:pt x="12051" y="48952"/>
                    <a:pt x="38245" y="533"/>
                    <a:pt x="49093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8D208B57-ED49-4D16-94B0-DEC8FC3A36C8}"/>
                </a:ext>
              </a:extLst>
            </p:cNvPr>
            <p:cNvSpPr/>
            <p:nvPr/>
          </p:nvSpPr>
          <p:spPr>
            <a:xfrm>
              <a:off x="6095960" y="1117607"/>
              <a:ext cx="49786" cy="800215"/>
            </a:xfrm>
            <a:custGeom>
              <a:avLst/>
              <a:gdLst>
                <a:gd name="connsiteX0" fmla="*/ 2156 w 49786"/>
                <a:gd name="connsiteY0" fmla="*/ 1581 h 800215"/>
                <a:gd name="connsiteX1" fmla="*/ 10094 w 49786"/>
                <a:gd name="connsiteY1" fmla="*/ 217481 h 800215"/>
                <a:gd name="connsiteX2" fmla="*/ 27556 w 49786"/>
                <a:gd name="connsiteY2" fmla="*/ 347656 h 800215"/>
                <a:gd name="connsiteX3" fmla="*/ 16444 w 49786"/>
                <a:gd name="connsiteY3" fmla="*/ 560381 h 800215"/>
                <a:gd name="connsiteX4" fmla="*/ 41844 w 49786"/>
                <a:gd name="connsiteY4" fmla="*/ 755643 h 800215"/>
                <a:gd name="connsiteX5" fmla="*/ 18031 w 49786"/>
                <a:gd name="connsiteY5" fmla="*/ 800093 h 800215"/>
                <a:gd name="connsiteX6" fmla="*/ 27556 w 49786"/>
                <a:gd name="connsiteY6" fmla="*/ 768343 h 800215"/>
                <a:gd name="connsiteX7" fmla="*/ 3744 w 49786"/>
                <a:gd name="connsiteY7" fmla="*/ 752468 h 800215"/>
                <a:gd name="connsiteX8" fmla="*/ 43431 w 49786"/>
                <a:gd name="connsiteY8" fmla="*/ 661981 h 800215"/>
                <a:gd name="connsiteX9" fmla="*/ 37081 w 49786"/>
                <a:gd name="connsiteY9" fmla="*/ 479418 h 800215"/>
                <a:gd name="connsiteX10" fmla="*/ 18031 w 49786"/>
                <a:gd name="connsiteY10" fmla="*/ 395281 h 800215"/>
                <a:gd name="connsiteX11" fmla="*/ 10094 w 49786"/>
                <a:gd name="connsiteY11" fmla="*/ 222243 h 800215"/>
                <a:gd name="connsiteX12" fmla="*/ 49781 w 49786"/>
                <a:gd name="connsiteY12" fmla="*/ 123818 h 800215"/>
                <a:gd name="connsiteX13" fmla="*/ 2156 w 49786"/>
                <a:gd name="connsiteY13" fmla="*/ 1581 h 80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86" h="800215">
                  <a:moveTo>
                    <a:pt x="2156" y="1581"/>
                  </a:moveTo>
                  <a:cubicBezTo>
                    <a:pt x="-4458" y="17191"/>
                    <a:pt x="5861" y="159802"/>
                    <a:pt x="10094" y="217481"/>
                  </a:cubicBezTo>
                  <a:cubicBezTo>
                    <a:pt x="14327" y="275160"/>
                    <a:pt x="26498" y="290506"/>
                    <a:pt x="27556" y="347656"/>
                  </a:cubicBezTo>
                  <a:cubicBezTo>
                    <a:pt x="28614" y="404806"/>
                    <a:pt x="14063" y="492383"/>
                    <a:pt x="16444" y="560381"/>
                  </a:cubicBezTo>
                  <a:cubicBezTo>
                    <a:pt x="18825" y="628379"/>
                    <a:pt x="41580" y="715691"/>
                    <a:pt x="41844" y="755643"/>
                  </a:cubicBezTo>
                  <a:cubicBezTo>
                    <a:pt x="42108" y="795595"/>
                    <a:pt x="20412" y="797976"/>
                    <a:pt x="18031" y="800093"/>
                  </a:cubicBezTo>
                  <a:cubicBezTo>
                    <a:pt x="15650" y="802210"/>
                    <a:pt x="29937" y="776280"/>
                    <a:pt x="27556" y="768343"/>
                  </a:cubicBezTo>
                  <a:cubicBezTo>
                    <a:pt x="25175" y="760406"/>
                    <a:pt x="1098" y="770195"/>
                    <a:pt x="3744" y="752468"/>
                  </a:cubicBezTo>
                  <a:cubicBezTo>
                    <a:pt x="6390" y="734741"/>
                    <a:pt x="37875" y="707489"/>
                    <a:pt x="43431" y="661981"/>
                  </a:cubicBezTo>
                  <a:cubicBezTo>
                    <a:pt x="48987" y="616473"/>
                    <a:pt x="41314" y="523868"/>
                    <a:pt x="37081" y="479418"/>
                  </a:cubicBezTo>
                  <a:cubicBezTo>
                    <a:pt x="32848" y="434968"/>
                    <a:pt x="22529" y="438144"/>
                    <a:pt x="18031" y="395281"/>
                  </a:cubicBezTo>
                  <a:cubicBezTo>
                    <a:pt x="13533" y="352419"/>
                    <a:pt x="4802" y="267487"/>
                    <a:pt x="10094" y="222243"/>
                  </a:cubicBezTo>
                  <a:cubicBezTo>
                    <a:pt x="15386" y="176999"/>
                    <a:pt x="50310" y="157420"/>
                    <a:pt x="49781" y="123818"/>
                  </a:cubicBezTo>
                  <a:cubicBezTo>
                    <a:pt x="49252" y="90216"/>
                    <a:pt x="8770" y="-14029"/>
                    <a:pt x="2156" y="15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7F89608C-2479-4418-92FC-66A32DD92D86}"/>
                </a:ext>
              </a:extLst>
            </p:cNvPr>
            <p:cNvSpPr/>
            <p:nvPr/>
          </p:nvSpPr>
          <p:spPr>
            <a:xfrm>
              <a:off x="5801213" y="1301583"/>
              <a:ext cx="103332" cy="189109"/>
            </a:xfrm>
            <a:custGeom>
              <a:avLst/>
              <a:gdLst>
                <a:gd name="connsiteX0" fmla="*/ 103228 w 103332"/>
                <a:gd name="connsiteY0" fmla="*/ 3342 h 189109"/>
                <a:gd name="connsiteX1" fmla="*/ 30203 w 103332"/>
                <a:gd name="connsiteY1" fmla="*/ 138280 h 189109"/>
                <a:gd name="connsiteX2" fmla="*/ 65128 w 103332"/>
                <a:gd name="connsiteY2" fmla="*/ 189080 h 189109"/>
                <a:gd name="connsiteX3" fmla="*/ 12741 w 103332"/>
                <a:gd name="connsiteY3" fmla="*/ 144630 h 189109"/>
                <a:gd name="connsiteX4" fmla="*/ 1628 w 103332"/>
                <a:gd name="connsiteY4" fmla="*/ 84305 h 189109"/>
                <a:gd name="connsiteX5" fmla="*/ 11153 w 103332"/>
                <a:gd name="connsiteY5" fmla="*/ 46205 h 189109"/>
                <a:gd name="connsiteX6" fmla="*/ 103228 w 103332"/>
                <a:gd name="connsiteY6" fmla="*/ 3342 h 18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332" h="189109">
                  <a:moveTo>
                    <a:pt x="103228" y="3342"/>
                  </a:moveTo>
                  <a:cubicBezTo>
                    <a:pt x="106403" y="18688"/>
                    <a:pt x="36553" y="107324"/>
                    <a:pt x="30203" y="138280"/>
                  </a:cubicBezTo>
                  <a:cubicBezTo>
                    <a:pt x="23853" y="169236"/>
                    <a:pt x="68038" y="188022"/>
                    <a:pt x="65128" y="189080"/>
                  </a:cubicBezTo>
                  <a:cubicBezTo>
                    <a:pt x="62218" y="190138"/>
                    <a:pt x="23324" y="162093"/>
                    <a:pt x="12741" y="144630"/>
                  </a:cubicBezTo>
                  <a:cubicBezTo>
                    <a:pt x="2158" y="127168"/>
                    <a:pt x="1893" y="100709"/>
                    <a:pt x="1628" y="84305"/>
                  </a:cubicBezTo>
                  <a:cubicBezTo>
                    <a:pt x="1363" y="67901"/>
                    <a:pt x="-5516" y="62874"/>
                    <a:pt x="11153" y="46205"/>
                  </a:cubicBezTo>
                  <a:cubicBezTo>
                    <a:pt x="27822" y="29536"/>
                    <a:pt x="100053" y="-12004"/>
                    <a:pt x="103228" y="33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FC03C08F-C351-47DA-8E3C-9E9173A95561}"/>
                </a:ext>
              </a:extLst>
            </p:cNvPr>
            <p:cNvSpPr/>
            <p:nvPr/>
          </p:nvSpPr>
          <p:spPr>
            <a:xfrm>
              <a:off x="5974708" y="1770901"/>
              <a:ext cx="134942" cy="276773"/>
            </a:xfrm>
            <a:custGeom>
              <a:avLst/>
              <a:gdLst>
                <a:gd name="connsiteX0" fmla="*/ 134521 w 134942"/>
                <a:gd name="connsiteY0" fmla="*/ 245224 h 276773"/>
                <a:gd name="connsiteX1" fmla="*/ 42446 w 134942"/>
                <a:gd name="connsiteY1" fmla="*/ 199187 h 276773"/>
                <a:gd name="connsiteX2" fmla="*/ 17046 w 134942"/>
                <a:gd name="connsiteY2" fmla="*/ 3924 h 276773"/>
                <a:gd name="connsiteX3" fmla="*/ 10696 w 134942"/>
                <a:gd name="connsiteY3" fmla="*/ 80124 h 276773"/>
                <a:gd name="connsiteX4" fmla="*/ 56733 w 134942"/>
                <a:gd name="connsiteY4" fmla="*/ 219824 h 276773"/>
                <a:gd name="connsiteX5" fmla="*/ 1171 w 134942"/>
                <a:gd name="connsiteY5" fmla="*/ 273799 h 276773"/>
                <a:gd name="connsiteX6" fmla="*/ 134521 w 134942"/>
                <a:gd name="connsiteY6" fmla="*/ 245224 h 27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42" h="276773">
                  <a:moveTo>
                    <a:pt x="134521" y="245224"/>
                  </a:moveTo>
                  <a:cubicBezTo>
                    <a:pt x="141400" y="232789"/>
                    <a:pt x="62025" y="239404"/>
                    <a:pt x="42446" y="199187"/>
                  </a:cubicBezTo>
                  <a:cubicBezTo>
                    <a:pt x="22867" y="158970"/>
                    <a:pt x="22338" y="23768"/>
                    <a:pt x="17046" y="3924"/>
                  </a:cubicBezTo>
                  <a:cubicBezTo>
                    <a:pt x="11754" y="-15920"/>
                    <a:pt x="4081" y="44141"/>
                    <a:pt x="10696" y="80124"/>
                  </a:cubicBezTo>
                  <a:cubicBezTo>
                    <a:pt x="17310" y="116107"/>
                    <a:pt x="58320" y="187545"/>
                    <a:pt x="56733" y="219824"/>
                  </a:cubicBezTo>
                  <a:cubicBezTo>
                    <a:pt x="55146" y="252103"/>
                    <a:pt x="-9412" y="261628"/>
                    <a:pt x="1171" y="273799"/>
                  </a:cubicBezTo>
                  <a:cubicBezTo>
                    <a:pt x="11754" y="285970"/>
                    <a:pt x="127642" y="257659"/>
                    <a:pt x="134521" y="2452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F098A904-4EA9-4B8E-A405-62C690DA8B7D}"/>
                </a:ext>
              </a:extLst>
            </p:cNvPr>
            <p:cNvSpPr/>
            <p:nvPr/>
          </p:nvSpPr>
          <p:spPr>
            <a:xfrm>
              <a:off x="5887728" y="1730787"/>
              <a:ext cx="75762" cy="31489"/>
            </a:xfrm>
            <a:custGeom>
              <a:avLst/>
              <a:gdLst>
                <a:gd name="connsiteX0" fmla="*/ 75451 w 75762"/>
                <a:gd name="connsiteY0" fmla="*/ 2763 h 31489"/>
                <a:gd name="connsiteX1" fmla="*/ 2426 w 75762"/>
                <a:gd name="connsiteY1" fmla="*/ 4351 h 31489"/>
                <a:gd name="connsiteX2" fmla="*/ 26238 w 75762"/>
                <a:gd name="connsiteY2" fmla="*/ 31338 h 31489"/>
                <a:gd name="connsiteX3" fmla="*/ 75451 w 75762"/>
                <a:gd name="connsiteY3" fmla="*/ 2763 h 31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62" h="31489">
                  <a:moveTo>
                    <a:pt x="75451" y="2763"/>
                  </a:moveTo>
                  <a:cubicBezTo>
                    <a:pt x="71482" y="-1735"/>
                    <a:pt x="10628" y="-412"/>
                    <a:pt x="2426" y="4351"/>
                  </a:cubicBezTo>
                  <a:cubicBezTo>
                    <a:pt x="-5776" y="9114"/>
                    <a:pt x="7982" y="28957"/>
                    <a:pt x="26238" y="31338"/>
                  </a:cubicBezTo>
                  <a:cubicBezTo>
                    <a:pt x="44494" y="33719"/>
                    <a:pt x="79420" y="7261"/>
                    <a:pt x="75451" y="27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3A52C321-0124-426A-9CD0-9ED633611730}"/>
                </a:ext>
              </a:extLst>
            </p:cNvPr>
            <p:cNvSpPr/>
            <p:nvPr/>
          </p:nvSpPr>
          <p:spPr>
            <a:xfrm>
              <a:off x="5869479" y="1560513"/>
              <a:ext cx="109575" cy="20069"/>
            </a:xfrm>
            <a:custGeom>
              <a:avLst/>
              <a:gdLst>
                <a:gd name="connsiteX0" fmla="*/ 109575 w 109575"/>
                <a:gd name="connsiteY0" fmla="*/ 0 h 20069"/>
                <a:gd name="connsiteX1" fmla="*/ 37 w 109575"/>
                <a:gd name="connsiteY1" fmla="*/ 19050 h 20069"/>
                <a:gd name="connsiteX2" fmla="*/ 109575 w 109575"/>
                <a:gd name="connsiteY2" fmla="*/ 0 h 2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5" h="20069">
                  <a:moveTo>
                    <a:pt x="109575" y="0"/>
                  </a:moveTo>
                  <a:cubicBezTo>
                    <a:pt x="109575" y="0"/>
                    <a:pt x="-2344" y="12700"/>
                    <a:pt x="37" y="19050"/>
                  </a:cubicBezTo>
                  <a:cubicBezTo>
                    <a:pt x="2418" y="25400"/>
                    <a:pt x="109575" y="0"/>
                    <a:pt x="10957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37E2869E-6DB2-4766-8EC2-4E88F34BE976}"/>
                </a:ext>
              </a:extLst>
            </p:cNvPr>
            <p:cNvSpPr/>
            <p:nvPr/>
          </p:nvSpPr>
          <p:spPr>
            <a:xfrm>
              <a:off x="5918695" y="1381864"/>
              <a:ext cx="118255" cy="359798"/>
            </a:xfrm>
            <a:custGeom>
              <a:avLst/>
              <a:gdLst>
                <a:gd name="connsiteX0" fmla="*/ 9559 w 118255"/>
                <a:gd name="connsiteY0" fmla="*/ 177061 h 359798"/>
                <a:gd name="connsiteX1" fmla="*/ 34 w 118255"/>
                <a:gd name="connsiteY1" fmla="*/ 75461 h 359798"/>
                <a:gd name="connsiteX2" fmla="*/ 11146 w 118255"/>
                <a:gd name="connsiteY2" fmla="*/ 31011 h 359798"/>
                <a:gd name="connsiteX3" fmla="*/ 58771 w 118255"/>
                <a:gd name="connsiteY3" fmla="*/ 5611 h 359798"/>
                <a:gd name="connsiteX4" fmla="*/ 71471 w 118255"/>
                <a:gd name="connsiteY4" fmla="*/ 142136 h 359798"/>
                <a:gd name="connsiteX5" fmla="*/ 85759 w 118255"/>
                <a:gd name="connsiteY5" fmla="*/ 324699 h 359798"/>
                <a:gd name="connsiteX6" fmla="*/ 117509 w 118255"/>
                <a:gd name="connsiteY6" fmla="*/ 356449 h 359798"/>
                <a:gd name="connsiteX7" fmla="*/ 50834 w 118255"/>
                <a:gd name="connsiteY7" fmla="*/ 351686 h 359798"/>
                <a:gd name="connsiteX8" fmla="*/ 71471 w 118255"/>
                <a:gd name="connsiteY8" fmla="*/ 292949 h 359798"/>
                <a:gd name="connsiteX9" fmla="*/ 69884 w 118255"/>
                <a:gd name="connsiteY9" fmla="*/ 229449 h 359798"/>
                <a:gd name="connsiteX10" fmla="*/ 20671 w 118255"/>
                <a:gd name="connsiteY10" fmla="*/ 227861 h 359798"/>
                <a:gd name="connsiteX11" fmla="*/ 52421 w 118255"/>
                <a:gd name="connsiteY11" fmla="*/ 218336 h 359798"/>
                <a:gd name="connsiteX12" fmla="*/ 9559 w 118255"/>
                <a:gd name="connsiteY12" fmla="*/ 177061 h 35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8255" h="359798">
                  <a:moveTo>
                    <a:pt x="9559" y="177061"/>
                  </a:moveTo>
                  <a:cubicBezTo>
                    <a:pt x="828" y="153249"/>
                    <a:pt x="-231" y="99803"/>
                    <a:pt x="34" y="75461"/>
                  </a:cubicBezTo>
                  <a:cubicBezTo>
                    <a:pt x="298" y="51119"/>
                    <a:pt x="1356" y="42653"/>
                    <a:pt x="11146" y="31011"/>
                  </a:cubicBezTo>
                  <a:cubicBezTo>
                    <a:pt x="20936" y="19369"/>
                    <a:pt x="48717" y="-12910"/>
                    <a:pt x="58771" y="5611"/>
                  </a:cubicBezTo>
                  <a:cubicBezTo>
                    <a:pt x="68825" y="24132"/>
                    <a:pt x="66973" y="88955"/>
                    <a:pt x="71471" y="142136"/>
                  </a:cubicBezTo>
                  <a:cubicBezTo>
                    <a:pt x="75969" y="195317"/>
                    <a:pt x="78086" y="288980"/>
                    <a:pt x="85759" y="324699"/>
                  </a:cubicBezTo>
                  <a:cubicBezTo>
                    <a:pt x="93432" y="360418"/>
                    <a:pt x="123330" y="351951"/>
                    <a:pt x="117509" y="356449"/>
                  </a:cubicBezTo>
                  <a:cubicBezTo>
                    <a:pt x="111688" y="360947"/>
                    <a:pt x="58507" y="362269"/>
                    <a:pt x="50834" y="351686"/>
                  </a:cubicBezTo>
                  <a:cubicBezTo>
                    <a:pt x="43161" y="341103"/>
                    <a:pt x="68296" y="313322"/>
                    <a:pt x="71471" y="292949"/>
                  </a:cubicBezTo>
                  <a:cubicBezTo>
                    <a:pt x="74646" y="272576"/>
                    <a:pt x="78351" y="240297"/>
                    <a:pt x="69884" y="229449"/>
                  </a:cubicBezTo>
                  <a:cubicBezTo>
                    <a:pt x="61417" y="218601"/>
                    <a:pt x="23581" y="229713"/>
                    <a:pt x="20671" y="227861"/>
                  </a:cubicBezTo>
                  <a:cubicBezTo>
                    <a:pt x="17761" y="226009"/>
                    <a:pt x="46600" y="224686"/>
                    <a:pt x="52421" y="218336"/>
                  </a:cubicBezTo>
                  <a:cubicBezTo>
                    <a:pt x="58242" y="211986"/>
                    <a:pt x="18290" y="200873"/>
                    <a:pt x="9559" y="1770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0E7533F5-0F28-4973-9D41-80C56B92BB21}"/>
                </a:ext>
              </a:extLst>
            </p:cNvPr>
            <p:cNvSpPr/>
            <p:nvPr/>
          </p:nvSpPr>
          <p:spPr>
            <a:xfrm>
              <a:off x="5890123" y="1908176"/>
              <a:ext cx="114401" cy="147127"/>
            </a:xfrm>
            <a:custGeom>
              <a:avLst/>
              <a:gdLst>
                <a:gd name="connsiteX0" fmla="*/ 114331 w 114401"/>
                <a:gd name="connsiteY0" fmla="*/ 9524 h 147127"/>
                <a:gd name="connsiteX1" fmla="*/ 38131 w 114401"/>
                <a:gd name="connsiteY1" fmla="*/ 4762 h 147127"/>
                <a:gd name="connsiteX2" fmla="*/ 58768 w 114401"/>
                <a:gd name="connsiteY2" fmla="*/ 71437 h 147127"/>
                <a:gd name="connsiteX3" fmla="*/ 31 w 114401"/>
                <a:gd name="connsiteY3" fmla="*/ 146049 h 147127"/>
                <a:gd name="connsiteX4" fmla="*/ 50831 w 114401"/>
                <a:gd name="connsiteY4" fmla="*/ 112712 h 147127"/>
                <a:gd name="connsiteX5" fmla="*/ 66706 w 114401"/>
                <a:gd name="connsiteY5" fmla="*/ 71437 h 147127"/>
                <a:gd name="connsiteX6" fmla="*/ 52418 w 114401"/>
                <a:gd name="connsiteY6" fmla="*/ 42862 h 147127"/>
                <a:gd name="connsiteX7" fmla="*/ 114331 w 114401"/>
                <a:gd name="connsiteY7" fmla="*/ 9524 h 14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401" h="147127">
                  <a:moveTo>
                    <a:pt x="114331" y="9524"/>
                  </a:moveTo>
                  <a:cubicBezTo>
                    <a:pt x="111950" y="3174"/>
                    <a:pt x="47391" y="-5557"/>
                    <a:pt x="38131" y="4762"/>
                  </a:cubicBezTo>
                  <a:cubicBezTo>
                    <a:pt x="28871" y="15081"/>
                    <a:pt x="65118" y="47889"/>
                    <a:pt x="58768" y="71437"/>
                  </a:cubicBezTo>
                  <a:cubicBezTo>
                    <a:pt x="52418" y="94985"/>
                    <a:pt x="1354" y="139170"/>
                    <a:pt x="31" y="146049"/>
                  </a:cubicBezTo>
                  <a:cubicBezTo>
                    <a:pt x="-1292" y="152928"/>
                    <a:pt x="39718" y="125147"/>
                    <a:pt x="50831" y="112712"/>
                  </a:cubicBezTo>
                  <a:cubicBezTo>
                    <a:pt x="61943" y="100277"/>
                    <a:pt x="66441" y="83079"/>
                    <a:pt x="66706" y="71437"/>
                  </a:cubicBezTo>
                  <a:cubicBezTo>
                    <a:pt x="66970" y="59795"/>
                    <a:pt x="46862" y="54239"/>
                    <a:pt x="52418" y="42862"/>
                  </a:cubicBezTo>
                  <a:cubicBezTo>
                    <a:pt x="57974" y="31485"/>
                    <a:pt x="116712" y="15874"/>
                    <a:pt x="114331" y="95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034A3738-0FE3-4527-A33F-92A6F8B0B161}"/>
                </a:ext>
              </a:extLst>
            </p:cNvPr>
            <p:cNvSpPr/>
            <p:nvPr/>
          </p:nvSpPr>
          <p:spPr>
            <a:xfrm>
              <a:off x="5808203" y="1457595"/>
              <a:ext cx="145949" cy="578730"/>
            </a:xfrm>
            <a:custGeom>
              <a:avLst/>
              <a:gdLst>
                <a:gd name="connsiteX0" fmla="*/ 40676 w 145949"/>
                <a:gd name="connsiteY0" fmla="*/ 1318 h 578730"/>
                <a:gd name="connsiteX1" fmla="*/ 32738 w 145949"/>
                <a:gd name="connsiteY1" fmla="*/ 274368 h 578730"/>
                <a:gd name="connsiteX2" fmla="*/ 39088 w 145949"/>
                <a:gd name="connsiteY2" fmla="*/ 433118 h 578730"/>
                <a:gd name="connsiteX3" fmla="*/ 134338 w 145949"/>
                <a:gd name="connsiteY3" fmla="*/ 574405 h 578730"/>
                <a:gd name="connsiteX4" fmla="*/ 139101 w 145949"/>
                <a:gd name="connsiteY4" fmla="*/ 544243 h 578730"/>
                <a:gd name="connsiteX5" fmla="*/ 86713 w 145949"/>
                <a:gd name="connsiteY5" fmla="*/ 563293 h 578730"/>
                <a:gd name="connsiteX6" fmla="*/ 51788 w 145949"/>
                <a:gd name="connsiteY6" fmla="*/ 560118 h 578730"/>
                <a:gd name="connsiteX7" fmla="*/ 77188 w 145949"/>
                <a:gd name="connsiteY7" fmla="*/ 479155 h 578730"/>
                <a:gd name="connsiteX8" fmla="*/ 988 w 145949"/>
                <a:gd name="connsiteY8" fmla="*/ 396605 h 578730"/>
                <a:gd name="connsiteX9" fmla="*/ 40676 w 145949"/>
                <a:gd name="connsiteY9" fmla="*/ 1318 h 578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949" h="578730">
                  <a:moveTo>
                    <a:pt x="40676" y="1318"/>
                  </a:moveTo>
                  <a:cubicBezTo>
                    <a:pt x="45968" y="-19055"/>
                    <a:pt x="33003" y="202401"/>
                    <a:pt x="32738" y="274368"/>
                  </a:cubicBezTo>
                  <a:cubicBezTo>
                    <a:pt x="32473" y="346335"/>
                    <a:pt x="22155" y="383112"/>
                    <a:pt x="39088" y="433118"/>
                  </a:cubicBezTo>
                  <a:cubicBezTo>
                    <a:pt x="56021" y="483124"/>
                    <a:pt x="117669" y="555884"/>
                    <a:pt x="134338" y="574405"/>
                  </a:cubicBezTo>
                  <a:cubicBezTo>
                    <a:pt x="151007" y="592926"/>
                    <a:pt x="147039" y="546095"/>
                    <a:pt x="139101" y="544243"/>
                  </a:cubicBezTo>
                  <a:cubicBezTo>
                    <a:pt x="131164" y="542391"/>
                    <a:pt x="101265" y="560647"/>
                    <a:pt x="86713" y="563293"/>
                  </a:cubicBezTo>
                  <a:cubicBezTo>
                    <a:pt x="72161" y="565939"/>
                    <a:pt x="53375" y="574141"/>
                    <a:pt x="51788" y="560118"/>
                  </a:cubicBezTo>
                  <a:cubicBezTo>
                    <a:pt x="50201" y="546095"/>
                    <a:pt x="85655" y="506407"/>
                    <a:pt x="77188" y="479155"/>
                  </a:cubicBezTo>
                  <a:cubicBezTo>
                    <a:pt x="68721" y="451903"/>
                    <a:pt x="8926" y="470953"/>
                    <a:pt x="988" y="396605"/>
                  </a:cubicBezTo>
                  <a:cubicBezTo>
                    <a:pt x="-6950" y="322257"/>
                    <a:pt x="35384" y="21691"/>
                    <a:pt x="40676" y="13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40C4F7C3-BAF4-40FB-B471-E17F33B9E3F7}"/>
                </a:ext>
              </a:extLst>
            </p:cNvPr>
            <p:cNvSpPr/>
            <p:nvPr/>
          </p:nvSpPr>
          <p:spPr>
            <a:xfrm>
              <a:off x="5750065" y="1437199"/>
              <a:ext cx="105310" cy="631411"/>
            </a:xfrm>
            <a:custGeom>
              <a:avLst/>
              <a:gdLst>
                <a:gd name="connsiteX0" fmla="*/ 105164 w 105310"/>
                <a:gd name="connsiteY0" fmla="*/ 631314 h 631411"/>
                <a:gd name="connsiteX1" fmla="*/ 3564 w 105310"/>
                <a:gd name="connsiteY1" fmla="*/ 515426 h 631411"/>
                <a:gd name="connsiteX2" fmla="*/ 22614 w 105310"/>
                <a:gd name="connsiteY2" fmla="*/ 221739 h 631411"/>
                <a:gd name="connsiteX3" fmla="*/ 389 w 105310"/>
                <a:gd name="connsiteY3" fmla="*/ 34414 h 631411"/>
                <a:gd name="connsiteX4" fmla="*/ 8326 w 105310"/>
                <a:gd name="connsiteY4" fmla="*/ 12189 h 631411"/>
                <a:gd name="connsiteX5" fmla="*/ 6739 w 105310"/>
                <a:gd name="connsiteY5" fmla="*/ 170939 h 631411"/>
                <a:gd name="connsiteX6" fmla="*/ 25789 w 105310"/>
                <a:gd name="connsiteY6" fmla="*/ 528126 h 631411"/>
                <a:gd name="connsiteX7" fmla="*/ 105164 w 105310"/>
                <a:gd name="connsiteY7" fmla="*/ 631314 h 63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310" h="631411">
                  <a:moveTo>
                    <a:pt x="105164" y="631314"/>
                  </a:moveTo>
                  <a:cubicBezTo>
                    <a:pt x="101460" y="629197"/>
                    <a:pt x="17322" y="583688"/>
                    <a:pt x="3564" y="515426"/>
                  </a:cubicBezTo>
                  <a:cubicBezTo>
                    <a:pt x="-10194" y="447164"/>
                    <a:pt x="23143" y="301908"/>
                    <a:pt x="22614" y="221739"/>
                  </a:cubicBezTo>
                  <a:cubicBezTo>
                    <a:pt x="22085" y="141570"/>
                    <a:pt x="2770" y="69339"/>
                    <a:pt x="389" y="34414"/>
                  </a:cubicBezTo>
                  <a:cubicBezTo>
                    <a:pt x="-1992" y="-511"/>
                    <a:pt x="7268" y="-10565"/>
                    <a:pt x="8326" y="12189"/>
                  </a:cubicBezTo>
                  <a:cubicBezTo>
                    <a:pt x="9384" y="34943"/>
                    <a:pt x="3829" y="84950"/>
                    <a:pt x="6739" y="170939"/>
                  </a:cubicBezTo>
                  <a:cubicBezTo>
                    <a:pt x="9649" y="256928"/>
                    <a:pt x="10179" y="455101"/>
                    <a:pt x="25789" y="528126"/>
                  </a:cubicBezTo>
                  <a:cubicBezTo>
                    <a:pt x="41399" y="601151"/>
                    <a:pt x="108868" y="633431"/>
                    <a:pt x="105164" y="6313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F14C2135-6132-4F87-A96C-8EC6A595EA4D}"/>
                </a:ext>
              </a:extLst>
            </p:cNvPr>
            <p:cNvSpPr/>
            <p:nvPr/>
          </p:nvSpPr>
          <p:spPr>
            <a:xfrm>
              <a:off x="5676879" y="1434940"/>
              <a:ext cx="78688" cy="444190"/>
            </a:xfrm>
            <a:custGeom>
              <a:avLst/>
              <a:gdLst>
                <a:gd name="connsiteX0" fmla="*/ 78337 w 78688"/>
                <a:gd name="connsiteY0" fmla="*/ 160 h 444190"/>
                <a:gd name="connsiteX1" fmla="*/ 32300 w 78688"/>
                <a:gd name="connsiteY1" fmla="*/ 63660 h 444190"/>
                <a:gd name="connsiteX2" fmla="*/ 75162 w 78688"/>
                <a:gd name="connsiteY2" fmla="*/ 214473 h 444190"/>
                <a:gd name="connsiteX3" fmla="*/ 65637 w 78688"/>
                <a:gd name="connsiteY3" fmla="*/ 330360 h 444190"/>
                <a:gd name="connsiteX4" fmla="*/ 32300 w 78688"/>
                <a:gd name="connsiteY4" fmla="*/ 395448 h 444190"/>
                <a:gd name="connsiteX5" fmla="*/ 21187 w 78688"/>
                <a:gd name="connsiteY5" fmla="*/ 443073 h 444190"/>
                <a:gd name="connsiteX6" fmla="*/ 76750 w 78688"/>
                <a:gd name="connsiteY6" fmla="*/ 422435 h 444190"/>
                <a:gd name="connsiteX7" fmla="*/ 8487 w 78688"/>
                <a:gd name="connsiteY7" fmla="*/ 349410 h 444190"/>
                <a:gd name="connsiteX8" fmla="*/ 37062 w 78688"/>
                <a:gd name="connsiteY8" fmla="*/ 271623 h 444190"/>
                <a:gd name="connsiteX9" fmla="*/ 11662 w 78688"/>
                <a:gd name="connsiteY9" fmla="*/ 135098 h 444190"/>
                <a:gd name="connsiteX10" fmla="*/ 2137 w 78688"/>
                <a:gd name="connsiteY10" fmla="*/ 79535 h 444190"/>
                <a:gd name="connsiteX11" fmla="*/ 78337 w 78688"/>
                <a:gd name="connsiteY11" fmla="*/ 160 h 44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688" h="444190">
                  <a:moveTo>
                    <a:pt x="78337" y="160"/>
                  </a:moveTo>
                  <a:cubicBezTo>
                    <a:pt x="83364" y="-2486"/>
                    <a:pt x="32829" y="27941"/>
                    <a:pt x="32300" y="63660"/>
                  </a:cubicBezTo>
                  <a:cubicBezTo>
                    <a:pt x="31771" y="99379"/>
                    <a:pt x="69606" y="170023"/>
                    <a:pt x="75162" y="214473"/>
                  </a:cubicBezTo>
                  <a:cubicBezTo>
                    <a:pt x="80718" y="258923"/>
                    <a:pt x="72781" y="300198"/>
                    <a:pt x="65637" y="330360"/>
                  </a:cubicBezTo>
                  <a:cubicBezTo>
                    <a:pt x="58493" y="360522"/>
                    <a:pt x="39708" y="376663"/>
                    <a:pt x="32300" y="395448"/>
                  </a:cubicBezTo>
                  <a:cubicBezTo>
                    <a:pt x="24892" y="414233"/>
                    <a:pt x="13779" y="438575"/>
                    <a:pt x="21187" y="443073"/>
                  </a:cubicBezTo>
                  <a:cubicBezTo>
                    <a:pt x="28595" y="447571"/>
                    <a:pt x="78867" y="438045"/>
                    <a:pt x="76750" y="422435"/>
                  </a:cubicBezTo>
                  <a:cubicBezTo>
                    <a:pt x="74633" y="406825"/>
                    <a:pt x="15102" y="374545"/>
                    <a:pt x="8487" y="349410"/>
                  </a:cubicBezTo>
                  <a:cubicBezTo>
                    <a:pt x="1872" y="324275"/>
                    <a:pt x="36533" y="307342"/>
                    <a:pt x="37062" y="271623"/>
                  </a:cubicBezTo>
                  <a:cubicBezTo>
                    <a:pt x="37591" y="235904"/>
                    <a:pt x="17483" y="167113"/>
                    <a:pt x="11662" y="135098"/>
                  </a:cubicBezTo>
                  <a:cubicBezTo>
                    <a:pt x="5841" y="103083"/>
                    <a:pt x="-4478" y="98850"/>
                    <a:pt x="2137" y="79535"/>
                  </a:cubicBezTo>
                  <a:cubicBezTo>
                    <a:pt x="8752" y="60220"/>
                    <a:pt x="73310" y="2806"/>
                    <a:pt x="78337" y="1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7E3E4C26-798E-49B2-A28B-0A3293533D65}"/>
                </a:ext>
              </a:extLst>
            </p:cNvPr>
            <p:cNvSpPr/>
            <p:nvPr/>
          </p:nvSpPr>
          <p:spPr>
            <a:xfrm>
              <a:off x="5489089" y="1472795"/>
              <a:ext cx="187040" cy="678079"/>
            </a:xfrm>
            <a:custGeom>
              <a:avLst/>
              <a:gdLst>
                <a:gd name="connsiteX0" fmla="*/ 186752 w 187040"/>
                <a:gd name="connsiteY0" fmla="*/ 660805 h 678079"/>
                <a:gd name="connsiteX1" fmla="*/ 123252 w 187040"/>
                <a:gd name="connsiteY1" fmla="*/ 652868 h 678079"/>
                <a:gd name="connsiteX2" fmla="*/ 8952 w 187040"/>
                <a:gd name="connsiteY2" fmla="*/ 419505 h 678079"/>
                <a:gd name="connsiteX3" fmla="*/ 7365 w 187040"/>
                <a:gd name="connsiteY3" fmla="*/ 117880 h 678079"/>
                <a:gd name="connsiteX4" fmla="*/ 7365 w 187040"/>
                <a:gd name="connsiteY4" fmla="*/ 68668 h 678079"/>
                <a:gd name="connsiteX5" fmla="*/ 31177 w 187040"/>
                <a:gd name="connsiteY5" fmla="*/ 48030 h 678079"/>
                <a:gd name="connsiteX6" fmla="*/ 53402 w 187040"/>
                <a:gd name="connsiteY6" fmla="*/ 405 h 678079"/>
                <a:gd name="connsiteX7" fmla="*/ 40702 w 187040"/>
                <a:gd name="connsiteY7" fmla="*/ 55968 h 678079"/>
                <a:gd name="connsiteX8" fmla="*/ 43877 w 187040"/>
                <a:gd name="connsiteY8" fmla="*/ 411568 h 678079"/>
                <a:gd name="connsiteX9" fmla="*/ 99440 w 187040"/>
                <a:gd name="connsiteY9" fmla="*/ 556030 h 678079"/>
                <a:gd name="connsiteX10" fmla="*/ 186752 w 187040"/>
                <a:gd name="connsiteY10" fmla="*/ 660805 h 6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040" h="678079">
                  <a:moveTo>
                    <a:pt x="186752" y="660805"/>
                  </a:moveTo>
                  <a:cubicBezTo>
                    <a:pt x="190721" y="676945"/>
                    <a:pt x="152885" y="693084"/>
                    <a:pt x="123252" y="652868"/>
                  </a:cubicBezTo>
                  <a:cubicBezTo>
                    <a:pt x="93619" y="612652"/>
                    <a:pt x="28266" y="508670"/>
                    <a:pt x="8952" y="419505"/>
                  </a:cubicBezTo>
                  <a:cubicBezTo>
                    <a:pt x="-10363" y="330340"/>
                    <a:pt x="7629" y="176353"/>
                    <a:pt x="7365" y="117880"/>
                  </a:cubicBezTo>
                  <a:cubicBezTo>
                    <a:pt x="7101" y="59407"/>
                    <a:pt x="3396" y="80310"/>
                    <a:pt x="7365" y="68668"/>
                  </a:cubicBezTo>
                  <a:cubicBezTo>
                    <a:pt x="11334" y="57026"/>
                    <a:pt x="23504" y="59407"/>
                    <a:pt x="31177" y="48030"/>
                  </a:cubicBezTo>
                  <a:cubicBezTo>
                    <a:pt x="38850" y="36653"/>
                    <a:pt x="51815" y="-918"/>
                    <a:pt x="53402" y="405"/>
                  </a:cubicBezTo>
                  <a:cubicBezTo>
                    <a:pt x="54989" y="1728"/>
                    <a:pt x="42289" y="-12559"/>
                    <a:pt x="40702" y="55968"/>
                  </a:cubicBezTo>
                  <a:cubicBezTo>
                    <a:pt x="39115" y="124495"/>
                    <a:pt x="34087" y="328224"/>
                    <a:pt x="43877" y="411568"/>
                  </a:cubicBezTo>
                  <a:cubicBezTo>
                    <a:pt x="53667" y="494912"/>
                    <a:pt x="78009" y="516078"/>
                    <a:pt x="99440" y="556030"/>
                  </a:cubicBezTo>
                  <a:cubicBezTo>
                    <a:pt x="120871" y="595982"/>
                    <a:pt x="182783" y="644665"/>
                    <a:pt x="186752" y="6608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A64A2E4D-D94F-4DE1-A512-821B9CF3BA5E}"/>
                </a:ext>
              </a:extLst>
            </p:cNvPr>
            <p:cNvSpPr/>
            <p:nvPr/>
          </p:nvSpPr>
          <p:spPr>
            <a:xfrm>
              <a:off x="5361491" y="1457305"/>
              <a:ext cx="157264" cy="368642"/>
            </a:xfrm>
            <a:custGeom>
              <a:avLst/>
              <a:gdLst>
                <a:gd name="connsiteX0" fmla="*/ 157188 w 157264"/>
                <a:gd name="connsiteY0" fmla="*/ 20 h 368642"/>
                <a:gd name="connsiteX1" fmla="*/ 96863 w 157264"/>
                <a:gd name="connsiteY1" fmla="*/ 61933 h 368642"/>
                <a:gd name="connsiteX2" fmla="*/ 106388 w 157264"/>
                <a:gd name="connsiteY2" fmla="*/ 160358 h 368642"/>
                <a:gd name="connsiteX3" fmla="*/ 106388 w 157264"/>
                <a:gd name="connsiteY3" fmla="*/ 242908 h 368642"/>
                <a:gd name="connsiteX4" fmla="*/ 117500 w 157264"/>
                <a:gd name="connsiteY4" fmla="*/ 366733 h 368642"/>
                <a:gd name="connsiteX5" fmla="*/ 73050 w 157264"/>
                <a:gd name="connsiteY5" fmla="*/ 315933 h 368642"/>
                <a:gd name="connsiteX6" fmla="*/ 88925 w 157264"/>
                <a:gd name="connsiteY6" fmla="*/ 285770 h 368642"/>
                <a:gd name="connsiteX7" fmla="*/ 31775 w 157264"/>
                <a:gd name="connsiteY7" fmla="*/ 238145 h 368642"/>
                <a:gd name="connsiteX8" fmla="*/ 25 w 157264"/>
                <a:gd name="connsiteY8" fmla="*/ 209570 h 368642"/>
                <a:gd name="connsiteX9" fmla="*/ 36538 w 157264"/>
                <a:gd name="connsiteY9" fmla="*/ 207983 h 368642"/>
                <a:gd name="connsiteX10" fmla="*/ 80988 w 157264"/>
                <a:gd name="connsiteY10" fmla="*/ 255608 h 368642"/>
                <a:gd name="connsiteX11" fmla="*/ 82575 w 157264"/>
                <a:gd name="connsiteY11" fmla="*/ 230208 h 368642"/>
                <a:gd name="connsiteX12" fmla="*/ 73050 w 157264"/>
                <a:gd name="connsiteY12" fmla="*/ 206395 h 368642"/>
                <a:gd name="connsiteX13" fmla="*/ 120675 w 157264"/>
                <a:gd name="connsiteY13" fmla="*/ 138133 h 368642"/>
                <a:gd name="connsiteX14" fmla="*/ 106388 w 157264"/>
                <a:gd name="connsiteY14" fmla="*/ 85745 h 368642"/>
                <a:gd name="connsiteX15" fmla="*/ 82575 w 157264"/>
                <a:gd name="connsiteY15" fmla="*/ 55583 h 368642"/>
                <a:gd name="connsiteX16" fmla="*/ 157188 w 157264"/>
                <a:gd name="connsiteY16" fmla="*/ 20 h 36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7264" h="368642">
                  <a:moveTo>
                    <a:pt x="157188" y="20"/>
                  </a:moveTo>
                  <a:cubicBezTo>
                    <a:pt x="159569" y="1078"/>
                    <a:pt x="105330" y="35210"/>
                    <a:pt x="96863" y="61933"/>
                  </a:cubicBezTo>
                  <a:cubicBezTo>
                    <a:pt x="88396" y="88656"/>
                    <a:pt x="104801" y="130196"/>
                    <a:pt x="106388" y="160358"/>
                  </a:cubicBezTo>
                  <a:cubicBezTo>
                    <a:pt x="107975" y="190520"/>
                    <a:pt x="104536" y="208512"/>
                    <a:pt x="106388" y="242908"/>
                  </a:cubicBezTo>
                  <a:cubicBezTo>
                    <a:pt x="108240" y="277304"/>
                    <a:pt x="123056" y="354562"/>
                    <a:pt x="117500" y="366733"/>
                  </a:cubicBezTo>
                  <a:cubicBezTo>
                    <a:pt x="111944" y="378904"/>
                    <a:pt x="77812" y="329427"/>
                    <a:pt x="73050" y="315933"/>
                  </a:cubicBezTo>
                  <a:cubicBezTo>
                    <a:pt x="68288" y="302439"/>
                    <a:pt x="95804" y="298735"/>
                    <a:pt x="88925" y="285770"/>
                  </a:cubicBezTo>
                  <a:cubicBezTo>
                    <a:pt x="82046" y="272805"/>
                    <a:pt x="46592" y="250845"/>
                    <a:pt x="31775" y="238145"/>
                  </a:cubicBezTo>
                  <a:cubicBezTo>
                    <a:pt x="16958" y="225445"/>
                    <a:pt x="-769" y="214597"/>
                    <a:pt x="25" y="209570"/>
                  </a:cubicBezTo>
                  <a:cubicBezTo>
                    <a:pt x="819" y="204543"/>
                    <a:pt x="23044" y="200310"/>
                    <a:pt x="36538" y="207983"/>
                  </a:cubicBezTo>
                  <a:cubicBezTo>
                    <a:pt x="50032" y="215656"/>
                    <a:pt x="73315" y="251904"/>
                    <a:pt x="80988" y="255608"/>
                  </a:cubicBezTo>
                  <a:cubicBezTo>
                    <a:pt x="88661" y="259312"/>
                    <a:pt x="83898" y="238410"/>
                    <a:pt x="82575" y="230208"/>
                  </a:cubicBezTo>
                  <a:cubicBezTo>
                    <a:pt x="81252" y="222006"/>
                    <a:pt x="66700" y="221741"/>
                    <a:pt x="73050" y="206395"/>
                  </a:cubicBezTo>
                  <a:cubicBezTo>
                    <a:pt x="79400" y="191049"/>
                    <a:pt x="115119" y="158241"/>
                    <a:pt x="120675" y="138133"/>
                  </a:cubicBezTo>
                  <a:cubicBezTo>
                    <a:pt x="126231" y="118025"/>
                    <a:pt x="112738" y="99503"/>
                    <a:pt x="106388" y="85745"/>
                  </a:cubicBezTo>
                  <a:cubicBezTo>
                    <a:pt x="100038" y="71987"/>
                    <a:pt x="72786" y="71722"/>
                    <a:pt x="82575" y="55583"/>
                  </a:cubicBezTo>
                  <a:cubicBezTo>
                    <a:pt x="92364" y="39444"/>
                    <a:pt x="154807" y="-1038"/>
                    <a:pt x="157188" y="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0E8458A9-2E43-42B3-9DA5-3154478C143E}"/>
                </a:ext>
              </a:extLst>
            </p:cNvPr>
            <p:cNvSpPr/>
            <p:nvPr/>
          </p:nvSpPr>
          <p:spPr>
            <a:xfrm>
              <a:off x="5393384" y="1385101"/>
              <a:ext cx="127897" cy="223225"/>
            </a:xfrm>
            <a:custGeom>
              <a:avLst/>
              <a:gdLst>
                <a:gd name="connsiteX0" fmla="*/ 126882 w 127897"/>
                <a:gd name="connsiteY0" fmla="*/ 787 h 223225"/>
                <a:gd name="connsiteX1" fmla="*/ 36395 w 127897"/>
                <a:gd name="connsiteY1" fmla="*/ 102387 h 223225"/>
                <a:gd name="connsiteX2" fmla="*/ 23695 w 127897"/>
                <a:gd name="connsiteY2" fmla="*/ 219862 h 223225"/>
                <a:gd name="connsiteX3" fmla="*/ 6232 w 127897"/>
                <a:gd name="connsiteY3" fmla="*/ 183349 h 223225"/>
                <a:gd name="connsiteX4" fmla="*/ 6232 w 127897"/>
                <a:gd name="connsiteY4" fmla="*/ 100799 h 223225"/>
                <a:gd name="connsiteX5" fmla="*/ 80845 w 127897"/>
                <a:gd name="connsiteY5" fmla="*/ 57937 h 223225"/>
                <a:gd name="connsiteX6" fmla="*/ 126882 w 127897"/>
                <a:gd name="connsiteY6" fmla="*/ 787 h 22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897" h="223225">
                  <a:moveTo>
                    <a:pt x="126882" y="787"/>
                  </a:moveTo>
                  <a:cubicBezTo>
                    <a:pt x="119474" y="8195"/>
                    <a:pt x="53593" y="65875"/>
                    <a:pt x="36395" y="102387"/>
                  </a:cubicBezTo>
                  <a:cubicBezTo>
                    <a:pt x="19197" y="138899"/>
                    <a:pt x="28722" y="206368"/>
                    <a:pt x="23695" y="219862"/>
                  </a:cubicBezTo>
                  <a:cubicBezTo>
                    <a:pt x="18668" y="233356"/>
                    <a:pt x="9143" y="203193"/>
                    <a:pt x="6232" y="183349"/>
                  </a:cubicBezTo>
                  <a:cubicBezTo>
                    <a:pt x="3321" y="163505"/>
                    <a:pt x="-6204" y="121701"/>
                    <a:pt x="6232" y="100799"/>
                  </a:cubicBezTo>
                  <a:cubicBezTo>
                    <a:pt x="18667" y="79897"/>
                    <a:pt x="62324" y="75664"/>
                    <a:pt x="80845" y="57937"/>
                  </a:cubicBezTo>
                  <a:cubicBezTo>
                    <a:pt x="99366" y="40210"/>
                    <a:pt x="134290" y="-6621"/>
                    <a:pt x="126882" y="7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FEED16CB-35CC-4FCF-8DC1-4C2E30EACD81}"/>
                </a:ext>
              </a:extLst>
            </p:cNvPr>
            <p:cNvSpPr/>
            <p:nvPr/>
          </p:nvSpPr>
          <p:spPr>
            <a:xfrm>
              <a:off x="5138822" y="1408671"/>
              <a:ext cx="132265" cy="700975"/>
            </a:xfrm>
            <a:custGeom>
              <a:avLst/>
              <a:gdLst>
                <a:gd name="connsiteX0" fmla="*/ 3619 w 132265"/>
                <a:gd name="connsiteY0" fmla="*/ 116917 h 700975"/>
                <a:gd name="connsiteX1" fmla="*/ 9969 w 132265"/>
                <a:gd name="connsiteY1" fmla="*/ 7379 h 700975"/>
                <a:gd name="connsiteX2" fmla="*/ 65532 w 132265"/>
                <a:gd name="connsiteY2" fmla="*/ 12142 h 700975"/>
                <a:gd name="connsiteX3" fmla="*/ 52832 w 132265"/>
                <a:gd name="connsiteY3" fmla="*/ 29604 h 700975"/>
                <a:gd name="connsiteX4" fmla="*/ 89344 w 132265"/>
                <a:gd name="connsiteY4" fmla="*/ 83579 h 700975"/>
                <a:gd name="connsiteX5" fmla="*/ 129032 w 132265"/>
                <a:gd name="connsiteY5" fmla="*/ 504267 h 700975"/>
                <a:gd name="connsiteX6" fmla="*/ 121094 w 132265"/>
                <a:gd name="connsiteY6" fmla="*/ 602692 h 700975"/>
                <a:gd name="connsiteX7" fmla="*/ 51244 w 132265"/>
                <a:gd name="connsiteY7" fmla="*/ 697942 h 700975"/>
                <a:gd name="connsiteX8" fmla="*/ 86169 w 132265"/>
                <a:gd name="connsiteY8" fmla="*/ 659842 h 700975"/>
                <a:gd name="connsiteX9" fmla="*/ 92519 w 132265"/>
                <a:gd name="connsiteY9" fmla="*/ 489979 h 700975"/>
                <a:gd name="connsiteX10" fmla="*/ 116332 w 132265"/>
                <a:gd name="connsiteY10" fmla="*/ 297892 h 700975"/>
                <a:gd name="connsiteX11" fmla="*/ 127444 w 132265"/>
                <a:gd name="connsiteY11" fmla="*/ 228042 h 700975"/>
                <a:gd name="connsiteX12" fmla="*/ 109982 w 132265"/>
                <a:gd name="connsiteY12" fmla="*/ 166129 h 700975"/>
                <a:gd name="connsiteX13" fmla="*/ 86169 w 132265"/>
                <a:gd name="connsiteY13" fmla="*/ 101042 h 700975"/>
                <a:gd name="connsiteX14" fmla="*/ 49657 w 132265"/>
                <a:gd name="connsiteY14" fmla="*/ 45479 h 700975"/>
                <a:gd name="connsiteX15" fmla="*/ 3619 w 132265"/>
                <a:gd name="connsiteY15" fmla="*/ 116917 h 70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2265" h="700975">
                  <a:moveTo>
                    <a:pt x="3619" y="116917"/>
                  </a:moveTo>
                  <a:cubicBezTo>
                    <a:pt x="-2996" y="110567"/>
                    <a:pt x="-350" y="24842"/>
                    <a:pt x="9969" y="7379"/>
                  </a:cubicBezTo>
                  <a:cubicBezTo>
                    <a:pt x="20288" y="-10084"/>
                    <a:pt x="58388" y="8438"/>
                    <a:pt x="65532" y="12142"/>
                  </a:cubicBezTo>
                  <a:cubicBezTo>
                    <a:pt x="72676" y="15846"/>
                    <a:pt x="48863" y="17698"/>
                    <a:pt x="52832" y="29604"/>
                  </a:cubicBezTo>
                  <a:cubicBezTo>
                    <a:pt x="56801" y="41510"/>
                    <a:pt x="76644" y="4468"/>
                    <a:pt x="89344" y="83579"/>
                  </a:cubicBezTo>
                  <a:cubicBezTo>
                    <a:pt x="102044" y="162690"/>
                    <a:pt x="123740" y="417748"/>
                    <a:pt x="129032" y="504267"/>
                  </a:cubicBezTo>
                  <a:cubicBezTo>
                    <a:pt x="134324" y="590786"/>
                    <a:pt x="134059" y="570413"/>
                    <a:pt x="121094" y="602692"/>
                  </a:cubicBezTo>
                  <a:cubicBezTo>
                    <a:pt x="108129" y="634971"/>
                    <a:pt x="57065" y="688417"/>
                    <a:pt x="51244" y="697942"/>
                  </a:cubicBezTo>
                  <a:cubicBezTo>
                    <a:pt x="45423" y="707467"/>
                    <a:pt x="79290" y="694503"/>
                    <a:pt x="86169" y="659842"/>
                  </a:cubicBezTo>
                  <a:cubicBezTo>
                    <a:pt x="93048" y="625182"/>
                    <a:pt x="87492" y="550304"/>
                    <a:pt x="92519" y="489979"/>
                  </a:cubicBezTo>
                  <a:cubicBezTo>
                    <a:pt x="97546" y="429654"/>
                    <a:pt x="110511" y="341548"/>
                    <a:pt x="116332" y="297892"/>
                  </a:cubicBezTo>
                  <a:cubicBezTo>
                    <a:pt x="122153" y="254236"/>
                    <a:pt x="128502" y="250002"/>
                    <a:pt x="127444" y="228042"/>
                  </a:cubicBezTo>
                  <a:cubicBezTo>
                    <a:pt x="126386" y="206082"/>
                    <a:pt x="116861" y="187295"/>
                    <a:pt x="109982" y="166129"/>
                  </a:cubicBezTo>
                  <a:cubicBezTo>
                    <a:pt x="103103" y="144963"/>
                    <a:pt x="96223" y="121150"/>
                    <a:pt x="86169" y="101042"/>
                  </a:cubicBezTo>
                  <a:cubicBezTo>
                    <a:pt x="76115" y="80934"/>
                    <a:pt x="60769" y="46537"/>
                    <a:pt x="49657" y="45479"/>
                  </a:cubicBezTo>
                  <a:cubicBezTo>
                    <a:pt x="38545" y="44421"/>
                    <a:pt x="10234" y="123267"/>
                    <a:pt x="3619" y="1169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8DB63A76-1B96-413F-AC89-54B2A3C74E91}"/>
                </a:ext>
              </a:extLst>
            </p:cNvPr>
            <p:cNvSpPr/>
            <p:nvPr/>
          </p:nvSpPr>
          <p:spPr>
            <a:xfrm>
              <a:off x="5113350" y="2046136"/>
              <a:ext cx="274339" cy="400234"/>
            </a:xfrm>
            <a:custGeom>
              <a:avLst/>
              <a:gdLst>
                <a:gd name="connsiteX0" fmla="*/ 133866 w 274339"/>
                <a:gd name="connsiteY0" fmla="*/ 152 h 400234"/>
                <a:gd name="connsiteX1" fmla="*/ 183079 w 274339"/>
                <a:gd name="connsiteY1" fmla="*/ 130327 h 400234"/>
                <a:gd name="connsiteX2" fmla="*/ 273566 w 274339"/>
                <a:gd name="connsiteY2" fmla="*/ 146202 h 400234"/>
                <a:gd name="connsiteX3" fmla="*/ 127516 w 274339"/>
                <a:gd name="connsiteY3" fmla="*/ 141439 h 400234"/>
                <a:gd name="connsiteX4" fmla="*/ 71954 w 274339"/>
                <a:gd name="connsiteY4" fmla="*/ 358927 h 400234"/>
                <a:gd name="connsiteX5" fmla="*/ 94179 w 274339"/>
                <a:gd name="connsiteY5" fmla="*/ 400202 h 400234"/>
                <a:gd name="connsiteX6" fmla="*/ 11629 w 274339"/>
                <a:gd name="connsiteY6" fmla="*/ 363689 h 400234"/>
                <a:gd name="connsiteX7" fmla="*/ 5279 w 274339"/>
                <a:gd name="connsiteY7" fmla="*/ 260502 h 400234"/>
                <a:gd name="connsiteX8" fmla="*/ 56079 w 274339"/>
                <a:gd name="connsiteY8" fmla="*/ 165252 h 400234"/>
                <a:gd name="connsiteX9" fmla="*/ 97354 w 274339"/>
                <a:gd name="connsiteY9" fmla="*/ 104927 h 400234"/>
                <a:gd name="connsiteX10" fmla="*/ 133866 w 274339"/>
                <a:gd name="connsiteY10" fmla="*/ 152 h 400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4339" h="400234">
                  <a:moveTo>
                    <a:pt x="133866" y="152"/>
                  </a:moveTo>
                  <a:cubicBezTo>
                    <a:pt x="148153" y="4385"/>
                    <a:pt x="159796" y="105985"/>
                    <a:pt x="183079" y="130327"/>
                  </a:cubicBezTo>
                  <a:cubicBezTo>
                    <a:pt x="206362" y="154669"/>
                    <a:pt x="282826" y="144350"/>
                    <a:pt x="273566" y="146202"/>
                  </a:cubicBezTo>
                  <a:cubicBezTo>
                    <a:pt x="264306" y="148054"/>
                    <a:pt x="161118" y="105985"/>
                    <a:pt x="127516" y="141439"/>
                  </a:cubicBezTo>
                  <a:cubicBezTo>
                    <a:pt x="93914" y="176893"/>
                    <a:pt x="77510" y="315800"/>
                    <a:pt x="71954" y="358927"/>
                  </a:cubicBezTo>
                  <a:cubicBezTo>
                    <a:pt x="66398" y="402054"/>
                    <a:pt x="104233" y="399408"/>
                    <a:pt x="94179" y="400202"/>
                  </a:cubicBezTo>
                  <a:cubicBezTo>
                    <a:pt x="84125" y="400996"/>
                    <a:pt x="26446" y="386972"/>
                    <a:pt x="11629" y="363689"/>
                  </a:cubicBezTo>
                  <a:cubicBezTo>
                    <a:pt x="-3188" y="340406"/>
                    <a:pt x="-2129" y="293575"/>
                    <a:pt x="5279" y="260502"/>
                  </a:cubicBezTo>
                  <a:cubicBezTo>
                    <a:pt x="12687" y="227429"/>
                    <a:pt x="40733" y="191181"/>
                    <a:pt x="56079" y="165252"/>
                  </a:cubicBezTo>
                  <a:cubicBezTo>
                    <a:pt x="71425" y="139323"/>
                    <a:pt x="88623" y="129004"/>
                    <a:pt x="97354" y="104927"/>
                  </a:cubicBezTo>
                  <a:cubicBezTo>
                    <a:pt x="106085" y="80850"/>
                    <a:pt x="119579" y="-4081"/>
                    <a:pt x="133866" y="1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08BF6AAE-2914-4AFE-8BD5-C96F0854CFF6}"/>
                </a:ext>
              </a:extLst>
            </p:cNvPr>
            <p:cNvSpPr/>
            <p:nvPr/>
          </p:nvSpPr>
          <p:spPr>
            <a:xfrm>
              <a:off x="4985749" y="1488608"/>
              <a:ext cx="161572" cy="934419"/>
            </a:xfrm>
            <a:custGeom>
              <a:avLst/>
              <a:gdLst>
                <a:gd name="connsiteX0" fmla="*/ 158280 w 161572"/>
                <a:gd name="connsiteY0" fmla="*/ 2055 h 934419"/>
                <a:gd name="connsiteX1" fmla="*/ 151930 w 161572"/>
                <a:gd name="connsiteY1" fmla="*/ 241767 h 934419"/>
                <a:gd name="connsiteX2" fmla="*/ 63030 w 161572"/>
                <a:gd name="connsiteY2" fmla="*/ 608480 h 934419"/>
                <a:gd name="connsiteX3" fmla="*/ 26517 w 161572"/>
                <a:gd name="connsiteY3" fmla="*/ 771992 h 934419"/>
                <a:gd name="connsiteX4" fmla="*/ 77317 w 161572"/>
                <a:gd name="connsiteY4" fmla="*/ 902167 h 934419"/>
                <a:gd name="connsiteX5" fmla="*/ 155105 w 161572"/>
                <a:gd name="connsiteY5" fmla="*/ 933917 h 934419"/>
                <a:gd name="connsiteX6" fmla="*/ 24930 w 161572"/>
                <a:gd name="connsiteY6" fmla="*/ 886292 h 934419"/>
                <a:gd name="connsiteX7" fmla="*/ 5880 w 161572"/>
                <a:gd name="connsiteY7" fmla="*/ 805330 h 934419"/>
                <a:gd name="connsiteX8" fmla="*/ 96367 w 161572"/>
                <a:gd name="connsiteY8" fmla="*/ 533867 h 934419"/>
                <a:gd name="connsiteX9" fmla="*/ 156692 w 161572"/>
                <a:gd name="connsiteY9" fmla="*/ 203667 h 934419"/>
                <a:gd name="connsiteX10" fmla="*/ 143992 w 161572"/>
                <a:gd name="connsiteY10" fmla="*/ 129055 h 934419"/>
                <a:gd name="connsiteX11" fmla="*/ 158280 w 161572"/>
                <a:gd name="connsiteY11" fmla="*/ 2055 h 93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572" h="934419">
                  <a:moveTo>
                    <a:pt x="158280" y="2055"/>
                  </a:moveTo>
                  <a:cubicBezTo>
                    <a:pt x="159603" y="20840"/>
                    <a:pt x="167805" y="140696"/>
                    <a:pt x="151930" y="241767"/>
                  </a:cubicBezTo>
                  <a:cubicBezTo>
                    <a:pt x="136055" y="342838"/>
                    <a:pt x="83932" y="520109"/>
                    <a:pt x="63030" y="608480"/>
                  </a:cubicBezTo>
                  <a:cubicBezTo>
                    <a:pt x="42128" y="696851"/>
                    <a:pt x="24136" y="723044"/>
                    <a:pt x="26517" y="771992"/>
                  </a:cubicBezTo>
                  <a:cubicBezTo>
                    <a:pt x="28898" y="820940"/>
                    <a:pt x="55886" y="875180"/>
                    <a:pt x="77317" y="902167"/>
                  </a:cubicBezTo>
                  <a:cubicBezTo>
                    <a:pt x="98748" y="929154"/>
                    <a:pt x="163836" y="936563"/>
                    <a:pt x="155105" y="933917"/>
                  </a:cubicBezTo>
                  <a:cubicBezTo>
                    <a:pt x="146374" y="931271"/>
                    <a:pt x="49801" y="907723"/>
                    <a:pt x="24930" y="886292"/>
                  </a:cubicBezTo>
                  <a:cubicBezTo>
                    <a:pt x="59" y="864861"/>
                    <a:pt x="-6026" y="864068"/>
                    <a:pt x="5880" y="805330"/>
                  </a:cubicBezTo>
                  <a:cubicBezTo>
                    <a:pt x="17786" y="746593"/>
                    <a:pt x="71232" y="634144"/>
                    <a:pt x="96367" y="533867"/>
                  </a:cubicBezTo>
                  <a:cubicBezTo>
                    <a:pt x="121502" y="433590"/>
                    <a:pt x="148755" y="271136"/>
                    <a:pt x="156692" y="203667"/>
                  </a:cubicBezTo>
                  <a:cubicBezTo>
                    <a:pt x="164629" y="136198"/>
                    <a:pt x="143992" y="159482"/>
                    <a:pt x="143992" y="129055"/>
                  </a:cubicBezTo>
                  <a:cubicBezTo>
                    <a:pt x="143992" y="98628"/>
                    <a:pt x="156957" y="-16730"/>
                    <a:pt x="158280" y="20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FACD529C-35BE-4F7B-9E61-000BF802F6D0}"/>
                </a:ext>
              </a:extLst>
            </p:cNvPr>
            <p:cNvSpPr/>
            <p:nvPr/>
          </p:nvSpPr>
          <p:spPr>
            <a:xfrm>
              <a:off x="5077571" y="2251132"/>
              <a:ext cx="75810" cy="168254"/>
            </a:xfrm>
            <a:custGeom>
              <a:avLst/>
              <a:gdLst>
                <a:gd name="connsiteX0" fmla="*/ 7720 w 75810"/>
                <a:gd name="connsiteY0" fmla="*/ 1531 h 168254"/>
                <a:gd name="connsiteX1" fmla="*/ 71220 w 75810"/>
                <a:gd name="connsiteY1" fmla="*/ 155518 h 168254"/>
                <a:gd name="connsiteX2" fmla="*/ 63283 w 75810"/>
                <a:gd name="connsiteY2" fmla="*/ 157106 h 168254"/>
                <a:gd name="connsiteX3" fmla="*/ 2958 w 75810"/>
                <a:gd name="connsiteY3" fmla="*/ 136468 h 168254"/>
                <a:gd name="connsiteX4" fmla="*/ 9308 w 75810"/>
                <a:gd name="connsiteY4" fmla="*/ 79318 h 168254"/>
                <a:gd name="connsiteX5" fmla="*/ 7720 w 75810"/>
                <a:gd name="connsiteY5" fmla="*/ 1531 h 168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10" h="168254">
                  <a:moveTo>
                    <a:pt x="7720" y="1531"/>
                  </a:moveTo>
                  <a:cubicBezTo>
                    <a:pt x="18039" y="14231"/>
                    <a:pt x="61960" y="129589"/>
                    <a:pt x="71220" y="155518"/>
                  </a:cubicBezTo>
                  <a:cubicBezTo>
                    <a:pt x="80480" y="181447"/>
                    <a:pt x="74660" y="160281"/>
                    <a:pt x="63283" y="157106"/>
                  </a:cubicBezTo>
                  <a:cubicBezTo>
                    <a:pt x="51906" y="153931"/>
                    <a:pt x="11954" y="149433"/>
                    <a:pt x="2958" y="136468"/>
                  </a:cubicBezTo>
                  <a:cubicBezTo>
                    <a:pt x="-6038" y="123503"/>
                    <a:pt x="8250" y="99955"/>
                    <a:pt x="9308" y="79318"/>
                  </a:cubicBezTo>
                  <a:cubicBezTo>
                    <a:pt x="10366" y="58681"/>
                    <a:pt x="-2599" y="-11169"/>
                    <a:pt x="7720" y="15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41803177-3E49-479E-99EA-2BA56D5CD899}"/>
                </a:ext>
              </a:extLst>
            </p:cNvPr>
            <p:cNvSpPr/>
            <p:nvPr/>
          </p:nvSpPr>
          <p:spPr>
            <a:xfrm>
              <a:off x="5094576" y="2331995"/>
              <a:ext cx="54256" cy="54411"/>
            </a:xfrm>
            <a:custGeom>
              <a:avLst/>
              <a:gdLst>
                <a:gd name="connsiteX0" fmla="*/ 240 w 54256"/>
                <a:gd name="connsiteY0" fmla="*/ 43 h 54411"/>
                <a:gd name="connsiteX1" fmla="*/ 35165 w 54256"/>
                <a:gd name="connsiteY1" fmla="*/ 52430 h 54411"/>
                <a:gd name="connsiteX2" fmla="*/ 54215 w 54256"/>
                <a:gd name="connsiteY2" fmla="*/ 42905 h 54411"/>
                <a:gd name="connsiteX3" fmla="*/ 240 w 54256"/>
                <a:gd name="connsiteY3" fmla="*/ 43 h 54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56" h="54411">
                  <a:moveTo>
                    <a:pt x="240" y="43"/>
                  </a:moveTo>
                  <a:cubicBezTo>
                    <a:pt x="-2935" y="1630"/>
                    <a:pt x="26169" y="45286"/>
                    <a:pt x="35165" y="52430"/>
                  </a:cubicBezTo>
                  <a:cubicBezTo>
                    <a:pt x="44161" y="59574"/>
                    <a:pt x="55009" y="45286"/>
                    <a:pt x="54215" y="42905"/>
                  </a:cubicBezTo>
                  <a:cubicBezTo>
                    <a:pt x="53421" y="40524"/>
                    <a:pt x="3415" y="-1544"/>
                    <a:pt x="240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FCE98A87-2C80-41E3-B97D-F2B8B60CB646}"/>
                </a:ext>
              </a:extLst>
            </p:cNvPr>
            <p:cNvSpPr/>
            <p:nvPr/>
          </p:nvSpPr>
          <p:spPr>
            <a:xfrm>
              <a:off x="5307482" y="606722"/>
              <a:ext cx="117694" cy="164893"/>
            </a:xfrm>
            <a:custGeom>
              <a:avLst/>
              <a:gdLst>
                <a:gd name="connsiteX0" fmla="*/ 79434 w 117694"/>
                <a:gd name="connsiteY0" fmla="*/ 1291 h 164893"/>
                <a:gd name="connsiteX1" fmla="*/ 117534 w 117694"/>
                <a:gd name="connsiteY1" fmla="*/ 110828 h 164893"/>
                <a:gd name="connsiteX2" fmla="*/ 92134 w 117694"/>
                <a:gd name="connsiteY2" fmla="*/ 133053 h 164893"/>
                <a:gd name="connsiteX3" fmla="*/ 68322 w 117694"/>
                <a:gd name="connsiteY3" fmla="*/ 118766 h 164893"/>
                <a:gd name="connsiteX4" fmla="*/ 59 w 117694"/>
                <a:gd name="connsiteY4" fmla="*/ 164803 h 164893"/>
                <a:gd name="connsiteX5" fmla="*/ 81022 w 117694"/>
                <a:gd name="connsiteY5" fmla="*/ 128291 h 164893"/>
                <a:gd name="connsiteX6" fmla="*/ 103247 w 117694"/>
                <a:gd name="connsiteY6" fmla="*/ 53678 h 164893"/>
                <a:gd name="connsiteX7" fmla="*/ 79434 w 117694"/>
                <a:gd name="connsiteY7" fmla="*/ 1291 h 16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694" h="164893">
                  <a:moveTo>
                    <a:pt x="79434" y="1291"/>
                  </a:moveTo>
                  <a:cubicBezTo>
                    <a:pt x="81815" y="10816"/>
                    <a:pt x="115417" y="88868"/>
                    <a:pt x="117534" y="110828"/>
                  </a:cubicBezTo>
                  <a:cubicBezTo>
                    <a:pt x="119651" y="132788"/>
                    <a:pt x="100336" y="131730"/>
                    <a:pt x="92134" y="133053"/>
                  </a:cubicBezTo>
                  <a:cubicBezTo>
                    <a:pt x="83932" y="134376"/>
                    <a:pt x="83668" y="113474"/>
                    <a:pt x="68322" y="118766"/>
                  </a:cubicBezTo>
                  <a:cubicBezTo>
                    <a:pt x="52976" y="124058"/>
                    <a:pt x="-2058" y="163215"/>
                    <a:pt x="59" y="164803"/>
                  </a:cubicBezTo>
                  <a:cubicBezTo>
                    <a:pt x="2176" y="166391"/>
                    <a:pt x="63824" y="146812"/>
                    <a:pt x="81022" y="128291"/>
                  </a:cubicBezTo>
                  <a:cubicBezTo>
                    <a:pt x="98220" y="109770"/>
                    <a:pt x="101395" y="69818"/>
                    <a:pt x="103247" y="53678"/>
                  </a:cubicBezTo>
                  <a:cubicBezTo>
                    <a:pt x="105099" y="37538"/>
                    <a:pt x="77053" y="-8234"/>
                    <a:pt x="79434" y="12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DD9C5E64-68C1-40C9-BE45-2CC89D943DDA}"/>
                </a:ext>
              </a:extLst>
            </p:cNvPr>
            <p:cNvSpPr/>
            <p:nvPr/>
          </p:nvSpPr>
          <p:spPr>
            <a:xfrm>
              <a:off x="5191770" y="800043"/>
              <a:ext cx="106873" cy="145678"/>
            </a:xfrm>
            <a:custGeom>
              <a:avLst/>
              <a:gdLst>
                <a:gd name="connsiteX0" fmla="*/ 106246 w 106873"/>
                <a:gd name="connsiteY0" fmla="*/ 57 h 145678"/>
                <a:gd name="connsiteX1" fmla="*/ 64971 w 106873"/>
                <a:gd name="connsiteY1" fmla="*/ 69907 h 145678"/>
                <a:gd name="connsiteX2" fmla="*/ 106246 w 106873"/>
                <a:gd name="connsiteY2" fmla="*/ 92132 h 145678"/>
                <a:gd name="connsiteX3" fmla="*/ 25284 w 106873"/>
                <a:gd name="connsiteY3" fmla="*/ 120707 h 145678"/>
                <a:gd name="connsiteX4" fmla="*/ 1471 w 106873"/>
                <a:gd name="connsiteY4" fmla="*/ 144520 h 145678"/>
                <a:gd name="connsiteX5" fmla="*/ 60209 w 106873"/>
                <a:gd name="connsiteY5" fmla="*/ 82607 h 145678"/>
                <a:gd name="connsiteX6" fmla="*/ 106246 w 106873"/>
                <a:gd name="connsiteY6" fmla="*/ 57 h 14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873" h="145678">
                  <a:moveTo>
                    <a:pt x="106246" y="57"/>
                  </a:moveTo>
                  <a:cubicBezTo>
                    <a:pt x="107040" y="-2060"/>
                    <a:pt x="64971" y="54561"/>
                    <a:pt x="64971" y="69907"/>
                  </a:cubicBezTo>
                  <a:cubicBezTo>
                    <a:pt x="64971" y="85253"/>
                    <a:pt x="112861" y="83665"/>
                    <a:pt x="106246" y="92132"/>
                  </a:cubicBezTo>
                  <a:cubicBezTo>
                    <a:pt x="99631" y="100599"/>
                    <a:pt x="42746" y="111976"/>
                    <a:pt x="25284" y="120707"/>
                  </a:cubicBezTo>
                  <a:cubicBezTo>
                    <a:pt x="7822" y="129438"/>
                    <a:pt x="-4350" y="150870"/>
                    <a:pt x="1471" y="144520"/>
                  </a:cubicBezTo>
                  <a:cubicBezTo>
                    <a:pt x="7292" y="138170"/>
                    <a:pt x="45657" y="103509"/>
                    <a:pt x="60209" y="82607"/>
                  </a:cubicBezTo>
                  <a:cubicBezTo>
                    <a:pt x="74761" y="61705"/>
                    <a:pt x="105452" y="2174"/>
                    <a:pt x="106246" y="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182CE229-F6A6-4F25-B9BA-BBCA12E94D8A}"/>
                </a:ext>
              </a:extLst>
            </p:cNvPr>
            <p:cNvSpPr/>
            <p:nvPr/>
          </p:nvSpPr>
          <p:spPr>
            <a:xfrm>
              <a:off x="5301101" y="1761946"/>
              <a:ext cx="149629" cy="368378"/>
            </a:xfrm>
            <a:custGeom>
              <a:avLst/>
              <a:gdLst>
                <a:gd name="connsiteX0" fmla="*/ 95340 w 149629"/>
                <a:gd name="connsiteY0" fmla="*/ 179 h 368378"/>
                <a:gd name="connsiteX1" fmla="*/ 149315 w 149629"/>
                <a:gd name="connsiteY1" fmla="*/ 241479 h 368378"/>
                <a:gd name="connsiteX2" fmla="*/ 117565 w 149629"/>
                <a:gd name="connsiteY2" fmla="*/ 365304 h 368378"/>
                <a:gd name="connsiteX3" fmla="*/ 117565 w 149629"/>
                <a:gd name="connsiteY3" fmla="*/ 333554 h 368378"/>
                <a:gd name="connsiteX4" fmla="*/ 117565 w 149629"/>
                <a:gd name="connsiteY4" fmla="*/ 295454 h 368378"/>
                <a:gd name="connsiteX5" fmla="*/ 73115 w 149629"/>
                <a:gd name="connsiteY5" fmla="*/ 358954 h 368378"/>
                <a:gd name="connsiteX6" fmla="*/ 90 w 149629"/>
                <a:gd name="connsiteY6" fmla="*/ 346254 h 368378"/>
                <a:gd name="connsiteX7" fmla="*/ 88990 w 149629"/>
                <a:gd name="connsiteY7" fmla="*/ 289104 h 368378"/>
                <a:gd name="connsiteX8" fmla="*/ 54065 w 149629"/>
                <a:gd name="connsiteY8" fmla="*/ 203379 h 368378"/>
                <a:gd name="connsiteX9" fmla="*/ 95340 w 149629"/>
                <a:gd name="connsiteY9" fmla="*/ 179 h 368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629" h="368378">
                  <a:moveTo>
                    <a:pt x="95340" y="179"/>
                  </a:moveTo>
                  <a:cubicBezTo>
                    <a:pt x="111215" y="6529"/>
                    <a:pt x="145611" y="180625"/>
                    <a:pt x="149315" y="241479"/>
                  </a:cubicBezTo>
                  <a:cubicBezTo>
                    <a:pt x="153019" y="302333"/>
                    <a:pt x="122857" y="349958"/>
                    <a:pt x="117565" y="365304"/>
                  </a:cubicBezTo>
                  <a:cubicBezTo>
                    <a:pt x="112273" y="380650"/>
                    <a:pt x="117565" y="333554"/>
                    <a:pt x="117565" y="333554"/>
                  </a:cubicBezTo>
                  <a:cubicBezTo>
                    <a:pt x="117565" y="321912"/>
                    <a:pt x="124973" y="291221"/>
                    <a:pt x="117565" y="295454"/>
                  </a:cubicBezTo>
                  <a:cubicBezTo>
                    <a:pt x="110157" y="299687"/>
                    <a:pt x="92694" y="350487"/>
                    <a:pt x="73115" y="358954"/>
                  </a:cubicBezTo>
                  <a:cubicBezTo>
                    <a:pt x="53536" y="367421"/>
                    <a:pt x="-2556" y="357896"/>
                    <a:pt x="90" y="346254"/>
                  </a:cubicBezTo>
                  <a:cubicBezTo>
                    <a:pt x="2736" y="334612"/>
                    <a:pt x="79994" y="312916"/>
                    <a:pt x="88990" y="289104"/>
                  </a:cubicBezTo>
                  <a:cubicBezTo>
                    <a:pt x="97986" y="265292"/>
                    <a:pt x="55652" y="248887"/>
                    <a:pt x="54065" y="203379"/>
                  </a:cubicBezTo>
                  <a:cubicBezTo>
                    <a:pt x="52477" y="157871"/>
                    <a:pt x="79465" y="-6171"/>
                    <a:pt x="95340" y="1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B8554C1E-6D2B-48CE-B38D-A5B642C05EAC}"/>
                </a:ext>
              </a:extLst>
            </p:cNvPr>
            <p:cNvSpPr/>
            <p:nvPr/>
          </p:nvSpPr>
          <p:spPr>
            <a:xfrm>
              <a:off x="5067594" y="1491023"/>
              <a:ext cx="156369" cy="773939"/>
            </a:xfrm>
            <a:custGeom>
              <a:avLst/>
              <a:gdLst>
                <a:gd name="connsiteX0" fmla="*/ 125647 w 156369"/>
                <a:gd name="connsiteY0" fmla="*/ 7577 h 773939"/>
                <a:gd name="connsiteX1" fmla="*/ 151047 w 156369"/>
                <a:gd name="connsiteY1" fmla="*/ 379052 h 773939"/>
                <a:gd name="connsiteX2" fmla="*/ 1822 w 156369"/>
                <a:gd name="connsiteY2" fmla="*/ 766402 h 773939"/>
                <a:gd name="connsiteX3" fmla="*/ 68497 w 156369"/>
                <a:gd name="connsiteY3" fmla="*/ 623527 h 773939"/>
                <a:gd name="connsiteX4" fmla="*/ 74847 w 156369"/>
                <a:gd name="connsiteY4" fmla="*/ 477477 h 773939"/>
                <a:gd name="connsiteX5" fmla="*/ 151047 w 156369"/>
                <a:gd name="connsiteY5" fmla="*/ 153627 h 773939"/>
                <a:gd name="connsiteX6" fmla="*/ 125647 w 156369"/>
                <a:gd name="connsiteY6" fmla="*/ 7577 h 77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369" h="773939">
                  <a:moveTo>
                    <a:pt x="125647" y="7577"/>
                  </a:moveTo>
                  <a:cubicBezTo>
                    <a:pt x="125647" y="45148"/>
                    <a:pt x="171685" y="252581"/>
                    <a:pt x="151047" y="379052"/>
                  </a:cubicBezTo>
                  <a:cubicBezTo>
                    <a:pt x="130410" y="505523"/>
                    <a:pt x="15580" y="725656"/>
                    <a:pt x="1822" y="766402"/>
                  </a:cubicBezTo>
                  <a:cubicBezTo>
                    <a:pt x="-11936" y="807148"/>
                    <a:pt x="56326" y="671681"/>
                    <a:pt x="68497" y="623527"/>
                  </a:cubicBezTo>
                  <a:cubicBezTo>
                    <a:pt x="80668" y="575373"/>
                    <a:pt x="61089" y="555794"/>
                    <a:pt x="74847" y="477477"/>
                  </a:cubicBezTo>
                  <a:cubicBezTo>
                    <a:pt x="88605" y="399160"/>
                    <a:pt x="140993" y="226652"/>
                    <a:pt x="151047" y="153627"/>
                  </a:cubicBezTo>
                  <a:cubicBezTo>
                    <a:pt x="161101" y="80602"/>
                    <a:pt x="125647" y="-29994"/>
                    <a:pt x="125647" y="75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438CDC5B-CF3A-4E30-8CBE-00AEC394EAA4}"/>
                </a:ext>
              </a:extLst>
            </p:cNvPr>
            <p:cNvSpPr/>
            <p:nvPr/>
          </p:nvSpPr>
          <p:spPr>
            <a:xfrm>
              <a:off x="4157091" y="2265888"/>
              <a:ext cx="1045896" cy="895133"/>
            </a:xfrm>
            <a:custGeom>
              <a:avLst/>
              <a:gdLst>
                <a:gd name="connsiteX0" fmla="*/ 1045675 w 1045896"/>
                <a:gd name="connsiteY0" fmla="*/ 7412 h 895133"/>
                <a:gd name="connsiteX1" fmla="*/ 988525 w 1045896"/>
                <a:gd name="connsiteY1" fmla="*/ 397937 h 895133"/>
                <a:gd name="connsiteX2" fmla="*/ 1023450 w 1045896"/>
                <a:gd name="connsiteY2" fmla="*/ 547162 h 895133"/>
                <a:gd name="connsiteX3" fmla="*/ 852000 w 1045896"/>
                <a:gd name="connsiteY3" fmla="*/ 623362 h 895133"/>
                <a:gd name="connsiteX4" fmla="*/ 518625 w 1045896"/>
                <a:gd name="connsiteY4" fmla="*/ 788462 h 895133"/>
                <a:gd name="connsiteX5" fmla="*/ 375750 w 1045896"/>
                <a:gd name="connsiteY5" fmla="*/ 883712 h 895133"/>
                <a:gd name="connsiteX6" fmla="*/ 118575 w 1045896"/>
                <a:gd name="connsiteY6" fmla="*/ 861487 h 895133"/>
                <a:gd name="connsiteX7" fmla="*/ 7450 w 1045896"/>
                <a:gd name="connsiteY7" fmla="*/ 893237 h 895133"/>
                <a:gd name="connsiteX8" fmla="*/ 315425 w 1045896"/>
                <a:gd name="connsiteY8" fmla="*/ 794812 h 895133"/>
                <a:gd name="connsiteX9" fmla="*/ 798025 w 1045896"/>
                <a:gd name="connsiteY9" fmla="*/ 629712 h 895133"/>
                <a:gd name="connsiteX10" fmla="*/ 972650 w 1045896"/>
                <a:gd name="connsiteY10" fmla="*/ 528112 h 895133"/>
                <a:gd name="connsiteX11" fmla="*/ 988525 w 1045896"/>
                <a:gd name="connsiteY11" fmla="*/ 432862 h 895133"/>
                <a:gd name="connsiteX12" fmla="*/ 963125 w 1045896"/>
                <a:gd name="connsiteY12" fmla="*/ 162987 h 895133"/>
                <a:gd name="connsiteX13" fmla="*/ 1045675 w 1045896"/>
                <a:gd name="connsiteY13" fmla="*/ 7412 h 89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5896" h="895133">
                  <a:moveTo>
                    <a:pt x="1045675" y="7412"/>
                  </a:moveTo>
                  <a:cubicBezTo>
                    <a:pt x="1049908" y="46570"/>
                    <a:pt x="992229" y="307979"/>
                    <a:pt x="988525" y="397937"/>
                  </a:cubicBezTo>
                  <a:cubicBezTo>
                    <a:pt x="984821" y="487895"/>
                    <a:pt x="1046204" y="509591"/>
                    <a:pt x="1023450" y="547162"/>
                  </a:cubicBezTo>
                  <a:cubicBezTo>
                    <a:pt x="1000696" y="584733"/>
                    <a:pt x="936137" y="583145"/>
                    <a:pt x="852000" y="623362"/>
                  </a:cubicBezTo>
                  <a:cubicBezTo>
                    <a:pt x="767863" y="663579"/>
                    <a:pt x="598000" y="745070"/>
                    <a:pt x="518625" y="788462"/>
                  </a:cubicBezTo>
                  <a:cubicBezTo>
                    <a:pt x="439250" y="831854"/>
                    <a:pt x="442425" y="871541"/>
                    <a:pt x="375750" y="883712"/>
                  </a:cubicBezTo>
                  <a:cubicBezTo>
                    <a:pt x="309075" y="895883"/>
                    <a:pt x="179958" y="859900"/>
                    <a:pt x="118575" y="861487"/>
                  </a:cubicBezTo>
                  <a:cubicBezTo>
                    <a:pt x="57192" y="863074"/>
                    <a:pt x="-25358" y="904350"/>
                    <a:pt x="7450" y="893237"/>
                  </a:cubicBezTo>
                  <a:cubicBezTo>
                    <a:pt x="40258" y="882125"/>
                    <a:pt x="315425" y="794812"/>
                    <a:pt x="315425" y="794812"/>
                  </a:cubicBezTo>
                  <a:cubicBezTo>
                    <a:pt x="447187" y="750891"/>
                    <a:pt x="688488" y="674162"/>
                    <a:pt x="798025" y="629712"/>
                  </a:cubicBezTo>
                  <a:cubicBezTo>
                    <a:pt x="907562" y="585262"/>
                    <a:pt x="940900" y="560920"/>
                    <a:pt x="972650" y="528112"/>
                  </a:cubicBezTo>
                  <a:cubicBezTo>
                    <a:pt x="1004400" y="495304"/>
                    <a:pt x="990112" y="493716"/>
                    <a:pt x="988525" y="432862"/>
                  </a:cubicBezTo>
                  <a:cubicBezTo>
                    <a:pt x="986938" y="372008"/>
                    <a:pt x="956246" y="232308"/>
                    <a:pt x="963125" y="162987"/>
                  </a:cubicBezTo>
                  <a:cubicBezTo>
                    <a:pt x="970004" y="93666"/>
                    <a:pt x="1041442" y="-31746"/>
                    <a:pt x="1045675" y="74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F349323E-576D-4B00-98D6-D49220B3AEBC}"/>
                </a:ext>
              </a:extLst>
            </p:cNvPr>
            <p:cNvSpPr/>
            <p:nvPr/>
          </p:nvSpPr>
          <p:spPr>
            <a:xfrm>
              <a:off x="4551305" y="2797866"/>
              <a:ext cx="576554" cy="183635"/>
            </a:xfrm>
            <a:custGeom>
              <a:avLst/>
              <a:gdLst>
                <a:gd name="connsiteX0" fmla="*/ 575261 w 576554"/>
                <a:gd name="connsiteY0" fmla="*/ 5659 h 183635"/>
                <a:gd name="connsiteX1" fmla="*/ 248236 w 576554"/>
                <a:gd name="connsiteY1" fmla="*/ 142184 h 183635"/>
                <a:gd name="connsiteX2" fmla="*/ 586 w 576554"/>
                <a:gd name="connsiteY2" fmla="*/ 183459 h 183635"/>
                <a:gd name="connsiteX3" fmla="*/ 184736 w 576554"/>
                <a:gd name="connsiteY3" fmla="*/ 151709 h 183635"/>
                <a:gd name="connsiteX4" fmla="*/ 356186 w 576554"/>
                <a:gd name="connsiteY4" fmla="*/ 37409 h 183635"/>
                <a:gd name="connsiteX5" fmla="*/ 575261 w 576554"/>
                <a:gd name="connsiteY5" fmla="*/ 5659 h 18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554" h="183635">
                  <a:moveTo>
                    <a:pt x="575261" y="5659"/>
                  </a:moveTo>
                  <a:cubicBezTo>
                    <a:pt x="557269" y="23121"/>
                    <a:pt x="344015" y="112551"/>
                    <a:pt x="248236" y="142184"/>
                  </a:cubicBezTo>
                  <a:cubicBezTo>
                    <a:pt x="152457" y="171817"/>
                    <a:pt x="11169" y="181872"/>
                    <a:pt x="586" y="183459"/>
                  </a:cubicBezTo>
                  <a:cubicBezTo>
                    <a:pt x="-9997" y="185047"/>
                    <a:pt x="125469" y="176051"/>
                    <a:pt x="184736" y="151709"/>
                  </a:cubicBezTo>
                  <a:cubicBezTo>
                    <a:pt x="244003" y="127367"/>
                    <a:pt x="293744" y="60163"/>
                    <a:pt x="356186" y="37409"/>
                  </a:cubicBezTo>
                  <a:cubicBezTo>
                    <a:pt x="418628" y="14655"/>
                    <a:pt x="593253" y="-11803"/>
                    <a:pt x="575261" y="56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DF2B7CE0-006F-4048-9171-1F536DF891BE}"/>
                </a:ext>
              </a:extLst>
            </p:cNvPr>
            <p:cNvSpPr/>
            <p:nvPr/>
          </p:nvSpPr>
          <p:spPr>
            <a:xfrm>
              <a:off x="4560261" y="2568372"/>
              <a:ext cx="573834" cy="202104"/>
            </a:xfrm>
            <a:custGeom>
              <a:avLst/>
              <a:gdLst>
                <a:gd name="connsiteX0" fmla="*/ 556780 w 573834"/>
                <a:gd name="connsiteY0" fmla="*/ 82753 h 202104"/>
                <a:gd name="connsiteX1" fmla="*/ 540905 w 573834"/>
                <a:gd name="connsiteY1" fmla="*/ 35128 h 202104"/>
                <a:gd name="connsiteX2" fmla="*/ 337705 w 573834"/>
                <a:gd name="connsiteY2" fmla="*/ 203 h 202104"/>
                <a:gd name="connsiteX3" fmla="*/ 86880 w 573834"/>
                <a:gd name="connsiteY3" fmla="*/ 51003 h 202104"/>
                <a:gd name="connsiteX4" fmla="*/ 1155 w 573834"/>
                <a:gd name="connsiteY4" fmla="*/ 187528 h 202104"/>
                <a:gd name="connsiteX5" fmla="*/ 36080 w 573834"/>
                <a:gd name="connsiteY5" fmla="*/ 190703 h 202104"/>
                <a:gd name="connsiteX6" fmla="*/ 17030 w 573834"/>
                <a:gd name="connsiteY6" fmla="*/ 120853 h 202104"/>
                <a:gd name="connsiteX7" fmla="*/ 121805 w 573834"/>
                <a:gd name="connsiteY7" fmla="*/ 95453 h 202104"/>
                <a:gd name="connsiteX8" fmla="*/ 213880 w 573834"/>
                <a:gd name="connsiteY8" fmla="*/ 120853 h 202104"/>
                <a:gd name="connsiteX9" fmla="*/ 372630 w 573834"/>
                <a:gd name="connsiteY9" fmla="*/ 136728 h 202104"/>
                <a:gd name="connsiteX10" fmla="*/ 556780 w 573834"/>
                <a:gd name="connsiteY10" fmla="*/ 82753 h 202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3834" h="202104">
                  <a:moveTo>
                    <a:pt x="556780" y="82753"/>
                  </a:moveTo>
                  <a:cubicBezTo>
                    <a:pt x="584826" y="65820"/>
                    <a:pt x="577417" y="48886"/>
                    <a:pt x="540905" y="35128"/>
                  </a:cubicBezTo>
                  <a:cubicBezTo>
                    <a:pt x="504393" y="21370"/>
                    <a:pt x="413376" y="-2443"/>
                    <a:pt x="337705" y="203"/>
                  </a:cubicBezTo>
                  <a:cubicBezTo>
                    <a:pt x="262034" y="2849"/>
                    <a:pt x="142971" y="19782"/>
                    <a:pt x="86880" y="51003"/>
                  </a:cubicBezTo>
                  <a:cubicBezTo>
                    <a:pt x="30789" y="82224"/>
                    <a:pt x="9622" y="164245"/>
                    <a:pt x="1155" y="187528"/>
                  </a:cubicBezTo>
                  <a:cubicBezTo>
                    <a:pt x="-7312" y="210811"/>
                    <a:pt x="33434" y="201816"/>
                    <a:pt x="36080" y="190703"/>
                  </a:cubicBezTo>
                  <a:cubicBezTo>
                    <a:pt x="38726" y="179590"/>
                    <a:pt x="2742" y="136728"/>
                    <a:pt x="17030" y="120853"/>
                  </a:cubicBezTo>
                  <a:cubicBezTo>
                    <a:pt x="31317" y="104978"/>
                    <a:pt x="88997" y="95453"/>
                    <a:pt x="121805" y="95453"/>
                  </a:cubicBezTo>
                  <a:cubicBezTo>
                    <a:pt x="154613" y="95453"/>
                    <a:pt x="172076" y="113974"/>
                    <a:pt x="213880" y="120853"/>
                  </a:cubicBezTo>
                  <a:cubicBezTo>
                    <a:pt x="255684" y="127732"/>
                    <a:pt x="314422" y="140961"/>
                    <a:pt x="372630" y="136728"/>
                  </a:cubicBezTo>
                  <a:cubicBezTo>
                    <a:pt x="430838" y="132495"/>
                    <a:pt x="528734" y="99686"/>
                    <a:pt x="556780" y="827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E4357A4A-0E57-4534-AB6C-20C88D617F57}"/>
                </a:ext>
              </a:extLst>
            </p:cNvPr>
            <p:cNvSpPr/>
            <p:nvPr/>
          </p:nvSpPr>
          <p:spPr>
            <a:xfrm>
              <a:off x="4654323" y="2751541"/>
              <a:ext cx="473116" cy="237849"/>
            </a:xfrm>
            <a:custGeom>
              <a:avLst/>
              <a:gdLst>
                <a:gd name="connsiteX0" fmla="*/ 472243 w 473116"/>
                <a:gd name="connsiteY0" fmla="*/ 26584 h 237849"/>
                <a:gd name="connsiteX1" fmla="*/ 396043 w 473116"/>
                <a:gd name="connsiteY1" fmla="*/ 20234 h 237849"/>
                <a:gd name="connsiteX2" fmla="*/ 148393 w 473116"/>
                <a:gd name="connsiteY2" fmla="*/ 134534 h 237849"/>
                <a:gd name="connsiteX3" fmla="*/ 34093 w 473116"/>
                <a:gd name="connsiteY3" fmla="*/ 232959 h 237849"/>
                <a:gd name="connsiteX4" fmla="*/ 11868 w 473116"/>
                <a:gd name="connsiteY4" fmla="*/ 204384 h 237849"/>
                <a:gd name="connsiteX5" fmla="*/ 202368 w 473116"/>
                <a:gd name="connsiteY5" fmla="*/ 45634 h 237849"/>
                <a:gd name="connsiteX6" fmla="*/ 357943 w 473116"/>
                <a:gd name="connsiteY6" fmla="*/ 1184 h 237849"/>
                <a:gd name="connsiteX7" fmla="*/ 472243 w 473116"/>
                <a:gd name="connsiteY7" fmla="*/ 26584 h 23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3116" h="237849">
                  <a:moveTo>
                    <a:pt x="472243" y="26584"/>
                  </a:moveTo>
                  <a:cubicBezTo>
                    <a:pt x="478593" y="29759"/>
                    <a:pt x="450018" y="2242"/>
                    <a:pt x="396043" y="20234"/>
                  </a:cubicBezTo>
                  <a:cubicBezTo>
                    <a:pt x="342068" y="38226"/>
                    <a:pt x="208718" y="99080"/>
                    <a:pt x="148393" y="134534"/>
                  </a:cubicBezTo>
                  <a:cubicBezTo>
                    <a:pt x="88068" y="169988"/>
                    <a:pt x="56847" y="221317"/>
                    <a:pt x="34093" y="232959"/>
                  </a:cubicBezTo>
                  <a:cubicBezTo>
                    <a:pt x="11339" y="244601"/>
                    <a:pt x="-16178" y="235605"/>
                    <a:pt x="11868" y="204384"/>
                  </a:cubicBezTo>
                  <a:cubicBezTo>
                    <a:pt x="39914" y="173163"/>
                    <a:pt x="144689" y="79501"/>
                    <a:pt x="202368" y="45634"/>
                  </a:cubicBezTo>
                  <a:cubicBezTo>
                    <a:pt x="260047" y="11767"/>
                    <a:pt x="315610" y="8592"/>
                    <a:pt x="357943" y="1184"/>
                  </a:cubicBezTo>
                  <a:cubicBezTo>
                    <a:pt x="400276" y="-6224"/>
                    <a:pt x="465893" y="23409"/>
                    <a:pt x="472243" y="265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B5431E60-F834-4B9B-B86D-835163D3AD74}"/>
                </a:ext>
              </a:extLst>
            </p:cNvPr>
            <p:cNvSpPr/>
            <p:nvPr/>
          </p:nvSpPr>
          <p:spPr>
            <a:xfrm>
              <a:off x="4364390" y="2685776"/>
              <a:ext cx="477269" cy="395830"/>
            </a:xfrm>
            <a:custGeom>
              <a:avLst/>
              <a:gdLst>
                <a:gd name="connsiteX0" fmla="*/ 476426 w 477269"/>
                <a:gd name="connsiteY0" fmla="*/ 274 h 395830"/>
                <a:gd name="connsiteX1" fmla="*/ 349426 w 477269"/>
                <a:gd name="connsiteY1" fmla="*/ 193949 h 395830"/>
                <a:gd name="connsiteX2" fmla="*/ 146226 w 477269"/>
                <a:gd name="connsiteY2" fmla="*/ 308249 h 395830"/>
                <a:gd name="connsiteX3" fmla="*/ 176 w 477269"/>
                <a:gd name="connsiteY3" fmla="*/ 393974 h 395830"/>
                <a:gd name="connsiteX4" fmla="*/ 174801 w 477269"/>
                <a:gd name="connsiteY4" fmla="*/ 225699 h 395830"/>
                <a:gd name="connsiteX5" fmla="*/ 289101 w 477269"/>
                <a:gd name="connsiteY5" fmla="*/ 152674 h 395830"/>
                <a:gd name="connsiteX6" fmla="*/ 476426 w 477269"/>
                <a:gd name="connsiteY6" fmla="*/ 274 h 39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7269" h="395830">
                  <a:moveTo>
                    <a:pt x="476426" y="274"/>
                  </a:moveTo>
                  <a:cubicBezTo>
                    <a:pt x="486480" y="7153"/>
                    <a:pt x="404459" y="142620"/>
                    <a:pt x="349426" y="193949"/>
                  </a:cubicBezTo>
                  <a:cubicBezTo>
                    <a:pt x="294393" y="245278"/>
                    <a:pt x="204434" y="274912"/>
                    <a:pt x="146226" y="308249"/>
                  </a:cubicBezTo>
                  <a:cubicBezTo>
                    <a:pt x="88018" y="341587"/>
                    <a:pt x="-4586" y="407732"/>
                    <a:pt x="176" y="393974"/>
                  </a:cubicBezTo>
                  <a:cubicBezTo>
                    <a:pt x="4938" y="380216"/>
                    <a:pt x="126647" y="265916"/>
                    <a:pt x="174801" y="225699"/>
                  </a:cubicBezTo>
                  <a:cubicBezTo>
                    <a:pt x="222955" y="185482"/>
                    <a:pt x="241476" y="187599"/>
                    <a:pt x="289101" y="152674"/>
                  </a:cubicBezTo>
                  <a:cubicBezTo>
                    <a:pt x="336726" y="117749"/>
                    <a:pt x="466372" y="-6605"/>
                    <a:pt x="476426" y="2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99AD09D9-3AC5-41B2-8EFB-A165334BC7B6}"/>
                </a:ext>
              </a:extLst>
            </p:cNvPr>
            <p:cNvSpPr/>
            <p:nvPr/>
          </p:nvSpPr>
          <p:spPr>
            <a:xfrm>
              <a:off x="4243206" y="2449316"/>
              <a:ext cx="889785" cy="376639"/>
            </a:xfrm>
            <a:custGeom>
              <a:avLst/>
              <a:gdLst>
                <a:gd name="connsiteX0" fmla="*/ 889710 w 889785"/>
                <a:gd name="connsiteY0" fmla="*/ 119259 h 376639"/>
                <a:gd name="connsiteX1" fmla="*/ 819860 w 889785"/>
                <a:gd name="connsiteY1" fmla="*/ 103384 h 376639"/>
                <a:gd name="connsiteX2" fmla="*/ 451560 w 889785"/>
                <a:gd name="connsiteY2" fmla="*/ 58934 h 376639"/>
                <a:gd name="connsiteX3" fmla="*/ 232485 w 889785"/>
                <a:gd name="connsiteY3" fmla="*/ 46234 h 376639"/>
                <a:gd name="connsiteX4" fmla="*/ 276935 w 889785"/>
                <a:gd name="connsiteY4" fmla="*/ 128784 h 376639"/>
                <a:gd name="connsiteX5" fmla="*/ 337260 w 889785"/>
                <a:gd name="connsiteY5" fmla="*/ 195459 h 376639"/>
                <a:gd name="connsiteX6" fmla="*/ 305510 w 889785"/>
                <a:gd name="connsiteY6" fmla="*/ 255784 h 376639"/>
                <a:gd name="connsiteX7" fmla="*/ 213435 w 889785"/>
                <a:gd name="connsiteY7" fmla="*/ 344684 h 376639"/>
                <a:gd name="connsiteX8" fmla="*/ 73735 w 889785"/>
                <a:gd name="connsiteY8" fmla="*/ 376434 h 376639"/>
                <a:gd name="connsiteX9" fmla="*/ 710 w 889785"/>
                <a:gd name="connsiteY9" fmla="*/ 357384 h 376639"/>
                <a:gd name="connsiteX10" fmla="*/ 115010 w 889785"/>
                <a:gd name="connsiteY10" fmla="*/ 338334 h 376639"/>
                <a:gd name="connsiteX11" fmla="*/ 251535 w 889785"/>
                <a:gd name="connsiteY11" fmla="*/ 236734 h 376639"/>
                <a:gd name="connsiteX12" fmla="*/ 289635 w 889785"/>
                <a:gd name="connsiteY12" fmla="*/ 185934 h 376639"/>
                <a:gd name="connsiteX13" fmla="*/ 238835 w 889785"/>
                <a:gd name="connsiteY13" fmla="*/ 119259 h 376639"/>
                <a:gd name="connsiteX14" fmla="*/ 146760 w 889785"/>
                <a:gd name="connsiteY14" fmla="*/ 81159 h 376639"/>
                <a:gd name="connsiteX15" fmla="*/ 162635 w 889785"/>
                <a:gd name="connsiteY15" fmla="*/ 30359 h 376639"/>
                <a:gd name="connsiteX16" fmla="*/ 416635 w 889785"/>
                <a:gd name="connsiteY16" fmla="*/ 24009 h 376639"/>
                <a:gd name="connsiteX17" fmla="*/ 508710 w 889785"/>
                <a:gd name="connsiteY17" fmla="*/ 33534 h 376639"/>
                <a:gd name="connsiteX18" fmla="*/ 762710 w 889785"/>
                <a:gd name="connsiteY18" fmla="*/ 62109 h 376639"/>
                <a:gd name="connsiteX19" fmla="*/ 778585 w 889785"/>
                <a:gd name="connsiteY19" fmla="*/ 33534 h 376639"/>
                <a:gd name="connsiteX20" fmla="*/ 832560 w 889785"/>
                <a:gd name="connsiteY20" fmla="*/ 1784 h 376639"/>
                <a:gd name="connsiteX21" fmla="*/ 889710 w 889785"/>
                <a:gd name="connsiteY21" fmla="*/ 119259 h 37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89785" h="376639">
                  <a:moveTo>
                    <a:pt x="889710" y="119259"/>
                  </a:moveTo>
                  <a:cubicBezTo>
                    <a:pt x="887593" y="136192"/>
                    <a:pt x="892885" y="113438"/>
                    <a:pt x="819860" y="103384"/>
                  </a:cubicBezTo>
                  <a:cubicBezTo>
                    <a:pt x="746835" y="93330"/>
                    <a:pt x="549456" y="68459"/>
                    <a:pt x="451560" y="58934"/>
                  </a:cubicBezTo>
                  <a:cubicBezTo>
                    <a:pt x="353664" y="49409"/>
                    <a:pt x="261589" y="34592"/>
                    <a:pt x="232485" y="46234"/>
                  </a:cubicBezTo>
                  <a:cubicBezTo>
                    <a:pt x="203381" y="57876"/>
                    <a:pt x="259473" y="103913"/>
                    <a:pt x="276935" y="128784"/>
                  </a:cubicBezTo>
                  <a:cubicBezTo>
                    <a:pt x="294397" y="153655"/>
                    <a:pt x="332498" y="174292"/>
                    <a:pt x="337260" y="195459"/>
                  </a:cubicBezTo>
                  <a:cubicBezTo>
                    <a:pt x="342022" y="216626"/>
                    <a:pt x="326147" y="230913"/>
                    <a:pt x="305510" y="255784"/>
                  </a:cubicBezTo>
                  <a:cubicBezTo>
                    <a:pt x="284873" y="280655"/>
                    <a:pt x="252064" y="324576"/>
                    <a:pt x="213435" y="344684"/>
                  </a:cubicBezTo>
                  <a:cubicBezTo>
                    <a:pt x="174806" y="364792"/>
                    <a:pt x="109189" y="374317"/>
                    <a:pt x="73735" y="376434"/>
                  </a:cubicBezTo>
                  <a:cubicBezTo>
                    <a:pt x="38281" y="378551"/>
                    <a:pt x="-6169" y="363734"/>
                    <a:pt x="710" y="357384"/>
                  </a:cubicBezTo>
                  <a:cubicBezTo>
                    <a:pt x="7589" y="351034"/>
                    <a:pt x="73206" y="358442"/>
                    <a:pt x="115010" y="338334"/>
                  </a:cubicBezTo>
                  <a:cubicBezTo>
                    <a:pt x="156814" y="318226"/>
                    <a:pt x="222431" y="262134"/>
                    <a:pt x="251535" y="236734"/>
                  </a:cubicBezTo>
                  <a:cubicBezTo>
                    <a:pt x="280639" y="211334"/>
                    <a:pt x="291752" y="205513"/>
                    <a:pt x="289635" y="185934"/>
                  </a:cubicBezTo>
                  <a:cubicBezTo>
                    <a:pt x="287518" y="166355"/>
                    <a:pt x="262647" y="136721"/>
                    <a:pt x="238835" y="119259"/>
                  </a:cubicBezTo>
                  <a:cubicBezTo>
                    <a:pt x="215023" y="101797"/>
                    <a:pt x="159460" y="95976"/>
                    <a:pt x="146760" y="81159"/>
                  </a:cubicBezTo>
                  <a:cubicBezTo>
                    <a:pt x="134060" y="66342"/>
                    <a:pt x="117656" y="39884"/>
                    <a:pt x="162635" y="30359"/>
                  </a:cubicBezTo>
                  <a:cubicBezTo>
                    <a:pt x="207614" y="20834"/>
                    <a:pt x="358956" y="23480"/>
                    <a:pt x="416635" y="24009"/>
                  </a:cubicBezTo>
                  <a:cubicBezTo>
                    <a:pt x="474314" y="24538"/>
                    <a:pt x="508710" y="33534"/>
                    <a:pt x="508710" y="33534"/>
                  </a:cubicBezTo>
                  <a:cubicBezTo>
                    <a:pt x="566389" y="39884"/>
                    <a:pt x="717731" y="62109"/>
                    <a:pt x="762710" y="62109"/>
                  </a:cubicBezTo>
                  <a:cubicBezTo>
                    <a:pt x="807689" y="62109"/>
                    <a:pt x="766943" y="43588"/>
                    <a:pt x="778585" y="33534"/>
                  </a:cubicBezTo>
                  <a:cubicBezTo>
                    <a:pt x="790227" y="23480"/>
                    <a:pt x="816156" y="-7741"/>
                    <a:pt x="832560" y="1784"/>
                  </a:cubicBezTo>
                  <a:cubicBezTo>
                    <a:pt x="848964" y="11309"/>
                    <a:pt x="891827" y="102326"/>
                    <a:pt x="889710" y="1192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021BA722-0026-4C04-9507-D728CFB1E0E6}"/>
                </a:ext>
              </a:extLst>
            </p:cNvPr>
            <p:cNvSpPr/>
            <p:nvPr/>
          </p:nvSpPr>
          <p:spPr>
            <a:xfrm>
              <a:off x="4199441" y="2390713"/>
              <a:ext cx="889802" cy="331095"/>
            </a:xfrm>
            <a:custGeom>
              <a:avLst/>
              <a:gdLst>
                <a:gd name="connsiteX0" fmla="*/ 885850 w 889802"/>
                <a:gd name="connsiteY0" fmla="*/ 68325 h 331095"/>
                <a:gd name="connsiteX1" fmla="*/ 569938 w 889802"/>
                <a:gd name="connsiteY1" fmla="*/ 49275 h 331095"/>
                <a:gd name="connsiteX2" fmla="*/ 219100 w 889802"/>
                <a:gd name="connsiteY2" fmla="*/ 62 h 331095"/>
                <a:gd name="connsiteX3" fmla="*/ 101625 w 889802"/>
                <a:gd name="connsiteY3" fmla="*/ 60387 h 331095"/>
                <a:gd name="connsiteX4" fmla="*/ 158775 w 889802"/>
                <a:gd name="connsiteY4" fmla="*/ 157225 h 331095"/>
                <a:gd name="connsiteX5" fmla="*/ 246088 w 889802"/>
                <a:gd name="connsiteY5" fmla="*/ 255650 h 331095"/>
                <a:gd name="connsiteX6" fmla="*/ 225450 w 889802"/>
                <a:gd name="connsiteY6" fmla="*/ 327087 h 331095"/>
                <a:gd name="connsiteX7" fmla="*/ 117500 w 889802"/>
                <a:gd name="connsiteY7" fmla="*/ 320737 h 331095"/>
                <a:gd name="connsiteX8" fmla="*/ 25 w 889802"/>
                <a:gd name="connsiteY8" fmla="*/ 309625 h 331095"/>
                <a:gd name="connsiteX9" fmla="*/ 107975 w 889802"/>
                <a:gd name="connsiteY9" fmla="*/ 311212 h 331095"/>
                <a:gd name="connsiteX10" fmla="*/ 215925 w 889802"/>
                <a:gd name="connsiteY10" fmla="*/ 296925 h 331095"/>
                <a:gd name="connsiteX11" fmla="*/ 207988 w 889802"/>
                <a:gd name="connsiteY11" fmla="*/ 228662 h 331095"/>
                <a:gd name="connsiteX12" fmla="*/ 120675 w 889802"/>
                <a:gd name="connsiteY12" fmla="*/ 161987 h 331095"/>
                <a:gd name="connsiteX13" fmla="*/ 92100 w 889802"/>
                <a:gd name="connsiteY13" fmla="*/ 76262 h 331095"/>
                <a:gd name="connsiteX14" fmla="*/ 144488 w 889802"/>
                <a:gd name="connsiteY14" fmla="*/ 25462 h 331095"/>
                <a:gd name="connsiteX15" fmla="*/ 471513 w 889802"/>
                <a:gd name="connsiteY15" fmla="*/ 6412 h 331095"/>
                <a:gd name="connsiteX16" fmla="*/ 730275 w 889802"/>
                <a:gd name="connsiteY16" fmla="*/ 38162 h 331095"/>
                <a:gd name="connsiteX17" fmla="*/ 885850 w 889802"/>
                <a:gd name="connsiteY17" fmla="*/ 68325 h 33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89802" h="331095">
                  <a:moveTo>
                    <a:pt x="885850" y="68325"/>
                  </a:moveTo>
                  <a:cubicBezTo>
                    <a:pt x="859127" y="70177"/>
                    <a:pt x="681063" y="60652"/>
                    <a:pt x="569938" y="49275"/>
                  </a:cubicBezTo>
                  <a:cubicBezTo>
                    <a:pt x="458813" y="37898"/>
                    <a:pt x="297152" y="-1790"/>
                    <a:pt x="219100" y="62"/>
                  </a:cubicBezTo>
                  <a:cubicBezTo>
                    <a:pt x="141048" y="1914"/>
                    <a:pt x="111679" y="34193"/>
                    <a:pt x="101625" y="60387"/>
                  </a:cubicBezTo>
                  <a:cubicBezTo>
                    <a:pt x="91571" y="86581"/>
                    <a:pt x="134698" y="124681"/>
                    <a:pt x="158775" y="157225"/>
                  </a:cubicBezTo>
                  <a:cubicBezTo>
                    <a:pt x="182852" y="189769"/>
                    <a:pt x="234975" y="227340"/>
                    <a:pt x="246088" y="255650"/>
                  </a:cubicBezTo>
                  <a:cubicBezTo>
                    <a:pt x="257201" y="283960"/>
                    <a:pt x="246881" y="316239"/>
                    <a:pt x="225450" y="327087"/>
                  </a:cubicBezTo>
                  <a:cubicBezTo>
                    <a:pt x="204019" y="337935"/>
                    <a:pt x="155071" y="323647"/>
                    <a:pt x="117500" y="320737"/>
                  </a:cubicBezTo>
                  <a:cubicBezTo>
                    <a:pt x="79929" y="317827"/>
                    <a:pt x="1612" y="311212"/>
                    <a:pt x="25" y="309625"/>
                  </a:cubicBezTo>
                  <a:cubicBezTo>
                    <a:pt x="-1562" y="308038"/>
                    <a:pt x="71992" y="313329"/>
                    <a:pt x="107975" y="311212"/>
                  </a:cubicBezTo>
                  <a:cubicBezTo>
                    <a:pt x="143958" y="309095"/>
                    <a:pt x="199256" y="310683"/>
                    <a:pt x="215925" y="296925"/>
                  </a:cubicBezTo>
                  <a:cubicBezTo>
                    <a:pt x="232594" y="283167"/>
                    <a:pt x="223863" y="251152"/>
                    <a:pt x="207988" y="228662"/>
                  </a:cubicBezTo>
                  <a:cubicBezTo>
                    <a:pt x="192113" y="206172"/>
                    <a:pt x="139990" y="187387"/>
                    <a:pt x="120675" y="161987"/>
                  </a:cubicBezTo>
                  <a:cubicBezTo>
                    <a:pt x="101360" y="136587"/>
                    <a:pt x="88131" y="99016"/>
                    <a:pt x="92100" y="76262"/>
                  </a:cubicBezTo>
                  <a:cubicBezTo>
                    <a:pt x="96069" y="53508"/>
                    <a:pt x="81253" y="37104"/>
                    <a:pt x="144488" y="25462"/>
                  </a:cubicBezTo>
                  <a:cubicBezTo>
                    <a:pt x="207723" y="13820"/>
                    <a:pt x="373882" y="4295"/>
                    <a:pt x="471513" y="6412"/>
                  </a:cubicBezTo>
                  <a:cubicBezTo>
                    <a:pt x="569144" y="8529"/>
                    <a:pt x="663071" y="28372"/>
                    <a:pt x="730275" y="38162"/>
                  </a:cubicBezTo>
                  <a:cubicBezTo>
                    <a:pt x="797479" y="47952"/>
                    <a:pt x="912573" y="66473"/>
                    <a:pt x="885850" y="683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029BCF2C-E192-454C-BD3D-44843D91B4DD}"/>
                </a:ext>
              </a:extLst>
            </p:cNvPr>
            <p:cNvSpPr/>
            <p:nvPr/>
          </p:nvSpPr>
          <p:spPr>
            <a:xfrm>
              <a:off x="4681321" y="1874591"/>
              <a:ext cx="117253" cy="582696"/>
            </a:xfrm>
            <a:custGeom>
              <a:avLst/>
              <a:gdLst>
                <a:gd name="connsiteX0" fmla="*/ 115045 w 117253"/>
                <a:gd name="connsiteY0" fmla="*/ 568572 h 582696"/>
                <a:gd name="connsiteX1" fmla="*/ 81708 w 117253"/>
                <a:gd name="connsiteY1" fmla="*/ 306634 h 582696"/>
                <a:gd name="connsiteX2" fmla="*/ 42020 w 117253"/>
                <a:gd name="connsiteY2" fmla="*/ 111372 h 582696"/>
                <a:gd name="connsiteX3" fmla="*/ 8683 w 117253"/>
                <a:gd name="connsiteY3" fmla="*/ 247 h 582696"/>
                <a:gd name="connsiteX4" fmla="*/ 40433 w 117253"/>
                <a:gd name="connsiteY4" fmla="*/ 139947 h 582696"/>
                <a:gd name="connsiteX5" fmla="*/ 2333 w 117253"/>
                <a:gd name="connsiteY5" fmla="*/ 290759 h 582696"/>
                <a:gd name="connsiteX6" fmla="*/ 5508 w 117253"/>
                <a:gd name="connsiteY6" fmla="*/ 414584 h 582696"/>
                <a:gd name="connsiteX7" fmla="*/ 16620 w 117253"/>
                <a:gd name="connsiteY7" fmla="*/ 536822 h 582696"/>
                <a:gd name="connsiteX8" fmla="*/ 115045 w 117253"/>
                <a:gd name="connsiteY8" fmla="*/ 568572 h 58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253" h="582696">
                  <a:moveTo>
                    <a:pt x="115045" y="568572"/>
                  </a:moveTo>
                  <a:cubicBezTo>
                    <a:pt x="125893" y="530207"/>
                    <a:pt x="93879" y="382834"/>
                    <a:pt x="81708" y="306634"/>
                  </a:cubicBezTo>
                  <a:cubicBezTo>
                    <a:pt x="69537" y="230434"/>
                    <a:pt x="54191" y="162436"/>
                    <a:pt x="42020" y="111372"/>
                  </a:cubicBezTo>
                  <a:cubicBezTo>
                    <a:pt x="29849" y="60307"/>
                    <a:pt x="8947" y="-4515"/>
                    <a:pt x="8683" y="247"/>
                  </a:cubicBezTo>
                  <a:cubicBezTo>
                    <a:pt x="8419" y="5009"/>
                    <a:pt x="41491" y="91528"/>
                    <a:pt x="40433" y="139947"/>
                  </a:cubicBezTo>
                  <a:cubicBezTo>
                    <a:pt x="39375" y="188366"/>
                    <a:pt x="8154" y="244986"/>
                    <a:pt x="2333" y="290759"/>
                  </a:cubicBezTo>
                  <a:cubicBezTo>
                    <a:pt x="-3488" y="336532"/>
                    <a:pt x="3127" y="373573"/>
                    <a:pt x="5508" y="414584"/>
                  </a:cubicBezTo>
                  <a:cubicBezTo>
                    <a:pt x="7889" y="455594"/>
                    <a:pt x="1010" y="516449"/>
                    <a:pt x="16620" y="536822"/>
                  </a:cubicBezTo>
                  <a:cubicBezTo>
                    <a:pt x="32230" y="557195"/>
                    <a:pt x="104197" y="606937"/>
                    <a:pt x="115045" y="5685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BF06A05E-BE89-4DE3-B0C9-D793FC85F29B}"/>
                </a:ext>
              </a:extLst>
            </p:cNvPr>
            <p:cNvSpPr/>
            <p:nvPr/>
          </p:nvSpPr>
          <p:spPr>
            <a:xfrm>
              <a:off x="4520627" y="1714844"/>
              <a:ext cx="322057" cy="697793"/>
            </a:xfrm>
            <a:custGeom>
              <a:avLst/>
              <a:gdLst>
                <a:gd name="connsiteX0" fmla="*/ 318602 w 322057"/>
                <a:gd name="connsiteY0" fmla="*/ 693394 h 697793"/>
                <a:gd name="connsiteX1" fmla="*/ 275739 w 322057"/>
                <a:gd name="connsiteY1" fmla="*/ 521944 h 697793"/>
                <a:gd name="connsiteX2" fmla="*/ 247164 w 322057"/>
                <a:gd name="connsiteY2" fmla="*/ 394944 h 697793"/>
                <a:gd name="connsiteX3" fmla="*/ 272564 w 322057"/>
                <a:gd name="connsiteY3" fmla="*/ 248894 h 697793"/>
                <a:gd name="connsiteX4" fmla="*/ 193189 w 322057"/>
                <a:gd name="connsiteY4" fmla="*/ 123481 h 697793"/>
                <a:gd name="connsiteX5" fmla="*/ 161439 w 322057"/>
                <a:gd name="connsiteY5" fmla="*/ 12356 h 697793"/>
                <a:gd name="connsiteX6" fmla="*/ 88414 w 322057"/>
                <a:gd name="connsiteY6" fmla="*/ 248894 h 697793"/>
                <a:gd name="connsiteX7" fmla="*/ 29677 w 322057"/>
                <a:gd name="connsiteY7" fmla="*/ 591794 h 697793"/>
                <a:gd name="connsiteX8" fmla="*/ 59839 w 322057"/>
                <a:gd name="connsiteY8" fmla="*/ 675931 h 697793"/>
                <a:gd name="connsiteX9" fmla="*/ 9039 w 322057"/>
                <a:gd name="connsiteY9" fmla="*/ 621956 h 697793"/>
                <a:gd name="connsiteX10" fmla="*/ 12214 w 322057"/>
                <a:gd name="connsiteY10" fmla="*/ 494956 h 697793"/>
                <a:gd name="connsiteX11" fmla="*/ 129689 w 322057"/>
                <a:gd name="connsiteY11" fmla="*/ 79031 h 697793"/>
                <a:gd name="connsiteX12" fmla="*/ 185252 w 322057"/>
                <a:gd name="connsiteY12" fmla="*/ 4419 h 697793"/>
                <a:gd name="connsiteX13" fmla="*/ 194777 w 322057"/>
                <a:gd name="connsiteY13" fmla="*/ 144119 h 697793"/>
                <a:gd name="connsiteX14" fmla="*/ 291614 w 322057"/>
                <a:gd name="connsiteY14" fmla="*/ 271119 h 697793"/>
                <a:gd name="connsiteX15" fmla="*/ 243989 w 322057"/>
                <a:gd name="connsiteY15" fmla="*/ 412406 h 697793"/>
                <a:gd name="connsiteX16" fmla="*/ 312252 w 322057"/>
                <a:gd name="connsiteY16" fmla="*/ 626719 h 697793"/>
                <a:gd name="connsiteX17" fmla="*/ 318602 w 322057"/>
                <a:gd name="connsiteY17" fmla="*/ 693394 h 6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2057" h="697793">
                  <a:moveTo>
                    <a:pt x="318602" y="693394"/>
                  </a:moveTo>
                  <a:cubicBezTo>
                    <a:pt x="312516" y="675931"/>
                    <a:pt x="287645" y="571686"/>
                    <a:pt x="275739" y="521944"/>
                  </a:cubicBezTo>
                  <a:cubicBezTo>
                    <a:pt x="263833" y="472202"/>
                    <a:pt x="247693" y="440452"/>
                    <a:pt x="247164" y="394944"/>
                  </a:cubicBezTo>
                  <a:cubicBezTo>
                    <a:pt x="246635" y="349436"/>
                    <a:pt x="281560" y="294138"/>
                    <a:pt x="272564" y="248894"/>
                  </a:cubicBezTo>
                  <a:cubicBezTo>
                    <a:pt x="263568" y="203650"/>
                    <a:pt x="211710" y="162904"/>
                    <a:pt x="193189" y="123481"/>
                  </a:cubicBezTo>
                  <a:cubicBezTo>
                    <a:pt x="174668" y="84058"/>
                    <a:pt x="178901" y="-8546"/>
                    <a:pt x="161439" y="12356"/>
                  </a:cubicBezTo>
                  <a:cubicBezTo>
                    <a:pt x="143976" y="33258"/>
                    <a:pt x="110374" y="152321"/>
                    <a:pt x="88414" y="248894"/>
                  </a:cubicBezTo>
                  <a:cubicBezTo>
                    <a:pt x="66454" y="345467"/>
                    <a:pt x="34439" y="520621"/>
                    <a:pt x="29677" y="591794"/>
                  </a:cubicBezTo>
                  <a:cubicBezTo>
                    <a:pt x="24914" y="662967"/>
                    <a:pt x="63279" y="670904"/>
                    <a:pt x="59839" y="675931"/>
                  </a:cubicBezTo>
                  <a:cubicBezTo>
                    <a:pt x="56399" y="680958"/>
                    <a:pt x="16977" y="652119"/>
                    <a:pt x="9039" y="621956"/>
                  </a:cubicBezTo>
                  <a:cubicBezTo>
                    <a:pt x="1101" y="591793"/>
                    <a:pt x="-7894" y="585443"/>
                    <a:pt x="12214" y="494956"/>
                  </a:cubicBezTo>
                  <a:cubicBezTo>
                    <a:pt x="32322" y="404469"/>
                    <a:pt x="100849" y="160787"/>
                    <a:pt x="129689" y="79031"/>
                  </a:cubicBezTo>
                  <a:cubicBezTo>
                    <a:pt x="158529" y="-2725"/>
                    <a:pt x="174404" y="-6429"/>
                    <a:pt x="185252" y="4419"/>
                  </a:cubicBezTo>
                  <a:cubicBezTo>
                    <a:pt x="196100" y="15267"/>
                    <a:pt x="177050" y="99669"/>
                    <a:pt x="194777" y="144119"/>
                  </a:cubicBezTo>
                  <a:cubicBezTo>
                    <a:pt x="212504" y="188569"/>
                    <a:pt x="283412" y="226404"/>
                    <a:pt x="291614" y="271119"/>
                  </a:cubicBezTo>
                  <a:cubicBezTo>
                    <a:pt x="299816" y="315834"/>
                    <a:pt x="240549" y="353139"/>
                    <a:pt x="243989" y="412406"/>
                  </a:cubicBezTo>
                  <a:cubicBezTo>
                    <a:pt x="247429" y="471673"/>
                    <a:pt x="301669" y="579623"/>
                    <a:pt x="312252" y="626719"/>
                  </a:cubicBezTo>
                  <a:cubicBezTo>
                    <a:pt x="322835" y="673815"/>
                    <a:pt x="324688" y="710857"/>
                    <a:pt x="318602" y="6933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DEB4FD89-D19D-4FFA-B0B9-C96C6A456AC3}"/>
                </a:ext>
              </a:extLst>
            </p:cNvPr>
            <p:cNvSpPr/>
            <p:nvPr/>
          </p:nvSpPr>
          <p:spPr>
            <a:xfrm>
              <a:off x="4031180" y="1492650"/>
              <a:ext cx="450048" cy="913445"/>
            </a:xfrm>
            <a:custGeom>
              <a:avLst/>
              <a:gdLst>
                <a:gd name="connsiteX0" fmla="*/ 446099 w 450048"/>
                <a:gd name="connsiteY0" fmla="*/ 894950 h 913445"/>
                <a:gd name="connsiteX1" fmla="*/ 438161 w 450048"/>
                <a:gd name="connsiteY1" fmla="*/ 823513 h 913445"/>
                <a:gd name="connsiteX2" fmla="*/ 360374 w 450048"/>
                <a:gd name="connsiteY2" fmla="*/ 548875 h 913445"/>
                <a:gd name="connsiteX3" fmla="*/ 255599 w 450048"/>
                <a:gd name="connsiteY3" fmla="*/ 315513 h 913445"/>
                <a:gd name="connsiteX4" fmla="*/ 188924 w 450048"/>
                <a:gd name="connsiteY4" fmla="*/ 126600 h 913445"/>
                <a:gd name="connsiteX5" fmla="*/ 136536 w 450048"/>
                <a:gd name="connsiteY5" fmla="*/ 10713 h 913445"/>
                <a:gd name="connsiteX6" fmla="*/ 104786 w 450048"/>
                <a:gd name="connsiteY6" fmla="*/ 105963 h 913445"/>
                <a:gd name="connsiteX7" fmla="*/ 15886 w 450048"/>
                <a:gd name="connsiteY7" fmla="*/ 660000 h 913445"/>
                <a:gd name="connsiteX8" fmla="*/ 11 w 450048"/>
                <a:gd name="connsiteY8" fmla="*/ 912413 h 913445"/>
                <a:gd name="connsiteX9" fmla="*/ 14299 w 450048"/>
                <a:gd name="connsiteY9" fmla="*/ 742550 h 913445"/>
                <a:gd name="connsiteX10" fmla="*/ 61924 w 450048"/>
                <a:gd name="connsiteY10" fmla="*/ 574275 h 913445"/>
                <a:gd name="connsiteX11" fmla="*/ 65099 w 450048"/>
                <a:gd name="connsiteY11" fmla="*/ 325038 h 913445"/>
                <a:gd name="connsiteX12" fmla="*/ 138124 w 450048"/>
                <a:gd name="connsiteY12" fmla="*/ 20238 h 913445"/>
                <a:gd name="connsiteX13" fmla="*/ 174636 w 450048"/>
                <a:gd name="connsiteY13" fmla="*/ 66275 h 913445"/>
                <a:gd name="connsiteX14" fmla="*/ 277824 w 450048"/>
                <a:gd name="connsiteY14" fmla="*/ 371075 h 913445"/>
                <a:gd name="connsiteX15" fmla="*/ 401649 w 450048"/>
                <a:gd name="connsiteY15" fmla="*/ 723500 h 913445"/>
                <a:gd name="connsiteX16" fmla="*/ 446099 w 450048"/>
                <a:gd name="connsiteY16" fmla="*/ 894950 h 91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0048" h="913445">
                  <a:moveTo>
                    <a:pt x="446099" y="894950"/>
                  </a:moveTo>
                  <a:cubicBezTo>
                    <a:pt x="452184" y="911619"/>
                    <a:pt x="452448" y="881192"/>
                    <a:pt x="438161" y="823513"/>
                  </a:cubicBezTo>
                  <a:cubicBezTo>
                    <a:pt x="423874" y="765834"/>
                    <a:pt x="390801" y="633542"/>
                    <a:pt x="360374" y="548875"/>
                  </a:cubicBezTo>
                  <a:cubicBezTo>
                    <a:pt x="329947" y="464208"/>
                    <a:pt x="284174" y="385892"/>
                    <a:pt x="255599" y="315513"/>
                  </a:cubicBezTo>
                  <a:cubicBezTo>
                    <a:pt x="227024" y="245134"/>
                    <a:pt x="208768" y="177400"/>
                    <a:pt x="188924" y="126600"/>
                  </a:cubicBezTo>
                  <a:cubicBezTo>
                    <a:pt x="169080" y="75800"/>
                    <a:pt x="150559" y="14152"/>
                    <a:pt x="136536" y="10713"/>
                  </a:cubicBezTo>
                  <a:cubicBezTo>
                    <a:pt x="122513" y="7274"/>
                    <a:pt x="124894" y="-2251"/>
                    <a:pt x="104786" y="105963"/>
                  </a:cubicBezTo>
                  <a:cubicBezTo>
                    <a:pt x="84678" y="214177"/>
                    <a:pt x="33348" y="525592"/>
                    <a:pt x="15886" y="660000"/>
                  </a:cubicBezTo>
                  <a:cubicBezTo>
                    <a:pt x="-1576" y="794408"/>
                    <a:pt x="275" y="898655"/>
                    <a:pt x="11" y="912413"/>
                  </a:cubicBezTo>
                  <a:cubicBezTo>
                    <a:pt x="-253" y="926171"/>
                    <a:pt x="3980" y="798906"/>
                    <a:pt x="14299" y="742550"/>
                  </a:cubicBezTo>
                  <a:cubicBezTo>
                    <a:pt x="24618" y="686194"/>
                    <a:pt x="53457" y="643860"/>
                    <a:pt x="61924" y="574275"/>
                  </a:cubicBezTo>
                  <a:cubicBezTo>
                    <a:pt x="70391" y="504690"/>
                    <a:pt x="52399" y="417377"/>
                    <a:pt x="65099" y="325038"/>
                  </a:cubicBezTo>
                  <a:cubicBezTo>
                    <a:pt x="77799" y="232699"/>
                    <a:pt x="119868" y="63365"/>
                    <a:pt x="138124" y="20238"/>
                  </a:cubicBezTo>
                  <a:cubicBezTo>
                    <a:pt x="156380" y="-22889"/>
                    <a:pt x="151353" y="7802"/>
                    <a:pt x="174636" y="66275"/>
                  </a:cubicBezTo>
                  <a:cubicBezTo>
                    <a:pt x="197919" y="124748"/>
                    <a:pt x="239988" y="261537"/>
                    <a:pt x="277824" y="371075"/>
                  </a:cubicBezTo>
                  <a:cubicBezTo>
                    <a:pt x="315659" y="480612"/>
                    <a:pt x="374132" y="635658"/>
                    <a:pt x="401649" y="723500"/>
                  </a:cubicBezTo>
                  <a:cubicBezTo>
                    <a:pt x="429166" y="811342"/>
                    <a:pt x="440014" y="878281"/>
                    <a:pt x="446099" y="8949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105E6013-EFA0-4B16-8A17-56EEE27E240A}"/>
                </a:ext>
              </a:extLst>
            </p:cNvPr>
            <p:cNvSpPr/>
            <p:nvPr/>
          </p:nvSpPr>
          <p:spPr>
            <a:xfrm>
              <a:off x="4166184" y="1661071"/>
              <a:ext cx="312679" cy="738306"/>
            </a:xfrm>
            <a:custGeom>
              <a:avLst/>
              <a:gdLst>
                <a:gd name="connsiteX0" fmla="*/ 309507 w 312679"/>
                <a:gd name="connsiteY0" fmla="*/ 736054 h 738306"/>
                <a:gd name="connsiteX1" fmla="*/ 117420 w 312679"/>
                <a:gd name="connsiteY1" fmla="*/ 723354 h 738306"/>
                <a:gd name="connsiteX2" fmla="*/ 204732 w 312679"/>
                <a:gd name="connsiteY2" fmla="*/ 723354 h 738306"/>
                <a:gd name="connsiteX3" fmla="*/ 220607 w 312679"/>
                <a:gd name="connsiteY3" fmla="*/ 680492 h 738306"/>
                <a:gd name="connsiteX4" fmla="*/ 41220 w 312679"/>
                <a:gd name="connsiteY4" fmla="*/ 282029 h 738306"/>
                <a:gd name="connsiteX5" fmla="*/ 1532 w 312679"/>
                <a:gd name="connsiteY5" fmla="*/ 2629 h 738306"/>
                <a:gd name="connsiteX6" fmla="*/ 74557 w 312679"/>
                <a:gd name="connsiteY6" fmla="*/ 162967 h 738306"/>
                <a:gd name="connsiteX7" fmla="*/ 192032 w 312679"/>
                <a:gd name="connsiteY7" fmla="*/ 505867 h 738306"/>
                <a:gd name="connsiteX8" fmla="*/ 234895 w 312679"/>
                <a:gd name="connsiteY8" fmla="*/ 670967 h 738306"/>
                <a:gd name="connsiteX9" fmla="*/ 309507 w 312679"/>
                <a:gd name="connsiteY9" fmla="*/ 736054 h 738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679" h="738306">
                  <a:moveTo>
                    <a:pt x="309507" y="736054"/>
                  </a:moveTo>
                  <a:cubicBezTo>
                    <a:pt x="289928" y="744785"/>
                    <a:pt x="134882" y="725471"/>
                    <a:pt x="117420" y="723354"/>
                  </a:cubicBezTo>
                  <a:cubicBezTo>
                    <a:pt x="99958" y="721237"/>
                    <a:pt x="187534" y="730498"/>
                    <a:pt x="204732" y="723354"/>
                  </a:cubicBezTo>
                  <a:cubicBezTo>
                    <a:pt x="221930" y="716210"/>
                    <a:pt x="247859" y="754046"/>
                    <a:pt x="220607" y="680492"/>
                  </a:cubicBezTo>
                  <a:cubicBezTo>
                    <a:pt x="193355" y="606938"/>
                    <a:pt x="77733" y="395006"/>
                    <a:pt x="41220" y="282029"/>
                  </a:cubicBezTo>
                  <a:cubicBezTo>
                    <a:pt x="4707" y="169052"/>
                    <a:pt x="-4024" y="22473"/>
                    <a:pt x="1532" y="2629"/>
                  </a:cubicBezTo>
                  <a:cubicBezTo>
                    <a:pt x="7088" y="-17215"/>
                    <a:pt x="42807" y="79094"/>
                    <a:pt x="74557" y="162967"/>
                  </a:cubicBezTo>
                  <a:cubicBezTo>
                    <a:pt x="106307" y="246840"/>
                    <a:pt x="165309" y="421200"/>
                    <a:pt x="192032" y="505867"/>
                  </a:cubicBezTo>
                  <a:cubicBezTo>
                    <a:pt x="218755" y="590534"/>
                    <a:pt x="217433" y="632073"/>
                    <a:pt x="234895" y="670967"/>
                  </a:cubicBezTo>
                  <a:cubicBezTo>
                    <a:pt x="252357" y="709861"/>
                    <a:pt x="329086" y="727323"/>
                    <a:pt x="309507" y="7360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BF9E749A-0ABF-4DB5-AE7A-1582A4DBC220}"/>
                </a:ext>
              </a:extLst>
            </p:cNvPr>
            <p:cNvSpPr/>
            <p:nvPr/>
          </p:nvSpPr>
          <p:spPr>
            <a:xfrm>
              <a:off x="3697597" y="1749308"/>
              <a:ext cx="340462" cy="726468"/>
            </a:xfrm>
            <a:custGeom>
              <a:avLst/>
              <a:gdLst>
                <a:gd name="connsiteX0" fmla="*/ 330419 w 340462"/>
                <a:gd name="connsiteY0" fmla="*/ 658930 h 726468"/>
                <a:gd name="connsiteX1" fmla="*/ 287557 w 340462"/>
                <a:gd name="connsiteY1" fmla="*/ 593842 h 726468"/>
                <a:gd name="connsiteX2" fmla="*/ 160557 w 340462"/>
                <a:gd name="connsiteY2" fmla="*/ 181092 h 726468"/>
                <a:gd name="connsiteX3" fmla="*/ 92294 w 340462"/>
                <a:gd name="connsiteY3" fmla="*/ 11230 h 726468"/>
                <a:gd name="connsiteX4" fmla="*/ 31969 w 340462"/>
                <a:gd name="connsiteY4" fmla="*/ 281105 h 726468"/>
                <a:gd name="connsiteX5" fmla="*/ 20857 w 340462"/>
                <a:gd name="connsiteY5" fmla="*/ 501767 h 726468"/>
                <a:gd name="connsiteX6" fmla="*/ 8157 w 340462"/>
                <a:gd name="connsiteY6" fmla="*/ 708142 h 726468"/>
                <a:gd name="connsiteX7" fmla="*/ 1807 w 340462"/>
                <a:gd name="connsiteY7" fmla="*/ 693855 h 726468"/>
                <a:gd name="connsiteX8" fmla="*/ 41494 w 340462"/>
                <a:gd name="connsiteY8" fmla="*/ 509705 h 726468"/>
                <a:gd name="connsiteX9" fmla="*/ 41494 w 340462"/>
                <a:gd name="connsiteY9" fmla="*/ 343017 h 726468"/>
                <a:gd name="connsiteX10" fmla="*/ 82769 w 340462"/>
                <a:gd name="connsiteY10" fmla="*/ 81080 h 726468"/>
                <a:gd name="connsiteX11" fmla="*/ 106582 w 340462"/>
                <a:gd name="connsiteY11" fmla="*/ 42980 h 726468"/>
                <a:gd name="connsiteX12" fmla="*/ 330419 w 340462"/>
                <a:gd name="connsiteY12" fmla="*/ 658930 h 726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462" h="726468">
                  <a:moveTo>
                    <a:pt x="330419" y="658930"/>
                  </a:moveTo>
                  <a:cubicBezTo>
                    <a:pt x="360581" y="750740"/>
                    <a:pt x="315867" y="673482"/>
                    <a:pt x="287557" y="593842"/>
                  </a:cubicBezTo>
                  <a:cubicBezTo>
                    <a:pt x="259247" y="514202"/>
                    <a:pt x="193101" y="278194"/>
                    <a:pt x="160557" y="181092"/>
                  </a:cubicBezTo>
                  <a:cubicBezTo>
                    <a:pt x="128013" y="83990"/>
                    <a:pt x="113725" y="-5439"/>
                    <a:pt x="92294" y="11230"/>
                  </a:cubicBezTo>
                  <a:cubicBezTo>
                    <a:pt x="70863" y="27899"/>
                    <a:pt x="43875" y="199349"/>
                    <a:pt x="31969" y="281105"/>
                  </a:cubicBezTo>
                  <a:cubicBezTo>
                    <a:pt x="20063" y="362861"/>
                    <a:pt x="24826" y="430594"/>
                    <a:pt x="20857" y="501767"/>
                  </a:cubicBezTo>
                  <a:cubicBezTo>
                    <a:pt x="16888" y="572940"/>
                    <a:pt x="11332" y="676127"/>
                    <a:pt x="8157" y="708142"/>
                  </a:cubicBezTo>
                  <a:cubicBezTo>
                    <a:pt x="4982" y="740157"/>
                    <a:pt x="-3749" y="726928"/>
                    <a:pt x="1807" y="693855"/>
                  </a:cubicBezTo>
                  <a:cubicBezTo>
                    <a:pt x="7363" y="660782"/>
                    <a:pt x="34880" y="568178"/>
                    <a:pt x="41494" y="509705"/>
                  </a:cubicBezTo>
                  <a:cubicBezTo>
                    <a:pt x="48108" y="451232"/>
                    <a:pt x="34615" y="414454"/>
                    <a:pt x="41494" y="343017"/>
                  </a:cubicBezTo>
                  <a:cubicBezTo>
                    <a:pt x="48373" y="271580"/>
                    <a:pt x="71921" y="131086"/>
                    <a:pt x="82769" y="81080"/>
                  </a:cubicBezTo>
                  <a:cubicBezTo>
                    <a:pt x="93617" y="31074"/>
                    <a:pt x="67424" y="-50947"/>
                    <a:pt x="106582" y="42980"/>
                  </a:cubicBezTo>
                  <a:cubicBezTo>
                    <a:pt x="145740" y="136907"/>
                    <a:pt x="300257" y="567120"/>
                    <a:pt x="330419" y="6589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C3941DC6-AFDD-41D8-B36D-AF5D5975C279}"/>
                </a:ext>
              </a:extLst>
            </p:cNvPr>
            <p:cNvSpPr/>
            <p:nvPr/>
          </p:nvSpPr>
          <p:spPr>
            <a:xfrm>
              <a:off x="3873698" y="2149325"/>
              <a:ext cx="102357" cy="273071"/>
            </a:xfrm>
            <a:custGeom>
              <a:avLst/>
              <a:gdLst>
                <a:gd name="connsiteX0" fmla="*/ 100343 w 102357"/>
                <a:gd name="connsiteY0" fmla="*/ 271613 h 273071"/>
                <a:gd name="connsiteX1" fmla="*/ 70181 w 102357"/>
                <a:gd name="connsiteY1" fmla="*/ 187475 h 273071"/>
                <a:gd name="connsiteX2" fmla="*/ 51131 w 102357"/>
                <a:gd name="connsiteY2" fmla="*/ 68413 h 273071"/>
                <a:gd name="connsiteX3" fmla="*/ 43193 w 102357"/>
                <a:gd name="connsiteY3" fmla="*/ 150 h 273071"/>
                <a:gd name="connsiteX4" fmla="*/ 44781 w 102357"/>
                <a:gd name="connsiteY4" fmla="*/ 85875 h 273071"/>
                <a:gd name="connsiteX5" fmla="*/ 8268 w 102357"/>
                <a:gd name="connsiteY5" fmla="*/ 193825 h 273071"/>
                <a:gd name="connsiteX6" fmla="*/ 8268 w 102357"/>
                <a:gd name="connsiteY6" fmla="*/ 238275 h 273071"/>
                <a:gd name="connsiteX7" fmla="*/ 100343 w 102357"/>
                <a:gd name="connsiteY7" fmla="*/ 271613 h 273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357" h="273071">
                  <a:moveTo>
                    <a:pt x="100343" y="271613"/>
                  </a:moveTo>
                  <a:cubicBezTo>
                    <a:pt x="110662" y="263146"/>
                    <a:pt x="78383" y="221341"/>
                    <a:pt x="70181" y="187475"/>
                  </a:cubicBezTo>
                  <a:cubicBezTo>
                    <a:pt x="61979" y="153609"/>
                    <a:pt x="55629" y="99634"/>
                    <a:pt x="51131" y="68413"/>
                  </a:cubicBezTo>
                  <a:cubicBezTo>
                    <a:pt x="46633" y="37192"/>
                    <a:pt x="44251" y="-2760"/>
                    <a:pt x="43193" y="150"/>
                  </a:cubicBezTo>
                  <a:cubicBezTo>
                    <a:pt x="42135" y="3060"/>
                    <a:pt x="50602" y="53596"/>
                    <a:pt x="44781" y="85875"/>
                  </a:cubicBezTo>
                  <a:cubicBezTo>
                    <a:pt x="38960" y="118154"/>
                    <a:pt x="14353" y="168425"/>
                    <a:pt x="8268" y="193825"/>
                  </a:cubicBezTo>
                  <a:cubicBezTo>
                    <a:pt x="2182" y="219225"/>
                    <a:pt x="-6813" y="227162"/>
                    <a:pt x="8268" y="238275"/>
                  </a:cubicBezTo>
                  <a:cubicBezTo>
                    <a:pt x="23349" y="249388"/>
                    <a:pt x="90024" y="280080"/>
                    <a:pt x="100343" y="2716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F046F398-82DC-42F0-8932-693A3F0A3F7A}"/>
                </a:ext>
              </a:extLst>
            </p:cNvPr>
            <p:cNvSpPr/>
            <p:nvPr/>
          </p:nvSpPr>
          <p:spPr>
            <a:xfrm>
              <a:off x="3540546" y="2386406"/>
              <a:ext cx="759782" cy="574409"/>
            </a:xfrm>
            <a:custGeom>
              <a:avLst/>
              <a:gdLst>
                <a:gd name="connsiteX0" fmla="*/ 712 w 759782"/>
                <a:gd name="connsiteY0" fmla="*/ 94951 h 574409"/>
                <a:gd name="connsiteX1" fmla="*/ 113424 w 759782"/>
                <a:gd name="connsiteY1" fmla="*/ 72726 h 574409"/>
                <a:gd name="connsiteX2" fmla="*/ 261062 w 759782"/>
                <a:gd name="connsiteY2" fmla="*/ 20338 h 574409"/>
                <a:gd name="connsiteX3" fmla="*/ 489662 w 759782"/>
                <a:gd name="connsiteY3" fmla="*/ 36213 h 574409"/>
                <a:gd name="connsiteX4" fmla="*/ 605549 w 759782"/>
                <a:gd name="connsiteY4" fmla="*/ 131463 h 574409"/>
                <a:gd name="connsiteX5" fmla="*/ 726199 w 759782"/>
                <a:gd name="connsiteY5" fmla="*/ 320376 h 574409"/>
                <a:gd name="connsiteX6" fmla="*/ 759537 w 759782"/>
                <a:gd name="connsiteY6" fmla="*/ 493413 h 574409"/>
                <a:gd name="connsiteX7" fmla="*/ 742074 w 759782"/>
                <a:gd name="connsiteY7" fmla="*/ 574376 h 574409"/>
                <a:gd name="connsiteX8" fmla="*/ 756362 w 759782"/>
                <a:gd name="connsiteY8" fmla="*/ 501351 h 574409"/>
                <a:gd name="connsiteX9" fmla="*/ 729374 w 759782"/>
                <a:gd name="connsiteY9" fmla="*/ 355301 h 574409"/>
                <a:gd name="connsiteX10" fmla="*/ 662699 w 759782"/>
                <a:gd name="connsiteY10" fmla="*/ 161626 h 574409"/>
                <a:gd name="connsiteX11" fmla="*/ 342024 w 759782"/>
                <a:gd name="connsiteY11" fmla="*/ 6051 h 574409"/>
                <a:gd name="connsiteX12" fmla="*/ 167399 w 759782"/>
                <a:gd name="connsiteY12" fmla="*/ 37801 h 574409"/>
                <a:gd name="connsiteX13" fmla="*/ 712 w 759782"/>
                <a:gd name="connsiteY13" fmla="*/ 94951 h 57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59782" h="574409">
                  <a:moveTo>
                    <a:pt x="712" y="94951"/>
                  </a:moveTo>
                  <a:cubicBezTo>
                    <a:pt x="-8284" y="100772"/>
                    <a:pt x="70032" y="85161"/>
                    <a:pt x="113424" y="72726"/>
                  </a:cubicBezTo>
                  <a:cubicBezTo>
                    <a:pt x="156816" y="60290"/>
                    <a:pt x="198356" y="26423"/>
                    <a:pt x="261062" y="20338"/>
                  </a:cubicBezTo>
                  <a:cubicBezTo>
                    <a:pt x="323768" y="14253"/>
                    <a:pt x="432248" y="17692"/>
                    <a:pt x="489662" y="36213"/>
                  </a:cubicBezTo>
                  <a:cubicBezTo>
                    <a:pt x="547076" y="54734"/>
                    <a:pt x="566126" y="84102"/>
                    <a:pt x="605549" y="131463"/>
                  </a:cubicBezTo>
                  <a:cubicBezTo>
                    <a:pt x="644972" y="178824"/>
                    <a:pt x="700534" y="260051"/>
                    <a:pt x="726199" y="320376"/>
                  </a:cubicBezTo>
                  <a:cubicBezTo>
                    <a:pt x="751864" y="380701"/>
                    <a:pt x="756891" y="451080"/>
                    <a:pt x="759537" y="493413"/>
                  </a:cubicBezTo>
                  <a:cubicBezTo>
                    <a:pt x="762183" y="535746"/>
                    <a:pt x="742603" y="573053"/>
                    <a:pt x="742074" y="574376"/>
                  </a:cubicBezTo>
                  <a:cubicBezTo>
                    <a:pt x="741545" y="575699"/>
                    <a:pt x="758479" y="537863"/>
                    <a:pt x="756362" y="501351"/>
                  </a:cubicBezTo>
                  <a:cubicBezTo>
                    <a:pt x="754245" y="464839"/>
                    <a:pt x="744985" y="411922"/>
                    <a:pt x="729374" y="355301"/>
                  </a:cubicBezTo>
                  <a:cubicBezTo>
                    <a:pt x="713763" y="298680"/>
                    <a:pt x="727257" y="219834"/>
                    <a:pt x="662699" y="161626"/>
                  </a:cubicBezTo>
                  <a:cubicBezTo>
                    <a:pt x="598141" y="103418"/>
                    <a:pt x="424574" y="26688"/>
                    <a:pt x="342024" y="6051"/>
                  </a:cubicBezTo>
                  <a:cubicBezTo>
                    <a:pt x="259474" y="-14586"/>
                    <a:pt x="227989" y="22984"/>
                    <a:pt x="167399" y="37801"/>
                  </a:cubicBezTo>
                  <a:cubicBezTo>
                    <a:pt x="106809" y="52618"/>
                    <a:pt x="9708" y="89130"/>
                    <a:pt x="712" y="949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40B2AF39-83F4-4100-B279-25052A69C7C3}"/>
                </a:ext>
              </a:extLst>
            </p:cNvPr>
            <p:cNvSpPr/>
            <p:nvPr/>
          </p:nvSpPr>
          <p:spPr>
            <a:xfrm>
              <a:off x="3435879" y="2582518"/>
              <a:ext cx="787655" cy="404093"/>
            </a:xfrm>
            <a:custGeom>
              <a:avLst/>
              <a:gdLst>
                <a:gd name="connsiteX0" fmla="*/ 0 w 787655"/>
                <a:gd name="connsiteY0" fmla="*/ 168620 h 404093"/>
                <a:gd name="connsiteX1" fmla="*/ 155575 w 787655"/>
                <a:gd name="connsiteY1" fmla="*/ 105120 h 404093"/>
                <a:gd name="connsiteX2" fmla="*/ 184150 w 787655"/>
                <a:gd name="connsiteY2" fmla="*/ 345 h 404093"/>
                <a:gd name="connsiteX3" fmla="*/ 223837 w 787655"/>
                <a:gd name="connsiteY3" fmla="*/ 73370 h 404093"/>
                <a:gd name="connsiteX4" fmla="*/ 581025 w 787655"/>
                <a:gd name="connsiteY4" fmla="*/ 128932 h 404093"/>
                <a:gd name="connsiteX5" fmla="*/ 687387 w 787655"/>
                <a:gd name="connsiteY5" fmla="*/ 267045 h 404093"/>
                <a:gd name="connsiteX6" fmla="*/ 787400 w 787655"/>
                <a:gd name="connsiteY6" fmla="*/ 403570 h 404093"/>
                <a:gd name="connsiteX7" fmla="*/ 714375 w 787655"/>
                <a:gd name="connsiteY7" fmla="*/ 308320 h 404093"/>
                <a:gd name="connsiteX8" fmla="*/ 658812 w 787655"/>
                <a:gd name="connsiteY8" fmla="*/ 165445 h 404093"/>
                <a:gd name="connsiteX9" fmla="*/ 604837 w 787655"/>
                <a:gd name="connsiteY9" fmla="*/ 133695 h 404093"/>
                <a:gd name="connsiteX10" fmla="*/ 415925 w 787655"/>
                <a:gd name="connsiteY10" fmla="*/ 113057 h 404093"/>
                <a:gd name="connsiteX11" fmla="*/ 295275 w 787655"/>
                <a:gd name="connsiteY11" fmla="*/ 127345 h 404093"/>
                <a:gd name="connsiteX12" fmla="*/ 212725 w 787655"/>
                <a:gd name="connsiteY12" fmla="*/ 136870 h 404093"/>
                <a:gd name="connsiteX13" fmla="*/ 155575 w 787655"/>
                <a:gd name="connsiteY13" fmla="*/ 146395 h 404093"/>
                <a:gd name="connsiteX14" fmla="*/ 0 w 787655"/>
                <a:gd name="connsiteY14" fmla="*/ 168620 h 404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655" h="404093">
                  <a:moveTo>
                    <a:pt x="0" y="168620"/>
                  </a:moveTo>
                  <a:cubicBezTo>
                    <a:pt x="0" y="161741"/>
                    <a:pt x="124883" y="133166"/>
                    <a:pt x="155575" y="105120"/>
                  </a:cubicBezTo>
                  <a:cubicBezTo>
                    <a:pt x="186267" y="77074"/>
                    <a:pt x="172773" y="5637"/>
                    <a:pt x="184150" y="345"/>
                  </a:cubicBezTo>
                  <a:cubicBezTo>
                    <a:pt x="195527" y="-4947"/>
                    <a:pt x="157691" y="51939"/>
                    <a:pt x="223837" y="73370"/>
                  </a:cubicBezTo>
                  <a:cubicBezTo>
                    <a:pt x="289983" y="94801"/>
                    <a:pt x="503767" y="96653"/>
                    <a:pt x="581025" y="128932"/>
                  </a:cubicBezTo>
                  <a:cubicBezTo>
                    <a:pt x="658283" y="161211"/>
                    <a:pt x="652991" y="221272"/>
                    <a:pt x="687387" y="267045"/>
                  </a:cubicBezTo>
                  <a:cubicBezTo>
                    <a:pt x="721783" y="312818"/>
                    <a:pt x="782902" y="396691"/>
                    <a:pt x="787400" y="403570"/>
                  </a:cubicBezTo>
                  <a:cubicBezTo>
                    <a:pt x="791898" y="410449"/>
                    <a:pt x="735806" y="348007"/>
                    <a:pt x="714375" y="308320"/>
                  </a:cubicBezTo>
                  <a:cubicBezTo>
                    <a:pt x="692944" y="268633"/>
                    <a:pt x="677068" y="194549"/>
                    <a:pt x="658812" y="165445"/>
                  </a:cubicBezTo>
                  <a:cubicBezTo>
                    <a:pt x="640556" y="136341"/>
                    <a:pt x="645318" y="142426"/>
                    <a:pt x="604837" y="133695"/>
                  </a:cubicBezTo>
                  <a:cubicBezTo>
                    <a:pt x="564356" y="124964"/>
                    <a:pt x="467519" y="114115"/>
                    <a:pt x="415925" y="113057"/>
                  </a:cubicBezTo>
                  <a:cubicBezTo>
                    <a:pt x="364331" y="111999"/>
                    <a:pt x="295275" y="127345"/>
                    <a:pt x="295275" y="127345"/>
                  </a:cubicBezTo>
                  <a:lnTo>
                    <a:pt x="212725" y="136870"/>
                  </a:lnTo>
                  <a:cubicBezTo>
                    <a:pt x="189442" y="140045"/>
                    <a:pt x="188648" y="144014"/>
                    <a:pt x="155575" y="146395"/>
                  </a:cubicBezTo>
                  <a:cubicBezTo>
                    <a:pt x="122502" y="148776"/>
                    <a:pt x="0" y="175499"/>
                    <a:pt x="0" y="1686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CD929BB4-F90B-4A5A-A22A-9A853B565CA1}"/>
                </a:ext>
              </a:extLst>
            </p:cNvPr>
            <p:cNvSpPr/>
            <p:nvPr/>
          </p:nvSpPr>
          <p:spPr>
            <a:xfrm>
              <a:off x="3533889" y="2943216"/>
              <a:ext cx="645222" cy="404303"/>
            </a:xfrm>
            <a:custGeom>
              <a:avLst/>
              <a:gdLst>
                <a:gd name="connsiteX0" fmla="*/ 19465 w 645222"/>
                <a:gd name="connsiteY0" fmla="*/ 9 h 404303"/>
                <a:gd name="connsiteX1" fmla="*/ 298865 w 645222"/>
                <a:gd name="connsiteY1" fmla="*/ 55572 h 404303"/>
                <a:gd name="connsiteX2" fmla="*/ 429040 w 645222"/>
                <a:gd name="connsiteY2" fmla="*/ 90497 h 404303"/>
                <a:gd name="connsiteX3" fmla="*/ 556040 w 645222"/>
                <a:gd name="connsiteY3" fmla="*/ 131772 h 404303"/>
                <a:gd name="connsiteX4" fmla="*/ 614777 w 645222"/>
                <a:gd name="connsiteY4" fmla="*/ 190509 h 404303"/>
                <a:gd name="connsiteX5" fmla="*/ 637002 w 645222"/>
                <a:gd name="connsiteY5" fmla="*/ 400059 h 404303"/>
                <a:gd name="connsiteX6" fmla="*/ 627477 w 645222"/>
                <a:gd name="connsiteY6" fmla="*/ 312747 h 404303"/>
                <a:gd name="connsiteX7" fmla="*/ 446502 w 645222"/>
                <a:gd name="connsiteY7" fmla="*/ 95259 h 404303"/>
                <a:gd name="connsiteX8" fmla="*/ 189327 w 645222"/>
                <a:gd name="connsiteY8" fmla="*/ 49222 h 404303"/>
                <a:gd name="connsiteX9" fmla="*/ 43277 w 645222"/>
                <a:gd name="connsiteY9" fmla="*/ 50809 h 404303"/>
                <a:gd name="connsiteX10" fmla="*/ 19465 w 645222"/>
                <a:gd name="connsiteY10" fmla="*/ 9 h 40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5222" h="404303">
                  <a:moveTo>
                    <a:pt x="19465" y="9"/>
                  </a:moveTo>
                  <a:cubicBezTo>
                    <a:pt x="62063" y="803"/>
                    <a:pt x="230603" y="40491"/>
                    <a:pt x="298865" y="55572"/>
                  </a:cubicBezTo>
                  <a:cubicBezTo>
                    <a:pt x="367128" y="70653"/>
                    <a:pt x="386178" y="77797"/>
                    <a:pt x="429040" y="90497"/>
                  </a:cubicBezTo>
                  <a:cubicBezTo>
                    <a:pt x="471903" y="103197"/>
                    <a:pt x="525084" y="115103"/>
                    <a:pt x="556040" y="131772"/>
                  </a:cubicBezTo>
                  <a:cubicBezTo>
                    <a:pt x="586996" y="148441"/>
                    <a:pt x="601283" y="145795"/>
                    <a:pt x="614777" y="190509"/>
                  </a:cubicBezTo>
                  <a:cubicBezTo>
                    <a:pt x="628271" y="235224"/>
                    <a:pt x="634885" y="379686"/>
                    <a:pt x="637002" y="400059"/>
                  </a:cubicBezTo>
                  <a:cubicBezTo>
                    <a:pt x="639119" y="420432"/>
                    <a:pt x="659227" y="363547"/>
                    <a:pt x="627477" y="312747"/>
                  </a:cubicBezTo>
                  <a:cubicBezTo>
                    <a:pt x="595727" y="261947"/>
                    <a:pt x="519527" y="139180"/>
                    <a:pt x="446502" y="95259"/>
                  </a:cubicBezTo>
                  <a:cubicBezTo>
                    <a:pt x="373477" y="51338"/>
                    <a:pt x="256531" y="56630"/>
                    <a:pt x="189327" y="49222"/>
                  </a:cubicBezTo>
                  <a:cubicBezTo>
                    <a:pt x="122123" y="41814"/>
                    <a:pt x="73439" y="52661"/>
                    <a:pt x="43277" y="50809"/>
                  </a:cubicBezTo>
                  <a:cubicBezTo>
                    <a:pt x="13115" y="48957"/>
                    <a:pt x="-23133" y="-785"/>
                    <a:pt x="19465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5C59A1C3-9693-4B22-88B1-01F3D486E196}"/>
                </a:ext>
              </a:extLst>
            </p:cNvPr>
            <p:cNvSpPr/>
            <p:nvPr/>
          </p:nvSpPr>
          <p:spPr>
            <a:xfrm>
              <a:off x="3481835" y="2749113"/>
              <a:ext cx="135837" cy="220255"/>
            </a:xfrm>
            <a:custGeom>
              <a:avLst/>
              <a:gdLst>
                <a:gd name="connsiteX0" fmla="*/ 81 w 135837"/>
                <a:gd name="connsiteY0" fmla="*/ 437 h 220255"/>
                <a:gd name="connsiteX1" fmla="*/ 111206 w 135837"/>
                <a:gd name="connsiteY1" fmla="*/ 71875 h 220255"/>
                <a:gd name="connsiteX2" fmla="*/ 63581 w 135837"/>
                <a:gd name="connsiteY2" fmla="*/ 217925 h 220255"/>
                <a:gd name="connsiteX3" fmla="*/ 128669 w 135837"/>
                <a:gd name="connsiteY3" fmla="*/ 157600 h 220255"/>
                <a:gd name="connsiteX4" fmla="*/ 130256 w 135837"/>
                <a:gd name="connsiteY4" fmla="*/ 102037 h 220255"/>
                <a:gd name="connsiteX5" fmla="*/ 93744 w 135837"/>
                <a:gd name="connsiteY5" fmla="*/ 44887 h 220255"/>
                <a:gd name="connsiteX6" fmla="*/ 81 w 135837"/>
                <a:gd name="connsiteY6" fmla="*/ 437 h 220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7" h="220255">
                  <a:moveTo>
                    <a:pt x="81" y="437"/>
                  </a:moveTo>
                  <a:cubicBezTo>
                    <a:pt x="2991" y="4935"/>
                    <a:pt x="100623" y="35627"/>
                    <a:pt x="111206" y="71875"/>
                  </a:cubicBezTo>
                  <a:cubicBezTo>
                    <a:pt x="121789" y="108123"/>
                    <a:pt x="60671" y="203638"/>
                    <a:pt x="63581" y="217925"/>
                  </a:cubicBezTo>
                  <a:cubicBezTo>
                    <a:pt x="66492" y="232213"/>
                    <a:pt x="117557" y="176915"/>
                    <a:pt x="128669" y="157600"/>
                  </a:cubicBezTo>
                  <a:cubicBezTo>
                    <a:pt x="139782" y="138285"/>
                    <a:pt x="136077" y="120822"/>
                    <a:pt x="130256" y="102037"/>
                  </a:cubicBezTo>
                  <a:cubicBezTo>
                    <a:pt x="124435" y="83252"/>
                    <a:pt x="114910" y="62614"/>
                    <a:pt x="93744" y="44887"/>
                  </a:cubicBezTo>
                  <a:cubicBezTo>
                    <a:pt x="72578" y="27160"/>
                    <a:pt x="-2829" y="-4061"/>
                    <a:pt x="81" y="4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E1D7E81D-7BE3-4E9B-861D-5241141C2CFF}"/>
                </a:ext>
              </a:extLst>
            </p:cNvPr>
            <p:cNvSpPr/>
            <p:nvPr/>
          </p:nvSpPr>
          <p:spPr>
            <a:xfrm>
              <a:off x="4127985" y="2881034"/>
              <a:ext cx="96031" cy="325304"/>
            </a:xfrm>
            <a:custGeom>
              <a:avLst/>
              <a:gdLst>
                <a:gd name="connsiteX0" fmla="*/ 44 w 96031"/>
                <a:gd name="connsiteY0" fmla="*/ 1866 h 325304"/>
                <a:gd name="connsiteX1" fmla="*/ 61956 w 96031"/>
                <a:gd name="connsiteY1" fmla="*/ 193954 h 325304"/>
                <a:gd name="connsiteX2" fmla="*/ 47669 w 96031"/>
                <a:gd name="connsiteY2" fmla="*/ 303491 h 325304"/>
                <a:gd name="connsiteX3" fmla="*/ 55606 w 96031"/>
                <a:gd name="connsiteY3" fmla="*/ 319366 h 325304"/>
                <a:gd name="connsiteX4" fmla="*/ 92119 w 96031"/>
                <a:gd name="connsiteY4" fmla="*/ 230466 h 325304"/>
                <a:gd name="connsiteX5" fmla="*/ 90531 w 96031"/>
                <a:gd name="connsiteY5" fmla="*/ 162204 h 325304"/>
                <a:gd name="connsiteX6" fmla="*/ 52431 w 96031"/>
                <a:gd name="connsiteY6" fmla="*/ 98704 h 325304"/>
                <a:gd name="connsiteX7" fmla="*/ 44 w 96031"/>
                <a:gd name="connsiteY7" fmla="*/ 1866 h 325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031" h="325304">
                  <a:moveTo>
                    <a:pt x="44" y="1866"/>
                  </a:moveTo>
                  <a:cubicBezTo>
                    <a:pt x="1632" y="17741"/>
                    <a:pt x="54019" y="143683"/>
                    <a:pt x="61956" y="193954"/>
                  </a:cubicBezTo>
                  <a:cubicBezTo>
                    <a:pt x="69893" y="244225"/>
                    <a:pt x="48727" y="282589"/>
                    <a:pt x="47669" y="303491"/>
                  </a:cubicBezTo>
                  <a:cubicBezTo>
                    <a:pt x="46611" y="324393"/>
                    <a:pt x="48198" y="331537"/>
                    <a:pt x="55606" y="319366"/>
                  </a:cubicBezTo>
                  <a:cubicBezTo>
                    <a:pt x="63014" y="307195"/>
                    <a:pt x="86298" y="256660"/>
                    <a:pt x="92119" y="230466"/>
                  </a:cubicBezTo>
                  <a:cubicBezTo>
                    <a:pt x="97940" y="204272"/>
                    <a:pt x="97146" y="184164"/>
                    <a:pt x="90531" y="162204"/>
                  </a:cubicBezTo>
                  <a:cubicBezTo>
                    <a:pt x="83916" y="140244"/>
                    <a:pt x="65131" y="121458"/>
                    <a:pt x="52431" y="98704"/>
                  </a:cubicBezTo>
                  <a:cubicBezTo>
                    <a:pt x="39731" y="75950"/>
                    <a:pt x="-1544" y="-14009"/>
                    <a:pt x="44" y="18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D5BE2DB0-37FC-4213-8A8B-FEB2861B50D3}"/>
                </a:ext>
              </a:extLst>
            </p:cNvPr>
            <p:cNvSpPr/>
            <p:nvPr/>
          </p:nvSpPr>
          <p:spPr>
            <a:xfrm>
              <a:off x="3275541" y="3162731"/>
              <a:ext cx="584248" cy="127296"/>
            </a:xfrm>
            <a:custGeom>
              <a:avLst/>
              <a:gdLst>
                <a:gd name="connsiteX0" fmla="*/ 130175 w 584248"/>
                <a:gd name="connsiteY0" fmla="*/ 1157 h 127296"/>
                <a:gd name="connsiteX1" fmla="*/ 295275 w 584248"/>
                <a:gd name="connsiteY1" fmla="*/ 21794 h 127296"/>
                <a:gd name="connsiteX2" fmla="*/ 500063 w 584248"/>
                <a:gd name="connsiteY2" fmla="*/ 82119 h 127296"/>
                <a:gd name="connsiteX3" fmla="*/ 584200 w 584248"/>
                <a:gd name="connsiteY3" fmla="*/ 96407 h 127296"/>
                <a:gd name="connsiteX4" fmla="*/ 490538 w 584248"/>
                <a:gd name="connsiteY4" fmla="*/ 113869 h 127296"/>
                <a:gd name="connsiteX5" fmla="*/ 341313 w 584248"/>
                <a:gd name="connsiteY5" fmla="*/ 67832 h 127296"/>
                <a:gd name="connsiteX6" fmla="*/ 277813 w 584248"/>
                <a:gd name="connsiteY6" fmla="*/ 45607 h 127296"/>
                <a:gd name="connsiteX7" fmla="*/ 212725 w 584248"/>
                <a:gd name="connsiteY7" fmla="*/ 74182 h 127296"/>
                <a:gd name="connsiteX8" fmla="*/ 103188 w 584248"/>
                <a:gd name="connsiteY8" fmla="*/ 102757 h 127296"/>
                <a:gd name="connsiteX9" fmla="*/ 0 w 584248"/>
                <a:gd name="connsiteY9" fmla="*/ 126569 h 127296"/>
                <a:gd name="connsiteX10" fmla="*/ 104775 w 584248"/>
                <a:gd name="connsiteY10" fmla="*/ 74182 h 127296"/>
                <a:gd name="connsiteX11" fmla="*/ 136525 w 584248"/>
                <a:gd name="connsiteY11" fmla="*/ 51957 h 127296"/>
                <a:gd name="connsiteX12" fmla="*/ 130175 w 584248"/>
                <a:gd name="connsiteY12" fmla="*/ 1157 h 127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4248" h="127296">
                  <a:moveTo>
                    <a:pt x="130175" y="1157"/>
                  </a:moveTo>
                  <a:cubicBezTo>
                    <a:pt x="156633" y="-3870"/>
                    <a:pt x="233627" y="8300"/>
                    <a:pt x="295275" y="21794"/>
                  </a:cubicBezTo>
                  <a:cubicBezTo>
                    <a:pt x="356923" y="35288"/>
                    <a:pt x="451909" y="69684"/>
                    <a:pt x="500063" y="82119"/>
                  </a:cubicBezTo>
                  <a:cubicBezTo>
                    <a:pt x="548217" y="94554"/>
                    <a:pt x="585787" y="91115"/>
                    <a:pt x="584200" y="96407"/>
                  </a:cubicBezTo>
                  <a:cubicBezTo>
                    <a:pt x="582613" y="101699"/>
                    <a:pt x="531019" y="118631"/>
                    <a:pt x="490538" y="113869"/>
                  </a:cubicBezTo>
                  <a:cubicBezTo>
                    <a:pt x="450057" y="109107"/>
                    <a:pt x="376767" y="79209"/>
                    <a:pt x="341313" y="67832"/>
                  </a:cubicBezTo>
                  <a:cubicBezTo>
                    <a:pt x="305859" y="56455"/>
                    <a:pt x="299244" y="44549"/>
                    <a:pt x="277813" y="45607"/>
                  </a:cubicBezTo>
                  <a:cubicBezTo>
                    <a:pt x="256382" y="46665"/>
                    <a:pt x="241829" y="64657"/>
                    <a:pt x="212725" y="74182"/>
                  </a:cubicBezTo>
                  <a:cubicBezTo>
                    <a:pt x="183621" y="83707"/>
                    <a:pt x="138642" y="94026"/>
                    <a:pt x="103188" y="102757"/>
                  </a:cubicBezTo>
                  <a:cubicBezTo>
                    <a:pt x="67734" y="111488"/>
                    <a:pt x="-264" y="131331"/>
                    <a:pt x="0" y="126569"/>
                  </a:cubicBezTo>
                  <a:cubicBezTo>
                    <a:pt x="264" y="121807"/>
                    <a:pt x="82021" y="86617"/>
                    <a:pt x="104775" y="74182"/>
                  </a:cubicBezTo>
                  <a:cubicBezTo>
                    <a:pt x="127529" y="61747"/>
                    <a:pt x="132292" y="59894"/>
                    <a:pt x="136525" y="51957"/>
                  </a:cubicBezTo>
                  <a:cubicBezTo>
                    <a:pt x="140758" y="44020"/>
                    <a:pt x="103717" y="6184"/>
                    <a:pt x="130175" y="11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525C84CB-ADD7-4C31-945F-E4EDD5A5A670}"/>
                </a:ext>
              </a:extLst>
            </p:cNvPr>
            <p:cNvSpPr/>
            <p:nvPr/>
          </p:nvSpPr>
          <p:spPr>
            <a:xfrm>
              <a:off x="4035727" y="3308343"/>
              <a:ext cx="121582" cy="258347"/>
            </a:xfrm>
            <a:custGeom>
              <a:avLst/>
              <a:gdLst>
                <a:gd name="connsiteX0" fmla="*/ 116114 w 121582"/>
                <a:gd name="connsiteY0" fmla="*/ 7 h 258347"/>
                <a:gd name="connsiteX1" fmla="*/ 116114 w 121582"/>
                <a:gd name="connsiteY1" fmla="*/ 153995 h 258347"/>
                <a:gd name="connsiteX2" fmla="*/ 41502 w 121582"/>
                <a:gd name="connsiteY2" fmla="*/ 239720 h 258347"/>
                <a:gd name="connsiteX3" fmla="*/ 1814 w 121582"/>
                <a:gd name="connsiteY3" fmla="*/ 257182 h 258347"/>
                <a:gd name="connsiteX4" fmla="*/ 98652 w 121582"/>
                <a:gd name="connsiteY4" fmla="*/ 219082 h 258347"/>
                <a:gd name="connsiteX5" fmla="*/ 117702 w 121582"/>
                <a:gd name="connsiteY5" fmla="*/ 147645 h 258347"/>
                <a:gd name="connsiteX6" fmla="*/ 116114 w 121582"/>
                <a:gd name="connsiteY6" fmla="*/ 7 h 25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82" h="258347">
                  <a:moveTo>
                    <a:pt x="116114" y="7"/>
                  </a:moveTo>
                  <a:cubicBezTo>
                    <a:pt x="115849" y="1065"/>
                    <a:pt x="128549" y="114043"/>
                    <a:pt x="116114" y="153995"/>
                  </a:cubicBezTo>
                  <a:cubicBezTo>
                    <a:pt x="103679" y="193947"/>
                    <a:pt x="60552" y="222522"/>
                    <a:pt x="41502" y="239720"/>
                  </a:cubicBezTo>
                  <a:cubicBezTo>
                    <a:pt x="22452" y="256918"/>
                    <a:pt x="-7711" y="260622"/>
                    <a:pt x="1814" y="257182"/>
                  </a:cubicBezTo>
                  <a:cubicBezTo>
                    <a:pt x="11339" y="253742"/>
                    <a:pt x="79337" y="237338"/>
                    <a:pt x="98652" y="219082"/>
                  </a:cubicBezTo>
                  <a:cubicBezTo>
                    <a:pt x="117967" y="200826"/>
                    <a:pt x="113469" y="185745"/>
                    <a:pt x="117702" y="147645"/>
                  </a:cubicBezTo>
                  <a:cubicBezTo>
                    <a:pt x="121935" y="109545"/>
                    <a:pt x="116379" y="-1051"/>
                    <a:pt x="116114" y="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9A83E9FD-A252-417D-BB10-275EE92C00A7}"/>
                </a:ext>
              </a:extLst>
            </p:cNvPr>
            <p:cNvSpPr/>
            <p:nvPr/>
          </p:nvSpPr>
          <p:spPr>
            <a:xfrm>
              <a:off x="3802367" y="3272385"/>
              <a:ext cx="268196" cy="231280"/>
            </a:xfrm>
            <a:custGeom>
              <a:avLst/>
              <a:gdLst>
                <a:gd name="connsiteX0" fmla="*/ 4987 w 268196"/>
                <a:gd name="connsiteY0" fmla="*/ 2628 h 231280"/>
                <a:gd name="connsiteX1" fmla="*/ 201837 w 268196"/>
                <a:gd name="connsiteY1" fmla="*/ 115340 h 231280"/>
                <a:gd name="connsiteX2" fmla="*/ 265337 w 268196"/>
                <a:gd name="connsiteY2" fmla="*/ 231228 h 231280"/>
                <a:gd name="connsiteX3" fmla="*/ 252637 w 268196"/>
                <a:gd name="connsiteY3" fmla="*/ 129628 h 231280"/>
                <a:gd name="connsiteX4" fmla="*/ 211362 w 268196"/>
                <a:gd name="connsiteY4" fmla="*/ 82003 h 231280"/>
                <a:gd name="connsiteX5" fmla="*/ 70074 w 268196"/>
                <a:gd name="connsiteY5" fmla="*/ 39140 h 231280"/>
                <a:gd name="connsiteX6" fmla="*/ 4987 w 268196"/>
                <a:gd name="connsiteY6" fmla="*/ 2628 h 23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196" h="231280">
                  <a:moveTo>
                    <a:pt x="4987" y="2628"/>
                  </a:moveTo>
                  <a:cubicBezTo>
                    <a:pt x="26947" y="15328"/>
                    <a:pt x="158445" y="77240"/>
                    <a:pt x="201837" y="115340"/>
                  </a:cubicBezTo>
                  <a:cubicBezTo>
                    <a:pt x="245229" y="153440"/>
                    <a:pt x="256870" y="228847"/>
                    <a:pt x="265337" y="231228"/>
                  </a:cubicBezTo>
                  <a:cubicBezTo>
                    <a:pt x="273804" y="233609"/>
                    <a:pt x="261633" y="154499"/>
                    <a:pt x="252637" y="129628"/>
                  </a:cubicBezTo>
                  <a:cubicBezTo>
                    <a:pt x="243641" y="104757"/>
                    <a:pt x="241789" y="97084"/>
                    <a:pt x="211362" y="82003"/>
                  </a:cubicBezTo>
                  <a:cubicBezTo>
                    <a:pt x="180935" y="66922"/>
                    <a:pt x="101295" y="51575"/>
                    <a:pt x="70074" y="39140"/>
                  </a:cubicBezTo>
                  <a:cubicBezTo>
                    <a:pt x="38853" y="26705"/>
                    <a:pt x="-16973" y="-10072"/>
                    <a:pt x="4987" y="26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BA109A4F-6D0A-4289-9D10-79E3762EA4E8}"/>
                </a:ext>
              </a:extLst>
            </p:cNvPr>
            <p:cNvSpPr/>
            <p:nvPr/>
          </p:nvSpPr>
          <p:spPr>
            <a:xfrm>
              <a:off x="3688349" y="2661257"/>
              <a:ext cx="401678" cy="43888"/>
            </a:xfrm>
            <a:custGeom>
              <a:avLst/>
              <a:gdLst>
                <a:gd name="connsiteX0" fmla="*/ 9467 w 401678"/>
                <a:gd name="connsiteY0" fmla="*/ 12093 h 43888"/>
                <a:gd name="connsiteX1" fmla="*/ 241242 w 401678"/>
                <a:gd name="connsiteY1" fmla="*/ 12093 h 43888"/>
                <a:gd name="connsiteX2" fmla="*/ 384117 w 401678"/>
                <a:gd name="connsiteY2" fmla="*/ 29556 h 43888"/>
                <a:gd name="connsiteX3" fmla="*/ 385705 w 401678"/>
                <a:gd name="connsiteY3" fmla="*/ 43843 h 43888"/>
                <a:gd name="connsiteX4" fmla="*/ 260292 w 401678"/>
                <a:gd name="connsiteY4" fmla="*/ 24793 h 43888"/>
                <a:gd name="connsiteX5" fmla="*/ 68205 w 401678"/>
                <a:gd name="connsiteY5" fmla="*/ 981 h 43888"/>
                <a:gd name="connsiteX6" fmla="*/ 9467 w 401678"/>
                <a:gd name="connsiteY6" fmla="*/ 12093 h 4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1678" h="43888">
                  <a:moveTo>
                    <a:pt x="9467" y="12093"/>
                  </a:moveTo>
                  <a:cubicBezTo>
                    <a:pt x="38307" y="13945"/>
                    <a:pt x="178801" y="9183"/>
                    <a:pt x="241242" y="12093"/>
                  </a:cubicBezTo>
                  <a:cubicBezTo>
                    <a:pt x="303683" y="15003"/>
                    <a:pt x="360040" y="24264"/>
                    <a:pt x="384117" y="29556"/>
                  </a:cubicBezTo>
                  <a:cubicBezTo>
                    <a:pt x="408194" y="34848"/>
                    <a:pt x="406342" y="44637"/>
                    <a:pt x="385705" y="43843"/>
                  </a:cubicBezTo>
                  <a:cubicBezTo>
                    <a:pt x="365068" y="43049"/>
                    <a:pt x="313209" y="31937"/>
                    <a:pt x="260292" y="24793"/>
                  </a:cubicBezTo>
                  <a:cubicBezTo>
                    <a:pt x="207375" y="17649"/>
                    <a:pt x="113713" y="5743"/>
                    <a:pt x="68205" y="981"/>
                  </a:cubicBezTo>
                  <a:cubicBezTo>
                    <a:pt x="22697" y="-3781"/>
                    <a:pt x="-19373" y="10241"/>
                    <a:pt x="9467" y="120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A83AC2A7-B7BB-47EC-92A7-2DECBDF03F6E}"/>
                </a:ext>
              </a:extLst>
            </p:cNvPr>
            <p:cNvSpPr/>
            <p:nvPr/>
          </p:nvSpPr>
          <p:spPr>
            <a:xfrm>
              <a:off x="3696466" y="2748911"/>
              <a:ext cx="182847" cy="113822"/>
            </a:xfrm>
            <a:custGeom>
              <a:avLst/>
              <a:gdLst>
                <a:gd name="connsiteX0" fmla="*/ 1350 w 182847"/>
                <a:gd name="connsiteY0" fmla="*/ 11752 h 113822"/>
                <a:gd name="connsiteX1" fmla="*/ 144225 w 182847"/>
                <a:gd name="connsiteY1" fmla="*/ 6989 h 113822"/>
                <a:gd name="connsiteX2" fmla="*/ 182325 w 182847"/>
                <a:gd name="connsiteY2" fmla="*/ 113352 h 113822"/>
                <a:gd name="connsiteX3" fmla="*/ 125175 w 182847"/>
                <a:gd name="connsiteY3" fmla="*/ 45089 h 113822"/>
                <a:gd name="connsiteX4" fmla="*/ 74375 w 182847"/>
                <a:gd name="connsiteY4" fmla="*/ 24452 h 113822"/>
                <a:gd name="connsiteX5" fmla="*/ 1350 w 182847"/>
                <a:gd name="connsiteY5" fmla="*/ 11752 h 11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47" h="113822">
                  <a:moveTo>
                    <a:pt x="1350" y="11752"/>
                  </a:moveTo>
                  <a:cubicBezTo>
                    <a:pt x="12992" y="8842"/>
                    <a:pt x="114063" y="-9944"/>
                    <a:pt x="144225" y="6989"/>
                  </a:cubicBezTo>
                  <a:cubicBezTo>
                    <a:pt x="174387" y="23922"/>
                    <a:pt x="185500" y="107002"/>
                    <a:pt x="182325" y="113352"/>
                  </a:cubicBezTo>
                  <a:cubicBezTo>
                    <a:pt x="179150" y="119702"/>
                    <a:pt x="143167" y="59906"/>
                    <a:pt x="125175" y="45089"/>
                  </a:cubicBezTo>
                  <a:cubicBezTo>
                    <a:pt x="107183" y="30272"/>
                    <a:pt x="92102" y="31860"/>
                    <a:pt x="74375" y="24452"/>
                  </a:cubicBezTo>
                  <a:cubicBezTo>
                    <a:pt x="56648" y="17044"/>
                    <a:pt x="-10292" y="14662"/>
                    <a:pt x="1350" y="117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EA07145E-9861-49E9-A5DC-5AD106EC62BB}"/>
                </a:ext>
              </a:extLst>
            </p:cNvPr>
            <p:cNvSpPr/>
            <p:nvPr/>
          </p:nvSpPr>
          <p:spPr>
            <a:xfrm>
              <a:off x="3646501" y="2858206"/>
              <a:ext cx="207095" cy="55929"/>
            </a:xfrm>
            <a:custGeom>
              <a:avLst/>
              <a:gdLst>
                <a:gd name="connsiteX0" fmla="*/ 515 w 207095"/>
                <a:gd name="connsiteY0" fmla="*/ 882 h 55929"/>
                <a:gd name="connsiteX1" fmla="*/ 62428 w 207095"/>
                <a:gd name="connsiteY1" fmla="*/ 42157 h 55929"/>
                <a:gd name="connsiteX2" fmla="*/ 206890 w 207095"/>
                <a:gd name="connsiteY2" fmla="*/ 54857 h 55929"/>
                <a:gd name="connsiteX3" fmla="*/ 92590 w 207095"/>
                <a:gd name="connsiteY3" fmla="*/ 18344 h 55929"/>
                <a:gd name="connsiteX4" fmla="*/ 515 w 207095"/>
                <a:gd name="connsiteY4" fmla="*/ 882 h 5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095" h="55929">
                  <a:moveTo>
                    <a:pt x="515" y="882"/>
                  </a:moveTo>
                  <a:cubicBezTo>
                    <a:pt x="-4512" y="4851"/>
                    <a:pt x="28032" y="33161"/>
                    <a:pt x="62428" y="42157"/>
                  </a:cubicBezTo>
                  <a:cubicBezTo>
                    <a:pt x="96824" y="51153"/>
                    <a:pt x="201863" y="58826"/>
                    <a:pt x="206890" y="54857"/>
                  </a:cubicBezTo>
                  <a:cubicBezTo>
                    <a:pt x="211917" y="50888"/>
                    <a:pt x="123546" y="29721"/>
                    <a:pt x="92590" y="18344"/>
                  </a:cubicBezTo>
                  <a:cubicBezTo>
                    <a:pt x="61634" y="6967"/>
                    <a:pt x="5542" y="-3087"/>
                    <a:pt x="515" y="8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E649066C-F2DC-42FF-9C4D-70816344F9C6}"/>
                </a:ext>
              </a:extLst>
            </p:cNvPr>
            <p:cNvSpPr/>
            <p:nvPr/>
          </p:nvSpPr>
          <p:spPr>
            <a:xfrm>
              <a:off x="3712066" y="2896715"/>
              <a:ext cx="405287" cy="116569"/>
            </a:xfrm>
            <a:custGeom>
              <a:avLst/>
              <a:gdLst>
                <a:gd name="connsiteX0" fmla="*/ 176250 w 405287"/>
                <a:gd name="connsiteY0" fmla="*/ 473 h 116569"/>
                <a:gd name="connsiteX1" fmla="*/ 198475 w 405287"/>
                <a:gd name="connsiteY1" fmla="*/ 59210 h 116569"/>
                <a:gd name="connsiteX2" fmla="*/ 146088 w 405287"/>
                <a:gd name="connsiteY2" fmla="*/ 98898 h 116569"/>
                <a:gd name="connsiteX3" fmla="*/ 104813 w 405287"/>
                <a:gd name="connsiteY3" fmla="*/ 56035 h 116569"/>
                <a:gd name="connsiteX4" fmla="*/ 1625 w 405287"/>
                <a:gd name="connsiteY4" fmla="*/ 65560 h 116569"/>
                <a:gd name="connsiteX5" fmla="*/ 195300 w 405287"/>
                <a:gd name="connsiteY5" fmla="*/ 97310 h 116569"/>
                <a:gd name="connsiteX6" fmla="*/ 261975 w 405287"/>
                <a:gd name="connsiteY6" fmla="*/ 87785 h 116569"/>
                <a:gd name="connsiteX7" fmla="*/ 288963 w 405287"/>
                <a:gd name="connsiteY7" fmla="*/ 116360 h 116569"/>
                <a:gd name="connsiteX8" fmla="*/ 358813 w 405287"/>
                <a:gd name="connsiteY8" fmla="*/ 70323 h 116569"/>
                <a:gd name="connsiteX9" fmla="*/ 404850 w 405287"/>
                <a:gd name="connsiteY9" fmla="*/ 60798 h 116569"/>
                <a:gd name="connsiteX10" fmla="*/ 331825 w 405287"/>
                <a:gd name="connsiteY10" fmla="*/ 57623 h 116569"/>
                <a:gd name="connsiteX11" fmla="*/ 234988 w 405287"/>
                <a:gd name="connsiteY11" fmla="*/ 32223 h 116569"/>
                <a:gd name="connsiteX12" fmla="*/ 176250 w 405287"/>
                <a:gd name="connsiteY12" fmla="*/ 473 h 11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5287" h="116569">
                  <a:moveTo>
                    <a:pt x="176250" y="473"/>
                  </a:moveTo>
                  <a:cubicBezTo>
                    <a:pt x="170165" y="4971"/>
                    <a:pt x="203502" y="42806"/>
                    <a:pt x="198475" y="59210"/>
                  </a:cubicBezTo>
                  <a:cubicBezTo>
                    <a:pt x="193448" y="75614"/>
                    <a:pt x="161698" y="99427"/>
                    <a:pt x="146088" y="98898"/>
                  </a:cubicBezTo>
                  <a:cubicBezTo>
                    <a:pt x="130478" y="98369"/>
                    <a:pt x="128890" y="61591"/>
                    <a:pt x="104813" y="56035"/>
                  </a:cubicBezTo>
                  <a:cubicBezTo>
                    <a:pt x="80736" y="50479"/>
                    <a:pt x="-13456" y="58681"/>
                    <a:pt x="1625" y="65560"/>
                  </a:cubicBezTo>
                  <a:cubicBezTo>
                    <a:pt x="16706" y="72439"/>
                    <a:pt x="151908" y="93606"/>
                    <a:pt x="195300" y="97310"/>
                  </a:cubicBezTo>
                  <a:cubicBezTo>
                    <a:pt x="238692" y="101014"/>
                    <a:pt x="246365" y="84610"/>
                    <a:pt x="261975" y="87785"/>
                  </a:cubicBezTo>
                  <a:cubicBezTo>
                    <a:pt x="277585" y="90960"/>
                    <a:pt x="272823" y="119270"/>
                    <a:pt x="288963" y="116360"/>
                  </a:cubicBezTo>
                  <a:cubicBezTo>
                    <a:pt x="305103" y="113450"/>
                    <a:pt x="339499" y="79583"/>
                    <a:pt x="358813" y="70323"/>
                  </a:cubicBezTo>
                  <a:cubicBezTo>
                    <a:pt x="378127" y="61063"/>
                    <a:pt x="409348" y="62915"/>
                    <a:pt x="404850" y="60798"/>
                  </a:cubicBezTo>
                  <a:cubicBezTo>
                    <a:pt x="400352" y="58681"/>
                    <a:pt x="360135" y="62385"/>
                    <a:pt x="331825" y="57623"/>
                  </a:cubicBezTo>
                  <a:cubicBezTo>
                    <a:pt x="303515" y="52861"/>
                    <a:pt x="258536" y="39631"/>
                    <a:pt x="234988" y="32223"/>
                  </a:cubicBezTo>
                  <a:cubicBezTo>
                    <a:pt x="211440" y="24815"/>
                    <a:pt x="182335" y="-4025"/>
                    <a:pt x="176250" y="4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8FC51763-8ED9-4EC8-9F84-1DDA93F5711B}"/>
                </a:ext>
              </a:extLst>
            </p:cNvPr>
            <p:cNvSpPr/>
            <p:nvPr/>
          </p:nvSpPr>
          <p:spPr>
            <a:xfrm>
              <a:off x="3484390" y="2987562"/>
              <a:ext cx="127943" cy="177052"/>
            </a:xfrm>
            <a:custGeom>
              <a:avLst/>
              <a:gdLst>
                <a:gd name="connsiteX0" fmla="*/ 48326 w 127943"/>
                <a:gd name="connsiteY0" fmla="*/ 3288 h 177052"/>
                <a:gd name="connsiteX1" fmla="*/ 107064 w 127943"/>
                <a:gd name="connsiteY1" fmla="*/ 89013 h 177052"/>
                <a:gd name="connsiteX2" fmla="*/ 72139 w 127943"/>
                <a:gd name="connsiteY2" fmla="*/ 169976 h 177052"/>
                <a:gd name="connsiteX3" fmla="*/ 701 w 127943"/>
                <a:gd name="connsiteY3" fmla="*/ 166801 h 177052"/>
                <a:gd name="connsiteX4" fmla="*/ 119764 w 127943"/>
                <a:gd name="connsiteY4" fmla="*/ 116001 h 177052"/>
                <a:gd name="connsiteX5" fmla="*/ 110239 w 127943"/>
                <a:gd name="connsiteY5" fmla="*/ 28688 h 177052"/>
                <a:gd name="connsiteX6" fmla="*/ 48326 w 127943"/>
                <a:gd name="connsiteY6" fmla="*/ 3288 h 177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943" h="177052">
                  <a:moveTo>
                    <a:pt x="48326" y="3288"/>
                  </a:moveTo>
                  <a:cubicBezTo>
                    <a:pt x="47797" y="13342"/>
                    <a:pt x="103095" y="61232"/>
                    <a:pt x="107064" y="89013"/>
                  </a:cubicBezTo>
                  <a:cubicBezTo>
                    <a:pt x="111033" y="116794"/>
                    <a:pt x="89866" y="157011"/>
                    <a:pt x="72139" y="169976"/>
                  </a:cubicBezTo>
                  <a:cubicBezTo>
                    <a:pt x="54412" y="182941"/>
                    <a:pt x="-7237" y="175797"/>
                    <a:pt x="701" y="166801"/>
                  </a:cubicBezTo>
                  <a:cubicBezTo>
                    <a:pt x="8638" y="157805"/>
                    <a:pt x="101508" y="139020"/>
                    <a:pt x="119764" y="116001"/>
                  </a:cubicBezTo>
                  <a:cubicBezTo>
                    <a:pt x="138020" y="92982"/>
                    <a:pt x="121616" y="49855"/>
                    <a:pt x="110239" y="28688"/>
                  </a:cubicBezTo>
                  <a:cubicBezTo>
                    <a:pt x="98862" y="7521"/>
                    <a:pt x="48855" y="-6766"/>
                    <a:pt x="48326" y="32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ED9ECD71-FAA1-48AE-9126-A6063C1FD291}"/>
                </a:ext>
              </a:extLst>
            </p:cNvPr>
            <p:cNvSpPr/>
            <p:nvPr/>
          </p:nvSpPr>
          <p:spPr>
            <a:xfrm>
              <a:off x="3531122" y="3133292"/>
              <a:ext cx="356519" cy="67212"/>
            </a:xfrm>
            <a:custGeom>
              <a:avLst/>
              <a:gdLst>
                <a:gd name="connsiteX0" fmla="*/ 1594 w 356519"/>
                <a:gd name="connsiteY0" fmla="*/ 36946 h 67212"/>
                <a:gd name="connsiteX1" fmla="*/ 58744 w 356519"/>
                <a:gd name="connsiteY1" fmla="*/ 6783 h 67212"/>
                <a:gd name="connsiteX2" fmla="*/ 139707 w 356519"/>
                <a:gd name="connsiteY2" fmla="*/ 433 h 67212"/>
                <a:gd name="connsiteX3" fmla="*/ 244482 w 356519"/>
                <a:gd name="connsiteY3" fmla="*/ 14721 h 67212"/>
                <a:gd name="connsiteX4" fmla="*/ 330207 w 356519"/>
                <a:gd name="connsiteY4" fmla="*/ 36946 h 67212"/>
                <a:gd name="connsiteX5" fmla="*/ 349257 w 356519"/>
                <a:gd name="connsiteY5" fmla="*/ 67108 h 67212"/>
                <a:gd name="connsiteX6" fmla="*/ 220669 w 356519"/>
                <a:gd name="connsiteY6" fmla="*/ 25833 h 67212"/>
                <a:gd name="connsiteX7" fmla="*/ 133357 w 356519"/>
                <a:gd name="connsiteY7" fmla="*/ 51233 h 67212"/>
                <a:gd name="connsiteX8" fmla="*/ 122244 w 356519"/>
                <a:gd name="connsiteY8" fmla="*/ 25833 h 67212"/>
                <a:gd name="connsiteX9" fmla="*/ 1594 w 356519"/>
                <a:gd name="connsiteY9" fmla="*/ 36946 h 6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519" h="67212">
                  <a:moveTo>
                    <a:pt x="1594" y="36946"/>
                  </a:moveTo>
                  <a:cubicBezTo>
                    <a:pt x="-8989" y="33771"/>
                    <a:pt x="35725" y="12868"/>
                    <a:pt x="58744" y="6783"/>
                  </a:cubicBezTo>
                  <a:cubicBezTo>
                    <a:pt x="81763" y="698"/>
                    <a:pt x="108751" y="-890"/>
                    <a:pt x="139707" y="433"/>
                  </a:cubicBezTo>
                  <a:cubicBezTo>
                    <a:pt x="170663" y="1756"/>
                    <a:pt x="212732" y="8636"/>
                    <a:pt x="244482" y="14721"/>
                  </a:cubicBezTo>
                  <a:cubicBezTo>
                    <a:pt x="276232" y="20806"/>
                    <a:pt x="312745" y="28215"/>
                    <a:pt x="330207" y="36946"/>
                  </a:cubicBezTo>
                  <a:cubicBezTo>
                    <a:pt x="347669" y="45677"/>
                    <a:pt x="367513" y="68960"/>
                    <a:pt x="349257" y="67108"/>
                  </a:cubicBezTo>
                  <a:cubicBezTo>
                    <a:pt x="331001" y="65256"/>
                    <a:pt x="256652" y="28479"/>
                    <a:pt x="220669" y="25833"/>
                  </a:cubicBezTo>
                  <a:cubicBezTo>
                    <a:pt x="184686" y="23187"/>
                    <a:pt x="149761" y="51233"/>
                    <a:pt x="133357" y="51233"/>
                  </a:cubicBezTo>
                  <a:cubicBezTo>
                    <a:pt x="116953" y="51233"/>
                    <a:pt x="142882" y="27685"/>
                    <a:pt x="122244" y="25833"/>
                  </a:cubicBezTo>
                  <a:cubicBezTo>
                    <a:pt x="101607" y="23981"/>
                    <a:pt x="12177" y="40121"/>
                    <a:pt x="1594" y="369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4B6AF153-8ABE-4768-B8FE-94347F5A3DC3}"/>
                </a:ext>
              </a:extLst>
            </p:cNvPr>
            <p:cNvSpPr/>
            <p:nvPr/>
          </p:nvSpPr>
          <p:spPr>
            <a:xfrm>
              <a:off x="3730261" y="3039190"/>
              <a:ext cx="145231" cy="42343"/>
            </a:xfrm>
            <a:custGeom>
              <a:avLst/>
              <a:gdLst>
                <a:gd name="connsiteX0" fmla="*/ 893 w 145231"/>
                <a:gd name="connsiteY0" fmla="*/ 873 h 42343"/>
                <a:gd name="connsiteX1" fmla="*/ 118368 w 145231"/>
                <a:gd name="connsiteY1" fmla="*/ 7223 h 42343"/>
                <a:gd name="connsiteX2" fmla="*/ 142180 w 145231"/>
                <a:gd name="connsiteY2" fmla="*/ 42148 h 42343"/>
                <a:gd name="connsiteX3" fmla="*/ 69155 w 145231"/>
                <a:gd name="connsiteY3" fmla="*/ 19923 h 42343"/>
                <a:gd name="connsiteX4" fmla="*/ 893 w 145231"/>
                <a:gd name="connsiteY4" fmla="*/ 873 h 4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231" h="42343">
                  <a:moveTo>
                    <a:pt x="893" y="873"/>
                  </a:moveTo>
                  <a:cubicBezTo>
                    <a:pt x="9095" y="-1244"/>
                    <a:pt x="94820" y="344"/>
                    <a:pt x="118368" y="7223"/>
                  </a:cubicBezTo>
                  <a:cubicBezTo>
                    <a:pt x="141916" y="14102"/>
                    <a:pt x="150382" y="40031"/>
                    <a:pt x="142180" y="42148"/>
                  </a:cubicBezTo>
                  <a:cubicBezTo>
                    <a:pt x="133978" y="44265"/>
                    <a:pt x="95349" y="28654"/>
                    <a:pt x="69155" y="19923"/>
                  </a:cubicBezTo>
                  <a:cubicBezTo>
                    <a:pt x="42961" y="11192"/>
                    <a:pt x="-7309" y="2990"/>
                    <a:pt x="893" y="8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F6CBC96F-5EBD-4CB9-B775-EF628D71B36F}"/>
                </a:ext>
              </a:extLst>
            </p:cNvPr>
            <p:cNvSpPr/>
            <p:nvPr/>
          </p:nvSpPr>
          <p:spPr>
            <a:xfrm>
              <a:off x="3618840" y="3020213"/>
              <a:ext cx="229752" cy="127051"/>
            </a:xfrm>
            <a:custGeom>
              <a:avLst/>
              <a:gdLst>
                <a:gd name="connsiteX0" fmla="*/ 2776 w 229752"/>
                <a:gd name="connsiteY0" fmla="*/ 800 h 127051"/>
                <a:gd name="connsiteX1" fmla="*/ 210739 w 229752"/>
                <a:gd name="connsiteY1" fmla="*/ 116687 h 127051"/>
                <a:gd name="connsiteX2" fmla="*/ 220264 w 229752"/>
                <a:gd name="connsiteY2" fmla="*/ 121450 h 127051"/>
                <a:gd name="connsiteX3" fmla="*/ 98026 w 229752"/>
                <a:gd name="connsiteY3" fmla="*/ 67475 h 127051"/>
                <a:gd name="connsiteX4" fmla="*/ 2776 w 229752"/>
                <a:gd name="connsiteY4" fmla="*/ 800 h 12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752" h="127051">
                  <a:moveTo>
                    <a:pt x="2776" y="800"/>
                  </a:moveTo>
                  <a:cubicBezTo>
                    <a:pt x="21561" y="9002"/>
                    <a:pt x="174491" y="96579"/>
                    <a:pt x="210739" y="116687"/>
                  </a:cubicBezTo>
                  <a:cubicBezTo>
                    <a:pt x="246987" y="136795"/>
                    <a:pt x="220264" y="121450"/>
                    <a:pt x="220264" y="121450"/>
                  </a:cubicBezTo>
                  <a:cubicBezTo>
                    <a:pt x="201479" y="113248"/>
                    <a:pt x="130570" y="85202"/>
                    <a:pt x="98026" y="67475"/>
                  </a:cubicBezTo>
                  <a:cubicBezTo>
                    <a:pt x="65482" y="49748"/>
                    <a:pt x="-16009" y="-7402"/>
                    <a:pt x="2776" y="8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EB333C49-BE8F-41EA-BABA-AEAA247AD3CD}"/>
                </a:ext>
              </a:extLst>
            </p:cNvPr>
            <p:cNvSpPr/>
            <p:nvPr/>
          </p:nvSpPr>
          <p:spPr>
            <a:xfrm>
              <a:off x="3899412" y="3041648"/>
              <a:ext cx="32771" cy="247898"/>
            </a:xfrm>
            <a:custGeom>
              <a:avLst/>
              <a:gdLst>
                <a:gd name="connsiteX0" fmla="*/ 17 w 32771"/>
                <a:gd name="connsiteY0" fmla="*/ 2 h 247898"/>
                <a:gd name="connsiteX1" fmla="*/ 31767 w 32771"/>
                <a:gd name="connsiteY1" fmla="*/ 123827 h 247898"/>
                <a:gd name="connsiteX2" fmla="*/ 6367 w 32771"/>
                <a:gd name="connsiteY2" fmla="*/ 246065 h 247898"/>
                <a:gd name="connsiteX3" fmla="*/ 31767 w 32771"/>
                <a:gd name="connsiteY3" fmla="*/ 192090 h 247898"/>
                <a:gd name="connsiteX4" fmla="*/ 27004 w 32771"/>
                <a:gd name="connsiteY4" fmla="*/ 120652 h 247898"/>
                <a:gd name="connsiteX5" fmla="*/ 17 w 32771"/>
                <a:gd name="connsiteY5" fmla="*/ 2 h 24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71" h="247898">
                  <a:moveTo>
                    <a:pt x="17" y="2"/>
                  </a:moveTo>
                  <a:cubicBezTo>
                    <a:pt x="811" y="531"/>
                    <a:pt x="30709" y="82817"/>
                    <a:pt x="31767" y="123827"/>
                  </a:cubicBezTo>
                  <a:cubicBezTo>
                    <a:pt x="32825" y="164837"/>
                    <a:pt x="6367" y="234688"/>
                    <a:pt x="6367" y="246065"/>
                  </a:cubicBezTo>
                  <a:cubicBezTo>
                    <a:pt x="6367" y="257442"/>
                    <a:pt x="28328" y="212992"/>
                    <a:pt x="31767" y="192090"/>
                  </a:cubicBezTo>
                  <a:cubicBezTo>
                    <a:pt x="35207" y="171188"/>
                    <a:pt x="28856" y="151873"/>
                    <a:pt x="27004" y="120652"/>
                  </a:cubicBezTo>
                  <a:cubicBezTo>
                    <a:pt x="25152" y="89431"/>
                    <a:pt x="-777" y="-527"/>
                    <a:pt x="17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40B56295-F74C-4DE7-BE6D-00B78E3C6FD1}"/>
                </a:ext>
              </a:extLst>
            </p:cNvPr>
            <p:cNvSpPr/>
            <p:nvPr/>
          </p:nvSpPr>
          <p:spPr>
            <a:xfrm>
              <a:off x="3882707" y="2424292"/>
              <a:ext cx="74219" cy="247001"/>
            </a:xfrm>
            <a:custGeom>
              <a:avLst/>
              <a:gdLst>
                <a:gd name="connsiteX0" fmla="*/ 18309 w 74219"/>
                <a:gd name="connsiteY0" fmla="*/ 1408 h 247001"/>
                <a:gd name="connsiteX1" fmla="*/ 10372 w 74219"/>
                <a:gd name="connsiteY1" fmla="*/ 129996 h 247001"/>
                <a:gd name="connsiteX2" fmla="*/ 73872 w 74219"/>
                <a:gd name="connsiteY2" fmla="*/ 239533 h 247001"/>
                <a:gd name="connsiteX3" fmla="*/ 35772 w 74219"/>
                <a:gd name="connsiteY3" fmla="*/ 225246 h 247001"/>
                <a:gd name="connsiteX4" fmla="*/ 34184 w 74219"/>
                <a:gd name="connsiteY4" fmla="*/ 128408 h 247001"/>
                <a:gd name="connsiteX5" fmla="*/ 847 w 74219"/>
                <a:gd name="connsiteY5" fmla="*/ 64908 h 247001"/>
                <a:gd name="connsiteX6" fmla="*/ 18309 w 74219"/>
                <a:gd name="connsiteY6" fmla="*/ 1408 h 247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219" h="247001">
                  <a:moveTo>
                    <a:pt x="18309" y="1408"/>
                  </a:moveTo>
                  <a:cubicBezTo>
                    <a:pt x="19896" y="12256"/>
                    <a:pt x="1111" y="90309"/>
                    <a:pt x="10372" y="129996"/>
                  </a:cubicBezTo>
                  <a:cubicBezTo>
                    <a:pt x="19633" y="169684"/>
                    <a:pt x="69639" y="223658"/>
                    <a:pt x="73872" y="239533"/>
                  </a:cubicBezTo>
                  <a:cubicBezTo>
                    <a:pt x="78105" y="255408"/>
                    <a:pt x="42387" y="243767"/>
                    <a:pt x="35772" y="225246"/>
                  </a:cubicBezTo>
                  <a:cubicBezTo>
                    <a:pt x="29157" y="206725"/>
                    <a:pt x="40005" y="155131"/>
                    <a:pt x="34184" y="128408"/>
                  </a:cubicBezTo>
                  <a:cubicBezTo>
                    <a:pt x="28363" y="101685"/>
                    <a:pt x="6139" y="84487"/>
                    <a:pt x="847" y="64908"/>
                  </a:cubicBezTo>
                  <a:cubicBezTo>
                    <a:pt x="-4445" y="45329"/>
                    <a:pt x="16722" y="-9440"/>
                    <a:pt x="18309" y="14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29B2A33D-DB2D-4894-82CE-967910199208}"/>
                </a:ext>
              </a:extLst>
            </p:cNvPr>
            <p:cNvSpPr/>
            <p:nvPr/>
          </p:nvSpPr>
          <p:spPr>
            <a:xfrm>
              <a:off x="3704088" y="2614607"/>
              <a:ext cx="408749" cy="75519"/>
            </a:xfrm>
            <a:custGeom>
              <a:avLst/>
              <a:gdLst>
                <a:gd name="connsiteX0" fmla="*/ 4841 w 408749"/>
                <a:gd name="connsiteY0" fmla="*/ 39693 h 75519"/>
                <a:gd name="connsiteX1" fmla="*/ 106441 w 408749"/>
                <a:gd name="connsiteY1" fmla="*/ 6 h 75519"/>
                <a:gd name="connsiteX2" fmla="*/ 160416 w 408749"/>
                <a:gd name="connsiteY2" fmla="*/ 36518 h 75519"/>
                <a:gd name="connsiteX3" fmla="*/ 246141 w 408749"/>
                <a:gd name="connsiteY3" fmla="*/ 41281 h 75519"/>
                <a:gd name="connsiteX4" fmla="*/ 287416 w 408749"/>
                <a:gd name="connsiteY4" fmla="*/ 22231 h 75519"/>
                <a:gd name="connsiteX5" fmla="*/ 333453 w 408749"/>
                <a:gd name="connsiteY5" fmla="*/ 19056 h 75519"/>
                <a:gd name="connsiteX6" fmla="*/ 357266 w 408749"/>
                <a:gd name="connsiteY6" fmla="*/ 33343 h 75519"/>
                <a:gd name="connsiteX7" fmla="*/ 406478 w 408749"/>
                <a:gd name="connsiteY7" fmla="*/ 73031 h 75519"/>
                <a:gd name="connsiteX8" fmla="*/ 276303 w 408749"/>
                <a:gd name="connsiteY8" fmla="*/ 68268 h 75519"/>
                <a:gd name="connsiteX9" fmla="*/ 4841 w 408749"/>
                <a:gd name="connsiteY9" fmla="*/ 39693 h 7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749" h="75519">
                  <a:moveTo>
                    <a:pt x="4841" y="39693"/>
                  </a:moveTo>
                  <a:cubicBezTo>
                    <a:pt x="-23469" y="28316"/>
                    <a:pt x="80512" y="535"/>
                    <a:pt x="106441" y="6"/>
                  </a:cubicBezTo>
                  <a:cubicBezTo>
                    <a:pt x="132370" y="-523"/>
                    <a:pt x="137133" y="29639"/>
                    <a:pt x="160416" y="36518"/>
                  </a:cubicBezTo>
                  <a:cubicBezTo>
                    <a:pt x="183699" y="43397"/>
                    <a:pt x="224974" y="43662"/>
                    <a:pt x="246141" y="41281"/>
                  </a:cubicBezTo>
                  <a:cubicBezTo>
                    <a:pt x="267308" y="38900"/>
                    <a:pt x="272864" y="25935"/>
                    <a:pt x="287416" y="22231"/>
                  </a:cubicBezTo>
                  <a:cubicBezTo>
                    <a:pt x="301968" y="18527"/>
                    <a:pt x="321811" y="17204"/>
                    <a:pt x="333453" y="19056"/>
                  </a:cubicBezTo>
                  <a:cubicBezTo>
                    <a:pt x="345095" y="20908"/>
                    <a:pt x="345095" y="24347"/>
                    <a:pt x="357266" y="33343"/>
                  </a:cubicBezTo>
                  <a:cubicBezTo>
                    <a:pt x="369437" y="42339"/>
                    <a:pt x="419972" y="67210"/>
                    <a:pt x="406478" y="73031"/>
                  </a:cubicBezTo>
                  <a:cubicBezTo>
                    <a:pt x="392984" y="78852"/>
                    <a:pt x="337686" y="73295"/>
                    <a:pt x="276303" y="68268"/>
                  </a:cubicBezTo>
                  <a:cubicBezTo>
                    <a:pt x="214920" y="63241"/>
                    <a:pt x="33151" y="51070"/>
                    <a:pt x="4841" y="396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6BF7885A-5020-4EAF-B2FD-2070D6763AFE}"/>
                </a:ext>
              </a:extLst>
            </p:cNvPr>
            <p:cNvSpPr/>
            <p:nvPr/>
          </p:nvSpPr>
          <p:spPr>
            <a:xfrm>
              <a:off x="4191529" y="2873363"/>
              <a:ext cx="101635" cy="115965"/>
            </a:xfrm>
            <a:custGeom>
              <a:avLst/>
              <a:gdLst>
                <a:gd name="connsiteX0" fmla="*/ 101600 w 101635"/>
                <a:gd name="connsiteY0" fmla="*/ 12 h 115965"/>
                <a:gd name="connsiteX1" fmla="*/ 84137 w 101635"/>
                <a:gd name="connsiteY1" fmla="*/ 85737 h 115965"/>
                <a:gd name="connsiteX2" fmla="*/ 0 w 101635"/>
                <a:gd name="connsiteY2" fmla="*/ 115900 h 115965"/>
                <a:gd name="connsiteX3" fmla="*/ 82550 w 101635"/>
                <a:gd name="connsiteY3" fmla="*/ 79387 h 115965"/>
                <a:gd name="connsiteX4" fmla="*/ 101600 w 101635"/>
                <a:gd name="connsiteY4" fmla="*/ 12 h 1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35" h="115965">
                  <a:moveTo>
                    <a:pt x="101600" y="12"/>
                  </a:moveTo>
                  <a:cubicBezTo>
                    <a:pt x="101865" y="1070"/>
                    <a:pt x="101070" y="66422"/>
                    <a:pt x="84137" y="85737"/>
                  </a:cubicBezTo>
                  <a:cubicBezTo>
                    <a:pt x="67204" y="105052"/>
                    <a:pt x="264" y="116958"/>
                    <a:pt x="0" y="115900"/>
                  </a:cubicBezTo>
                  <a:cubicBezTo>
                    <a:pt x="-265" y="114842"/>
                    <a:pt x="66675" y="93145"/>
                    <a:pt x="82550" y="79387"/>
                  </a:cubicBezTo>
                  <a:cubicBezTo>
                    <a:pt x="98425" y="65629"/>
                    <a:pt x="101335" y="-1046"/>
                    <a:pt x="101600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374E4F3C-B195-48DE-9F2B-710E7F91A8F3}"/>
                </a:ext>
              </a:extLst>
            </p:cNvPr>
            <p:cNvSpPr/>
            <p:nvPr/>
          </p:nvSpPr>
          <p:spPr>
            <a:xfrm>
              <a:off x="3705637" y="2475263"/>
              <a:ext cx="544069" cy="387067"/>
            </a:xfrm>
            <a:custGeom>
              <a:avLst/>
              <a:gdLst>
                <a:gd name="connsiteX0" fmla="*/ 2762 w 544069"/>
                <a:gd name="connsiteY0" fmla="*/ 26637 h 387067"/>
                <a:gd name="connsiteX1" fmla="*/ 292746 w 544069"/>
                <a:gd name="connsiteY1" fmla="*/ 3354 h 387067"/>
                <a:gd name="connsiteX2" fmla="*/ 413396 w 544069"/>
                <a:gd name="connsiteY2" fmla="*/ 68970 h 387067"/>
                <a:gd name="connsiteX3" fmla="*/ 540396 w 544069"/>
                <a:gd name="connsiteY3" fmla="*/ 384354 h 387067"/>
                <a:gd name="connsiteX4" fmla="*/ 493829 w 544069"/>
                <a:gd name="connsiteY4" fmla="*/ 210787 h 387067"/>
                <a:gd name="connsiteX5" fmla="*/ 330846 w 544069"/>
                <a:gd name="connsiteY5" fmla="*/ 22404 h 387067"/>
                <a:gd name="connsiteX6" fmla="*/ 155162 w 544069"/>
                <a:gd name="connsiteY6" fmla="*/ 1237 h 387067"/>
                <a:gd name="connsiteX7" fmla="*/ 2762 w 544069"/>
                <a:gd name="connsiteY7" fmla="*/ 26637 h 387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069" h="387067">
                  <a:moveTo>
                    <a:pt x="2762" y="26637"/>
                  </a:moveTo>
                  <a:cubicBezTo>
                    <a:pt x="25693" y="26990"/>
                    <a:pt x="224307" y="-3702"/>
                    <a:pt x="292746" y="3354"/>
                  </a:cubicBezTo>
                  <a:cubicBezTo>
                    <a:pt x="361185" y="10409"/>
                    <a:pt x="372121" y="5470"/>
                    <a:pt x="413396" y="68970"/>
                  </a:cubicBezTo>
                  <a:cubicBezTo>
                    <a:pt x="454671" y="132470"/>
                    <a:pt x="526991" y="360718"/>
                    <a:pt x="540396" y="384354"/>
                  </a:cubicBezTo>
                  <a:cubicBezTo>
                    <a:pt x="553801" y="407990"/>
                    <a:pt x="528754" y="271112"/>
                    <a:pt x="493829" y="210787"/>
                  </a:cubicBezTo>
                  <a:cubicBezTo>
                    <a:pt x="458904" y="150462"/>
                    <a:pt x="387290" y="57329"/>
                    <a:pt x="330846" y="22404"/>
                  </a:cubicBezTo>
                  <a:cubicBezTo>
                    <a:pt x="274402" y="-12521"/>
                    <a:pt x="204551" y="4765"/>
                    <a:pt x="155162" y="1237"/>
                  </a:cubicBezTo>
                  <a:cubicBezTo>
                    <a:pt x="105773" y="-2291"/>
                    <a:pt x="-20169" y="26284"/>
                    <a:pt x="2762" y="266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4B8E157D-5DDD-4574-AD38-D53C322F2449}"/>
                </a:ext>
              </a:extLst>
            </p:cNvPr>
            <p:cNvSpPr/>
            <p:nvPr/>
          </p:nvSpPr>
          <p:spPr>
            <a:xfrm>
              <a:off x="3272633" y="2502441"/>
              <a:ext cx="305810" cy="184336"/>
            </a:xfrm>
            <a:custGeom>
              <a:avLst/>
              <a:gdLst>
                <a:gd name="connsiteX0" fmla="*/ 1850 w 305810"/>
                <a:gd name="connsiteY0" fmla="*/ 113759 h 184336"/>
                <a:gd name="connsiteX1" fmla="*/ 190233 w 305810"/>
                <a:gd name="connsiteY1" fmla="*/ 12159 h 184336"/>
                <a:gd name="connsiteX2" fmla="*/ 304533 w 305810"/>
                <a:gd name="connsiteY2" fmla="*/ 39676 h 184336"/>
                <a:gd name="connsiteX3" fmla="*/ 251616 w 305810"/>
                <a:gd name="connsiteY3" fmla="*/ 173026 h 184336"/>
                <a:gd name="connsiteX4" fmla="*/ 251616 w 305810"/>
                <a:gd name="connsiteY4" fmla="*/ 164559 h 184336"/>
                <a:gd name="connsiteX5" fmla="*/ 302416 w 305810"/>
                <a:gd name="connsiteY5" fmla="*/ 62959 h 184336"/>
                <a:gd name="connsiteX6" fmla="*/ 198700 w 305810"/>
                <a:gd name="connsiteY6" fmla="*/ 3692 h 184336"/>
                <a:gd name="connsiteX7" fmla="*/ 99216 w 305810"/>
                <a:gd name="connsiteY7" fmla="*/ 16392 h 184336"/>
                <a:gd name="connsiteX8" fmla="*/ 1850 w 305810"/>
                <a:gd name="connsiteY8" fmla="*/ 113759 h 18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810" h="184336">
                  <a:moveTo>
                    <a:pt x="1850" y="113759"/>
                  </a:moveTo>
                  <a:cubicBezTo>
                    <a:pt x="17019" y="113054"/>
                    <a:pt x="139786" y="24506"/>
                    <a:pt x="190233" y="12159"/>
                  </a:cubicBezTo>
                  <a:cubicBezTo>
                    <a:pt x="240680" y="-188"/>
                    <a:pt x="294303" y="12865"/>
                    <a:pt x="304533" y="39676"/>
                  </a:cubicBezTo>
                  <a:cubicBezTo>
                    <a:pt x="314763" y="66487"/>
                    <a:pt x="260436" y="152212"/>
                    <a:pt x="251616" y="173026"/>
                  </a:cubicBezTo>
                  <a:cubicBezTo>
                    <a:pt x="242797" y="193840"/>
                    <a:pt x="243149" y="182903"/>
                    <a:pt x="251616" y="164559"/>
                  </a:cubicBezTo>
                  <a:cubicBezTo>
                    <a:pt x="260083" y="146215"/>
                    <a:pt x="311235" y="89770"/>
                    <a:pt x="302416" y="62959"/>
                  </a:cubicBezTo>
                  <a:cubicBezTo>
                    <a:pt x="293597" y="36148"/>
                    <a:pt x="232567" y="11453"/>
                    <a:pt x="198700" y="3692"/>
                  </a:cubicBezTo>
                  <a:cubicBezTo>
                    <a:pt x="164833" y="-4069"/>
                    <a:pt x="129555" y="517"/>
                    <a:pt x="99216" y="16392"/>
                  </a:cubicBezTo>
                  <a:cubicBezTo>
                    <a:pt x="68877" y="32267"/>
                    <a:pt x="-13319" y="114464"/>
                    <a:pt x="1850" y="113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FDF1FAFE-4CD1-433C-84A0-4B884A77DCE5}"/>
                </a:ext>
              </a:extLst>
            </p:cNvPr>
            <p:cNvSpPr/>
            <p:nvPr/>
          </p:nvSpPr>
          <p:spPr>
            <a:xfrm>
              <a:off x="3621297" y="2520816"/>
              <a:ext cx="169933" cy="70532"/>
            </a:xfrm>
            <a:custGeom>
              <a:avLst/>
              <a:gdLst>
                <a:gd name="connsiteX0" fmla="*/ 319 w 169933"/>
                <a:gd name="connsiteY0" fmla="*/ 134 h 70532"/>
                <a:gd name="connsiteX1" fmla="*/ 93452 w 169933"/>
                <a:gd name="connsiteY1" fmla="*/ 65751 h 70532"/>
                <a:gd name="connsiteX2" fmla="*/ 169652 w 169933"/>
                <a:gd name="connsiteY2" fmla="*/ 63634 h 70532"/>
                <a:gd name="connsiteX3" fmla="*/ 65936 w 169933"/>
                <a:gd name="connsiteY3" fmla="*/ 48817 h 70532"/>
                <a:gd name="connsiteX4" fmla="*/ 319 w 169933"/>
                <a:gd name="connsiteY4" fmla="*/ 134 h 7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33" h="70532">
                  <a:moveTo>
                    <a:pt x="319" y="134"/>
                  </a:moveTo>
                  <a:cubicBezTo>
                    <a:pt x="4905" y="2956"/>
                    <a:pt x="65230" y="55168"/>
                    <a:pt x="93452" y="65751"/>
                  </a:cubicBezTo>
                  <a:cubicBezTo>
                    <a:pt x="121674" y="76334"/>
                    <a:pt x="174238" y="66456"/>
                    <a:pt x="169652" y="63634"/>
                  </a:cubicBezTo>
                  <a:cubicBezTo>
                    <a:pt x="165066" y="60812"/>
                    <a:pt x="90278" y="57989"/>
                    <a:pt x="65936" y="48817"/>
                  </a:cubicBezTo>
                  <a:cubicBezTo>
                    <a:pt x="41594" y="39645"/>
                    <a:pt x="-4267" y="-2688"/>
                    <a:pt x="319" y="1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851B2FDA-D594-4C2E-9731-8EBA86842FAB}"/>
                </a:ext>
              </a:extLst>
            </p:cNvPr>
            <p:cNvSpPr/>
            <p:nvPr/>
          </p:nvSpPr>
          <p:spPr>
            <a:xfrm>
              <a:off x="3301617" y="2609246"/>
              <a:ext cx="218753" cy="120473"/>
            </a:xfrm>
            <a:custGeom>
              <a:avLst/>
              <a:gdLst>
                <a:gd name="connsiteX0" fmla="*/ 13082 w 218753"/>
                <a:gd name="connsiteY0" fmla="*/ 604 h 120473"/>
                <a:gd name="connsiteX1" fmla="*/ 70232 w 218753"/>
                <a:gd name="connsiteY1" fmla="*/ 114904 h 120473"/>
                <a:gd name="connsiteX2" fmla="*/ 218399 w 218753"/>
                <a:gd name="connsiteY2" fmla="*/ 102204 h 120473"/>
                <a:gd name="connsiteX3" fmla="*/ 23666 w 218753"/>
                <a:gd name="connsiteY3" fmla="*/ 97971 h 120473"/>
                <a:gd name="connsiteX4" fmla="*/ 2499 w 218753"/>
                <a:gd name="connsiteY4" fmla="*/ 70454 h 120473"/>
                <a:gd name="connsiteX5" fmla="*/ 13082 w 218753"/>
                <a:gd name="connsiteY5" fmla="*/ 604 h 12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53" h="120473">
                  <a:moveTo>
                    <a:pt x="13082" y="604"/>
                  </a:moveTo>
                  <a:cubicBezTo>
                    <a:pt x="24371" y="8012"/>
                    <a:pt x="36013" y="97971"/>
                    <a:pt x="70232" y="114904"/>
                  </a:cubicBezTo>
                  <a:cubicBezTo>
                    <a:pt x="104452" y="131837"/>
                    <a:pt x="226160" y="105026"/>
                    <a:pt x="218399" y="102204"/>
                  </a:cubicBezTo>
                  <a:cubicBezTo>
                    <a:pt x="210638" y="99382"/>
                    <a:pt x="59649" y="103263"/>
                    <a:pt x="23666" y="97971"/>
                  </a:cubicBezTo>
                  <a:cubicBezTo>
                    <a:pt x="-12317" y="92679"/>
                    <a:pt x="8496" y="84918"/>
                    <a:pt x="2499" y="70454"/>
                  </a:cubicBezTo>
                  <a:cubicBezTo>
                    <a:pt x="-3498" y="55990"/>
                    <a:pt x="1793" y="-6804"/>
                    <a:pt x="13082" y="6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5D216E70-A4D7-4627-B4F1-F6330BAC8C8B}"/>
                </a:ext>
              </a:extLst>
            </p:cNvPr>
            <p:cNvSpPr/>
            <p:nvPr/>
          </p:nvSpPr>
          <p:spPr>
            <a:xfrm>
              <a:off x="3894665" y="3290183"/>
              <a:ext cx="188417" cy="61048"/>
            </a:xfrm>
            <a:custGeom>
              <a:avLst/>
              <a:gdLst>
                <a:gd name="connsiteX0" fmla="*/ 1 w 188417"/>
                <a:gd name="connsiteY0" fmla="*/ 11817 h 61048"/>
                <a:gd name="connsiteX1" fmla="*/ 110068 w 188417"/>
                <a:gd name="connsiteY1" fmla="*/ 5467 h 61048"/>
                <a:gd name="connsiteX2" fmla="*/ 162984 w 188417"/>
                <a:gd name="connsiteY2" fmla="*/ 1234 h 61048"/>
                <a:gd name="connsiteX3" fmla="*/ 169334 w 188417"/>
                <a:gd name="connsiteY3" fmla="*/ 28750 h 61048"/>
                <a:gd name="connsiteX4" fmla="*/ 118534 w 188417"/>
                <a:gd name="connsiteY4" fmla="*/ 35100 h 61048"/>
                <a:gd name="connsiteX5" fmla="*/ 188384 w 188417"/>
                <a:gd name="connsiteY5" fmla="*/ 58384 h 61048"/>
                <a:gd name="connsiteX6" fmla="*/ 107951 w 188417"/>
                <a:gd name="connsiteY6" fmla="*/ 56267 h 61048"/>
                <a:gd name="connsiteX7" fmla="*/ 1 w 188417"/>
                <a:gd name="connsiteY7" fmla="*/ 11817 h 61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417" h="61048">
                  <a:moveTo>
                    <a:pt x="1" y="11817"/>
                  </a:moveTo>
                  <a:cubicBezTo>
                    <a:pt x="354" y="3350"/>
                    <a:pt x="82904" y="7231"/>
                    <a:pt x="110068" y="5467"/>
                  </a:cubicBezTo>
                  <a:cubicBezTo>
                    <a:pt x="137232" y="3703"/>
                    <a:pt x="153106" y="-2647"/>
                    <a:pt x="162984" y="1234"/>
                  </a:cubicBezTo>
                  <a:cubicBezTo>
                    <a:pt x="172862" y="5114"/>
                    <a:pt x="176742" y="23106"/>
                    <a:pt x="169334" y="28750"/>
                  </a:cubicBezTo>
                  <a:cubicBezTo>
                    <a:pt x="161926" y="34394"/>
                    <a:pt x="115359" y="30161"/>
                    <a:pt x="118534" y="35100"/>
                  </a:cubicBezTo>
                  <a:cubicBezTo>
                    <a:pt x="121709" y="40039"/>
                    <a:pt x="190148" y="54856"/>
                    <a:pt x="188384" y="58384"/>
                  </a:cubicBezTo>
                  <a:cubicBezTo>
                    <a:pt x="186620" y="61912"/>
                    <a:pt x="134409" y="62617"/>
                    <a:pt x="107951" y="56267"/>
                  </a:cubicBezTo>
                  <a:cubicBezTo>
                    <a:pt x="81493" y="49917"/>
                    <a:pt x="-352" y="20284"/>
                    <a:pt x="1" y="118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F537870D-5EDC-4222-8525-5BEE930C6E0D}"/>
                </a:ext>
              </a:extLst>
            </p:cNvPr>
            <p:cNvSpPr/>
            <p:nvPr/>
          </p:nvSpPr>
          <p:spPr>
            <a:xfrm>
              <a:off x="4017422" y="3109379"/>
              <a:ext cx="101930" cy="383177"/>
            </a:xfrm>
            <a:custGeom>
              <a:avLst/>
              <a:gdLst>
                <a:gd name="connsiteX0" fmla="*/ 11 w 101930"/>
                <a:gd name="connsiteY0" fmla="*/ 4 h 383177"/>
                <a:gd name="connsiteX1" fmla="*/ 44461 w 101930"/>
                <a:gd name="connsiteY1" fmla="*/ 122771 h 383177"/>
                <a:gd name="connsiteX2" fmla="*/ 93144 w 101930"/>
                <a:gd name="connsiteY2" fmla="*/ 160871 h 383177"/>
                <a:gd name="connsiteX3" fmla="*/ 99494 w 101930"/>
                <a:gd name="connsiteY3" fmla="*/ 289988 h 383177"/>
                <a:gd name="connsiteX4" fmla="*/ 65627 w 101930"/>
                <a:gd name="connsiteY4" fmla="*/ 383121 h 383177"/>
                <a:gd name="connsiteX5" fmla="*/ 80444 w 101930"/>
                <a:gd name="connsiteY5" fmla="*/ 277288 h 383177"/>
                <a:gd name="connsiteX6" fmla="*/ 40227 w 101930"/>
                <a:gd name="connsiteY6" fmla="*/ 118538 h 383177"/>
                <a:gd name="connsiteX7" fmla="*/ 11 w 101930"/>
                <a:gd name="connsiteY7" fmla="*/ 4 h 38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930" h="383177">
                  <a:moveTo>
                    <a:pt x="11" y="4"/>
                  </a:moveTo>
                  <a:cubicBezTo>
                    <a:pt x="717" y="709"/>
                    <a:pt x="28939" y="95960"/>
                    <a:pt x="44461" y="122771"/>
                  </a:cubicBezTo>
                  <a:cubicBezTo>
                    <a:pt x="59983" y="149582"/>
                    <a:pt x="83972" y="133002"/>
                    <a:pt x="93144" y="160871"/>
                  </a:cubicBezTo>
                  <a:cubicBezTo>
                    <a:pt x="102316" y="188741"/>
                    <a:pt x="104080" y="252946"/>
                    <a:pt x="99494" y="289988"/>
                  </a:cubicBezTo>
                  <a:cubicBezTo>
                    <a:pt x="94908" y="327030"/>
                    <a:pt x="68802" y="385238"/>
                    <a:pt x="65627" y="383121"/>
                  </a:cubicBezTo>
                  <a:cubicBezTo>
                    <a:pt x="62452" y="381004"/>
                    <a:pt x="84677" y="321385"/>
                    <a:pt x="80444" y="277288"/>
                  </a:cubicBezTo>
                  <a:cubicBezTo>
                    <a:pt x="76211" y="233191"/>
                    <a:pt x="49399" y="160166"/>
                    <a:pt x="40227" y="118538"/>
                  </a:cubicBezTo>
                  <a:cubicBezTo>
                    <a:pt x="31055" y="76910"/>
                    <a:pt x="-695" y="-701"/>
                    <a:pt x="11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94AA4507-E1DA-43F0-B97D-10EC5EA3FB11}"/>
                </a:ext>
              </a:extLst>
            </p:cNvPr>
            <p:cNvSpPr/>
            <p:nvPr/>
          </p:nvSpPr>
          <p:spPr>
            <a:xfrm>
              <a:off x="3793676" y="3502167"/>
              <a:ext cx="269029" cy="403099"/>
            </a:xfrm>
            <a:custGeom>
              <a:avLst/>
              <a:gdLst>
                <a:gd name="connsiteX0" fmla="*/ 261857 w 269029"/>
                <a:gd name="connsiteY0" fmla="*/ 5150 h 403099"/>
                <a:gd name="connsiteX1" fmla="*/ 255507 w 269029"/>
                <a:gd name="connsiteY1" fmla="*/ 204116 h 403099"/>
                <a:gd name="connsiteX2" fmla="*/ 100990 w 269029"/>
                <a:gd name="connsiteY2" fmla="*/ 261266 h 403099"/>
                <a:gd name="connsiteX3" fmla="*/ 7857 w 269029"/>
                <a:gd name="connsiteY3" fmla="*/ 329000 h 403099"/>
                <a:gd name="connsiteX4" fmla="*/ 9973 w 269029"/>
                <a:gd name="connsiteY4" fmla="*/ 403083 h 403099"/>
                <a:gd name="connsiteX5" fmla="*/ 50190 w 269029"/>
                <a:gd name="connsiteY5" fmla="*/ 322650 h 403099"/>
                <a:gd name="connsiteX6" fmla="*/ 105223 w 269029"/>
                <a:gd name="connsiteY6" fmla="*/ 290900 h 403099"/>
                <a:gd name="connsiteX7" fmla="*/ 215290 w 269029"/>
                <a:gd name="connsiteY7" fmla="*/ 259150 h 403099"/>
                <a:gd name="connsiteX8" fmla="*/ 240690 w 269029"/>
                <a:gd name="connsiteY8" fmla="*/ 178716 h 403099"/>
                <a:gd name="connsiteX9" fmla="*/ 261857 w 269029"/>
                <a:gd name="connsiteY9" fmla="*/ 66533 h 403099"/>
                <a:gd name="connsiteX10" fmla="*/ 261857 w 269029"/>
                <a:gd name="connsiteY10" fmla="*/ 5150 h 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9029" h="403099">
                  <a:moveTo>
                    <a:pt x="261857" y="5150"/>
                  </a:moveTo>
                  <a:cubicBezTo>
                    <a:pt x="260799" y="28080"/>
                    <a:pt x="282318" y="161430"/>
                    <a:pt x="255507" y="204116"/>
                  </a:cubicBezTo>
                  <a:cubicBezTo>
                    <a:pt x="228696" y="246802"/>
                    <a:pt x="142265" y="240452"/>
                    <a:pt x="100990" y="261266"/>
                  </a:cubicBezTo>
                  <a:cubicBezTo>
                    <a:pt x="59715" y="282080"/>
                    <a:pt x="23026" y="305364"/>
                    <a:pt x="7857" y="329000"/>
                  </a:cubicBezTo>
                  <a:cubicBezTo>
                    <a:pt x="-7312" y="352636"/>
                    <a:pt x="2918" y="404141"/>
                    <a:pt x="9973" y="403083"/>
                  </a:cubicBezTo>
                  <a:cubicBezTo>
                    <a:pt x="17028" y="402025"/>
                    <a:pt x="34315" y="341347"/>
                    <a:pt x="50190" y="322650"/>
                  </a:cubicBezTo>
                  <a:cubicBezTo>
                    <a:pt x="66065" y="303953"/>
                    <a:pt x="77706" y="301483"/>
                    <a:pt x="105223" y="290900"/>
                  </a:cubicBezTo>
                  <a:cubicBezTo>
                    <a:pt x="132740" y="280317"/>
                    <a:pt x="192712" y="277847"/>
                    <a:pt x="215290" y="259150"/>
                  </a:cubicBezTo>
                  <a:cubicBezTo>
                    <a:pt x="237868" y="240453"/>
                    <a:pt x="232929" y="210819"/>
                    <a:pt x="240690" y="178716"/>
                  </a:cubicBezTo>
                  <a:cubicBezTo>
                    <a:pt x="248451" y="146613"/>
                    <a:pt x="257977" y="91227"/>
                    <a:pt x="261857" y="66533"/>
                  </a:cubicBezTo>
                  <a:cubicBezTo>
                    <a:pt x="265737" y="41839"/>
                    <a:pt x="262915" y="-17780"/>
                    <a:pt x="261857" y="51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1C1ABD49-59E5-4407-8D11-011847DE88F4}"/>
                </a:ext>
              </a:extLst>
            </p:cNvPr>
            <p:cNvSpPr/>
            <p:nvPr/>
          </p:nvSpPr>
          <p:spPr>
            <a:xfrm>
              <a:off x="3819606" y="3320571"/>
              <a:ext cx="81416" cy="288708"/>
            </a:xfrm>
            <a:custGeom>
              <a:avLst/>
              <a:gdLst>
                <a:gd name="connsiteX0" fmla="*/ 81410 w 81416"/>
                <a:gd name="connsiteY0" fmla="*/ 6829 h 288708"/>
                <a:gd name="connsiteX1" fmla="*/ 53893 w 81416"/>
                <a:gd name="connsiteY1" fmla="*/ 222729 h 288708"/>
                <a:gd name="connsiteX2" fmla="*/ 977 w 81416"/>
                <a:gd name="connsiteY2" fmla="*/ 288346 h 288708"/>
                <a:gd name="connsiteX3" fmla="*/ 20027 w 81416"/>
                <a:gd name="connsiteY3" fmla="*/ 201562 h 288708"/>
                <a:gd name="connsiteX4" fmla="*/ 26377 w 81416"/>
                <a:gd name="connsiteY4" fmla="*/ 125362 h 288708"/>
                <a:gd name="connsiteX5" fmla="*/ 51777 w 81416"/>
                <a:gd name="connsiteY5" fmla="*/ 59746 h 288708"/>
                <a:gd name="connsiteX6" fmla="*/ 81410 w 81416"/>
                <a:gd name="connsiteY6" fmla="*/ 6829 h 28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416" h="288708">
                  <a:moveTo>
                    <a:pt x="81410" y="6829"/>
                  </a:moveTo>
                  <a:cubicBezTo>
                    <a:pt x="81763" y="33993"/>
                    <a:pt x="67299" y="175809"/>
                    <a:pt x="53893" y="222729"/>
                  </a:cubicBezTo>
                  <a:cubicBezTo>
                    <a:pt x="40487" y="269649"/>
                    <a:pt x="6621" y="291874"/>
                    <a:pt x="977" y="288346"/>
                  </a:cubicBezTo>
                  <a:cubicBezTo>
                    <a:pt x="-4667" y="284818"/>
                    <a:pt x="15794" y="228726"/>
                    <a:pt x="20027" y="201562"/>
                  </a:cubicBezTo>
                  <a:cubicBezTo>
                    <a:pt x="24260" y="174398"/>
                    <a:pt x="21085" y="148998"/>
                    <a:pt x="26377" y="125362"/>
                  </a:cubicBezTo>
                  <a:cubicBezTo>
                    <a:pt x="31669" y="101726"/>
                    <a:pt x="44369" y="78443"/>
                    <a:pt x="51777" y="59746"/>
                  </a:cubicBezTo>
                  <a:cubicBezTo>
                    <a:pt x="59185" y="41049"/>
                    <a:pt x="81057" y="-20335"/>
                    <a:pt x="81410" y="68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53AC1496-510D-46C1-8F42-D6C54704BB87}"/>
                </a:ext>
              </a:extLst>
            </p:cNvPr>
            <p:cNvSpPr/>
            <p:nvPr/>
          </p:nvSpPr>
          <p:spPr>
            <a:xfrm>
              <a:off x="3664805" y="3327215"/>
              <a:ext cx="175776" cy="90413"/>
            </a:xfrm>
            <a:custGeom>
              <a:avLst/>
              <a:gdLst>
                <a:gd name="connsiteX0" fmla="*/ 3378 w 175776"/>
                <a:gd name="connsiteY0" fmla="*/ 185 h 90413"/>
                <a:gd name="connsiteX1" fmla="*/ 52061 w 175776"/>
                <a:gd name="connsiteY1" fmla="*/ 27702 h 90413"/>
                <a:gd name="connsiteX2" fmla="*/ 157894 w 175776"/>
                <a:gd name="connsiteY2" fmla="*/ 89085 h 90413"/>
                <a:gd name="connsiteX3" fmla="*/ 166361 w 175776"/>
                <a:gd name="connsiteY3" fmla="*/ 67918 h 90413"/>
                <a:gd name="connsiteX4" fmla="*/ 166361 w 175776"/>
                <a:gd name="connsiteY4" fmla="*/ 44635 h 90413"/>
                <a:gd name="connsiteX5" fmla="*/ 3378 w 175776"/>
                <a:gd name="connsiteY5" fmla="*/ 185 h 90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776" h="90413">
                  <a:moveTo>
                    <a:pt x="3378" y="185"/>
                  </a:moveTo>
                  <a:cubicBezTo>
                    <a:pt x="-15672" y="-2637"/>
                    <a:pt x="52061" y="27702"/>
                    <a:pt x="52061" y="27702"/>
                  </a:cubicBezTo>
                  <a:cubicBezTo>
                    <a:pt x="77814" y="42519"/>
                    <a:pt x="138844" y="82382"/>
                    <a:pt x="157894" y="89085"/>
                  </a:cubicBezTo>
                  <a:cubicBezTo>
                    <a:pt x="176944" y="95788"/>
                    <a:pt x="164950" y="75326"/>
                    <a:pt x="166361" y="67918"/>
                  </a:cubicBezTo>
                  <a:cubicBezTo>
                    <a:pt x="167772" y="60510"/>
                    <a:pt x="186822" y="55218"/>
                    <a:pt x="166361" y="44635"/>
                  </a:cubicBezTo>
                  <a:cubicBezTo>
                    <a:pt x="145900" y="34052"/>
                    <a:pt x="22428" y="3007"/>
                    <a:pt x="3378" y="1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77E44763-DFF7-4AE1-833E-8B2A62DE2B27}"/>
                </a:ext>
              </a:extLst>
            </p:cNvPr>
            <p:cNvSpPr/>
            <p:nvPr/>
          </p:nvSpPr>
          <p:spPr>
            <a:xfrm>
              <a:off x="3407200" y="3456843"/>
              <a:ext cx="438499" cy="172462"/>
            </a:xfrm>
            <a:custGeom>
              <a:avLst/>
              <a:gdLst>
                <a:gd name="connsiteX0" fmla="*/ 208066 w 438499"/>
                <a:gd name="connsiteY0" fmla="*/ 1790 h 172462"/>
                <a:gd name="connsiteX1" fmla="*/ 417616 w 438499"/>
                <a:gd name="connsiteY1" fmla="*/ 80107 h 172462"/>
                <a:gd name="connsiteX2" fmla="*/ 404916 w 438499"/>
                <a:gd name="connsiteY2" fmla="*/ 124557 h 172462"/>
                <a:gd name="connsiteX3" fmla="*/ 186899 w 438499"/>
                <a:gd name="connsiteY3" fmla="*/ 77990 h 172462"/>
                <a:gd name="connsiteX4" fmla="*/ 127633 w 438499"/>
                <a:gd name="connsiteY4" fmla="*/ 71640 h 172462"/>
                <a:gd name="connsiteX5" fmla="*/ 203833 w 438499"/>
                <a:gd name="connsiteY5" fmla="*/ 154190 h 172462"/>
                <a:gd name="connsiteX6" fmla="*/ 165733 w 438499"/>
                <a:gd name="connsiteY6" fmla="*/ 171124 h 172462"/>
                <a:gd name="connsiteX7" fmla="*/ 34499 w 438499"/>
                <a:gd name="connsiteY7" fmla="*/ 130907 h 172462"/>
                <a:gd name="connsiteX8" fmla="*/ 9099 w 438499"/>
                <a:gd name="connsiteY8" fmla="*/ 84340 h 172462"/>
                <a:gd name="connsiteX9" fmla="*/ 165733 w 438499"/>
                <a:gd name="connsiteY9" fmla="*/ 29307 h 172462"/>
                <a:gd name="connsiteX10" fmla="*/ 208066 w 438499"/>
                <a:gd name="connsiteY10" fmla="*/ 1790 h 17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8499" h="172462">
                  <a:moveTo>
                    <a:pt x="208066" y="1790"/>
                  </a:moveTo>
                  <a:cubicBezTo>
                    <a:pt x="250047" y="10257"/>
                    <a:pt x="384808" y="59646"/>
                    <a:pt x="417616" y="80107"/>
                  </a:cubicBezTo>
                  <a:cubicBezTo>
                    <a:pt x="450424" y="100568"/>
                    <a:pt x="443369" y="124910"/>
                    <a:pt x="404916" y="124557"/>
                  </a:cubicBezTo>
                  <a:cubicBezTo>
                    <a:pt x="366463" y="124204"/>
                    <a:pt x="233113" y="86809"/>
                    <a:pt x="186899" y="77990"/>
                  </a:cubicBezTo>
                  <a:cubicBezTo>
                    <a:pt x="140685" y="69171"/>
                    <a:pt x="124811" y="58940"/>
                    <a:pt x="127633" y="71640"/>
                  </a:cubicBezTo>
                  <a:cubicBezTo>
                    <a:pt x="130455" y="84340"/>
                    <a:pt x="197483" y="137609"/>
                    <a:pt x="203833" y="154190"/>
                  </a:cubicBezTo>
                  <a:cubicBezTo>
                    <a:pt x="210183" y="170771"/>
                    <a:pt x="193955" y="175004"/>
                    <a:pt x="165733" y="171124"/>
                  </a:cubicBezTo>
                  <a:cubicBezTo>
                    <a:pt x="137511" y="167244"/>
                    <a:pt x="60605" y="145371"/>
                    <a:pt x="34499" y="130907"/>
                  </a:cubicBezTo>
                  <a:cubicBezTo>
                    <a:pt x="8393" y="116443"/>
                    <a:pt x="-12773" y="101273"/>
                    <a:pt x="9099" y="84340"/>
                  </a:cubicBezTo>
                  <a:cubicBezTo>
                    <a:pt x="30971" y="67407"/>
                    <a:pt x="136452" y="41654"/>
                    <a:pt x="165733" y="29307"/>
                  </a:cubicBezTo>
                  <a:cubicBezTo>
                    <a:pt x="195014" y="16960"/>
                    <a:pt x="166085" y="-6677"/>
                    <a:pt x="208066" y="17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63DC15E3-7C9F-4BB2-810B-5286B5C9D75C}"/>
                </a:ext>
              </a:extLst>
            </p:cNvPr>
            <p:cNvSpPr/>
            <p:nvPr/>
          </p:nvSpPr>
          <p:spPr>
            <a:xfrm>
              <a:off x="3298673" y="2783701"/>
              <a:ext cx="237431" cy="215949"/>
            </a:xfrm>
            <a:custGeom>
              <a:avLst/>
              <a:gdLst>
                <a:gd name="connsiteX0" fmla="*/ 200176 w 237431"/>
                <a:gd name="connsiteY0" fmla="*/ 1832 h 215949"/>
                <a:gd name="connsiteX1" fmla="*/ 22376 w 237431"/>
                <a:gd name="connsiteY1" fmla="*/ 12416 h 215949"/>
                <a:gd name="connsiteX2" fmla="*/ 13910 w 237431"/>
                <a:gd name="connsiteY2" fmla="*/ 107666 h 215949"/>
                <a:gd name="connsiteX3" fmla="*/ 126093 w 237431"/>
                <a:gd name="connsiteY3" fmla="*/ 196566 h 215949"/>
                <a:gd name="connsiteX4" fmla="*/ 236160 w 237431"/>
                <a:gd name="connsiteY4" fmla="*/ 215616 h 215949"/>
                <a:gd name="connsiteX5" fmla="*/ 49893 w 237431"/>
                <a:gd name="connsiteY5" fmla="*/ 188099 h 215949"/>
                <a:gd name="connsiteX6" fmla="*/ 30843 w 237431"/>
                <a:gd name="connsiteY6" fmla="*/ 82266 h 215949"/>
                <a:gd name="connsiteX7" fmla="*/ 138793 w 237431"/>
                <a:gd name="connsiteY7" fmla="*/ 18766 h 215949"/>
                <a:gd name="connsiteX8" fmla="*/ 200176 w 237431"/>
                <a:gd name="connsiteY8" fmla="*/ 1832 h 21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431" h="215949">
                  <a:moveTo>
                    <a:pt x="200176" y="1832"/>
                  </a:moveTo>
                  <a:cubicBezTo>
                    <a:pt x="180773" y="774"/>
                    <a:pt x="53420" y="-5223"/>
                    <a:pt x="22376" y="12416"/>
                  </a:cubicBezTo>
                  <a:cubicBezTo>
                    <a:pt x="-8668" y="30055"/>
                    <a:pt x="-3376" y="76974"/>
                    <a:pt x="13910" y="107666"/>
                  </a:cubicBezTo>
                  <a:cubicBezTo>
                    <a:pt x="31196" y="138358"/>
                    <a:pt x="89051" y="178574"/>
                    <a:pt x="126093" y="196566"/>
                  </a:cubicBezTo>
                  <a:cubicBezTo>
                    <a:pt x="163135" y="214558"/>
                    <a:pt x="248860" y="217027"/>
                    <a:pt x="236160" y="215616"/>
                  </a:cubicBezTo>
                  <a:cubicBezTo>
                    <a:pt x="223460" y="214205"/>
                    <a:pt x="84113" y="210324"/>
                    <a:pt x="49893" y="188099"/>
                  </a:cubicBezTo>
                  <a:cubicBezTo>
                    <a:pt x="15673" y="165874"/>
                    <a:pt x="16026" y="110488"/>
                    <a:pt x="30843" y="82266"/>
                  </a:cubicBezTo>
                  <a:cubicBezTo>
                    <a:pt x="45660" y="54044"/>
                    <a:pt x="104926" y="34288"/>
                    <a:pt x="138793" y="18766"/>
                  </a:cubicBezTo>
                  <a:cubicBezTo>
                    <a:pt x="172660" y="3244"/>
                    <a:pt x="219579" y="2890"/>
                    <a:pt x="200176" y="18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A11F94AB-8F30-409C-AD4F-B9D913F9910B}"/>
                </a:ext>
              </a:extLst>
            </p:cNvPr>
            <p:cNvSpPr/>
            <p:nvPr/>
          </p:nvSpPr>
          <p:spPr>
            <a:xfrm>
              <a:off x="3306622" y="2991863"/>
              <a:ext cx="222035" cy="189050"/>
            </a:xfrm>
            <a:custGeom>
              <a:avLst/>
              <a:gdLst>
                <a:gd name="connsiteX0" fmla="*/ 221861 w 222035"/>
                <a:gd name="connsiteY0" fmla="*/ 7454 h 189050"/>
                <a:gd name="connsiteX1" fmla="*/ 75811 w 222035"/>
                <a:gd name="connsiteY1" fmla="*/ 15920 h 189050"/>
                <a:gd name="connsiteX2" fmla="*/ 44061 w 222035"/>
                <a:gd name="connsiteY2" fmla="*/ 121754 h 189050"/>
                <a:gd name="connsiteX3" fmla="*/ 152011 w 222035"/>
                <a:gd name="connsiteY3" fmla="*/ 187370 h 189050"/>
                <a:gd name="connsiteX4" fmla="*/ 73694 w 222035"/>
                <a:gd name="connsiteY4" fmla="*/ 164087 h 189050"/>
                <a:gd name="connsiteX5" fmla="*/ 5961 w 222035"/>
                <a:gd name="connsiteY5" fmla="*/ 104820 h 189050"/>
                <a:gd name="connsiteX6" fmla="*/ 14427 w 222035"/>
                <a:gd name="connsiteY6" fmla="*/ 68837 h 189050"/>
                <a:gd name="connsiteX7" fmla="*/ 103327 w 222035"/>
                <a:gd name="connsiteY7" fmla="*/ 5337 h 189050"/>
                <a:gd name="connsiteX8" fmla="*/ 221861 w 222035"/>
                <a:gd name="connsiteY8" fmla="*/ 7454 h 18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035" h="189050">
                  <a:moveTo>
                    <a:pt x="221861" y="7454"/>
                  </a:moveTo>
                  <a:cubicBezTo>
                    <a:pt x="217275" y="9218"/>
                    <a:pt x="105444" y="-3130"/>
                    <a:pt x="75811" y="15920"/>
                  </a:cubicBezTo>
                  <a:cubicBezTo>
                    <a:pt x="46178" y="34970"/>
                    <a:pt x="31361" y="93179"/>
                    <a:pt x="44061" y="121754"/>
                  </a:cubicBezTo>
                  <a:cubicBezTo>
                    <a:pt x="56761" y="150329"/>
                    <a:pt x="147072" y="180315"/>
                    <a:pt x="152011" y="187370"/>
                  </a:cubicBezTo>
                  <a:cubicBezTo>
                    <a:pt x="156950" y="194425"/>
                    <a:pt x="98036" y="177845"/>
                    <a:pt x="73694" y="164087"/>
                  </a:cubicBezTo>
                  <a:cubicBezTo>
                    <a:pt x="49352" y="150329"/>
                    <a:pt x="15839" y="120695"/>
                    <a:pt x="5961" y="104820"/>
                  </a:cubicBezTo>
                  <a:cubicBezTo>
                    <a:pt x="-3917" y="88945"/>
                    <a:pt x="-1801" y="85417"/>
                    <a:pt x="14427" y="68837"/>
                  </a:cubicBezTo>
                  <a:cubicBezTo>
                    <a:pt x="30655" y="52257"/>
                    <a:pt x="66991" y="17684"/>
                    <a:pt x="103327" y="5337"/>
                  </a:cubicBezTo>
                  <a:cubicBezTo>
                    <a:pt x="139663" y="-7010"/>
                    <a:pt x="226447" y="5690"/>
                    <a:pt x="221861" y="74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11CC74BC-F38F-4BAB-B833-D38A4A4875A8}"/>
                </a:ext>
              </a:extLst>
            </p:cNvPr>
            <p:cNvSpPr/>
            <p:nvPr/>
          </p:nvSpPr>
          <p:spPr>
            <a:xfrm>
              <a:off x="2837650" y="2631059"/>
              <a:ext cx="443851" cy="642750"/>
            </a:xfrm>
            <a:custGeom>
              <a:avLst/>
              <a:gdLst>
                <a:gd name="connsiteX0" fmla="*/ 443183 w 443851"/>
                <a:gd name="connsiteY0" fmla="*/ 2074 h 642750"/>
                <a:gd name="connsiteX1" fmla="*/ 269616 w 443851"/>
                <a:gd name="connsiteY1" fmla="*/ 289941 h 642750"/>
                <a:gd name="connsiteX2" fmla="*/ 96049 w 443851"/>
                <a:gd name="connsiteY2" fmla="*/ 484674 h 642750"/>
                <a:gd name="connsiteX3" fmla="*/ 2916 w 443851"/>
                <a:gd name="connsiteY3" fmla="*/ 641308 h 642750"/>
                <a:gd name="connsiteX4" fmla="*/ 201883 w 443851"/>
                <a:gd name="connsiteY4" fmla="*/ 391541 h 642750"/>
                <a:gd name="connsiteX5" fmla="*/ 324649 w 443851"/>
                <a:gd name="connsiteY5" fmla="*/ 171408 h 642750"/>
                <a:gd name="connsiteX6" fmla="*/ 443183 w 443851"/>
                <a:gd name="connsiteY6" fmla="*/ 2074 h 64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851" h="642750">
                  <a:moveTo>
                    <a:pt x="443183" y="2074"/>
                  </a:moveTo>
                  <a:cubicBezTo>
                    <a:pt x="434011" y="21829"/>
                    <a:pt x="327472" y="209508"/>
                    <a:pt x="269616" y="289941"/>
                  </a:cubicBezTo>
                  <a:cubicBezTo>
                    <a:pt x="211760" y="370374"/>
                    <a:pt x="140499" y="426113"/>
                    <a:pt x="96049" y="484674"/>
                  </a:cubicBezTo>
                  <a:cubicBezTo>
                    <a:pt x="51599" y="543235"/>
                    <a:pt x="-14723" y="656830"/>
                    <a:pt x="2916" y="641308"/>
                  </a:cubicBezTo>
                  <a:cubicBezTo>
                    <a:pt x="20555" y="625786"/>
                    <a:pt x="148261" y="469858"/>
                    <a:pt x="201883" y="391541"/>
                  </a:cubicBezTo>
                  <a:cubicBezTo>
                    <a:pt x="255505" y="313224"/>
                    <a:pt x="284432" y="234203"/>
                    <a:pt x="324649" y="171408"/>
                  </a:cubicBezTo>
                  <a:cubicBezTo>
                    <a:pt x="364866" y="108614"/>
                    <a:pt x="452355" y="-17681"/>
                    <a:pt x="443183" y="20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FF5D1DC8-5209-44AB-9EA0-A3C6AACD9682}"/>
                </a:ext>
              </a:extLst>
            </p:cNvPr>
            <p:cNvSpPr/>
            <p:nvPr/>
          </p:nvSpPr>
          <p:spPr>
            <a:xfrm>
              <a:off x="2809652" y="3633926"/>
              <a:ext cx="1028181" cy="414439"/>
            </a:xfrm>
            <a:custGeom>
              <a:avLst/>
              <a:gdLst>
                <a:gd name="connsiteX0" fmla="*/ 1027864 w 1028181"/>
                <a:gd name="connsiteY0" fmla="*/ 26849 h 414439"/>
                <a:gd name="connsiteX1" fmla="*/ 875464 w 1028181"/>
                <a:gd name="connsiteY1" fmla="*/ 14149 h 414439"/>
                <a:gd name="connsiteX2" fmla="*/ 711952 w 1028181"/>
                <a:gd name="connsiteY2" fmla="*/ 239574 h 414439"/>
                <a:gd name="connsiteX3" fmla="*/ 554789 w 1028181"/>
                <a:gd name="connsiteY3" fmla="*/ 368162 h 414439"/>
                <a:gd name="connsiteX4" fmla="*/ 330952 w 1028181"/>
                <a:gd name="connsiteY4" fmla="*/ 414199 h 414439"/>
                <a:gd name="connsiteX5" fmla="*/ 176964 w 1028181"/>
                <a:gd name="connsiteY5" fmla="*/ 380862 h 414439"/>
                <a:gd name="connsiteX6" fmla="*/ 2339 w 1028181"/>
                <a:gd name="connsiteY6" fmla="*/ 272912 h 414439"/>
                <a:gd name="connsiteX7" fmla="*/ 310314 w 1028181"/>
                <a:gd name="connsiteY7" fmla="*/ 371337 h 414439"/>
                <a:gd name="connsiteX8" fmla="*/ 578602 w 1028181"/>
                <a:gd name="connsiteY8" fmla="*/ 320537 h 414439"/>
                <a:gd name="connsiteX9" fmla="*/ 834189 w 1028181"/>
                <a:gd name="connsiteY9" fmla="*/ 53837 h 414439"/>
                <a:gd name="connsiteX10" fmla="*/ 1027864 w 1028181"/>
                <a:gd name="connsiteY10" fmla="*/ 26849 h 41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8181" h="414439">
                  <a:moveTo>
                    <a:pt x="1027864" y="26849"/>
                  </a:moveTo>
                  <a:cubicBezTo>
                    <a:pt x="1034743" y="20234"/>
                    <a:pt x="928116" y="-21305"/>
                    <a:pt x="875464" y="14149"/>
                  </a:cubicBezTo>
                  <a:cubicBezTo>
                    <a:pt x="822812" y="49603"/>
                    <a:pt x="765398" y="180572"/>
                    <a:pt x="711952" y="239574"/>
                  </a:cubicBezTo>
                  <a:cubicBezTo>
                    <a:pt x="658506" y="298576"/>
                    <a:pt x="618289" y="339058"/>
                    <a:pt x="554789" y="368162"/>
                  </a:cubicBezTo>
                  <a:cubicBezTo>
                    <a:pt x="491289" y="397266"/>
                    <a:pt x="393923" y="412082"/>
                    <a:pt x="330952" y="414199"/>
                  </a:cubicBezTo>
                  <a:cubicBezTo>
                    <a:pt x="267981" y="416316"/>
                    <a:pt x="231733" y="404410"/>
                    <a:pt x="176964" y="380862"/>
                  </a:cubicBezTo>
                  <a:cubicBezTo>
                    <a:pt x="122195" y="357314"/>
                    <a:pt x="-19886" y="274499"/>
                    <a:pt x="2339" y="272912"/>
                  </a:cubicBezTo>
                  <a:cubicBezTo>
                    <a:pt x="24564" y="271325"/>
                    <a:pt x="214270" y="363400"/>
                    <a:pt x="310314" y="371337"/>
                  </a:cubicBezTo>
                  <a:cubicBezTo>
                    <a:pt x="406358" y="379275"/>
                    <a:pt x="491289" y="373454"/>
                    <a:pt x="578602" y="320537"/>
                  </a:cubicBezTo>
                  <a:cubicBezTo>
                    <a:pt x="665914" y="267620"/>
                    <a:pt x="763545" y="103843"/>
                    <a:pt x="834189" y="53837"/>
                  </a:cubicBezTo>
                  <a:cubicBezTo>
                    <a:pt x="904833" y="3831"/>
                    <a:pt x="1020985" y="33464"/>
                    <a:pt x="1027864" y="268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A101F643-DAE8-435C-BFC4-69B141AD6121}"/>
                </a:ext>
              </a:extLst>
            </p:cNvPr>
            <p:cNvSpPr/>
            <p:nvPr/>
          </p:nvSpPr>
          <p:spPr>
            <a:xfrm>
              <a:off x="3353181" y="3249565"/>
              <a:ext cx="298767" cy="206694"/>
            </a:xfrm>
            <a:custGeom>
              <a:avLst/>
              <a:gdLst>
                <a:gd name="connsiteX0" fmla="*/ 101748 w 298767"/>
                <a:gd name="connsiteY0" fmla="*/ 48 h 206694"/>
                <a:gd name="connsiteX1" fmla="*/ 9673 w 298767"/>
                <a:gd name="connsiteY1" fmla="*/ 66723 h 206694"/>
                <a:gd name="connsiteX2" fmla="*/ 101748 w 298767"/>
                <a:gd name="connsiteY2" fmla="*/ 157210 h 206694"/>
                <a:gd name="connsiteX3" fmla="*/ 208110 w 298767"/>
                <a:gd name="connsiteY3" fmla="*/ 192135 h 206694"/>
                <a:gd name="connsiteX4" fmla="*/ 250973 w 298767"/>
                <a:gd name="connsiteY4" fmla="*/ 160385 h 206694"/>
                <a:gd name="connsiteX5" fmla="*/ 254148 w 298767"/>
                <a:gd name="connsiteY5" fmla="*/ 115935 h 206694"/>
                <a:gd name="connsiteX6" fmla="*/ 225573 w 298767"/>
                <a:gd name="connsiteY6" fmla="*/ 7985 h 206694"/>
                <a:gd name="connsiteX7" fmla="*/ 258910 w 298767"/>
                <a:gd name="connsiteY7" fmla="*/ 57198 h 206694"/>
                <a:gd name="connsiteX8" fmla="*/ 293835 w 298767"/>
                <a:gd name="connsiteY8" fmla="*/ 158798 h 206694"/>
                <a:gd name="connsiteX9" fmla="*/ 143023 w 298767"/>
                <a:gd name="connsiteY9" fmla="*/ 206423 h 206694"/>
                <a:gd name="connsiteX10" fmla="*/ 33485 w 298767"/>
                <a:gd name="connsiteY10" fmla="*/ 176260 h 206694"/>
                <a:gd name="connsiteX11" fmla="*/ 148 w 298767"/>
                <a:gd name="connsiteY11" fmla="*/ 134985 h 206694"/>
                <a:gd name="connsiteX12" fmla="*/ 43010 w 298767"/>
                <a:gd name="connsiteY12" fmla="*/ 57198 h 206694"/>
                <a:gd name="connsiteX13" fmla="*/ 101748 w 298767"/>
                <a:gd name="connsiteY13" fmla="*/ 48 h 2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8767" h="206694">
                  <a:moveTo>
                    <a:pt x="101748" y="48"/>
                  </a:moveTo>
                  <a:cubicBezTo>
                    <a:pt x="96192" y="1635"/>
                    <a:pt x="9673" y="40529"/>
                    <a:pt x="9673" y="66723"/>
                  </a:cubicBezTo>
                  <a:cubicBezTo>
                    <a:pt x="9673" y="92917"/>
                    <a:pt x="68675" y="136308"/>
                    <a:pt x="101748" y="157210"/>
                  </a:cubicBezTo>
                  <a:cubicBezTo>
                    <a:pt x="134821" y="178112"/>
                    <a:pt x="183239" y="191606"/>
                    <a:pt x="208110" y="192135"/>
                  </a:cubicBezTo>
                  <a:cubicBezTo>
                    <a:pt x="232981" y="192664"/>
                    <a:pt x="243300" y="173085"/>
                    <a:pt x="250973" y="160385"/>
                  </a:cubicBezTo>
                  <a:cubicBezTo>
                    <a:pt x="258646" y="147685"/>
                    <a:pt x="258381" y="141335"/>
                    <a:pt x="254148" y="115935"/>
                  </a:cubicBezTo>
                  <a:cubicBezTo>
                    <a:pt x="249915" y="90535"/>
                    <a:pt x="224779" y="17774"/>
                    <a:pt x="225573" y="7985"/>
                  </a:cubicBezTo>
                  <a:cubicBezTo>
                    <a:pt x="226367" y="-1804"/>
                    <a:pt x="247533" y="32063"/>
                    <a:pt x="258910" y="57198"/>
                  </a:cubicBezTo>
                  <a:cubicBezTo>
                    <a:pt x="270287" y="82333"/>
                    <a:pt x="313149" y="133927"/>
                    <a:pt x="293835" y="158798"/>
                  </a:cubicBezTo>
                  <a:cubicBezTo>
                    <a:pt x="274521" y="183669"/>
                    <a:pt x="186415" y="203513"/>
                    <a:pt x="143023" y="206423"/>
                  </a:cubicBezTo>
                  <a:cubicBezTo>
                    <a:pt x="99631" y="209333"/>
                    <a:pt x="57297" y="188166"/>
                    <a:pt x="33485" y="176260"/>
                  </a:cubicBezTo>
                  <a:cubicBezTo>
                    <a:pt x="9673" y="164354"/>
                    <a:pt x="-1440" y="154829"/>
                    <a:pt x="148" y="134985"/>
                  </a:cubicBezTo>
                  <a:cubicBezTo>
                    <a:pt x="1735" y="115141"/>
                    <a:pt x="31368" y="78100"/>
                    <a:pt x="43010" y="57198"/>
                  </a:cubicBezTo>
                  <a:cubicBezTo>
                    <a:pt x="54652" y="36296"/>
                    <a:pt x="107304" y="-1539"/>
                    <a:pt x="101748" y="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FAD6F051-8AE2-4078-AE16-E73E2305ADFC}"/>
                </a:ext>
              </a:extLst>
            </p:cNvPr>
            <p:cNvSpPr/>
            <p:nvPr/>
          </p:nvSpPr>
          <p:spPr>
            <a:xfrm>
              <a:off x="3070944" y="3030593"/>
              <a:ext cx="295538" cy="322815"/>
            </a:xfrm>
            <a:custGeom>
              <a:avLst/>
              <a:gdLst>
                <a:gd name="connsiteX0" fmla="*/ 294555 w 295538"/>
                <a:gd name="connsiteY0" fmla="*/ 6824 h 322815"/>
                <a:gd name="connsiteX1" fmla="*/ 106172 w 295538"/>
                <a:gd name="connsiteY1" fmla="*/ 186740 h 322815"/>
                <a:gd name="connsiteX2" fmla="*/ 17272 w 295538"/>
                <a:gd name="connsiteY2" fmla="*/ 315857 h 322815"/>
                <a:gd name="connsiteX3" fmla="*/ 13039 w 295538"/>
                <a:gd name="connsiteY3" fmla="*/ 281990 h 322815"/>
                <a:gd name="connsiteX4" fmla="*/ 156972 w 295538"/>
                <a:gd name="connsiteY4" fmla="*/ 85140 h 322815"/>
                <a:gd name="connsiteX5" fmla="*/ 180255 w 295538"/>
                <a:gd name="connsiteY5" fmla="*/ 42807 h 322815"/>
                <a:gd name="connsiteX6" fmla="*/ 294555 w 295538"/>
                <a:gd name="connsiteY6" fmla="*/ 6824 h 322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538" h="322815">
                  <a:moveTo>
                    <a:pt x="294555" y="6824"/>
                  </a:moveTo>
                  <a:cubicBezTo>
                    <a:pt x="282208" y="30813"/>
                    <a:pt x="152386" y="135235"/>
                    <a:pt x="106172" y="186740"/>
                  </a:cubicBezTo>
                  <a:cubicBezTo>
                    <a:pt x="59958" y="238245"/>
                    <a:pt x="32794" y="299982"/>
                    <a:pt x="17272" y="315857"/>
                  </a:cubicBezTo>
                  <a:cubicBezTo>
                    <a:pt x="1750" y="331732"/>
                    <a:pt x="-10244" y="320443"/>
                    <a:pt x="13039" y="281990"/>
                  </a:cubicBezTo>
                  <a:cubicBezTo>
                    <a:pt x="36322" y="243537"/>
                    <a:pt x="129103" y="125004"/>
                    <a:pt x="156972" y="85140"/>
                  </a:cubicBezTo>
                  <a:cubicBezTo>
                    <a:pt x="184841" y="45276"/>
                    <a:pt x="161205" y="56918"/>
                    <a:pt x="180255" y="42807"/>
                  </a:cubicBezTo>
                  <a:cubicBezTo>
                    <a:pt x="199305" y="28696"/>
                    <a:pt x="306902" y="-17165"/>
                    <a:pt x="294555" y="68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BECD1DB0-6535-4713-AB65-DED8302DCABF}"/>
                </a:ext>
              </a:extLst>
            </p:cNvPr>
            <p:cNvSpPr/>
            <p:nvPr/>
          </p:nvSpPr>
          <p:spPr>
            <a:xfrm>
              <a:off x="2844799" y="2782463"/>
              <a:ext cx="503998" cy="470985"/>
            </a:xfrm>
            <a:custGeom>
              <a:avLst/>
              <a:gdLst>
                <a:gd name="connsiteX0" fmla="*/ 503767 w 503998"/>
                <a:gd name="connsiteY0" fmla="*/ 22120 h 470985"/>
                <a:gd name="connsiteX1" fmla="*/ 404284 w 503998"/>
                <a:gd name="connsiteY1" fmla="*/ 138537 h 470985"/>
                <a:gd name="connsiteX2" fmla="*/ 330200 w 503998"/>
                <a:gd name="connsiteY2" fmla="*/ 290937 h 470985"/>
                <a:gd name="connsiteX3" fmla="*/ 266700 w 503998"/>
                <a:gd name="connsiteY3" fmla="*/ 329037 h 470985"/>
                <a:gd name="connsiteX4" fmla="*/ 207434 w 503998"/>
                <a:gd name="connsiteY4" fmla="*/ 335387 h 470985"/>
                <a:gd name="connsiteX5" fmla="*/ 0 w 503998"/>
                <a:gd name="connsiteY5" fmla="*/ 470854 h 470985"/>
                <a:gd name="connsiteX6" fmla="*/ 209550 w 503998"/>
                <a:gd name="connsiteY6" fmla="*/ 307870 h 470985"/>
                <a:gd name="connsiteX7" fmla="*/ 273050 w 503998"/>
                <a:gd name="connsiteY7" fmla="*/ 242254 h 470985"/>
                <a:gd name="connsiteX8" fmla="*/ 334434 w 503998"/>
                <a:gd name="connsiteY8" fmla="*/ 123720 h 470985"/>
                <a:gd name="connsiteX9" fmla="*/ 374650 w 503998"/>
                <a:gd name="connsiteY9" fmla="*/ 11537 h 470985"/>
                <a:gd name="connsiteX10" fmla="*/ 503767 w 503998"/>
                <a:gd name="connsiteY10" fmla="*/ 22120 h 470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3998" h="470985">
                  <a:moveTo>
                    <a:pt x="503767" y="22120"/>
                  </a:moveTo>
                  <a:cubicBezTo>
                    <a:pt x="508706" y="43287"/>
                    <a:pt x="433212" y="93734"/>
                    <a:pt x="404284" y="138537"/>
                  </a:cubicBezTo>
                  <a:cubicBezTo>
                    <a:pt x="375356" y="183340"/>
                    <a:pt x="353131" y="259187"/>
                    <a:pt x="330200" y="290937"/>
                  </a:cubicBezTo>
                  <a:cubicBezTo>
                    <a:pt x="307269" y="322687"/>
                    <a:pt x="287161" y="321629"/>
                    <a:pt x="266700" y="329037"/>
                  </a:cubicBezTo>
                  <a:cubicBezTo>
                    <a:pt x="246239" y="336445"/>
                    <a:pt x="251884" y="311751"/>
                    <a:pt x="207434" y="335387"/>
                  </a:cubicBezTo>
                  <a:cubicBezTo>
                    <a:pt x="162984" y="359023"/>
                    <a:pt x="-353" y="475440"/>
                    <a:pt x="0" y="470854"/>
                  </a:cubicBezTo>
                  <a:cubicBezTo>
                    <a:pt x="353" y="466268"/>
                    <a:pt x="164042" y="345970"/>
                    <a:pt x="209550" y="307870"/>
                  </a:cubicBezTo>
                  <a:cubicBezTo>
                    <a:pt x="255058" y="269770"/>
                    <a:pt x="252236" y="272946"/>
                    <a:pt x="273050" y="242254"/>
                  </a:cubicBezTo>
                  <a:cubicBezTo>
                    <a:pt x="293864" y="211562"/>
                    <a:pt x="317501" y="162173"/>
                    <a:pt x="334434" y="123720"/>
                  </a:cubicBezTo>
                  <a:cubicBezTo>
                    <a:pt x="351367" y="85267"/>
                    <a:pt x="353131" y="32704"/>
                    <a:pt x="374650" y="11537"/>
                  </a:cubicBezTo>
                  <a:cubicBezTo>
                    <a:pt x="396169" y="-9630"/>
                    <a:pt x="498828" y="953"/>
                    <a:pt x="503767" y="22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08F0AD96-DC82-4B25-AA4C-298F1BFDB3D9}"/>
                </a:ext>
              </a:extLst>
            </p:cNvPr>
            <p:cNvSpPr/>
            <p:nvPr/>
          </p:nvSpPr>
          <p:spPr>
            <a:xfrm>
              <a:off x="3059611" y="3224918"/>
              <a:ext cx="338283" cy="345103"/>
            </a:xfrm>
            <a:custGeom>
              <a:avLst/>
              <a:gdLst>
                <a:gd name="connsiteX0" fmla="*/ 335522 w 338283"/>
                <a:gd name="connsiteY0" fmla="*/ 2999 h 345103"/>
                <a:gd name="connsiteX1" fmla="*/ 181005 w 338283"/>
                <a:gd name="connsiteY1" fmla="*/ 19932 h 345103"/>
                <a:gd name="connsiteX2" fmla="*/ 92105 w 338283"/>
                <a:gd name="connsiteY2" fmla="*/ 115182 h 345103"/>
                <a:gd name="connsiteX3" fmla="*/ 136555 w 338283"/>
                <a:gd name="connsiteY3" fmla="*/ 159632 h 345103"/>
                <a:gd name="connsiteX4" fmla="*/ 5322 w 338283"/>
                <a:gd name="connsiteY4" fmla="*/ 142699 h 345103"/>
                <a:gd name="connsiteX5" fmla="*/ 39188 w 338283"/>
                <a:gd name="connsiteY5" fmla="*/ 309915 h 345103"/>
                <a:gd name="connsiteX6" fmla="*/ 164072 w 338283"/>
                <a:gd name="connsiteY6" fmla="*/ 343782 h 345103"/>
                <a:gd name="connsiteX7" fmla="*/ 208522 w 338283"/>
                <a:gd name="connsiteY7" fmla="*/ 284515 h 345103"/>
                <a:gd name="connsiteX8" fmla="*/ 159838 w 338283"/>
                <a:gd name="connsiteY8" fmla="*/ 254882 h 345103"/>
                <a:gd name="connsiteX9" fmla="*/ 250855 w 338283"/>
                <a:gd name="connsiteY9" fmla="*/ 185032 h 345103"/>
                <a:gd name="connsiteX10" fmla="*/ 282605 w 338283"/>
                <a:gd name="connsiteY10" fmla="*/ 127882 h 345103"/>
                <a:gd name="connsiteX11" fmla="*/ 282605 w 338283"/>
                <a:gd name="connsiteY11" fmla="*/ 91899 h 345103"/>
                <a:gd name="connsiteX12" fmla="*/ 280488 w 338283"/>
                <a:gd name="connsiteY12" fmla="*/ 62265 h 345103"/>
                <a:gd name="connsiteX13" fmla="*/ 335522 w 338283"/>
                <a:gd name="connsiteY13" fmla="*/ 2999 h 34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8283" h="345103">
                  <a:moveTo>
                    <a:pt x="335522" y="2999"/>
                  </a:moveTo>
                  <a:cubicBezTo>
                    <a:pt x="318942" y="-4056"/>
                    <a:pt x="221574" y="1235"/>
                    <a:pt x="181005" y="19932"/>
                  </a:cubicBezTo>
                  <a:cubicBezTo>
                    <a:pt x="140436" y="38629"/>
                    <a:pt x="99513" y="91899"/>
                    <a:pt x="92105" y="115182"/>
                  </a:cubicBezTo>
                  <a:cubicBezTo>
                    <a:pt x="84697" y="138465"/>
                    <a:pt x="151019" y="155046"/>
                    <a:pt x="136555" y="159632"/>
                  </a:cubicBezTo>
                  <a:cubicBezTo>
                    <a:pt x="122091" y="164218"/>
                    <a:pt x="21550" y="117652"/>
                    <a:pt x="5322" y="142699"/>
                  </a:cubicBezTo>
                  <a:cubicBezTo>
                    <a:pt x="-10906" y="167746"/>
                    <a:pt x="12730" y="276401"/>
                    <a:pt x="39188" y="309915"/>
                  </a:cubicBezTo>
                  <a:cubicBezTo>
                    <a:pt x="65646" y="343429"/>
                    <a:pt x="135850" y="348015"/>
                    <a:pt x="164072" y="343782"/>
                  </a:cubicBezTo>
                  <a:cubicBezTo>
                    <a:pt x="192294" y="339549"/>
                    <a:pt x="209228" y="299332"/>
                    <a:pt x="208522" y="284515"/>
                  </a:cubicBezTo>
                  <a:cubicBezTo>
                    <a:pt x="207816" y="269698"/>
                    <a:pt x="152783" y="271462"/>
                    <a:pt x="159838" y="254882"/>
                  </a:cubicBezTo>
                  <a:cubicBezTo>
                    <a:pt x="166893" y="238302"/>
                    <a:pt x="230394" y="206199"/>
                    <a:pt x="250855" y="185032"/>
                  </a:cubicBezTo>
                  <a:cubicBezTo>
                    <a:pt x="271316" y="163865"/>
                    <a:pt x="277313" y="143404"/>
                    <a:pt x="282605" y="127882"/>
                  </a:cubicBezTo>
                  <a:cubicBezTo>
                    <a:pt x="287897" y="112360"/>
                    <a:pt x="282958" y="102835"/>
                    <a:pt x="282605" y="91899"/>
                  </a:cubicBezTo>
                  <a:cubicBezTo>
                    <a:pt x="282252" y="80963"/>
                    <a:pt x="272021" y="73201"/>
                    <a:pt x="280488" y="62265"/>
                  </a:cubicBezTo>
                  <a:cubicBezTo>
                    <a:pt x="288955" y="51329"/>
                    <a:pt x="352102" y="10054"/>
                    <a:pt x="335522" y="29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BDA3E593-DF34-46FF-9142-A8E60DB326D9}"/>
                </a:ext>
              </a:extLst>
            </p:cNvPr>
            <p:cNvSpPr/>
            <p:nvPr/>
          </p:nvSpPr>
          <p:spPr>
            <a:xfrm>
              <a:off x="2845616" y="3455487"/>
              <a:ext cx="742991" cy="441834"/>
            </a:xfrm>
            <a:custGeom>
              <a:avLst/>
              <a:gdLst>
                <a:gd name="connsiteX0" fmla="*/ 739488 w 742991"/>
                <a:gd name="connsiteY0" fmla="*/ 43363 h 441834"/>
                <a:gd name="connsiteX1" fmla="*/ 548988 w 742991"/>
                <a:gd name="connsiteY1" fmla="*/ 501 h 441834"/>
                <a:gd name="connsiteX2" fmla="*/ 439450 w 742991"/>
                <a:gd name="connsiteY2" fmla="*/ 75113 h 441834"/>
                <a:gd name="connsiteX3" fmla="*/ 428338 w 742991"/>
                <a:gd name="connsiteY3" fmla="*/ 27488 h 441834"/>
                <a:gd name="connsiteX4" fmla="*/ 334675 w 742991"/>
                <a:gd name="connsiteY4" fmla="*/ 24313 h 441834"/>
                <a:gd name="connsiteX5" fmla="*/ 255300 w 742991"/>
                <a:gd name="connsiteY5" fmla="*/ 168776 h 441834"/>
                <a:gd name="connsiteX6" fmla="*/ 114013 w 742991"/>
                <a:gd name="connsiteY6" fmla="*/ 232276 h 441834"/>
                <a:gd name="connsiteX7" fmla="*/ 15588 w 742991"/>
                <a:gd name="connsiteY7" fmla="*/ 257676 h 441834"/>
                <a:gd name="connsiteX8" fmla="*/ 18763 w 742991"/>
                <a:gd name="connsiteY8" fmla="*/ 437063 h 441834"/>
                <a:gd name="connsiteX9" fmla="*/ 193388 w 742991"/>
                <a:gd name="connsiteY9" fmla="*/ 384676 h 441834"/>
                <a:gd name="connsiteX10" fmla="*/ 236250 w 742991"/>
                <a:gd name="connsiteY10" fmla="*/ 325938 h 441834"/>
                <a:gd name="connsiteX11" fmla="*/ 325150 w 742991"/>
                <a:gd name="connsiteY11" fmla="*/ 335463 h 441834"/>
                <a:gd name="connsiteX12" fmla="*/ 275938 w 742991"/>
                <a:gd name="connsiteY12" fmla="*/ 298951 h 441834"/>
                <a:gd name="connsiteX13" fmla="*/ 369600 w 742991"/>
                <a:gd name="connsiteY13" fmla="*/ 230688 h 441834"/>
                <a:gd name="connsiteX14" fmla="*/ 407700 w 742991"/>
                <a:gd name="connsiteY14" fmla="*/ 205288 h 441834"/>
                <a:gd name="connsiteX15" fmla="*/ 441038 w 742991"/>
                <a:gd name="connsiteY15" fmla="*/ 216401 h 441834"/>
                <a:gd name="connsiteX16" fmla="*/ 456913 w 742991"/>
                <a:gd name="connsiteY16" fmla="*/ 171951 h 441834"/>
                <a:gd name="connsiteX17" fmla="*/ 518825 w 742991"/>
                <a:gd name="connsiteY17" fmla="*/ 129088 h 441834"/>
                <a:gd name="connsiteX18" fmla="*/ 548988 w 742991"/>
                <a:gd name="connsiteY18" fmla="*/ 111626 h 441834"/>
                <a:gd name="connsiteX19" fmla="*/ 609313 w 742991"/>
                <a:gd name="connsiteY19" fmla="*/ 81463 h 441834"/>
                <a:gd name="connsiteX20" fmla="*/ 669638 w 742991"/>
                <a:gd name="connsiteY20" fmla="*/ 60826 h 441834"/>
                <a:gd name="connsiteX21" fmla="*/ 739488 w 742991"/>
                <a:gd name="connsiteY21" fmla="*/ 43363 h 44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2991" h="441834">
                  <a:moveTo>
                    <a:pt x="739488" y="43363"/>
                  </a:moveTo>
                  <a:cubicBezTo>
                    <a:pt x="719380" y="33309"/>
                    <a:pt x="598994" y="-4791"/>
                    <a:pt x="548988" y="501"/>
                  </a:cubicBezTo>
                  <a:cubicBezTo>
                    <a:pt x="498982" y="5793"/>
                    <a:pt x="459558" y="70615"/>
                    <a:pt x="439450" y="75113"/>
                  </a:cubicBezTo>
                  <a:cubicBezTo>
                    <a:pt x="419342" y="79611"/>
                    <a:pt x="445800" y="35955"/>
                    <a:pt x="428338" y="27488"/>
                  </a:cubicBezTo>
                  <a:cubicBezTo>
                    <a:pt x="410876" y="19021"/>
                    <a:pt x="363515" y="765"/>
                    <a:pt x="334675" y="24313"/>
                  </a:cubicBezTo>
                  <a:cubicBezTo>
                    <a:pt x="305835" y="47861"/>
                    <a:pt x="292077" y="134116"/>
                    <a:pt x="255300" y="168776"/>
                  </a:cubicBezTo>
                  <a:cubicBezTo>
                    <a:pt x="218523" y="203437"/>
                    <a:pt x="153965" y="217459"/>
                    <a:pt x="114013" y="232276"/>
                  </a:cubicBezTo>
                  <a:cubicBezTo>
                    <a:pt x="74061" y="247093"/>
                    <a:pt x="31463" y="223545"/>
                    <a:pt x="15588" y="257676"/>
                  </a:cubicBezTo>
                  <a:cubicBezTo>
                    <a:pt x="-287" y="291807"/>
                    <a:pt x="-10870" y="415896"/>
                    <a:pt x="18763" y="437063"/>
                  </a:cubicBezTo>
                  <a:cubicBezTo>
                    <a:pt x="48396" y="458230"/>
                    <a:pt x="157140" y="403197"/>
                    <a:pt x="193388" y="384676"/>
                  </a:cubicBezTo>
                  <a:cubicBezTo>
                    <a:pt x="229636" y="366155"/>
                    <a:pt x="214290" y="334140"/>
                    <a:pt x="236250" y="325938"/>
                  </a:cubicBezTo>
                  <a:cubicBezTo>
                    <a:pt x="258210" y="317736"/>
                    <a:pt x="318535" y="339961"/>
                    <a:pt x="325150" y="335463"/>
                  </a:cubicBezTo>
                  <a:cubicBezTo>
                    <a:pt x="331765" y="330965"/>
                    <a:pt x="268530" y="316413"/>
                    <a:pt x="275938" y="298951"/>
                  </a:cubicBezTo>
                  <a:cubicBezTo>
                    <a:pt x="283346" y="281489"/>
                    <a:pt x="347640" y="246298"/>
                    <a:pt x="369600" y="230688"/>
                  </a:cubicBezTo>
                  <a:cubicBezTo>
                    <a:pt x="391560" y="215078"/>
                    <a:pt x="395794" y="207669"/>
                    <a:pt x="407700" y="205288"/>
                  </a:cubicBezTo>
                  <a:cubicBezTo>
                    <a:pt x="419606" y="202907"/>
                    <a:pt x="432836" y="221957"/>
                    <a:pt x="441038" y="216401"/>
                  </a:cubicBezTo>
                  <a:cubicBezTo>
                    <a:pt x="449240" y="210845"/>
                    <a:pt x="443948" y="186503"/>
                    <a:pt x="456913" y="171951"/>
                  </a:cubicBezTo>
                  <a:cubicBezTo>
                    <a:pt x="469877" y="157399"/>
                    <a:pt x="503479" y="139142"/>
                    <a:pt x="518825" y="129088"/>
                  </a:cubicBezTo>
                  <a:cubicBezTo>
                    <a:pt x="534171" y="119034"/>
                    <a:pt x="533907" y="119564"/>
                    <a:pt x="548988" y="111626"/>
                  </a:cubicBezTo>
                  <a:cubicBezTo>
                    <a:pt x="564069" y="103689"/>
                    <a:pt x="589205" y="89930"/>
                    <a:pt x="609313" y="81463"/>
                  </a:cubicBezTo>
                  <a:cubicBezTo>
                    <a:pt x="629421" y="72996"/>
                    <a:pt x="651911" y="69293"/>
                    <a:pt x="669638" y="60826"/>
                  </a:cubicBezTo>
                  <a:cubicBezTo>
                    <a:pt x="687365" y="52359"/>
                    <a:pt x="759596" y="53417"/>
                    <a:pt x="739488" y="433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0C59F2FA-3DC7-4D97-8877-94ABF123DDC7}"/>
                </a:ext>
              </a:extLst>
            </p:cNvPr>
            <p:cNvSpPr/>
            <p:nvPr/>
          </p:nvSpPr>
          <p:spPr>
            <a:xfrm>
              <a:off x="2841363" y="3621758"/>
              <a:ext cx="741875" cy="364857"/>
            </a:xfrm>
            <a:custGeom>
              <a:avLst/>
              <a:gdLst>
                <a:gd name="connsiteX0" fmla="*/ 731041 w 741875"/>
                <a:gd name="connsiteY0" fmla="*/ 2505 h 364857"/>
                <a:gd name="connsiteX1" fmla="*/ 713578 w 741875"/>
                <a:gd name="connsiteY1" fmla="*/ 78705 h 364857"/>
                <a:gd name="connsiteX2" fmla="*/ 737391 w 741875"/>
                <a:gd name="connsiteY2" fmla="*/ 97755 h 364857"/>
                <a:gd name="connsiteX3" fmla="*/ 607216 w 741875"/>
                <a:gd name="connsiteY3" fmla="*/ 105692 h 364857"/>
                <a:gd name="connsiteX4" fmla="*/ 589753 w 741875"/>
                <a:gd name="connsiteY4" fmla="*/ 131092 h 364857"/>
                <a:gd name="connsiteX5" fmla="*/ 623091 w 741875"/>
                <a:gd name="connsiteY5" fmla="*/ 194592 h 364857"/>
                <a:gd name="connsiteX6" fmla="*/ 551653 w 741875"/>
                <a:gd name="connsiteY6" fmla="*/ 226342 h 364857"/>
                <a:gd name="connsiteX7" fmla="*/ 477041 w 741875"/>
                <a:gd name="connsiteY7" fmla="*/ 288255 h 364857"/>
                <a:gd name="connsiteX8" fmla="*/ 372266 w 741875"/>
                <a:gd name="connsiteY8" fmla="*/ 332705 h 364857"/>
                <a:gd name="connsiteX9" fmla="*/ 153191 w 741875"/>
                <a:gd name="connsiteY9" fmla="*/ 364455 h 364857"/>
                <a:gd name="connsiteX10" fmla="*/ 15078 w 741875"/>
                <a:gd name="connsiteY10" fmla="*/ 310480 h 364857"/>
                <a:gd name="connsiteX11" fmla="*/ 16666 w 741875"/>
                <a:gd name="connsiteY11" fmla="*/ 250155 h 364857"/>
                <a:gd name="connsiteX12" fmla="*/ 130966 w 741875"/>
                <a:gd name="connsiteY12" fmla="*/ 281905 h 364857"/>
                <a:gd name="connsiteX13" fmla="*/ 330991 w 741875"/>
                <a:gd name="connsiteY13" fmla="*/ 272380 h 364857"/>
                <a:gd name="connsiteX14" fmla="*/ 353216 w 741875"/>
                <a:gd name="connsiteY14" fmla="*/ 215230 h 364857"/>
                <a:gd name="connsiteX15" fmla="*/ 315116 w 741875"/>
                <a:gd name="connsiteY15" fmla="*/ 167605 h 364857"/>
                <a:gd name="connsiteX16" fmla="*/ 354803 w 741875"/>
                <a:gd name="connsiteY16" fmla="*/ 177130 h 364857"/>
                <a:gd name="connsiteX17" fmla="*/ 484978 w 741875"/>
                <a:gd name="connsiteY17" fmla="*/ 161255 h 364857"/>
                <a:gd name="connsiteX18" fmla="*/ 491328 w 741875"/>
                <a:gd name="connsiteY18" fmla="*/ 156492 h 364857"/>
                <a:gd name="connsiteX19" fmla="*/ 475453 w 741875"/>
                <a:gd name="connsiteY19" fmla="*/ 105692 h 364857"/>
                <a:gd name="connsiteX20" fmla="*/ 500853 w 741875"/>
                <a:gd name="connsiteY20" fmla="*/ 64417 h 364857"/>
                <a:gd name="connsiteX21" fmla="*/ 610391 w 741875"/>
                <a:gd name="connsiteY21" fmla="*/ 73942 h 364857"/>
                <a:gd name="connsiteX22" fmla="*/ 600866 w 741875"/>
                <a:gd name="connsiteY22" fmla="*/ 64417 h 364857"/>
                <a:gd name="connsiteX23" fmla="*/ 597691 w 741875"/>
                <a:gd name="connsiteY23" fmla="*/ 21555 h 364857"/>
                <a:gd name="connsiteX24" fmla="*/ 731041 w 741875"/>
                <a:gd name="connsiteY24" fmla="*/ 2505 h 36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41875" h="364857">
                  <a:moveTo>
                    <a:pt x="731041" y="2505"/>
                  </a:moveTo>
                  <a:cubicBezTo>
                    <a:pt x="750356" y="12030"/>
                    <a:pt x="712520" y="62830"/>
                    <a:pt x="713578" y="78705"/>
                  </a:cubicBezTo>
                  <a:cubicBezTo>
                    <a:pt x="714636" y="94580"/>
                    <a:pt x="755118" y="93257"/>
                    <a:pt x="737391" y="97755"/>
                  </a:cubicBezTo>
                  <a:cubicBezTo>
                    <a:pt x="719664" y="102253"/>
                    <a:pt x="631822" y="100136"/>
                    <a:pt x="607216" y="105692"/>
                  </a:cubicBezTo>
                  <a:cubicBezTo>
                    <a:pt x="582610" y="111248"/>
                    <a:pt x="587107" y="116275"/>
                    <a:pt x="589753" y="131092"/>
                  </a:cubicBezTo>
                  <a:cubicBezTo>
                    <a:pt x="592399" y="145909"/>
                    <a:pt x="629441" y="178717"/>
                    <a:pt x="623091" y="194592"/>
                  </a:cubicBezTo>
                  <a:cubicBezTo>
                    <a:pt x="616741" y="210467"/>
                    <a:pt x="575995" y="210732"/>
                    <a:pt x="551653" y="226342"/>
                  </a:cubicBezTo>
                  <a:cubicBezTo>
                    <a:pt x="527311" y="241952"/>
                    <a:pt x="506939" y="270528"/>
                    <a:pt x="477041" y="288255"/>
                  </a:cubicBezTo>
                  <a:cubicBezTo>
                    <a:pt x="447143" y="305982"/>
                    <a:pt x="426241" y="320005"/>
                    <a:pt x="372266" y="332705"/>
                  </a:cubicBezTo>
                  <a:cubicBezTo>
                    <a:pt x="318291" y="345405"/>
                    <a:pt x="212722" y="368159"/>
                    <a:pt x="153191" y="364455"/>
                  </a:cubicBezTo>
                  <a:cubicBezTo>
                    <a:pt x="93660" y="360751"/>
                    <a:pt x="37832" y="329530"/>
                    <a:pt x="15078" y="310480"/>
                  </a:cubicBezTo>
                  <a:cubicBezTo>
                    <a:pt x="-7676" y="291430"/>
                    <a:pt x="-2649" y="254917"/>
                    <a:pt x="16666" y="250155"/>
                  </a:cubicBezTo>
                  <a:cubicBezTo>
                    <a:pt x="35981" y="245393"/>
                    <a:pt x="78578" y="278201"/>
                    <a:pt x="130966" y="281905"/>
                  </a:cubicBezTo>
                  <a:cubicBezTo>
                    <a:pt x="183353" y="285609"/>
                    <a:pt x="293949" y="283492"/>
                    <a:pt x="330991" y="272380"/>
                  </a:cubicBezTo>
                  <a:cubicBezTo>
                    <a:pt x="368033" y="261268"/>
                    <a:pt x="355862" y="232693"/>
                    <a:pt x="353216" y="215230"/>
                  </a:cubicBezTo>
                  <a:cubicBezTo>
                    <a:pt x="350570" y="197767"/>
                    <a:pt x="314852" y="173955"/>
                    <a:pt x="315116" y="167605"/>
                  </a:cubicBezTo>
                  <a:cubicBezTo>
                    <a:pt x="315380" y="161255"/>
                    <a:pt x="326493" y="178188"/>
                    <a:pt x="354803" y="177130"/>
                  </a:cubicBezTo>
                  <a:cubicBezTo>
                    <a:pt x="383113" y="176072"/>
                    <a:pt x="462224" y="164695"/>
                    <a:pt x="484978" y="161255"/>
                  </a:cubicBezTo>
                  <a:cubicBezTo>
                    <a:pt x="507732" y="157815"/>
                    <a:pt x="492915" y="165753"/>
                    <a:pt x="491328" y="156492"/>
                  </a:cubicBezTo>
                  <a:cubicBezTo>
                    <a:pt x="489740" y="147232"/>
                    <a:pt x="473865" y="121038"/>
                    <a:pt x="475453" y="105692"/>
                  </a:cubicBezTo>
                  <a:cubicBezTo>
                    <a:pt x="477040" y="90346"/>
                    <a:pt x="478363" y="69709"/>
                    <a:pt x="500853" y="64417"/>
                  </a:cubicBezTo>
                  <a:cubicBezTo>
                    <a:pt x="523343" y="59125"/>
                    <a:pt x="593722" y="73942"/>
                    <a:pt x="610391" y="73942"/>
                  </a:cubicBezTo>
                  <a:cubicBezTo>
                    <a:pt x="627060" y="73942"/>
                    <a:pt x="602983" y="73148"/>
                    <a:pt x="600866" y="64417"/>
                  </a:cubicBezTo>
                  <a:cubicBezTo>
                    <a:pt x="598749" y="55686"/>
                    <a:pt x="583933" y="30022"/>
                    <a:pt x="597691" y="21555"/>
                  </a:cubicBezTo>
                  <a:cubicBezTo>
                    <a:pt x="611449" y="13088"/>
                    <a:pt x="711726" y="-7020"/>
                    <a:pt x="731041" y="25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66ECCDE0-F9CB-493B-B2AC-B2C777A62F35}"/>
                </a:ext>
              </a:extLst>
            </p:cNvPr>
            <p:cNvSpPr/>
            <p:nvPr/>
          </p:nvSpPr>
          <p:spPr>
            <a:xfrm>
              <a:off x="2872062" y="3137310"/>
              <a:ext cx="194631" cy="521908"/>
            </a:xfrm>
            <a:custGeom>
              <a:avLst/>
              <a:gdLst>
                <a:gd name="connsiteX0" fmla="*/ 123021 w 194631"/>
                <a:gd name="connsiteY0" fmla="*/ 285340 h 521908"/>
                <a:gd name="connsiteX1" fmla="*/ 154771 w 194631"/>
                <a:gd name="connsiteY1" fmla="*/ 372123 h 521908"/>
                <a:gd name="connsiteX2" fmla="*/ 190754 w 194631"/>
                <a:gd name="connsiteY2" fmla="*/ 10173 h 521908"/>
                <a:gd name="connsiteX3" fmla="*/ 55287 w 194631"/>
                <a:gd name="connsiteY3" fmla="*/ 120240 h 521908"/>
                <a:gd name="connsiteX4" fmla="*/ 2371 w 194631"/>
                <a:gd name="connsiteY4" fmla="*/ 334023 h 521908"/>
                <a:gd name="connsiteX5" fmla="*/ 12954 w 194631"/>
                <a:gd name="connsiteY5" fmla="*/ 499123 h 521908"/>
                <a:gd name="connsiteX6" fmla="*/ 46821 w 194631"/>
                <a:gd name="connsiteY6" fmla="*/ 516057 h 521908"/>
                <a:gd name="connsiteX7" fmla="*/ 152654 w 194631"/>
                <a:gd name="connsiteY7" fmla="*/ 456790 h 521908"/>
                <a:gd name="connsiteX8" fmla="*/ 63754 w 194631"/>
                <a:gd name="connsiteY8" fmla="*/ 488540 h 521908"/>
                <a:gd name="connsiteX9" fmla="*/ 38354 w 194631"/>
                <a:gd name="connsiteY9" fmla="*/ 418690 h 521908"/>
                <a:gd name="connsiteX10" fmla="*/ 12954 w 194631"/>
                <a:gd name="connsiteY10" fmla="*/ 215490 h 521908"/>
                <a:gd name="connsiteX11" fmla="*/ 38354 w 194631"/>
                <a:gd name="connsiteY11" fmla="*/ 109657 h 521908"/>
                <a:gd name="connsiteX12" fmla="*/ 131487 w 194631"/>
                <a:gd name="connsiteY12" fmla="*/ 44040 h 521908"/>
                <a:gd name="connsiteX13" fmla="*/ 161121 w 194631"/>
                <a:gd name="connsiteY13" fmla="*/ 120240 h 521908"/>
                <a:gd name="connsiteX14" fmla="*/ 137837 w 194631"/>
                <a:gd name="connsiteY14" fmla="*/ 187973 h 521908"/>
                <a:gd name="connsiteX15" fmla="*/ 159004 w 194631"/>
                <a:gd name="connsiteY15" fmla="*/ 204907 h 521908"/>
                <a:gd name="connsiteX16" fmla="*/ 175937 w 194631"/>
                <a:gd name="connsiteY16" fmla="*/ 365773 h 521908"/>
                <a:gd name="connsiteX17" fmla="*/ 123021 w 194631"/>
                <a:gd name="connsiteY17" fmla="*/ 370007 h 521908"/>
                <a:gd name="connsiteX18" fmla="*/ 123021 w 194631"/>
                <a:gd name="connsiteY18" fmla="*/ 285340 h 52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631" h="521908">
                  <a:moveTo>
                    <a:pt x="123021" y="285340"/>
                  </a:moveTo>
                  <a:cubicBezTo>
                    <a:pt x="128313" y="285693"/>
                    <a:pt x="143482" y="417984"/>
                    <a:pt x="154771" y="372123"/>
                  </a:cubicBezTo>
                  <a:cubicBezTo>
                    <a:pt x="166060" y="326262"/>
                    <a:pt x="207335" y="52153"/>
                    <a:pt x="190754" y="10173"/>
                  </a:cubicBezTo>
                  <a:cubicBezTo>
                    <a:pt x="174173" y="-31808"/>
                    <a:pt x="86684" y="66265"/>
                    <a:pt x="55287" y="120240"/>
                  </a:cubicBezTo>
                  <a:cubicBezTo>
                    <a:pt x="23890" y="174215"/>
                    <a:pt x="9426" y="270876"/>
                    <a:pt x="2371" y="334023"/>
                  </a:cubicBezTo>
                  <a:cubicBezTo>
                    <a:pt x="-4685" y="397170"/>
                    <a:pt x="5546" y="468784"/>
                    <a:pt x="12954" y="499123"/>
                  </a:cubicBezTo>
                  <a:cubicBezTo>
                    <a:pt x="20362" y="529462"/>
                    <a:pt x="23538" y="523113"/>
                    <a:pt x="46821" y="516057"/>
                  </a:cubicBezTo>
                  <a:cubicBezTo>
                    <a:pt x="70104" y="509002"/>
                    <a:pt x="149832" y="461376"/>
                    <a:pt x="152654" y="456790"/>
                  </a:cubicBezTo>
                  <a:cubicBezTo>
                    <a:pt x="155476" y="452204"/>
                    <a:pt x="82804" y="494890"/>
                    <a:pt x="63754" y="488540"/>
                  </a:cubicBezTo>
                  <a:cubicBezTo>
                    <a:pt x="44704" y="482190"/>
                    <a:pt x="46821" y="464198"/>
                    <a:pt x="38354" y="418690"/>
                  </a:cubicBezTo>
                  <a:cubicBezTo>
                    <a:pt x="29887" y="373182"/>
                    <a:pt x="12954" y="266995"/>
                    <a:pt x="12954" y="215490"/>
                  </a:cubicBezTo>
                  <a:cubicBezTo>
                    <a:pt x="12954" y="163985"/>
                    <a:pt x="18598" y="138232"/>
                    <a:pt x="38354" y="109657"/>
                  </a:cubicBezTo>
                  <a:cubicBezTo>
                    <a:pt x="58109" y="81082"/>
                    <a:pt x="111026" y="42276"/>
                    <a:pt x="131487" y="44040"/>
                  </a:cubicBezTo>
                  <a:cubicBezTo>
                    <a:pt x="151948" y="45804"/>
                    <a:pt x="160063" y="96251"/>
                    <a:pt x="161121" y="120240"/>
                  </a:cubicBezTo>
                  <a:cubicBezTo>
                    <a:pt x="162179" y="144229"/>
                    <a:pt x="138190" y="173862"/>
                    <a:pt x="137837" y="187973"/>
                  </a:cubicBezTo>
                  <a:cubicBezTo>
                    <a:pt x="137484" y="202084"/>
                    <a:pt x="152654" y="175274"/>
                    <a:pt x="159004" y="204907"/>
                  </a:cubicBezTo>
                  <a:cubicBezTo>
                    <a:pt x="165354" y="234540"/>
                    <a:pt x="181934" y="338256"/>
                    <a:pt x="175937" y="365773"/>
                  </a:cubicBezTo>
                  <a:cubicBezTo>
                    <a:pt x="169940" y="393290"/>
                    <a:pt x="131135" y="379885"/>
                    <a:pt x="123021" y="370007"/>
                  </a:cubicBezTo>
                  <a:cubicBezTo>
                    <a:pt x="114907" y="360129"/>
                    <a:pt x="117729" y="284987"/>
                    <a:pt x="123021" y="2853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DD269ADF-8908-46F4-A412-D971F9A23499}"/>
                </a:ext>
              </a:extLst>
            </p:cNvPr>
            <p:cNvSpPr/>
            <p:nvPr/>
          </p:nvSpPr>
          <p:spPr>
            <a:xfrm>
              <a:off x="2665919" y="2889200"/>
              <a:ext cx="473097" cy="1043146"/>
            </a:xfrm>
            <a:custGeom>
              <a:avLst/>
              <a:gdLst>
                <a:gd name="connsiteX0" fmla="*/ 473097 w 473097"/>
                <a:gd name="connsiteY0" fmla="*/ 50 h 1043146"/>
                <a:gd name="connsiteX1" fmla="*/ 274130 w 473097"/>
                <a:gd name="connsiteY1" fmla="*/ 196900 h 1043146"/>
                <a:gd name="connsiteX2" fmla="*/ 180997 w 473097"/>
                <a:gd name="connsiteY2" fmla="*/ 306967 h 1043146"/>
                <a:gd name="connsiteX3" fmla="*/ 130197 w 473097"/>
                <a:gd name="connsiteY3" fmla="*/ 611767 h 1043146"/>
                <a:gd name="connsiteX4" fmla="*/ 75164 w 473097"/>
                <a:gd name="connsiteY4" fmla="*/ 1020283 h 1043146"/>
                <a:gd name="connsiteX5" fmla="*/ 77280 w 473097"/>
                <a:gd name="connsiteY5" fmla="*/ 977950 h 1043146"/>
                <a:gd name="connsiteX6" fmla="*/ 94214 w 473097"/>
                <a:gd name="connsiteY6" fmla="*/ 865767 h 1043146"/>
                <a:gd name="connsiteX7" fmla="*/ 5314 w 473097"/>
                <a:gd name="connsiteY7" fmla="*/ 848833 h 1043146"/>
                <a:gd name="connsiteX8" fmla="*/ 11664 w 473097"/>
                <a:gd name="connsiteY8" fmla="*/ 935617 h 1043146"/>
                <a:gd name="connsiteX9" fmla="*/ 24364 w 473097"/>
                <a:gd name="connsiteY9" fmla="*/ 882700 h 1043146"/>
                <a:gd name="connsiteX10" fmla="*/ 18014 w 473097"/>
                <a:gd name="connsiteY10" fmla="*/ 613883 h 1043146"/>
                <a:gd name="connsiteX11" fmla="*/ 104797 w 473097"/>
                <a:gd name="connsiteY11" fmla="*/ 247700 h 1043146"/>
                <a:gd name="connsiteX12" fmla="*/ 250847 w 473097"/>
                <a:gd name="connsiteY12" fmla="*/ 205367 h 1043146"/>
                <a:gd name="connsiteX13" fmla="*/ 219097 w 473097"/>
                <a:gd name="connsiteY13" fmla="*/ 190550 h 1043146"/>
                <a:gd name="connsiteX14" fmla="*/ 229680 w 473097"/>
                <a:gd name="connsiteY14" fmla="*/ 84717 h 1043146"/>
                <a:gd name="connsiteX15" fmla="*/ 305880 w 473097"/>
                <a:gd name="connsiteY15" fmla="*/ 27567 h 1043146"/>
                <a:gd name="connsiteX16" fmla="*/ 202164 w 473097"/>
                <a:gd name="connsiteY16" fmla="*/ 220183 h 1043146"/>
                <a:gd name="connsiteX17" fmla="*/ 274130 w 473097"/>
                <a:gd name="connsiteY17" fmla="*/ 215950 h 1043146"/>
                <a:gd name="connsiteX18" fmla="*/ 473097 w 473097"/>
                <a:gd name="connsiteY18" fmla="*/ 50 h 104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3097" h="1043146">
                  <a:moveTo>
                    <a:pt x="473097" y="50"/>
                  </a:moveTo>
                  <a:cubicBezTo>
                    <a:pt x="473097" y="-3125"/>
                    <a:pt x="322813" y="145747"/>
                    <a:pt x="274130" y="196900"/>
                  </a:cubicBezTo>
                  <a:cubicBezTo>
                    <a:pt x="225447" y="248053"/>
                    <a:pt x="204986" y="237823"/>
                    <a:pt x="180997" y="306967"/>
                  </a:cubicBezTo>
                  <a:cubicBezTo>
                    <a:pt x="157008" y="376111"/>
                    <a:pt x="147836" y="492881"/>
                    <a:pt x="130197" y="611767"/>
                  </a:cubicBezTo>
                  <a:cubicBezTo>
                    <a:pt x="112558" y="730653"/>
                    <a:pt x="83983" y="959253"/>
                    <a:pt x="75164" y="1020283"/>
                  </a:cubicBezTo>
                  <a:cubicBezTo>
                    <a:pt x="66345" y="1081313"/>
                    <a:pt x="74105" y="1003703"/>
                    <a:pt x="77280" y="977950"/>
                  </a:cubicBezTo>
                  <a:cubicBezTo>
                    <a:pt x="80455" y="952197"/>
                    <a:pt x="106208" y="887286"/>
                    <a:pt x="94214" y="865767"/>
                  </a:cubicBezTo>
                  <a:cubicBezTo>
                    <a:pt x="82220" y="844248"/>
                    <a:pt x="19072" y="837191"/>
                    <a:pt x="5314" y="848833"/>
                  </a:cubicBezTo>
                  <a:cubicBezTo>
                    <a:pt x="-8444" y="860475"/>
                    <a:pt x="8489" y="929972"/>
                    <a:pt x="11664" y="935617"/>
                  </a:cubicBezTo>
                  <a:cubicBezTo>
                    <a:pt x="14839" y="941262"/>
                    <a:pt x="23306" y="936322"/>
                    <a:pt x="24364" y="882700"/>
                  </a:cubicBezTo>
                  <a:cubicBezTo>
                    <a:pt x="25422" y="829078"/>
                    <a:pt x="4609" y="719716"/>
                    <a:pt x="18014" y="613883"/>
                  </a:cubicBezTo>
                  <a:cubicBezTo>
                    <a:pt x="31419" y="508050"/>
                    <a:pt x="65991" y="315786"/>
                    <a:pt x="104797" y="247700"/>
                  </a:cubicBezTo>
                  <a:cubicBezTo>
                    <a:pt x="143602" y="179614"/>
                    <a:pt x="231797" y="214892"/>
                    <a:pt x="250847" y="205367"/>
                  </a:cubicBezTo>
                  <a:cubicBezTo>
                    <a:pt x="269897" y="195842"/>
                    <a:pt x="222625" y="210658"/>
                    <a:pt x="219097" y="190550"/>
                  </a:cubicBezTo>
                  <a:cubicBezTo>
                    <a:pt x="215569" y="170442"/>
                    <a:pt x="215216" y="111881"/>
                    <a:pt x="229680" y="84717"/>
                  </a:cubicBezTo>
                  <a:cubicBezTo>
                    <a:pt x="244144" y="57553"/>
                    <a:pt x="310466" y="4989"/>
                    <a:pt x="305880" y="27567"/>
                  </a:cubicBezTo>
                  <a:cubicBezTo>
                    <a:pt x="301294" y="50145"/>
                    <a:pt x="207456" y="188786"/>
                    <a:pt x="202164" y="220183"/>
                  </a:cubicBezTo>
                  <a:cubicBezTo>
                    <a:pt x="196872" y="251580"/>
                    <a:pt x="236736" y="250169"/>
                    <a:pt x="274130" y="215950"/>
                  </a:cubicBezTo>
                  <a:cubicBezTo>
                    <a:pt x="311524" y="181731"/>
                    <a:pt x="473097" y="3225"/>
                    <a:pt x="473097" y="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479554AD-E33C-4822-80AB-72F17120AF5B}"/>
                </a:ext>
              </a:extLst>
            </p:cNvPr>
            <p:cNvSpPr/>
            <p:nvPr/>
          </p:nvSpPr>
          <p:spPr>
            <a:xfrm>
              <a:off x="2963400" y="2852108"/>
              <a:ext cx="183398" cy="67172"/>
            </a:xfrm>
            <a:custGeom>
              <a:avLst/>
              <a:gdLst>
                <a:gd name="connsiteX0" fmla="*/ 4166 w 183398"/>
                <a:gd name="connsiteY0" fmla="*/ 56192 h 67172"/>
                <a:gd name="connsiteX1" fmla="*/ 57083 w 183398"/>
                <a:gd name="connsiteY1" fmla="*/ 64659 h 67172"/>
                <a:gd name="connsiteX2" fmla="*/ 173499 w 183398"/>
                <a:gd name="connsiteY2" fmla="*/ 24442 h 67172"/>
                <a:gd name="connsiteX3" fmla="*/ 162916 w 183398"/>
                <a:gd name="connsiteY3" fmla="*/ 1159 h 67172"/>
                <a:gd name="connsiteX4" fmla="*/ 4166 w 183398"/>
                <a:gd name="connsiteY4" fmla="*/ 56192 h 6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98" h="67172">
                  <a:moveTo>
                    <a:pt x="4166" y="56192"/>
                  </a:moveTo>
                  <a:cubicBezTo>
                    <a:pt x="-13473" y="66775"/>
                    <a:pt x="28861" y="69951"/>
                    <a:pt x="57083" y="64659"/>
                  </a:cubicBezTo>
                  <a:cubicBezTo>
                    <a:pt x="85305" y="59367"/>
                    <a:pt x="155860" y="35025"/>
                    <a:pt x="173499" y="24442"/>
                  </a:cubicBezTo>
                  <a:cubicBezTo>
                    <a:pt x="191138" y="13859"/>
                    <a:pt x="183730" y="-4838"/>
                    <a:pt x="162916" y="1159"/>
                  </a:cubicBezTo>
                  <a:cubicBezTo>
                    <a:pt x="142102" y="7156"/>
                    <a:pt x="21805" y="45609"/>
                    <a:pt x="4166" y="561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ACF3A8AB-898E-4994-8377-BB68A8D79CF6}"/>
                </a:ext>
              </a:extLst>
            </p:cNvPr>
            <p:cNvSpPr/>
            <p:nvPr/>
          </p:nvSpPr>
          <p:spPr>
            <a:xfrm>
              <a:off x="2820156" y="2961566"/>
              <a:ext cx="113651" cy="247250"/>
            </a:xfrm>
            <a:custGeom>
              <a:avLst/>
              <a:gdLst>
                <a:gd name="connsiteX0" fmla="*/ 113543 w 113651"/>
                <a:gd name="connsiteY0" fmla="*/ 3884 h 247250"/>
                <a:gd name="connsiteX1" fmla="*/ 30993 w 113651"/>
                <a:gd name="connsiteY1" fmla="*/ 236717 h 247250"/>
                <a:gd name="connsiteX2" fmla="*/ 3477 w 113651"/>
                <a:gd name="connsiteY2" fmla="*/ 196501 h 247250"/>
                <a:gd name="connsiteX3" fmla="*/ 11943 w 113651"/>
                <a:gd name="connsiteY3" fmla="*/ 99134 h 247250"/>
                <a:gd name="connsiteX4" fmla="*/ 113543 w 113651"/>
                <a:gd name="connsiteY4" fmla="*/ 3884 h 24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651" h="247250">
                  <a:moveTo>
                    <a:pt x="113543" y="3884"/>
                  </a:moveTo>
                  <a:cubicBezTo>
                    <a:pt x="116718" y="26815"/>
                    <a:pt x="49337" y="204614"/>
                    <a:pt x="30993" y="236717"/>
                  </a:cubicBezTo>
                  <a:cubicBezTo>
                    <a:pt x="12649" y="268820"/>
                    <a:pt x="6652" y="219432"/>
                    <a:pt x="3477" y="196501"/>
                  </a:cubicBezTo>
                  <a:cubicBezTo>
                    <a:pt x="302" y="173571"/>
                    <a:pt x="-5343" y="132648"/>
                    <a:pt x="11943" y="99134"/>
                  </a:cubicBezTo>
                  <a:cubicBezTo>
                    <a:pt x="29229" y="65620"/>
                    <a:pt x="110368" y="-19047"/>
                    <a:pt x="113543" y="38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202E6012-4A1C-46CE-8B14-1819D92ACD4D}"/>
                </a:ext>
              </a:extLst>
            </p:cNvPr>
            <p:cNvSpPr/>
            <p:nvPr/>
          </p:nvSpPr>
          <p:spPr>
            <a:xfrm>
              <a:off x="5766442" y="482599"/>
              <a:ext cx="330130" cy="343400"/>
            </a:xfrm>
            <a:custGeom>
              <a:avLst/>
              <a:gdLst>
                <a:gd name="connsiteX0" fmla="*/ 61799 w 330130"/>
                <a:gd name="connsiteY0" fmla="*/ 1 h 343400"/>
                <a:gd name="connsiteX1" fmla="*/ 207849 w 330130"/>
                <a:gd name="connsiteY1" fmla="*/ 187326 h 343400"/>
                <a:gd name="connsiteX2" fmla="*/ 328499 w 330130"/>
                <a:gd name="connsiteY2" fmla="*/ 196851 h 343400"/>
                <a:gd name="connsiteX3" fmla="*/ 274524 w 330130"/>
                <a:gd name="connsiteY3" fmla="*/ 241301 h 343400"/>
                <a:gd name="connsiteX4" fmla="*/ 230074 w 330130"/>
                <a:gd name="connsiteY4" fmla="*/ 320676 h 343400"/>
                <a:gd name="connsiteX5" fmla="*/ 182449 w 330130"/>
                <a:gd name="connsiteY5" fmla="*/ 342901 h 343400"/>
                <a:gd name="connsiteX6" fmla="*/ 169749 w 330130"/>
                <a:gd name="connsiteY6" fmla="*/ 304801 h 343400"/>
                <a:gd name="connsiteX7" fmla="*/ 64974 w 330130"/>
                <a:gd name="connsiteY7" fmla="*/ 276226 h 343400"/>
                <a:gd name="connsiteX8" fmla="*/ 131649 w 330130"/>
                <a:gd name="connsiteY8" fmla="*/ 244476 h 343400"/>
                <a:gd name="connsiteX9" fmla="*/ 26874 w 330130"/>
                <a:gd name="connsiteY9" fmla="*/ 222251 h 343400"/>
                <a:gd name="connsiteX10" fmla="*/ 4649 w 330130"/>
                <a:gd name="connsiteY10" fmla="*/ 212726 h 343400"/>
                <a:gd name="connsiteX11" fmla="*/ 99899 w 330130"/>
                <a:gd name="connsiteY11" fmla="*/ 209551 h 343400"/>
                <a:gd name="connsiteX12" fmla="*/ 58624 w 330130"/>
                <a:gd name="connsiteY12" fmla="*/ 190501 h 343400"/>
                <a:gd name="connsiteX13" fmla="*/ 125299 w 330130"/>
                <a:gd name="connsiteY13" fmla="*/ 184151 h 343400"/>
                <a:gd name="connsiteX14" fmla="*/ 61799 w 330130"/>
                <a:gd name="connsiteY14" fmla="*/ 1 h 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130" h="343400">
                  <a:moveTo>
                    <a:pt x="61799" y="1"/>
                  </a:moveTo>
                  <a:cubicBezTo>
                    <a:pt x="75557" y="530"/>
                    <a:pt x="163399" y="154518"/>
                    <a:pt x="207849" y="187326"/>
                  </a:cubicBezTo>
                  <a:cubicBezTo>
                    <a:pt x="252299" y="220134"/>
                    <a:pt x="317387" y="187855"/>
                    <a:pt x="328499" y="196851"/>
                  </a:cubicBezTo>
                  <a:cubicBezTo>
                    <a:pt x="339611" y="205847"/>
                    <a:pt x="290928" y="220664"/>
                    <a:pt x="274524" y="241301"/>
                  </a:cubicBezTo>
                  <a:cubicBezTo>
                    <a:pt x="258120" y="261938"/>
                    <a:pt x="245420" y="303743"/>
                    <a:pt x="230074" y="320676"/>
                  </a:cubicBezTo>
                  <a:cubicBezTo>
                    <a:pt x="214728" y="337609"/>
                    <a:pt x="192503" y="345547"/>
                    <a:pt x="182449" y="342901"/>
                  </a:cubicBezTo>
                  <a:cubicBezTo>
                    <a:pt x="172395" y="340255"/>
                    <a:pt x="189328" y="315913"/>
                    <a:pt x="169749" y="304801"/>
                  </a:cubicBezTo>
                  <a:cubicBezTo>
                    <a:pt x="150170" y="293689"/>
                    <a:pt x="71324" y="286280"/>
                    <a:pt x="64974" y="276226"/>
                  </a:cubicBezTo>
                  <a:cubicBezTo>
                    <a:pt x="58624" y="266172"/>
                    <a:pt x="137999" y="253472"/>
                    <a:pt x="131649" y="244476"/>
                  </a:cubicBezTo>
                  <a:cubicBezTo>
                    <a:pt x="125299" y="235480"/>
                    <a:pt x="48040" y="227543"/>
                    <a:pt x="26874" y="222251"/>
                  </a:cubicBezTo>
                  <a:cubicBezTo>
                    <a:pt x="5708" y="216959"/>
                    <a:pt x="-7522" y="214843"/>
                    <a:pt x="4649" y="212726"/>
                  </a:cubicBezTo>
                  <a:cubicBezTo>
                    <a:pt x="16820" y="210609"/>
                    <a:pt x="90903" y="213255"/>
                    <a:pt x="99899" y="209551"/>
                  </a:cubicBezTo>
                  <a:cubicBezTo>
                    <a:pt x="108895" y="205847"/>
                    <a:pt x="54391" y="194734"/>
                    <a:pt x="58624" y="190501"/>
                  </a:cubicBezTo>
                  <a:cubicBezTo>
                    <a:pt x="62857" y="186268"/>
                    <a:pt x="123712" y="209022"/>
                    <a:pt x="125299" y="184151"/>
                  </a:cubicBezTo>
                  <a:cubicBezTo>
                    <a:pt x="126887" y="159280"/>
                    <a:pt x="48041" y="-528"/>
                    <a:pt x="61799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A6DEA3D2-0BCC-46FE-8641-6EB4AEED1ADC}"/>
                </a:ext>
              </a:extLst>
            </p:cNvPr>
            <p:cNvSpPr/>
            <p:nvPr/>
          </p:nvSpPr>
          <p:spPr>
            <a:xfrm>
              <a:off x="3799242" y="1857345"/>
              <a:ext cx="80735" cy="501254"/>
            </a:xfrm>
            <a:custGeom>
              <a:avLst/>
              <a:gdLst>
                <a:gd name="connsiteX0" fmla="*/ 6524 w 80735"/>
                <a:gd name="connsiteY0" fmla="*/ 30 h 501254"/>
                <a:gd name="connsiteX1" fmla="*/ 54149 w 80735"/>
                <a:gd name="connsiteY1" fmla="*/ 314355 h 501254"/>
                <a:gd name="connsiteX2" fmla="*/ 174 w 80735"/>
                <a:gd name="connsiteY2" fmla="*/ 498505 h 501254"/>
                <a:gd name="connsiteX3" fmla="*/ 76374 w 80735"/>
                <a:gd name="connsiteY3" fmla="*/ 419130 h 501254"/>
                <a:gd name="connsiteX4" fmla="*/ 66849 w 80735"/>
                <a:gd name="connsiteY4" fmla="*/ 339755 h 501254"/>
                <a:gd name="connsiteX5" fmla="*/ 28749 w 80735"/>
                <a:gd name="connsiteY5" fmla="*/ 295305 h 501254"/>
                <a:gd name="connsiteX6" fmla="*/ 6524 w 80735"/>
                <a:gd name="connsiteY6" fmla="*/ 30 h 501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735" h="501254">
                  <a:moveTo>
                    <a:pt x="6524" y="30"/>
                  </a:moveTo>
                  <a:cubicBezTo>
                    <a:pt x="10757" y="3205"/>
                    <a:pt x="55207" y="231276"/>
                    <a:pt x="54149" y="314355"/>
                  </a:cubicBezTo>
                  <a:cubicBezTo>
                    <a:pt x="53091" y="397434"/>
                    <a:pt x="-3530" y="481043"/>
                    <a:pt x="174" y="498505"/>
                  </a:cubicBezTo>
                  <a:cubicBezTo>
                    <a:pt x="3878" y="515967"/>
                    <a:pt x="65262" y="445588"/>
                    <a:pt x="76374" y="419130"/>
                  </a:cubicBezTo>
                  <a:cubicBezTo>
                    <a:pt x="87487" y="392672"/>
                    <a:pt x="74787" y="360393"/>
                    <a:pt x="66849" y="339755"/>
                  </a:cubicBezTo>
                  <a:cubicBezTo>
                    <a:pt x="58912" y="319118"/>
                    <a:pt x="37216" y="347692"/>
                    <a:pt x="28749" y="295305"/>
                  </a:cubicBezTo>
                  <a:cubicBezTo>
                    <a:pt x="20282" y="242918"/>
                    <a:pt x="2291" y="-3145"/>
                    <a:pt x="6524" y="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3998972A-CB38-4414-A5D3-D4796157EBFB}"/>
                </a:ext>
              </a:extLst>
            </p:cNvPr>
            <p:cNvSpPr/>
            <p:nvPr/>
          </p:nvSpPr>
          <p:spPr>
            <a:xfrm>
              <a:off x="2192806" y="2849974"/>
              <a:ext cx="895636" cy="379072"/>
            </a:xfrm>
            <a:custGeom>
              <a:avLst/>
              <a:gdLst>
                <a:gd name="connsiteX0" fmla="*/ 889060 w 895636"/>
                <a:gd name="connsiteY0" fmla="*/ 21814 h 379072"/>
                <a:gd name="connsiteX1" fmla="*/ 593785 w 895636"/>
                <a:gd name="connsiteY1" fmla="*/ 142464 h 379072"/>
                <a:gd name="connsiteX2" fmla="*/ 263585 w 895636"/>
                <a:gd name="connsiteY2" fmla="*/ 310739 h 379072"/>
                <a:gd name="connsiteX3" fmla="*/ 60 w 895636"/>
                <a:gd name="connsiteY3" fmla="*/ 379001 h 379072"/>
                <a:gd name="connsiteX4" fmla="*/ 285810 w 895636"/>
                <a:gd name="connsiteY4" fmla="*/ 321851 h 379072"/>
                <a:gd name="connsiteX5" fmla="*/ 531873 w 895636"/>
                <a:gd name="connsiteY5" fmla="*/ 231364 h 379072"/>
                <a:gd name="connsiteX6" fmla="*/ 701735 w 895636"/>
                <a:gd name="connsiteY6" fmla="*/ 56739 h 379072"/>
                <a:gd name="connsiteX7" fmla="*/ 790635 w 895636"/>
                <a:gd name="connsiteY7" fmla="*/ 4351 h 379072"/>
                <a:gd name="connsiteX8" fmla="*/ 889060 w 895636"/>
                <a:gd name="connsiteY8" fmla="*/ 21814 h 37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5636" h="379072">
                  <a:moveTo>
                    <a:pt x="889060" y="21814"/>
                  </a:moveTo>
                  <a:cubicBezTo>
                    <a:pt x="856252" y="44833"/>
                    <a:pt x="698031" y="94310"/>
                    <a:pt x="593785" y="142464"/>
                  </a:cubicBezTo>
                  <a:cubicBezTo>
                    <a:pt x="489539" y="190618"/>
                    <a:pt x="362539" y="271316"/>
                    <a:pt x="263585" y="310739"/>
                  </a:cubicBezTo>
                  <a:cubicBezTo>
                    <a:pt x="164631" y="350162"/>
                    <a:pt x="-3644" y="377149"/>
                    <a:pt x="60" y="379001"/>
                  </a:cubicBezTo>
                  <a:cubicBezTo>
                    <a:pt x="3764" y="380853"/>
                    <a:pt x="197175" y="346457"/>
                    <a:pt x="285810" y="321851"/>
                  </a:cubicBezTo>
                  <a:cubicBezTo>
                    <a:pt x="374445" y="297245"/>
                    <a:pt x="462552" y="275549"/>
                    <a:pt x="531873" y="231364"/>
                  </a:cubicBezTo>
                  <a:cubicBezTo>
                    <a:pt x="601194" y="187179"/>
                    <a:pt x="658608" y="94574"/>
                    <a:pt x="701735" y="56739"/>
                  </a:cubicBezTo>
                  <a:cubicBezTo>
                    <a:pt x="744862" y="18904"/>
                    <a:pt x="758356" y="12818"/>
                    <a:pt x="790635" y="4351"/>
                  </a:cubicBezTo>
                  <a:cubicBezTo>
                    <a:pt x="822914" y="-4116"/>
                    <a:pt x="921868" y="-1205"/>
                    <a:pt x="889060" y="21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18A696E4-E917-43B3-B7AA-4A860B8A4522}"/>
                </a:ext>
              </a:extLst>
            </p:cNvPr>
            <p:cNvSpPr/>
            <p:nvPr/>
          </p:nvSpPr>
          <p:spPr>
            <a:xfrm>
              <a:off x="2136619" y="3021511"/>
              <a:ext cx="659938" cy="571099"/>
            </a:xfrm>
            <a:custGeom>
              <a:avLst/>
              <a:gdLst>
                <a:gd name="connsiteX0" fmla="*/ 657910 w 659938"/>
                <a:gd name="connsiteY0" fmla="*/ 4264 h 571099"/>
                <a:gd name="connsiteX1" fmla="*/ 472172 w 659938"/>
                <a:gd name="connsiteY1" fmla="*/ 226514 h 571099"/>
                <a:gd name="connsiteX2" fmla="*/ 365810 w 659938"/>
                <a:gd name="connsiteY2" fmla="*/ 290014 h 571099"/>
                <a:gd name="connsiteX3" fmla="*/ 297547 w 659938"/>
                <a:gd name="connsiteY3" fmla="*/ 426539 h 571099"/>
                <a:gd name="connsiteX4" fmla="*/ 184835 w 659938"/>
                <a:gd name="connsiteY4" fmla="*/ 507502 h 571099"/>
                <a:gd name="connsiteX5" fmla="*/ 685 w 659938"/>
                <a:gd name="connsiteY5" fmla="*/ 571002 h 571099"/>
                <a:gd name="connsiteX6" fmla="*/ 256272 w 659938"/>
                <a:gd name="connsiteY6" fmla="*/ 493214 h 571099"/>
                <a:gd name="connsiteX7" fmla="*/ 359460 w 659938"/>
                <a:gd name="connsiteY7" fmla="*/ 351927 h 571099"/>
                <a:gd name="connsiteX8" fmla="*/ 457885 w 659938"/>
                <a:gd name="connsiteY8" fmla="*/ 229689 h 571099"/>
                <a:gd name="connsiteX9" fmla="*/ 564247 w 659938"/>
                <a:gd name="connsiteY9" fmla="*/ 91577 h 571099"/>
                <a:gd name="connsiteX10" fmla="*/ 657910 w 659938"/>
                <a:gd name="connsiteY10" fmla="*/ 4264 h 571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938" h="571099">
                  <a:moveTo>
                    <a:pt x="657910" y="4264"/>
                  </a:moveTo>
                  <a:cubicBezTo>
                    <a:pt x="642564" y="26754"/>
                    <a:pt x="520855" y="178889"/>
                    <a:pt x="472172" y="226514"/>
                  </a:cubicBezTo>
                  <a:cubicBezTo>
                    <a:pt x="423489" y="274139"/>
                    <a:pt x="394914" y="256677"/>
                    <a:pt x="365810" y="290014"/>
                  </a:cubicBezTo>
                  <a:cubicBezTo>
                    <a:pt x="336706" y="323351"/>
                    <a:pt x="327709" y="390291"/>
                    <a:pt x="297547" y="426539"/>
                  </a:cubicBezTo>
                  <a:cubicBezTo>
                    <a:pt x="267384" y="462787"/>
                    <a:pt x="234312" y="483425"/>
                    <a:pt x="184835" y="507502"/>
                  </a:cubicBezTo>
                  <a:cubicBezTo>
                    <a:pt x="135358" y="531579"/>
                    <a:pt x="-11221" y="573383"/>
                    <a:pt x="685" y="571002"/>
                  </a:cubicBezTo>
                  <a:cubicBezTo>
                    <a:pt x="12591" y="568621"/>
                    <a:pt x="196476" y="529727"/>
                    <a:pt x="256272" y="493214"/>
                  </a:cubicBezTo>
                  <a:cubicBezTo>
                    <a:pt x="316068" y="456702"/>
                    <a:pt x="325858" y="395848"/>
                    <a:pt x="359460" y="351927"/>
                  </a:cubicBezTo>
                  <a:cubicBezTo>
                    <a:pt x="393062" y="308006"/>
                    <a:pt x="423754" y="273081"/>
                    <a:pt x="457885" y="229689"/>
                  </a:cubicBezTo>
                  <a:cubicBezTo>
                    <a:pt x="492016" y="186297"/>
                    <a:pt x="530910" y="129412"/>
                    <a:pt x="564247" y="91577"/>
                  </a:cubicBezTo>
                  <a:cubicBezTo>
                    <a:pt x="597584" y="53742"/>
                    <a:pt x="673256" y="-18226"/>
                    <a:pt x="657910" y="42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DE650224-A1A2-4656-8C31-D4117B2ECAD3}"/>
                </a:ext>
              </a:extLst>
            </p:cNvPr>
            <p:cNvSpPr/>
            <p:nvPr/>
          </p:nvSpPr>
          <p:spPr>
            <a:xfrm>
              <a:off x="2533873" y="3235229"/>
              <a:ext cx="173557" cy="533871"/>
            </a:xfrm>
            <a:custGeom>
              <a:avLst/>
              <a:gdLst>
                <a:gd name="connsiteX0" fmla="*/ 173343 w 173557"/>
                <a:gd name="connsiteY0" fmla="*/ 3271 h 533871"/>
                <a:gd name="connsiteX1" fmla="*/ 90793 w 173557"/>
                <a:gd name="connsiteY1" fmla="*/ 325534 h 533871"/>
                <a:gd name="connsiteX2" fmla="*/ 68568 w 173557"/>
                <a:gd name="connsiteY2" fmla="*/ 481109 h 533871"/>
                <a:gd name="connsiteX3" fmla="*/ 306 w 173557"/>
                <a:gd name="connsiteY3" fmla="*/ 523971 h 533871"/>
                <a:gd name="connsiteX4" fmla="*/ 98731 w 173557"/>
                <a:gd name="connsiteY4" fmla="*/ 311246 h 533871"/>
                <a:gd name="connsiteX5" fmla="*/ 114606 w 173557"/>
                <a:gd name="connsiteY5" fmla="*/ 165196 h 533871"/>
                <a:gd name="connsiteX6" fmla="*/ 173343 w 173557"/>
                <a:gd name="connsiteY6" fmla="*/ 3271 h 53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57" h="533871">
                  <a:moveTo>
                    <a:pt x="173343" y="3271"/>
                  </a:moveTo>
                  <a:cubicBezTo>
                    <a:pt x="169374" y="29994"/>
                    <a:pt x="108255" y="245894"/>
                    <a:pt x="90793" y="325534"/>
                  </a:cubicBezTo>
                  <a:cubicBezTo>
                    <a:pt x="73331" y="405174"/>
                    <a:pt x="83649" y="448036"/>
                    <a:pt x="68568" y="481109"/>
                  </a:cubicBezTo>
                  <a:cubicBezTo>
                    <a:pt x="53487" y="514182"/>
                    <a:pt x="-4721" y="552282"/>
                    <a:pt x="306" y="523971"/>
                  </a:cubicBezTo>
                  <a:cubicBezTo>
                    <a:pt x="5333" y="495661"/>
                    <a:pt x="79681" y="371042"/>
                    <a:pt x="98731" y="311246"/>
                  </a:cubicBezTo>
                  <a:cubicBezTo>
                    <a:pt x="117781" y="251450"/>
                    <a:pt x="104287" y="209381"/>
                    <a:pt x="114606" y="165196"/>
                  </a:cubicBezTo>
                  <a:cubicBezTo>
                    <a:pt x="124925" y="121011"/>
                    <a:pt x="177312" y="-23452"/>
                    <a:pt x="173343" y="32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9E35DE35-F387-49C3-B8BC-7D69EEE05DAC}"/>
                </a:ext>
              </a:extLst>
            </p:cNvPr>
            <p:cNvSpPr/>
            <p:nvPr/>
          </p:nvSpPr>
          <p:spPr>
            <a:xfrm>
              <a:off x="2308174" y="3245791"/>
              <a:ext cx="158915" cy="164205"/>
            </a:xfrm>
            <a:custGeom>
              <a:avLst/>
              <a:gdLst>
                <a:gd name="connsiteX0" fmla="*/ 157742 w 158915"/>
                <a:gd name="connsiteY0" fmla="*/ 3292 h 164205"/>
                <a:gd name="connsiteX1" fmla="*/ 73075 w 158915"/>
                <a:gd name="connsiteY1" fmla="*/ 130292 h 164205"/>
                <a:gd name="connsiteX2" fmla="*/ 56142 w 158915"/>
                <a:gd name="connsiteY2" fmla="*/ 164159 h 164205"/>
                <a:gd name="connsiteX3" fmla="*/ 66725 w 158915"/>
                <a:gd name="connsiteY3" fmla="*/ 136642 h 164205"/>
                <a:gd name="connsiteX4" fmla="*/ 22275 w 158915"/>
                <a:gd name="connsiteY4" fmla="*/ 96426 h 164205"/>
                <a:gd name="connsiteX5" fmla="*/ 5342 w 158915"/>
                <a:gd name="connsiteY5" fmla="*/ 64676 h 164205"/>
                <a:gd name="connsiteX6" fmla="*/ 115409 w 158915"/>
                <a:gd name="connsiteY6" fmla="*/ 39276 h 164205"/>
                <a:gd name="connsiteX7" fmla="*/ 157742 w 158915"/>
                <a:gd name="connsiteY7" fmla="*/ 3292 h 16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8915" h="164205">
                  <a:moveTo>
                    <a:pt x="157742" y="3292"/>
                  </a:moveTo>
                  <a:cubicBezTo>
                    <a:pt x="150686" y="18461"/>
                    <a:pt x="90008" y="103481"/>
                    <a:pt x="73075" y="130292"/>
                  </a:cubicBezTo>
                  <a:cubicBezTo>
                    <a:pt x="56142" y="157103"/>
                    <a:pt x="57200" y="163101"/>
                    <a:pt x="56142" y="164159"/>
                  </a:cubicBezTo>
                  <a:cubicBezTo>
                    <a:pt x="55084" y="165217"/>
                    <a:pt x="72369" y="147931"/>
                    <a:pt x="66725" y="136642"/>
                  </a:cubicBezTo>
                  <a:cubicBezTo>
                    <a:pt x="61081" y="125353"/>
                    <a:pt x="32505" y="108420"/>
                    <a:pt x="22275" y="96426"/>
                  </a:cubicBezTo>
                  <a:cubicBezTo>
                    <a:pt x="12045" y="84432"/>
                    <a:pt x="-10180" y="74201"/>
                    <a:pt x="5342" y="64676"/>
                  </a:cubicBezTo>
                  <a:cubicBezTo>
                    <a:pt x="20864" y="55151"/>
                    <a:pt x="92126" y="48801"/>
                    <a:pt x="115409" y="39276"/>
                  </a:cubicBezTo>
                  <a:cubicBezTo>
                    <a:pt x="138692" y="29751"/>
                    <a:pt x="164798" y="-11877"/>
                    <a:pt x="157742" y="32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F2861B8C-BD59-433D-9C4C-C6030DD92D9A}"/>
                </a:ext>
              </a:extLst>
            </p:cNvPr>
            <p:cNvSpPr/>
            <p:nvPr/>
          </p:nvSpPr>
          <p:spPr>
            <a:xfrm>
              <a:off x="2105770" y="3329442"/>
              <a:ext cx="235144" cy="191341"/>
            </a:xfrm>
            <a:custGeom>
              <a:avLst/>
              <a:gdLst>
                <a:gd name="connsiteX0" fmla="*/ 114613 w 235144"/>
                <a:gd name="connsiteY0" fmla="*/ 75 h 191341"/>
                <a:gd name="connsiteX1" fmla="*/ 233146 w 235144"/>
                <a:gd name="connsiteY1" fmla="*/ 114375 h 191341"/>
                <a:gd name="connsiteX2" fmla="*/ 2429 w 235144"/>
                <a:gd name="connsiteY2" fmla="*/ 190575 h 191341"/>
                <a:gd name="connsiteX3" fmla="*/ 112496 w 235144"/>
                <a:gd name="connsiteY3" fmla="*/ 150358 h 191341"/>
                <a:gd name="connsiteX4" fmla="*/ 118846 w 235144"/>
                <a:gd name="connsiteY4" fmla="*/ 97441 h 191341"/>
                <a:gd name="connsiteX5" fmla="*/ 114613 w 235144"/>
                <a:gd name="connsiteY5" fmla="*/ 75 h 19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144" h="191341">
                  <a:moveTo>
                    <a:pt x="114613" y="75"/>
                  </a:moveTo>
                  <a:cubicBezTo>
                    <a:pt x="133663" y="2897"/>
                    <a:pt x="251843" y="82625"/>
                    <a:pt x="233146" y="114375"/>
                  </a:cubicBezTo>
                  <a:cubicBezTo>
                    <a:pt x="214449" y="146125"/>
                    <a:pt x="22537" y="184578"/>
                    <a:pt x="2429" y="190575"/>
                  </a:cubicBezTo>
                  <a:cubicBezTo>
                    <a:pt x="-17679" y="196572"/>
                    <a:pt x="93093" y="165880"/>
                    <a:pt x="112496" y="150358"/>
                  </a:cubicBezTo>
                  <a:cubicBezTo>
                    <a:pt x="131899" y="134836"/>
                    <a:pt x="115318" y="120371"/>
                    <a:pt x="118846" y="97441"/>
                  </a:cubicBezTo>
                  <a:cubicBezTo>
                    <a:pt x="122374" y="74511"/>
                    <a:pt x="95563" y="-2747"/>
                    <a:pt x="114613" y="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3C7D766A-3FA4-40A9-B5AE-C955CEBC6255}"/>
                </a:ext>
              </a:extLst>
            </p:cNvPr>
            <p:cNvSpPr/>
            <p:nvPr/>
          </p:nvSpPr>
          <p:spPr>
            <a:xfrm>
              <a:off x="2314450" y="3414593"/>
              <a:ext cx="184705" cy="282094"/>
            </a:xfrm>
            <a:custGeom>
              <a:avLst/>
              <a:gdLst>
                <a:gd name="connsiteX0" fmla="*/ 183216 w 184705"/>
                <a:gd name="connsiteY0" fmla="*/ 3824 h 282094"/>
                <a:gd name="connsiteX1" fmla="*/ 9649 w 184705"/>
                <a:gd name="connsiteY1" fmla="*/ 262057 h 282094"/>
                <a:gd name="connsiteX2" fmla="*/ 20233 w 184705"/>
                <a:gd name="connsiteY2" fmla="*/ 255707 h 282094"/>
                <a:gd name="connsiteX3" fmla="*/ 1183 w 184705"/>
                <a:gd name="connsiteY3" fmla="*/ 181624 h 282094"/>
                <a:gd name="connsiteX4" fmla="*/ 11766 w 184705"/>
                <a:gd name="connsiteY4" fmla="*/ 156224 h 282094"/>
                <a:gd name="connsiteX5" fmla="*/ 90083 w 184705"/>
                <a:gd name="connsiteY5" fmla="*/ 111774 h 282094"/>
                <a:gd name="connsiteX6" fmla="*/ 183216 w 184705"/>
                <a:gd name="connsiteY6" fmla="*/ 3824 h 282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705" h="282094">
                  <a:moveTo>
                    <a:pt x="183216" y="3824"/>
                  </a:moveTo>
                  <a:cubicBezTo>
                    <a:pt x="169810" y="28871"/>
                    <a:pt x="36813" y="220076"/>
                    <a:pt x="9649" y="262057"/>
                  </a:cubicBezTo>
                  <a:cubicBezTo>
                    <a:pt x="-17515" y="304038"/>
                    <a:pt x="21644" y="269112"/>
                    <a:pt x="20233" y="255707"/>
                  </a:cubicBezTo>
                  <a:cubicBezTo>
                    <a:pt x="18822" y="242302"/>
                    <a:pt x="2594" y="198204"/>
                    <a:pt x="1183" y="181624"/>
                  </a:cubicBezTo>
                  <a:cubicBezTo>
                    <a:pt x="-228" y="165044"/>
                    <a:pt x="-3050" y="167866"/>
                    <a:pt x="11766" y="156224"/>
                  </a:cubicBezTo>
                  <a:cubicBezTo>
                    <a:pt x="26582" y="144582"/>
                    <a:pt x="64330" y="139643"/>
                    <a:pt x="90083" y="111774"/>
                  </a:cubicBezTo>
                  <a:cubicBezTo>
                    <a:pt x="115836" y="83905"/>
                    <a:pt x="196622" y="-21223"/>
                    <a:pt x="183216" y="38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7243CE5B-5BC9-40B7-AA0F-BCB5BE5A8D9A}"/>
                </a:ext>
              </a:extLst>
            </p:cNvPr>
            <p:cNvSpPr/>
            <p:nvPr/>
          </p:nvSpPr>
          <p:spPr>
            <a:xfrm>
              <a:off x="2146958" y="3571572"/>
              <a:ext cx="119244" cy="171407"/>
            </a:xfrm>
            <a:custGeom>
              <a:avLst/>
              <a:gdLst>
                <a:gd name="connsiteX0" fmla="*/ 103058 w 119244"/>
                <a:gd name="connsiteY0" fmla="*/ 1361 h 171407"/>
                <a:gd name="connsiteX1" fmla="*/ 28975 w 119244"/>
                <a:gd name="connsiteY1" fmla="*/ 96611 h 171407"/>
                <a:gd name="connsiteX2" fmla="*/ 115758 w 119244"/>
                <a:gd name="connsiteY2" fmla="*/ 138945 h 171407"/>
                <a:gd name="connsiteX3" fmla="*/ 94591 w 119244"/>
                <a:gd name="connsiteY3" fmla="*/ 162228 h 171407"/>
                <a:gd name="connsiteX4" fmla="*/ 24741 w 119244"/>
                <a:gd name="connsiteY4" fmla="*/ 166461 h 171407"/>
                <a:gd name="connsiteX5" fmla="*/ 5691 w 119244"/>
                <a:gd name="connsiteY5" fmla="*/ 94495 h 171407"/>
                <a:gd name="connsiteX6" fmla="*/ 7808 w 119244"/>
                <a:gd name="connsiteY6" fmla="*/ 43695 h 171407"/>
                <a:gd name="connsiteX7" fmla="*/ 103058 w 119244"/>
                <a:gd name="connsiteY7" fmla="*/ 1361 h 17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44" h="171407">
                  <a:moveTo>
                    <a:pt x="103058" y="1361"/>
                  </a:moveTo>
                  <a:cubicBezTo>
                    <a:pt x="106586" y="10180"/>
                    <a:pt x="26858" y="73680"/>
                    <a:pt x="28975" y="96611"/>
                  </a:cubicBezTo>
                  <a:cubicBezTo>
                    <a:pt x="31092" y="119542"/>
                    <a:pt x="104822" y="128009"/>
                    <a:pt x="115758" y="138945"/>
                  </a:cubicBezTo>
                  <a:cubicBezTo>
                    <a:pt x="126694" y="149881"/>
                    <a:pt x="109760" y="157642"/>
                    <a:pt x="94591" y="162228"/>
                  </a:cubicBezTo>
                  <a:cubicBezTo>
                    <a:pt x="79422" y="166814"/>
                    <a:pt x="39558" y="177750"/>
                    <a:pt x="24741" y="166461"/>
                  </a:cubicBezTo>
                  <a:cubicBezTo>
                    <a:pt x="9924" y="155172"/>
                    <a:pt x="8513" y="114956"/>
                    <a:pt x="5691" y="94495"/>
                  </a:cubicBezTo>
                  <a:cubicBezTo>
                    <a:pt x="2869" y="74034"/>
                    <a:pt x="-6656" y="58512"/>
                    <a:pt x="7808" y="43695"/>
                  </a:cubicBezTo>
                  <a:cubicBezTo>
                    <a:pt x="22272" y="28878"/>
                    <a:pt x="99530" y="-7458"/>
                    <a:pt x="103058" y="13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F2A3982B-F6E7-463B-BB82-EA0345061A67}"/>
                </a:ext>
              </a:extLst>
            </p:cNvPr>
            <p:cNvSpPr/>
            <p:nvPr/>
          </p:nvSpPr>
          <p:spPr>
            <a:xfrm>
              <a:off x="2051018" y="3286012"/>
              <a:ext cx="294776" cy="153453"/>
            </a:xfrm>
            <a:custGeom>
              <a:avLst/>
              <a:gdLst>
                <a:gd name="connsiteX0" fmla="*/ 294248 w 294776"/>
                <a:gd name="connsiteY0" fmla="*/ 5405 h 153453"/>
                <a:gd name="connsiteX1" fmla="*/ 65648 w 294776"/>
                <a:gd name="connsiteY1" fmla="*/ 136638 h 153453"/>
                <a:gd name="connsiteX2" fmla="*/ 2148 w 294776"/>
                <a:gd name="connsiteY2" fmla="*/ 140871 h 153453"/>
                <a:gd name="connsiteX3" fmla="*/ 124915 w 294776"/>
                <a:gd name="connsiteY3" fmla="*/ 37155 h 153453"/>
                <a:gd name="connsiteX4" fmla="*/ 294248 w 294776"/>
                <a:gd name="connsiteY4" fmla="*/ 5405 h 1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776" h="153453">
                  <a:moveTo>
                    <a:pt x="294248" y="5405"/>
                  </a:moveTo>
                  <a:cubicBezTo>
                    <a:pt x="284370" y="21985"/>
                    <a:pt x="114331" y="114060"/>
                    <a:pt x="65648" y="136638"/>
                  </a:cubicBezTo>
                  <a:cubicBezTo>
                    <a:pt x="16965" y="159216"/>
                    <a:pt x="-7730" y="157451"/>
                    <a:pt x="2148" y="140871"/>
                  </a:cubicBezTo>
                  <a:cubicBezTo>
                    <a:pt x="12026" y="124291"/>
                    <a:pt x="76937" y="60791"/>
                    <a:pt x="124915" y="37155"/>
                  </a:cubicBezTo>
                  <a:cubicBezTo>
                    <a:pt x="172893" y="13519"/>
                    <a:pt x="304126" y="-11175"/>
                    <a:pt x="294248" y="5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ADA1AE8D-3C60-4D11-9C5F-EA428EC830D6}"/>
                </a:ext>
              </a:extLst>
            </p:cNvPr>
            <p:cNvSpPr/>
            <p:nvPr/>
          </p:nvSpPr>
          <p:spPr>
            <a:xfrm>
              <a:off x="1862114" y="3261695"/>
              <a:ext cx="284578" cy="744110"/>
            </a:xfrm>
            <a:custGeom>
              <a:avLst/>
              <a:gdLst>
                <a:gd name="connsiteX0" fmla="*/ 283127 w 284578"/>
                <a:gd name="connsiteY0" fmla="*/ 14905 h 744110"/>
                <a:gd name="connsiteX1" fmla="*/ 98977 w 284578"/>
                <a:gd name="connsiteY1" fmla="*/ 241918 h 744110"/>
                <a:gd name="connsiteX2" fmla="*/ 76752 w 284578"/>
                <a:gd name="connsiteY2" fmla="*/ 303830 h 744110"/>
                <a:gd name="connsiteX3" fmla="*/ 13252 w 284578"/>
                <a:gd name="connsiteY3" fmla="*/ 541955 h 744110"/>
                <a:gd name="connsiteX4" fmla="*/ 62465 w 284578"/>
                <a:gd name="connsiteY4" fmla="*/ 695943 h 744110"/>
                <a:gd name="connsiteX5" fmla="*/ 119615 w 284578"/>
                <a:gd name="connsiteY5" fmla="*/ 743568 h 744110"/>
                <a:gd name="connsiteX6" fmla="*/ 22777 w 284578"/>
                <a:gd name="connsiteY6" fmla="*/ 672130 h 744110"/>
                <a:gd name="connsiteX7" fmla="*/ 6902 w 284578"/>
                <a:gd name="connsiteY7" fmla="*/ 500680 h 744110"/>
                <a:gd name="connsiteX8" fmla="*/ 114852 w 284578"/>
                <a:gd name="connsiteY8" fmla="*/ 243505 h 744110"/>
                <a:gd name="connsiteX9" fmla="*/ 119615 w 284578"/>
                <a:gd name="connsiteY9" fmla="*/ 153018 h 744110"/>
                <a:gd name="connsiteX10" fmla="*/ 141840 w 284578"/>
                <a:gd name="connsiteY10" fmla="*/ 76818 h 744110"/>
                <a:gd name="connsiteX11" fmla="*/ 184702 w 284578"/>
                <a:gd name="connsiteY11" fmla="*/ 29193 h 744110"/>
                <a:gd name="connsiteX12" fmla="*/ 283127 w 284578"/>
                <a:gd name="connsiteY12" fmla="*/ 14905 h 744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578" h="744110">
                  <a:moveTo>
                    <a:pt x="283127" y="14905"/>
                  </a:moveTo>
                  <a:cubicBezTo>
                    <a:pt x="268839" y="50359"/>
                    <a:pt x="133373" y="193764"/>
                    <a:pt x="98977" y="241918"/>
                  </a:cubicBezTo>
                  <a:cubicBezTo>
                    <a:pt x="64581" y="290072"/>
                    <a:pt x="91039" y="253824"/>
                    <a:pt x="76752" y="303830"/>
                  </a:cubicBezTo>
                  <a:cubicBezTo>
                    <a:pt x="62464" y="353836"/>
                    <a:pt x="15633" y="476603"/>
                    <a:pt x="13252" y="541955"/>
                  </a:cubicBezTo>
                  <a:cubicBezTo>
                    <a:pt x="10871" y="607307"/>
                    <a:pt x="44738" y="662341"/>
                    <a:pt x="62465" y="695943"/>
                  </a:cubicBezTo>
                  <a:cubicBezTo>
                    <a:pt x="80192" y="729545"/>
                    <a:pt x="126230" y="747537"/>
                    <a:pt x="119615" y="743568"/>
                  </a:cubicBezTo>
                  <a:cubicBezTo>
                    <a:pt x="113000" y="739599"/>
                    <a:pt x="41563" y="712611"/>
                    <a:pt x="22777" y="672130"/>
                  </a:cubicBezTo>
                  <a:cubicBezTo>
                    <a:pt x="3991" y="631649"/>
                    <a:pt x="-8444" y="572117"/>
                    <a:pt x="6902" y="500680"/>
                  </a:cubicBezTo>
                  <a:cubicBezTo>
                    <a:pt x="22248" y="429243"/>
                    <a:pt x="96067" y="301448"/>
                    <a:pt x="114852" y="243505"/>
                  </a:cubicBezTo>
                  <a:cubicBezTo>
                    <a:pt x="133637" y="185562"/>
                    <a:pt x="115117" y="180799"/>
                    <a:pt x="119615" y="153018"/>
                  </a:cubicBezTo>
                  <a:cubicBezTo>
                    <a:pt x="124113" y="125237"/>
                    <a:pt x="130992" y="97456"/>
                    <a:pt x="141840" y="76818"/>
                  </a:cubicBezTo>
                  <a:cubicBezTo>
                    <a:pt x="152688" y="56180"/>
                    <a:pt x="167504" y="41629"/>
                    <a:pt x="184702" y="29193"/>
                  </a:cubicBezTo>
                  <a:cubicBezTo>
                    <a:pt x="201900" y="16758"/>
                    <a:pt x="297415" y="-20549"/>
                    <a:pt x="283127" y="149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C11D1F50-B84C-481D-97E0-943C136E3FD4}"/>
                </a:ext>
              </a:extLst>
            </p:cNvPr>
            <p:cNvSpPr/>
            <p:nvPr/>
          </p:nvSpPr>
          <p:spPr>
            <a:xfrm>
              <a:off x="1896803" y="3443031"/>
              <a:ext cx="91430" cy="420671"/>
            </a:xfrm>
            <a:custGeom>
              <a:avLst/>
              <a:gdLst>
                <a:gd name="connsiteX0" fmla="*/ 91276 w 91430"/>
                <a:gd name="connsiteY0" fmla="*/ 1844 h 420671"/>
                <a:gd name="connsiteX1" fmla="*/ 32538 w 91430"/>
                <a:gd name="connsiteY1" fmla="*/ 268544 h 420671"/>
                <a:gd name="connsiteX2" fmla="*/ 40476 w 91430"/>
                <a:gd name="connsiteY2" fmla="*/ 365382 h 420671"/>
                <a:gd name="connsiteX3" fmla="*/ 788 w 91430"/>
                <a:gd name="connsiteY3" fmla="*/ 417769 h 420671"/>
                <a:gd name="connsiteX4" fmla="*/ 16663 w 91430"/>
                <a:gd name="connsiteY4" fmla="*/ 279657 h 420671"/>
                <a:gd name="connsiteX5" fmla="*/ 48413 w 91430"/>
                <a:gd name="connsiteY5" fmla="*/ 155832 h 420671"/>
                <a:gd name="connsiteX6" fmla="*/ 91276 w 91430"/>
                <a:gd name="connsiteY6" fmla="*/ 1844 h 42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30" h="420671">
                  <a:moveTo>
                    <a:pt x="91276" y="1844"/>
                  </a:moveTo>
                  <a:cubicBezTo>
                    <a:pt x="88630" y="20629"/>
                    <a:pt x="41005" y="207954"/>
                    <a:pt x="32538" y="268544"/>
                  </a:cubicBezTo>
                  <a:cubicBezTo>
                    <a:pt x="24071" y="329134"/>
                    <a:pt x="45768" y="340511"/>
                    <a:pt x="40476" y="365382"/>
                  </a:cubicBezTo>
                  <a:cubicBezTo>
                    <a:pt x="35184" y="390253"/>
                    <a:pt x="4757" y="432056"/>
                    <a:pt x="788" y="417769"/>
                  </a:cubicBezTo>
                  <a:cubicBezTo>
                    <a:pt x="-3181" y="403482"/>
                    <a:pt x="8726" y="323313"/>
                    <a:pt x="16663" y="279657"/>
                  </a:cubicBezTo>
                  <a:cubicBezTo>
                    <a:pt x="24600" y="236001"/>
                    <a:pt x="34919" y="198695"/>
                    <a:pt x="48413" y="155832"/>
                  </a:cubicBezTo>
                  <a:cubicBezTo>
                    <a:pt x="61907" y="112970"/>
                    <a:pt x="93922" y="-16941"/>
                    <a:pt x="91276" y="18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A52146A6-7F1A-495E-A0FD-573BC1BAA741}"/>
                </a:ext>
              </a:extLst>
            </p:cNvPr>
            <p:cNvSpPr/>
            <p:nvPr/>
          </p:nvSpPr>
          <p:spPr>
            <a:xfrm>
              <a:off x="2088999" y="3406612"/>
              <a:ext cx="149566" cy="83983"/>
            </a:xfrm>
            <a:custGeom>
              <a:avLst/>
              <a:gdLst>
                <a:gd name="connsiteX0" fmla="*/ 146730 w 149566"/>
                <a:gd name="connsiteY0" fmla="*/ 163 h 83983"/>
                <a:gd name="connsiteX1" fmla="*/ 680 w 149566"/>
                <a:gd name="connsiteY1" fmla="*/ 81126 h 83983"/>
                <a:gd name="connsiteX2" fmla="*/ 92755 w 149566"/>
                <a:gd name="connsiteY2" fmla="*/ 60488 h 83983"/>
                <a:gd name="connsiteX3" fmla="*/ 146730 w 149566"/>
                <a:gd name="connsiteY3" fmla="*/ 163 h 8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566" h="83983">
                  <a:moveTo>
                    <a:pt x="146730" y="163"/>
                  </a:moveTo>
                  <a:cubicBezTo>
                    <a:pt x="131384" y="3603"/>
                    <a:pt x="9676" y="71072"/>
                    <a:pt x="680" y="81126"/>
                  </a:cubicBezTo>
                  <a:cubicBezTo>
                    <a:pt x="-8316" y="91180"/>
                    <a:pt x="74499" y="72394"/>
                    <a:pt x="92755" y="60488"/>
                  </a:cubicBezTo>
                  <a:cubicBezTo>
                    <a:pt x="111011" y="48582"/>
                    <a:pt x="162076" y="-3277"/>
                    <a:pt x="146730" y="1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4916B97D-8054-4C59-A28E-4B6739368D9D}"/>
                </a:ext>
              </a:extLst>
            </p:cNvPr>
            <p:cNvSpPr/>
            <p:nvPr/>
          </p:nvSpPr>
          <p:spPr>
            <a:xfrm>
              <a:off x="1800804" y="3230142"/>
              <a:ext cx="372073" cy="816850"/>
            </a:xfrm>
            <a:custGeom>
              <a:avLst/>
              <a:gdLst>
                <a:gd name="connsiteX0" fmla="*/ 369837 w 372073"/>
                <a:gd name="connsiteY0" fmla="*/ 21058 h 816850"/>
                <a:gd name="connsiteX1" fmla="*/ 215850 w 372073"/>
                <a:gd name="connsiteY1" fmla="*/ 13121 h 816850"/>
                <a:gd name="connsiteX2" fmla="*/ 95200 w 372073"/>
                <a:gd name="connsiteY2" fmla="*/ 222671 h 816850"/>
                <a:gd name="connsiteX3" fmla="*/ 7887 w 372073"/>
                <a:gd name="connsiteY3" fmla="*/ 497308 h 816850"/>
                <a:gd name="connsiteX4" fmla="*/ 17412 w 372073"/>
                <a:gd name="connsiteY4" fmla="*/ 670346 h 816850"/>
                <a:gd name="connsiteX5" fmla="*/ 125362 w 372073"/>
                <a:gd name="connsiteY5" fmla="*/ 816396 h 816850"/>
                <a:gd name="connsiteX6" fmla="*/ 41225 w 372073"/>
                <a:gd name="connsiteY6" fmla="*/ 705271 h 816850"/>
                <a:gd name="connsiteX7" fmla="*/ 52337 w 372073"/>
                <a:gd name="connsiteY7" fmla="*/ 419521 h 816850"/>
                <a:gd name="connsiteX8" fmla="*/ 172987 w 372073"/>
                <a:gd name="connsiteY8" fmla="*/ 57571 h 816850"/>
                <a:gd name="connsiteX9" fmla="*/ 298400 w 372073"/>
                <a:gd name="connsiteY9" fmla="*/ 13121 h 816850"/>
                <a:gd name="connsiteX10" fmla="*/ 369837 w 372073"/>
                <a:gd name="connsiteY10" fmla="*/ 21058 h 81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073" h="816850">
                  <a:moveTo>
                    <a:pt x="369837" y="21058"/>
                  </a:moveTo>
                  <a:cubicBezTo>
                    <a:pt x="356079" y="21058"/>
                    <a:pt x="261623" y="-20481"/>
                    <a:pt x="215850" y="13121"/>
                  </a:cubicBezTo>
                  <a:cubicBezTo>
                    <a:pt x="170077" y="46723"/>
                    <a:pt x="129860" y="141973"/>
                    <a:pt x="95200" y="222671"/>
                  </a:cubicBezTo>
                  <a:cubicBezTo>
                    <a:pt x="60540" y="303369"/>
                    <a:pt x="20852" y="422696"/>
                    <a:pt x="7887" y="497308"/>
                  </a:cubicBezTo>
                  <a:cubicBezTo>
                    <a:pt x="-5078" y="571920"/>
                    <a:pt x="-2167" y="617165"/>
                    <a:pt x="17412" y="670346"/>
                  </a:cubicBezTo>
                  <a:cubicBezTo>
                    <a:pt x="36991" y="723527"/>
                    <a:pt x="121393" y="810575"/>
                    <a:pt x="125362" y="816396"/>
                  </a:cubicBezTo>
                  <a:cubicBezTo>
                    <a:pt x="129331" y="822217"/>
                    <a:pt x="53396" y="771417"/>
                    <a:pt x="41225" y="705271"/>
                  </a:cubicBezTo>
                  <a:cubicBezTo>
                    <a:pt x="29054" y="639125"/>
                    <a:pt x="30377" y="527471"/>
                    <a:pt x="52337" y="419521"/>
                  </a:cubicBezTo>
                  <a:cubicBezTo>
                    <a:pt x="74297" y="311571"/>
                    <a:pt x="131976" y="125304"/>
                    <a:pt x="172987" y="57571"/>
                  </a:cubicBezTo>
                  <a:cubicBezTo>
                    <a:pt x="213997" y="-10162"/>
                    <a:pt x="266121" y="20265"/>
                    <a:pt x="298400" y="13121"/>
                  </a:cubicBezTo>
                  <a:cubicBezTo>
                    <a:pt x="330679" y="5977"/>
                    <a:pt x="383595" y="21058"/>
                    <a:pt x="369837" y="210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8789B675-D40C-4834-B67A-A7D8EA81CC58}"/>
                </a:ext>
              </a:extLst>
            </p:cNvPr>
            <p:cNvSpPr/>
            <p:nvPr/>
          </p:nvSpPr>
          <p:spPr>
            <a:xfrm>
              <a:off x="1613389" y="3305146"/>
              <a:ext cx="349082" cy="87405"/>
            </a:xfrm>
            <a:custGeom>
              <a:avLst/>
              <a:gdLst>
                <a:gd name="connsiteX0" fmla="*/ 347702 w 349082"/>
                <a:gd name="connsiteY0" fmla="*/ 29 h 87405"/>
                <a:gd name="connsiteX1" fmla="*/ 242927 w 349082"/>
                <a:gd name="connsiteY1" fmla="*/ 34954 h 87405"/>
                <a:gd name="connsiteX2" fmla="*/ 93702 w 349082"/>
                <a:gd name="connsiteY2" fmla="*/ 15904 h 87405"/>
                <a:gd name="connsiteX3" fmla="*/ 1627 w 349082"/>
                <a:gd name="connsiteY3" fmla="*/ 87342 h 87405"/>
                <a:gd name="connsiteX4" fmla="*/ 169902 w 349082"/>
                <a:gd name="connsiteY4" fmla="*/ 28604 h 87405"/>
                <a:gd name="connsiteX5" fmla="*/ 293727 w 349082"/>
                <a:gd name="connsiteY5" fmla="*/ 28604 h 87405"/>
                <a:gd name="connsiteX6" fmla="*/ 347702 w 349082"/>
                <a:gd name="connsiteY6" fmla="*/ 29 h 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082" h="87405">
                  <a:moveTo>
                    <a:pt x="347702" y="29"/>
                  </a:moveTo>
                  <a:cubicBezTo>
                    <a:pt x="339235" y="1087"/>
                    <a:pt x="285260" y="32308"/>
                    <a:pt x="242927" y="34954"/>
                  </a:cubicBezTo>
                  <a:cubicBezTo>
                    <a:pt x="200594" y="37600"/>
                    <a:pt x="133919" y="7173"/>
                    <a:pt x="93702" y="15904"/>
                  </a:cubicBezTo>
                  <a:cubicBezTo>
                    <a:pt x="53485" y="24635"/>
                    <a:pt x="-11073" y="85225"/>
                    <a:pt x="1627" y="87342"/>
                  </a:cubicBezTo>
                  <a:cubicBezTo>
                    <a:pt x="14327" y="89459"/>
                    <a:pt x="121219" y="38394"/>
                    <a:pt x="169902" y="28604"/>
                  </a:cubicBezTo>
                  <a:cubicBezTo>
                    <a:pt x="218585" y="18814"/>
                    <a:pt x="263300" y="30456"/>
                    <a:pt x="293727" y="28604"/>
                  </a:cubicBezTo>
                  <a:cubicBezTo>
                    <a:pt x="324154" y="26752"/>
                    <a:pt x="356169" y="-1029"/>
                    <a:pt x="347702" y="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9F66520B-5153-498B-8AE9-E99F7B7CB9DC}"/>
                </a:ext>
              </a:extLst>
            </p:cNvPr>
            <p:cNvSpPr/>
            <p:nvPr/>
          </p:nvSpPr>
          <p:spPr>
            <a:xfrm>
              <a:off x="1512357" y="3368709"/>
              <a:ext cx="234736" cy="402057"/>
            </a:xfrm>
            <a:custGeom>
              <a:avLst/>
              <a:gdLst>
                <a:gd name="connsiteX0" fmla="*/ 234422 w 234736"/>
                <a:gd name="connsiteY0" fmla="*/ 1554 h 402057"/>
                <a:gd name="connsiteX1" fmla="*/ 89959 w 234736"/>
                <a:gd name="connsiteY1" fmla="*/ 146016 h 402057"/>
                <a:gd name="connsiteX2" fmla="*/ 4234 w 234736"/>
                <a:gd name="connsiteY2" fmla="*/ 398429 h 402057"/>
                <a:gd name="connsiteX3" fmla="*/ 24872 w 234736"/>
                <a:gd name="connsiteY3" fmla="*/ 280954 h 402057"/>
                <a:gd name="connsiteX4" fmla="*/ 126472 w 234736"/>
                <a:gd name="connsiteY4" fmla="*/ 82516 h 402057"/>
                <a:gd name="connsiteX5" fmla="*/ 234422 w 234736"/>
                <a:gd name="connsiteY5" fmla="*/ 1554 h 40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736" h="402057">
                  <a:moveTo>
                    <a:pt x="234422" y="1554"/>
                  </a:moveTo>
                  <a:cubicBezTo>
                    <a:pt x="228337" y="12137"/>
                    <a:pt x="128324" y="79870"/>
                    <a:pt x="89959" y="146016"/>
                  </a:cubicBezTo>
                  <a:cubicBezTo>
                    <a:pt x="51594" y="212162"/>
                    <a:pt x="15082" y="375939"/>
                    <a:pt x="4234" y="398429"/>
                  </a:cubicBezTo>
                  <a:cubicBezTo>
                    <a:pt x="-6614" y="420919"/>
                    <a:pt x="4499" y="333606"/>
                    <a:pt x="24872" y="280954"/>
                  </a:cubicBezTo>
                  <a:cubicBezTo>
                    <a:pt x="45245" y="228302"/>
                    <a:pt x="96309" y="128818"/>
                    <a:pt x="126472" y="82516"/>
                  </a:cubicBezTo>
                  <a:cubicBezTo>
                    <a:pt x="156634" y="36214"/>
                    <a:pt x="240507" y="-9029"/>
                    <a:pt x="234422" y="15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B29E8386-58FF-409F-B433-A2C9AEC9F54F}"/>
                </a:ext>
              </a:extLst>
            </p:cNvPr>
            <p:cNvSpPr/>
            <p:nvPr/>
          </p:nvSpPr>
          <p:spPr>
            <a:xfrm>
              <a:off x="1499085" y="3666353"/>
              <a:ext cx="52613" cy="373018"/>
            </a:xfrm>
            <a:custGeom>
              <a:avLst/>
              <a:gdLst>
                <a:gd name="connsiteX0" fmla="*/ 49256 w 52613"/>
                <a:gd name="connsiteY0" fmla="*/ 3947 h 373018"/>
                <a:gd name="connsiteX1" fmla="*/ 4806 w 52613"/>
                <a:gd name="connsiteY1" fmla="*/ 272235 h 373018"/>
                <a:gd name="connsiteX2" fmla="*/ 42906 w 52613"/>
                <a:gd name="connsiteY2" fmla="*/ 372247 h 373018"/>
                <a:gd name="connsiteX3" fmla="*/ 44 w 52613"/>
                <a:gd name="connsiteY3" fmla="*/ 313510 h 373018"/>
                <a:gd name="connsiteX4" fmla="*/ 34969 w 52613"/>
                <a:gd name="connsiteY4" fmla="*/ 223022 h 373018"/>
                <a:gd name="connsiteX5" fmla="*/ 46081 w 52613"/>
                <a:gd name="connsiteY5" fmla="*/ 118247 h 373018"/>
                <a:gd name="connsiteX6" fmla="*/ 49256 w 52613"/>
                <a:gd name="connsiteY6" fmla="*/ 3947 h 37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613" h="373018">
                  <a:moveTo>
                    <a:pt x="49256" y="3947"/>
                  </a:moveTo>
                  <a:cubicBezTo>
                    <a:pt x="42377" y="29612"/>
                    <a:pt x="5864" y="210852"/>
                    <a:pt x="4806" y="272235"/>
                  </a:cubicBezTo>
                  <a:cubicBezTo>
                    <a:pt x="3748" y="333618"/>
                    <a:pt x="43700" y="365368"/>
                    <a:pt x="42906" y="372247"/>
                  </a:cubicBezTo>
                  <a:cubicBezTo>
                    <a:pt x="42112" y="379126"/>
                    <a:pt x="1367" y="338381"/>
                    <a:pt x="44" y="313510"/>
                  </a:cubicBezTo>
                  <a:cubicBezTo>
                    <a:pt x="-1279" y="288639"/>
                    <a:pt x="27296" y="255566"/>
                    <a:pt x="34969" y="223022"/>
                  </a:cubicBezTo>
                  <a:cubicBezTo>
                    <a:pt x="42642" y="190478"/>
                    <a:pt x="41054" y="151585"/>
                    <a:pt x="46081" y="118247"/>
                  </a:cubicBezTo>
                  <a:cubicBezTo>
                    <a:pt x="51108" y="84910"/>
                    <a:pt x="56135" y="-21718"/>
                    <a:pt x="49256" y="39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945C4B59-C8C0-47B2-AD40-02D6FC63673A}"/>
                </a:ext>
              </a:extLst>
            </p:cNvPr>
            <p:cNvSpPr/>
            <p:nvPr/>
          </p:nvSpPr>
          <p:spPr>
            <a:xfrm>
              <a:off x="1461300" y="3494038"/>
              <a:ext cx="139749" cy="692202"/>
            </a:xfrm>
            <a:custGeom>
              <a:avLst/>
              <a:gdLst>
                <a:gd name="connsiteX0" fmla="*/ 139429 w 139749"/>
                <a:gd name="connsiteY0" fmla="*/ 6400 h 692202"/>
                <a:gd name="connsiteX1" fmla="*/ 7666 w 139749"/>
                <a:gd name="connsiteY1" fmla="*/ 408037 h 692202"/>
                <a:gd name="connsiteX2" fmla="*/ 28304 w 139749"/>
                <a:gd name="connsiteY2" fmla="*/ 562025 h 692202"/>
                <a:gd name="connsiteX3" fmla="*/ 133079 w 139749"/>
                <a:gd name="connsiteY3" fmla="*/ 689025 h 692202"/>
                <a:gd name="connsiteX4" fmla="*/ 33066 w 139749"/>
                <a:gd name="connsiteY4" fmla="*/ 427087 h 692202"/>
                <a:gd name="connsiteX5" fmla="*/ 44179 w 139749"/>
                <a:gd name="connsiteY5" fmla="*/ 181025 h 692202"/>
                <a:gd name="connsiteX6" fmla="*/ 139429 w 139749"/>
                <a:gd name="connsiteY6" fmla="*/ 6400 h 69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749" h="692202">
                  <a:moveTo>
                    <a:pt x="139429" y="6400"/>
                  </a:moveTo>
                  <a:cubicBezTo>
                    <a:pt x="133344" y="44235"/>
                    <a:pt x="26187" y="315433"/>
                    <a:pt x="7666" y="408037"/>
                  </a:cubicBezTo>
                  <a:cubicBezTo>
                    <a:pt x="-10855" y="500641"/>
                    <a:pt x="7402" y="515194"/>
                    <a:pt x="28304" y="562025"/>
                  </a:cubicBezTo>
                  <a:cubicBezTo>
                    <a:pt x="49206" y="608856"/>
                    <a:pt x="132285" y="711515"/>
                    <a:pt x="133079" y="689025"/>
                  </a:cubicBezTo>
                  <a:cubicBezTo>
                    <a:pt x="133873" y="666535"/>
                    <a:pt x="47883" y="511754"/>
                    <a:pt x="33066" y="427087"/>
                  </a:cubicBezTo>
                  <a:cubicBezTo>
                    <a:pt x="18249" y="342420"/>
                    <a:pt x="25129" y="254314"/>
                    <a:pt x="44179" y="181025"/>
                  </a:cubicBezTo>
                  <a:cubicBezTo>
                    <a:pt x="63229" y="107736"/>
                    <a:pt x="145514" y="-31435"/>
                    <a:pt x="139429" y="64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9031E5A3-9BCA-440D-B9DB-599E15DEE2EC}"/>
                </a:ext>
              </a:extLst>
            </p:cNvPr>
            <p:cNvSpPr/>
            <p:nvPr/>
          </p:nvSpPr>
          <p:spPr>
            <a:xfrm>
              <a:off x="1625451" y="3375517"/>
              <a:ext cx="309917" cy="142393"/>
            </a:xfrm>
            <a:custGeom>
              <a:avLst/>
              <a:gdLst>
                <a:gd name="connsiteX0" fmla="*/ 302832 w 309917"/>
                <a:gd name="connsiteY0" fmla="*/ 566 h 142393"/>
                <a:gd name="connsiteX1" fmla="*/ 86932 w 309917"/>
                <a:gd name="connsiteY1" fmla="*/ 83116 h 142393"/>
                <a:gd name="connsiteX2" fmla="*/ 148 w 309917"/>
                <a:gd name="connsiteY2" fmla="*/ 142383 h 142393"/>
                <a:gd name="connsiteX3" fmla="*/ 67882 w 309917"/>
                <a:gd name="connsiteY3" fmla="*/ 78883 h 142393"/>
                <a:gd name="connsiteX4" fmla="*/ 133498 w 309917"/>
                <a:gd name="connsiteY4" fmla="*/ 66183 h 142393"/>
                <a:gd name="connsiteX5" fmla="*/ 247798 w 309917"/>
                <a:gd name="connsiteY5" fmla="*/ 47133 h 142393"/>
                <a:gd name="connsiteX6" fmla="*/ 302832 w 309917"/>
                <a:gd name="connsiteY6" fmla="*/ 566 h 142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9917" h="142393">
                  <a:moveTo>
                    <a:pt x="302832" y="566"/>
                  </a:moveTo>
                  <a:cubicBezTo>
                    <a:pt x="276021" y="6563"/>
                    <a:pt x="137379" y="59480"/>
                    <a:pt x="86932" y="83116"/>
                  </a:cubicBezTo>
                  <a:cubicBezTo>
                    <a:pt x="36485" y="106752"/>
                    <a:pt x="3323" y="143088"/>
                    <a:pt x="148" y="142383"/>
                  </a:cubicBezTo>
                  <a:cubicBezTo>
                    <a:pt x="-3027" y="141678"/>
                    <a:pt x="45657" y="91583"/>
                    <a:pt x="67882" y="78883"/>
                  </a:cubicBezTo>
                  <a:cubicBezTo>
                    <a:pt x="90107" y="66183"/>
                    <a:pt x="133498" y="66183"/>
                    <a:pt x="133498" y="66183"/>
                  </a:cubicBezTo>
                  <a:cubicBezTo>
                    <a:pt x="163484" y="60891"/>
                    <a:pt x="222045" y="56305"/>
                    <a:pt x="247798" y="47133"/>
                  </a:cubicBezTo>
                  <a:cubicBezTo>
                    <a:pt x="273551" y="37961"/>
                    <a:pt x="329643" y="-5431"/>
                    <a:pt x="302832" y="5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264BA976-91A4-49B1-A742-DA661A3279D5}"/>
                </a:ext>
              </a:extLst>
            </p:cNvPr>
            <p:cNvSpPr/>
            <p:nvPr/>
          </p:nvSpPr>
          <p:spPr>
            <a:xfrm>
              <a:off x="1684605" y="3648531"/>
              <a:ext cx="149049" cy="258957"/>
            </a:xfrm>
            <a:custGeom>
              <a:avLst/>
              <a:gdLst>
                <a:gd name="connsiteX0" fmla="*/ 127261 w 149049"/>
                <a:gd name="connsiteY0" fmla="*/ 602 h 258957"/>
                <a:gd name="connsiteX1" fmla="*/ 82811 w 149049"/>
                <a:gd name="connsiteY1" fmla="*/ 172052 h 258957"/>
                <a:gd name="connsiteX2" fmla="*/ 261 w 149049"/>
                <a:gd name="connsiteY2" fmla="*/ 246136 h 258957"/>
                <a:gd name="connsiteX3" fmla="*/ 112444 w 149049"/>
                <a:gd name="connsiteY3" fmla="*/ 254602 h 258957"/>
                <a:gd name="connsiteX4" fmla="*/ 148428 w 149049"/>
                <a:gd name="connsiteY4" fmla="*/ 246136 h 258957"/>
                <a:gd name="connsiteX5" fmla="*/ 135728 w 149049"/>
                <a:gd name="connsiteY5" fmla="*/ 119136 h 258957"/>
                <a:gd name="connsiteX6" fmla="*/ 127261 w 149049"/>
                <a:gd name="connsiteY6" fmla="*/ 602 h 25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049" h="258957">
                  <a:moveTo>
                    <a:pt x="127261" y="602"/>
                  </a:moveTo>
                  <a:cubicBezTo>
                    <a:pt x="118442" y="9421"/>
                    <a:pt x="103978" y="131130"/>
                    <a:pt x="82811" y="172052"/>
                  </a:cubicBezTo>
                  <a:cubicBezTo>
                    <a:pt x="61644" y="212974"/>
                    <a:pt x="-4678" y="232378"/>
                    <a:pt x="261" y="246136"/>
                  </a:cubicBezTo>
                  <a:cubicBezTo>
                    <a:pt x="5200" y="259894"/>
                    <a:pt x="87750" y="254602"/>
                    <a:pt x="112444" y="254602"/>
                  </a:cubicBezTo>
                  <a:cubicBezTo>
                    <a:pt x="137138" y="254602"/>
                    <a:pt x="144547" y="268714"/>
                    <a:pt x="148428" y="246136"/>
                  </a:cubicBezTo>
                  <a:cubicBezTo>
                    <a:pt x="152309" y="223558"/>
                    <a:pt x="136786" y="156178"/>
                    <a:pt x="135728" y="119136"/>
                  </a:cubicBezTo>
                  <a:cubicBezTo>
                    <a:pt x="134670" y="82094"/>
                    <a:pt x="136080" y="-8217"/>
                    <a:pt x="127261" y="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4AAE8D44-E6DC-4CB2-9959-BAF1105047B2}"/>
                </a:ext>
              </a:extLst>
            </p:cNvPr>
            <p:cNvSpPr/>
            <p:nvPr/>
          </p:nvSpPr>
          <p:spPr>
            <a:xfrm>
              <a:off x="823303" y="3399269"/>
              <a:ext cx="800218" cy="420472"/>
            </a:xfrm>
            <a:custGeom>
              <a:avLst/>
              <a:gdLst>
                <a:gd name="connsiteX0" fmla="*/ 800180 w 800218"/>
                <a:gd name="connsiteY0" fmla="*/ 98 h 420472"/>
                <a:gd name="connsiteX1" fmla="*/ 596980 w 800218"/>
                <a:gd name="connsiteY1" fmla="*/ 55131 h 420472"/>
                <a:gd name="connsiteX2" fmla="*/ 476330 w 800218"/>
                <a:gd name="connsiteY2" fmla="*/ 78414 h 420472"/>
                <a:gd name="connsiteX3" fmla="*/ 381080 w 800218"/>
                <a:gd name="connsiteY3" fmla="*/ 169431 h 420472"/>
                <a:gd name="connsiteX4" fmla="*/ 230796 w 800218"/>
                <a:gd name="connsiteY4" fmla="*/ 188481 h 420472"/>
                <a:gd name="connsiteX5" fmla="*/ 152480 w 800218"/>
                <a:gd name="connsiteY5" fmla="*/ 254098 h 420472"/>
                <a:gd name="connsiteX6" fmla="*/ 29713 w 800218"/>
                <a:gd name="connsiteY6" fmla="*/ 381098 h 420472"/>
                <a:gd name="connsiteX7" fmla="*/ 6430 w 800218"/>
                <a:gd name="connsiteY7" fmla="*/ 414964 h 420472"/>
                <a:gd name="connsiteX8" fmla="*/ 122846 w 800218"/>
                <a:gd name="connsiteY8" fmla="*/ 281614 h 420472"/>
                <a:gd name="connsiteX9" fmla="*/ 311230 w 800218"/>
                <a:gd name="connsiteY9" fmla="*/ 184248 h 420472"/>
                <a:gd name="connsiteX10" fmla="*/ 446696 w 800218"/>
                <a:gd name="connsiteY10" fmla="*/ 135564 h 420472"/>
                <a:gd name="connsiteX11" fmla="*/ 580046 w 800218"/>
                <a:gd name="connsiteY11" fmla="*/ 69948 h 420472"/>
                <a:gd name="connsiteX12" fmla="*/ 800180 w 800218"/>
                <a:gd name="connsiteY12" fmla="*/ 98 h 420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0218" h="420472">
                  <a:moveTo>
                    <a:pt x="800180" y="98"/>
                  </a:moveTo>
                  <a:cubicBezTo>
                    <a:pt x="803002" y="-2372"/>
                    <a:pt x="650955" y="42078"/>
                    <a:pt x="596980" y="55131"/>
                  </a:cubicBezTo>
                  <a:cubicBezTo>
                    <a:pt x="543005" y="68184"/>
                    <a:pt x="512313" y="59364"/>
                    <a:pt x="476330" y="78414"/>
                  </a:cubicBezTo>
                  <a:cubicBezTo>
                    <a:pt x="440347" y="97464"/>
                    <a:pt x="422002" y="151086"/>
                    <a:pt x="381080" y="169431"/>
                  </a:cubicBezTo>
                  <a:cubicBezTo>
                    <a:pt x="340158" y="187776"/>
                    <a:pt x="268896" y="174370"/>
                    <a:pt x="230796" y="188481"/>
                  </a:cubicBezTo>
                  <a:cubicBezTo>
                    <a:pt x="192696" y="202592"/>
                    <a:pt x="185994" y="221995"/>
                    <a:pt x="152480" y="254098"/>
                  </a:cubicBezTo>
                  <a:cubicBezTo>
                    <a:pt x="118966" y="286201"/>
                    <a:pt x="54055" y="354287"/>
                    <a:pt x="29713" y="381098"/>
                  </a:cubicBezTo>
                  <a:cubicBezTo>
                    <a:pt x="5371" y="407909"/>
                    <a:pt x="-9092" y="431544"/>
                    <a:pt x="6430" y="414964"/>
                  </a:cubicBezTo>
                  <a:cubicBezTo>
                    <a:pt x="21952" y="398384"/>
                    <a:pt x="72046" y="320067"/>
                    <a:pt x="122846" y="281614"/>
                  </a:cubicBezTo>
                  <a:cubicBezTo>
                    <a:pt x="173646" y="243161"/>
                    <a:pt x="257255" y="208590"/>
                    <a:pt x="311230" y="184248"/>
                  </a:cubicBezTo>
                  <a:cubicBezTo>
                    <a:pt x="365205" y="159906"/>
                    <a:pt x="401893" y="154614"/>
                    <a:pt x="446696" y="135564"/>
                  </a:cubicBezTo>
                  <a:cubicBezTo>
                    <a:pt x="491499" y="116514"/>
                    <a:pt x="521485" y="93584"/>
                    <a:pt x="580046" y="69948"/>
                  </a:cubicBezTo>
                  <a:cubicBezTo>
                    <a:pt x="638607" y="46312"/>
                    <a:pt x="797358" y="2568"/>
                    <a:pt x="800180" y="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FA6EABEC-38BA-4B67-8096-9138E304A95C}"/>
                </a:ext>
              </a:extLst>
            </p:cNvPr>
            <p:cNvSpPr/>
            <p:nvPr/>
          </p:nvSpPr>
          <p:spPr>
            <a:xfrm>
              <a:off x="1245548" y="3469460"/>
              <a:ext cx="306348" cy="184447"/>
            </a:xfrm>
            <a:custGeom>
              <a:avLst/>
              <a:gdLst>
                <a:gd name="connsiteX0" fmla="*/ 227651 w 306348"/>
                <a:gd name="connsiteY0" fmla="*/ 109823 h 184447"/>
                <a:gd name="connsiteX1" fmla="*/ 269985 w 306348"/>
                <a:gd name="connsiteY1" fmla="*/ 73840 h 184447"/>
                <a:gd name="connsiteX2" fmla="*/ 305968 w 306348"/>
                <a:gd name="connsiteY2" fmla="*/ 1873 h 184447"/>
                <a:gd name="connsiteX3" fmla="*/ 246701 w 306348"/>
                <a:gd name="connsiteY3" fmla="*/ 23040 h 184447"/>
                <a:gd name="connsiteX4" fmla="*/ 181085 w 306348"/>
                <a:gd name="connsiteY4" fmla="*/ 44207 h 184447"/>
                <a:gd name="connsiteX5" fmla="*/ 130285 w 306348"/>
                <a:gd name="connsiteY5" fmla="*/ 56907 h 184447"/>
                <a:gd name="connsiteX6" fmla="*/ 32918 w 306348"/>
                <a:gd name="connsiteY6" fmla="*/ 150040 h 184447"/>
                <a:gd name="connsiteX7" fmla="*/ 3285 w 306348"/>
                <a:gd name="connsiteY7" fmla="*/ 181790 h 184447"/>
                <a:gd name="connsiteX8" fmla="*/ 100651 w 306348"/>
                <a:gd name="connsiteY8" fmla="*/ 88657 h 184447"/>
                <a:gd name="connsiteX9" fmla="*/ 204368 w 306348"/>
                <a:gd name="connsiteY9" fmla="*/ 61140 h 184447"/>
                <a:gd name="connsiteX10" fmla="*/ 227651 w 306348"/>
                <a:gd name="connsiteY10" fmla="*/ 109823 h 1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6348" h="184447">
                  <a:moveTo>
                    <a:pt x="227651" y="109823"/>
                  </a:moveTo>
                  <a:cubicBezTo>
                    <a:pt x="238587" y="111940"/>
                    <a:pt x="256932" y="91832"/>
                    <a:pt x="269985" y="73840"/>
                  </a:cubicBezTo>
                  <a:cubicBezTo>
                    <a:pt x="283038" y="55848"/>
                    <a:pt x="309849" y="10340"/>
                    <a:pt x="305968" y="1873"/>
                  </a:cubicBezTo>
                  <a:cubicBezTo>
                    <a:pt x="302087" y="-6594"/>
                    <a:pt x="267515" y="15984"/>
                    <a:pt x="246701" y="23040"/>
                  </a:cubicBezTo>
                  <a:cubicBezTo>
                    <a:pt x="225887" y="30096"/>
                    <a:pt x="200488" y="38562"/>
                    <a:pt x="181085" y="44207"/>
                  </a:cubicBezTo>
                  <a:cubicBezTo>
                    <a:pt x="161682" y="49851"/>
                    <a:pt x="154979" y="39268"/>
                    <a:pt x="130285" y="56907"/>
                  </a:cubicBezTo>
                  <a:cubicBezTo>
                    <a:pt x="105591" y="74546"/>
                    <a:pt x="54085" y="129226"/>
                    <a:pt x="32918" y="150040"/>
                  </a:cubicBezTo>
                  <a:cubicBezTo>
                    <a:pt x="11751" y="170854"/>
                    <a:pt x="-8004" y="192020"/>
                    <a:pt x="3285" y="181790"/>
                  </a:cubicBezTo>
                  <a:cubicBezTo>
                    <a:pt x="14574" y="171560"/>
                    <a:pt x="67137" y="108765"/>
                    <a:pt x="100651" y="88657"/>
                  </a:cubicBezTo>
                  <a:cubicBezTo>
                    <a:pt x="134165" y="68549"/>
                    <a:pt x="176851" y="60434"/>
                    <a:pt x="204368" y="61140"/>
                  </a:cubicBezTo>
                  <a:cubicBezTo>
                    <a:pt x="231885" y="61845"/>
                    <a:pt x="216715" y="107706"/>
                    <a:pt x="227651" y="1098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DCE11AF3-DD2D-4691-A269-90F7B60D7EE0}"/>
                </a:ext>
              </a:extLst>
            </p:cNvPr>
            <p:cNvSpPr/>
            <p:nvPr/>
          </p:nvSpPr>
          <p:spPr>
            <a:xfrm>
              <a:off x="1087412" y="3514827"/>
              <a:ext cx="241214" cy="991974"/>
            </a:xfrm>
            <a:custGeom>
              <a:avLst/>
              <a:gdLst>
                <a:gd name="connsiteX0" fmla="*/ 237621 w 241214"/>
                <a:gd name="connsiteY0" fmla="*/ 5190 h 991974"/>
                <a:gd name="connsiteX1" fmla="*/ 17487 w 241214"/>
                <a:gd name="connsiteY1" fmla="*/ 341740 h 991974"/>
                <a:gd name="connsiteX2" fmla="*/ 30187 w 241214"/>
                <a:gd name="connsiteY2" fmla="*/ 599973 h 991974"/>
                <a:gd name="connsiteX3" fmla="*/ 68287 w 241214"/>
                <a:gd name="connsiteY3" fmla="*/ 786240 h 991974"/>
                <a:gd name="connsiteX4" fmla="*/ 235504 w 241214"/>
                <a:gd name="connsiteY4" fmla="*/ 980973 h 991974"/>
                <a:gd name="connsiteX5" fmla="*/ 191054 w 241214"/>
                <a:gd name="connsiteY5" fmla="*/ 959806 h 991974"/>
                <a:gd name="connsiteX6" fmla="*/ 80987 w 241214"/>
                <a:gd name="connsiteY6" fmla="*/ 894190 h 991974"/>
                <a:gd name="connsiteX7" fmla="*/ 114854 w 241214"/>
                <a:gd name="connsiteY7" fmla="*/ 788356 h 991974"/>
                <a:gd name="connsiteX8" fmla="*/ 554 w 241214"/>
                <a:gd name="connsiteY8" fmla="*/ 612673 h 991974"/>
                <a:gd name="connsiteX9" fmla="*/ 78871 w 241214"/>
                <a:gd name="connsiteY9" fmla="*/ 170290 h 991974"/>
                <a:gd name="connsiteX10" fmla="*/ 237621 w 241214"/>
                <a:gd name="connsiteY10" fmla="*/ 5190 h 99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214" h="991974">
                  <a:moveTo>
                    <a:pt x="237621" y="5190"/>
                  </a:moveTo>
                  <a:cubicBezTo>
                    <a:pt x="227390" y="33765"/>
                    <a:pt x="52059" y="242609"/>
                    <a:pt x="17487" y="341740"/>
                  </a:cubicBezTo>
                  <a:cubicBezTo>
                    <a:pt x="-17085" y="440871"/>
                    <a:pt x="21720" y="525890"/>
                    <a:pt x="30187" y="599973"/>
                  </a:cubicBezTo>
                  <a:cubicBezTo>
                    <a:pt x="38654" y="674056"/>
                    <a:pt x="34068" y="722740"/>
                    <a:pt x="68287" y="786240"/>
                  </a:cubicBezTo>
                  <a:cubicBezTo>
                    <a:pt x="102506" y="849740"/>
                    <a:pt x="215043" y="952045"/>
                    <a:pt x="235504" y="980973"/>
                  </a:cubicBezTo>
                  <a:cubicBezTo>
                    <a:pt x="255965" y="1009901"/>
                    <a:pt x="216807" y="974270"/>
                    <a:pt x="191054" y="959806"/>
                  </a:cubicBezTo>
                  <a:cubicBezTo>
                    <a:pt x="165301" y="945342"/>
                    <a:pt x="93687" y="922765"/>
                    <a:pt x="80987" y="894190"/>
                  </a:cubicBezTo>
                  <a:cubicBezTo>
                    <a:pt x="68287" y="865615"/>
                    <a:pt x="128260" y="835276"/>
                    <a:pt x="114854" y="788356"/>
                  </a:cubicBezTo>
                  <a:cubicBezTo>
                    <a:pt x="101448" y="741436"/>
                    <a:pt x="6551" y="715684"/>
                    <a:pt x="554" y="612673"/>
                  </a:cubicBezTo>
                  <a:cubicBezTo>
                    <a:pt x="-5443" y="509662"/>
                    <a:pt x="38302" y="269773"/>
                    <a:pt x="78871" y="170290"/>
                  </a:cubicBezTo>
                  <a:cubicBezTo>
                    <a:pt x="119440" y="70807"/>
                    <a:pt x="247852" y="-23385"/>
                    <a:pt x="237621" y="51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8432F089-4E3C-4FAD-9328-5AF091799EED}"/>
                </a:ext>
              </a:extLst>
            </p:cNvPr>
            <p:cNvSpPr/>
            <p:nvPr/>
          </p:nvSpPr>
          <p:spPr>
            <a:xfrm>
              <a:off x="1022059" y="3630049"/>
              <a:ext cx="144615" cy="196928"/>
            </a:xfrm>
            <a:custGeom>
              <a:avLst/>
              <a:gdLst>
                <a:gd name="connsiteX0" fmla="*/ 144224 w 144615"/>
                <a:gd name="connsiteY0" fmla="*/ 34 h 196928"/>
                <a:gd name="connsiteX1" fmla="*/ 44740 w 144615"/>
                <a:gd name="connsiteY1" fmla="*/ 127034 h 196928"/>
                <a:gd name="connsiteX2" fmla="*/ 46857 w 144615"/>
                <a:gd name="connsiteY2" fmla="*/ 196884 h 196928"/>
                <a:gd name="connsiteX3" fmla="*/ 34157 w 144615"/>
                <a:gd name="connsiteY3" fmla="*/ 137618 h 196928"/>
                <a:gd name="connsiteX4" fmla="*/ 2407 w 144615"/>
                <a:gd name="connsiteY4" fmla="*/ 139734 h 196928"/>
                <a:gd name="connsiteX5" fmla="*/ 144224 w 144615"/>
                <a:gd name="connsiteY5" fmla="*/ 34 h 1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615" h="196928">
                  <a:moveTo>
                    <a:pt x="144224" y="34"/>
                  </a:moveTo>
                  <a:cubicBezTo>
                    <a:pt x="151279" y="-2083"/>
                    <a:pt x="60968" y="94226"/>
                    <a:pt x="44740" y="127034"/>
                  </a:cubicBezTo>
                  <a:cubicBezTo>
                    <a:pt x="28512" y="159842"/>
                    <a:pt x="48621" y="195120"/>
                    <a:pt x="46857" y="196884"/>
                  </a:cubicBezTo>
                  <a:cubicBezTo>
                    <a:pt x="45093" y="198648"/>
                    <a:pt x="41565" y="147143"/>
                    <a:pt x="34157" y="137618"/>
                  </a:cubicBezTo>
                  <a:cubicBezTo>
                    <a:pt x="26749" y="128093"/>
                    <a:pt x="-9588" y="160901"/>
                    <a:pt x="2407" y="139734"/>
                  </a:cubicBezTo>
                  <a:cubicBezTo>
                    <a:pt x="14402" y="118567"/>
                    <a:pt x="137169" y="2151"/>
                    <a:pt x="144224" y="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164657AA-9A01-4202-8F01-F8A9EA330A1A}"/>
                </a:ext>
              </a:extLst>
            </p:cNvPr>
            <p:cNvSpPr/>
            <p:nvPr/>
          </p:nvSpPr>
          <p:spPr>
            <a:xfrm>
              <a:off x="984685" y="3848145"/>
              <a:ext cx="236631" cy="648255"/>
            </a:xfrm>
            <a:custGeom>
              <a:avLst/>
              <a:gdLst>
                <a:gd name="connsiteX0" fmla="*/ 67298 w 236631"/>
                <a:gd name="connsiteY0" fmla="*/ 12655 h 648255"/>
                <a:gd name="connsiteX1" fmla="*/ 41898 w 236631"/>
                <a:gd name="connsiteY1" fmla="*/ 260305 h 648255"/>
                <a:gd name="connsiteX2" fmla="*/ 84231 w 236631"/>
                <a:gd name="connsiteY2" fmla="*/ 448688 h 648255"/>
                <a:gd name="connsiteX3" fmla="*/ 236631 w 236631"/>
                <a:gd name="connsiteY3" fmla="*/ 647655 h 648255"/>
                <a:gd name="connsiteX4" fmla="*/ 84231 w 236631"/>
                <a:gd name="connsiteY4" fmla="*/ 505838 h 648255"/>
                <a:gd name="connsiteX5" fmla="*/ 24964 w 236631"/>
                <a:gd name="connsiteY5" fmla="*/ 376722 h 648255"/>
                <a:gd name="connsiteX6" fmla="*/ 1681 w 236631"/>
                <a:gd name="connsiteY6" fmla="*/ 300522 h 648255"/>
                <a:gd name="connsiteX7" fmla="*/ 67298 w 236631"/>
                <a:gd name="connsiteY7" fmla="*/ 63455 h 648255"/>
                <a:gd name="connsiteX8" fmla="*/ 67298 w 236631"/>
                <a:gd name="connsiteY8" fmla="*/ 12655 h 64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631" h="648255">
                  <a:moveTo>
                    <a:pt x="67298" y="12655"/>
                  </a:moveTo>
                  <a:cubicBezTo>
                    <a:pt x="63065" y="45463"/>
                    <a:pt x="39076" y="187633"/>
                    <a:pt x="41898" y="260305"/>
                  </a:cubicBezTo>
                  <a:cubicBezTo>
                    <a:pt x="44720" y="332977"/>
                    <a:pt x="51776" y="384130"/>
                    <a:pt x="84231" y="448688"/>
                  </a:cubicBezTo>
                  <a:cubicBezTo>
                    <a:pt x="116686" y="513246"/>
                    <a:pt x="236631" y="638130"/>
                    <a:pt x="236631" y="647655"/>
                  </a:cubicBezTo>
                  <a:cubicBezTo>
                    <a:pt x="236631" y="657180"/>
                    <a:pt x="119509" y="550994"/>
                    <a:pt x="84231" y="505838"/>
                  </a:cubicBezTo>
                  <a:cubicBezTo>
                    <a:pt x="48953" y="460682"/>
                    <a:pt x="38722" y="410941"/>
                    <a:pt x="24964" y="376722"/>
                  </a:cubicBezTo>
                  <a:cubicBezTo>
                    <a:pt x="11206" y="342503"/>
                    <a:pt x="-5375" y="352733"/>
                    <a:pt x="1681" y="300522"/>
                  </a:cubicBezTo>
                  <a:cubicBezTo>
                    <a:pt x="8737" y="248311"/>
                    <a:pt x="54245" y="111080"/>
                    <a:pt x="67298" y="63455"/>
                  </a:cubicBezTo>
                  <a:cubicBezTo>
                    <a:pt x="80351" y="15830"/>
                    <a:pt x="71531" y="-20153"/>
                    <a:pt x="67298" y="126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8DFCE18A-A23C-461B-9A63-930DA55F1D1D}"/>
                </a:ext>
              </a:extLst>
            </p:cNvPr>
            <p:cNvSpPr/>
            <p:nvPr/>
          </p:nvSpPr>
          <p:spPr>
            <a:xfrm>
              <a:off x="743694" y="3704060"/>
              <a:ext cx="349728" cy="1123092"/>
            </a:xfrm>
            <a:custGeom>
              <a:avLst/>
              <a:gdLst>
                <a:gd name="connsiteX0" fmla="*/ 229972 w 349728"/>
                <a:gd name="connsiteY0" fmla="*/ 107 h 1123092"/>
                <a:gd name="connsiteX1" fmla="*/ 18305 w 349728"/>
                <a:gd name="connsiteY1" fmla="*/ 448840 h 1123092"/>
                <a:gd name="connsiteX2" fmla="*/ 18305 w 349728"/>
                <a:gd name="connsiteY2" fmla="*/ 685907 h 1123092"/>
                <a:gd name="connsiteX3" fmla="*/ 81805 w 349728"/>
                <a:gd name="connsiteY3" fmla="*/ 978007 h 1123092"/>
                <a:gd name="connsiteX4" fmla="*/ 217272 w 349728"/>
                <a:gd name="connsiteY4" fmla="*/ 1075373 h 1123092"/>
                <a:gd name="connsiteX5" fmla="*/ 348505 w 349728"/>
                <a:gd name="connsiteY5" fmla="*/ 1105007 h 1123092"/>
                <a:gd name="connsiteX6" fmla="*/ 136839 w 349728"/>
                <a:gd name="connsiteY6" fmla="*/ 1105007 h 1123092"/>
                <a:gd name="connsiteX7" fmla="*/ 18305 w 349728"/>
                <a:gd name="connsiteY7" fmla="*/ 876407 h 1123092"/>
                <a:gd name="connsiteX8" fmla="*/ 60639 w 349728"/>
                <a:gd name="connsiteY8" fmla="*/ 491173 h 1123092"/>
                <a:gd name="connsiteX9" fmla="*/ 229972 w 349728"/>
                <a:gd name="connsiteY9" fmla="*/ 107 h 112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728" h="1123092">
                  <a:moveTo>
                    <a:pt x="229972" y="107"/>
                  </a:moveTo>
                  <a:cubicBezTo>
                    <a:pt x="222916" y="-6948"/>
                    <a:pt x="53583" y="334540"/>
                    <a:pt x="18305" y="448840"/>
                  </a:cubicBezTo>
                  <a:cubicBezTo>
                    <a:pt x="-16973" y="563140"/>
                    <a:pt x="7722" y="597713"/>
                    <a:pt x="18305" y="685907"/>
                  </a:cubicBezTo>
                  <a:cubicBezTo>
                    <a:pt x="28888" y="774102"/>
                    <a:pt x="48644" y="913096"/>
                    <a:pt x="81805" y="978007"/>
                  </a:cubicBezTo>
                  <a:cubicBezTo>
                    <a:pt x="114966" y="1042918"/>
                    <a:pt x="172822" y="1054206"/>
                    <a:pt x="217272" y="1075373"/>
                  </a:cubicBezTo>
                  <a:cubicBezTo>
                    <a:pt x="261722" y="1096540"/>
                    <a:pt x="361910" y="1100068"/>
                    <a:pt x="348505" y="1105007"/>
                  </a:cubicBezTo>
                  <a:cubicBezTo>
                    <a:pt x="335100" y="1109946"/>
                    <a:pt x="191872" y="1143107"/>
                    <a:pt x="136839" y="1105007"/>
                  </a:cubicBezTo>
                  <a:cubicBezTo>
                    <a:pt x="81806" y="1066907"/>
                    <a:pt x="31005" y="978713"/>
                    <a:pt x="18305" y="876407"/>
                  </a:cubicBezTo>
                  <a:cubicBezTo>
                    <a:pt x="5605" y="774101"/>
                    <a:pt x="26067" y="632284"/>
                    <a:pt x="60639" y="491173"/>
                  </a:cubicBezTo>
                  <a:cubicBezTo>
                    <a:pt x="95211" y="350062"/>
                    <a:pt x="237028" y="7162"/>
                    <a:pt x="229972" y="1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43DF7EA1-4744-4DE5-ADFE-1BCE161F645A}"/>
                </a:ext>
              </a:extLst>
            </p:cNvPr>
            <p:cNvSpPr/>
            <p:nvPr/>
          </p:nvSpPr>
          <p:spPr>
            <a:xfrm>
              <a:off x="698468" y="3732925"/>
              <a:ext cx="1964805" cy="1063571"/>
            </a:xfrm>
            <a:custGeom>
              <a:avLst/>
              <a:gdLst>
                <a:gd name="connsiteX0" fmla="*/ 1921965 w 1964805"/>
                <a:gd name="connsiteY0" fmla="*/ 875 h 1063571"/>
                <a:gd name="connsiteX1" fmla="*/ 1943131 w 1964805"/>
                <a:gd name="connsiteY1" fmla="*/ 199842 h 1063571"/>
                <a:gd name="connsiteX2" fmla="*/ 1579065 w 1964805"/>
                <a:gd name="connsiteY2" fmla="*/ 339542 h 1063571"/>
                <a:gd name="connsiteX3" fmla="*/ 880565 w 1964805"/>
                <a:gd name="connsiteY3" fmla="*/ 690908 h 1063571"/>
                <a:gd name="connsiteX4" fmla="*/ 381031 w 1964805"/>
                <a:gd name="connsiteY4" fmla="*/ 1029575 h 1063571"/>
                <a:gd name="connsiteX5" fmla="*/ 88931 w 1964805"/>
                <a:gd name="connsiteY5" fmla="*/ 1021108 h 1063571"/>
                <a:gd name="connsiteX6" fmla="*/ 71998 w 1964805"/>
                <a:gd name="connsiteY6" fmla="*/ 758642 h 1063571"/>
                <a:gd name="connsiteX7" fmla="*/ 160898 w 1964805"/>
                <a:gd name="connsiteY7" fmla="*/ 216775 h 1063571"/>
                <a:gd name="connsiteX8" fmla="*/ 220165 w 1964805"/>
                <a:gd name="connsiteY8" fmla="*/ 17808 h 1063571"/>
                <a:gd name="connsiteX9" fmla="*/ 21198 w 1964805"/>
                <a:gd name="connsiteY9" fmla="*/ 508875 h 1063571"/>
                <a:gd name="connsiteX10" fmla="*/ 63531 w 1964805"/>
                <a:gd name="connsiteY10" fmla="*/ 932208 h 1063571"/>
                <a:gd name="connsiteX11" fmla="*/ 533431 w 1964805"/>
                <a:gd name="connsiteY11" fmla="*/ 1012642 h 1063571"/>
                <a:gd name="connsiteX12" fmla="*/ 1295431 w 1964805"/>
                <a:gd name="connsiteY12" fmla="*/ 462308 h 1063571"/>
                <a:gd name="connsiteX13" fmla="*/ 1739931 w 1964805"/>
                <a:gd name="connsiteY13" fmla="*/ 271808 h 1063571"/>
                <a:gd name="connsiteX14" fmla="*/ 1913498 w 1964805"/>
                <a:gd name="connsiteY14" fmla="*/ 132108 h 1063571"/>
                <a:gd name="connsiteX15" fmla="*/ 1921965 w 1964805"/>
                <a:gd name="connsiteY15" fmla="*/ 875 h 106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64805" h="1063571">
                  <a:moveTo>
                    <a:pt x="1921965" y="875"/>
                  </a:moveTo>
                  <a:cubicBezTo>
                    <a:pt x="1926904" y="12164"/>
                    <a:pt x="2000281" y="143398"/>
                    <a:pt x="1943131" y="199842"/>
                  </a:cubicBezTo>
                  <a:cubicBezTo>
                    <a:pt x="1885981" y="256286"/>
                    <a:pt x="1756159" y="257698"/>
                    <a:pt x="1579065" y="339542"/>
                  </a:cubicBezTo>
                  <a:cubicBezTo>
                    <a:pt x="1401971" y="421386"/>
                    <a:pt x="1080237" y="575903"/>
                    <a:pt x="880565" y="690908"/>
                  </a:cubicBezTo>
                  <a:cubicBezTo>
                    <a:pt x="680893" y="805913"/>
                    <a:pt x="512970" y="974542"/>
                    <a:pt x="381031" y="1029575"/>
                  </a:cubicBezTo>
                  <a:cubicBezTo>
                    <a:pt x="249092" y="1084608"/>
                    <a:pt x="140436" y="1066264"/>
                    <a:pt x="88931" y="1021108"/>
                  </a:cubicBezTo>
                  <a:cubicBezTo>
                    <a:pt x="37425" y="975953"/>
                    <a:pt x="60003" y="892698"/>
                    <a:pt x="71998" y="758642"/>
                  </a:cubicBezTo>
                  <a:cubicBezTo>
                    <a:pt x="83993" y="624586"/>
                    <a:pt x="136203" y="340247"/>
                    <a:pt x="160898" y="216775"/>
                  </a:cubicBezTo>
                  <a:cubicBezTo>
                    <a:pt x="185592" y="93303"/>
                    <a:pt x="243448" y="-30875"/>
                    <a:pt x="220165" y="17808"/>
                  </a:cubicBezTo>
                  <a:cubicBezTo>
                    <a:pt x="196882" y="66491"/>
                    <a:pt x="47304" y="356475"/>
                    <a:pt x="21198" y="508875"/>
                  </a:cubicBezTo>
                  <a:cubicBezTo>
                    <a:pt x="-4908" y="661275"/>
                    <a:pt x="-21841" y="848247"/>
                    <a:pt x="63531" y="932208"/>
                  </a:cubicBezTo>
                  <a:cubicBezTo>
                    <a:pt x="148903" y="1016169"/>
                    <a:pt x="328114" y="1090959"/>
                    <a:pt x="533431" y="1012642"/>
                  </a:cubicBezTo>
                  <a:cubicBezTo>
                    <a:pt x="738748" y="934325"/>
                    <a:pt x="1094348" y="585780"/>
                    <a:pt x="1295431" y="462308"/>
                  </a:cubicBezTo>
                  <a:cubicBezTo>
                    <a:pt x="1496514" y="338836"/>
                    <a:pt x="1636920" y="326841"/>
                    <a:pt x="1739931" y="271808"/>
                  </a:cubicBezTo>
                  <a:cubicBezTo>
                    <a:pt x="1842942" y="216775"/>
                    <a:pt x="1881042" y="173736"/>
                    <a:pt x="1913498" y="132108"/>
                  </a:cubicBezTo>
                  <a:cubicBezTo>
                    <a:pt x="1945954" y="90480"/>
                    <a:pt x="1917026" y="-10414"/>
                    <a:pt x="1921965" y="8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10CE05F7-DB7B-4210-B648-1EE58BB693B8}"/>
                </a:ext>
              </a:extLst>
            </p:cNvPr>
            <p:cNvSpPr/>
            <p:nvPr/>
          </p:nvSpPr>
          <p:spPr>
            <a:xfrm>
              <a:off x="928384" y="3457565"/>
              <a:ext cx="1974223" cy="1471015"/>
            </a:xfrm>
            <a:custGeom>
              <a:avLst/>
              <a:gdLst>
                <a:gd name="connsiteX0" fmla="*/ 1877257 w 1974223"/>
                <a:gd name="connsiteY0" fmla="*/ 10 h 1471015"/>
                <a:gd name="connsiteX1" fmla="*/ 1893132 w 1974223"/>
                <a:gd name="connsiteY1" fmla="*/ 263535 h 1471015"/>
                <a:gd name="connsiteX2" fmla="*/ 1915357 w 1974223"/>
                <a:gd name="connsiteY2" fmla="*/ 469910 h 1471015"/>
                <a:gd name="connsiteX3" fmla="*/ 1972507 w 1974223"/>
                <a:gd name="connsiteY3" fmla="*/ 546110 h 1471015"/>
                <a:gd name="connsiteX4" fmla="*/ 1842332 w 1974223"/>
                <a:gd name="connsiteY4" fmla="*/ 558810 h 1471015"/>
                <a:gd name="connsiteX5" fmla="*/ 1810582 w 1974223"/>
                <a:gd name="connsiteY5" fmla="*/ 600085 h 1471015"/>
                <a:gd name="connsiteX6" fmla="*/ 1750257 w 1974223"/>
                <a:gd name="connsiteY6" fmla="*/ 641360 h 1471015"/>
                <a:gd name="connsiteX7" fmla="*/ 1575632 w 1974223"/>
                <a:gd name="connsiteY7" fmla="*/ 644535 h 1471015"/>
                <a:gd name="connsiteX8" fmla="*/ 1397832 w 1974223"/>
                <a:gd name="connsiteY8" fmla="*/ 720735 h 1471015"/>
                <a:gd name="connsiteX9" fmla="*/ 950157 w 1974223"/>
                <a:gd name="connsiteY9" fmla="*/ 955685 h 1471015"/>
                <a:gd name="connsiteX10" fmla="*/ 639007 w 1974223"/>
                <a:gd name="connsiteY10" fmla="*/ 1222385 h 1471015"/>
                <a:gd name="connsiteX11" fmla="*/ 569157 w 1974223"/>
                <a:gd name="connsiteY11" fmla="*/ 1317635 h 1471015"/>
                <a:gd name="connsiteX12" fmla="*/ 832 w 1974223"/>
                <a:gd name="connsiteY12" fmla="*/ 1470035 h 1471015"/>
                <a:gd name="connsiteX13" fmla="*/ 448507 w 1974223"/>
                <a:gd name="connsiteY13" fmla="*/ 1238260 h 1471015"/>
                <a:gd name="connsiteX14" fmla="*/ 708857 w 1974223"/>
                <a:gd name="connsiteY14" fmla="*/ 1022360 h 1471015"/>
                <a:gd name="connsiteX15" fmla="*/ 1004132 w 1974223"/>
                <a:gd name="connsiteY15" fmla="*/ 860435 h 1471015"/>
                <a:gd name="connsiteX16" fmla="*/ 1420057 w 1974223"/>
                <a:gd name="connsiteY16" fmla="*/ 669935 h 1471015"/>
                <a:gd name="connsiteX17" fmla="*/ 1715332 w 1974223"/>
                <a:gd name="connsiteY17" fmla="*/ 558810 h 1471015"/>
                <a:gd name="connsiteX18" fmla="*/ 1909007 w 1974223"/>
                <a:gd name="connsiteY18" fmla="*/ 273060 h 1471015"/>
                <a:gd name="connsiteX19" fmla="*/ 1877257 w 1974223"/>
                <a:gd name="connsiteY19" fmla="*/ 10 h 147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74223" h="1471015">
                  <a:moveTo>
                    <a:pt x="1877257" y="10"/>
                  </a:moveTo>
                  <a:cubicBezTo>
                    <a:pt x="1874611" y="-1578"/>
                    <a:pt x="1886782" y="185218"/>
                    <a:pt x="1893132" y="263535"/>
                  </a:cubicBezTo>
                  <a:cubicBezTo>
                    <a:pt x="1899482" y="341852"/>
                    <a:pt x="1902128" y="422814"/>
                    <a:pt x="1915357" y="469910"/>
                  </a:cubicBezTo>
                  <a:cubicBezTo>
                    <a:pt x="1928586" y="517006"/>
                    <a:pt x="1984678" y="531293"/>
                    <a:pt x="1972507" y="546110"/>
                  </a:cubicBezTo>
                  <a:cubicBezTo>
                    <a:pt x="1960336" y="560927"/>
                    <a:pt x="1869319" y="549814"/>
                    <a:pt x="1842332" y="558810"/>
                  </a:cubicBezTo>
                  <a:cubicBezTo>
                    <a:pt x="1815345" y="567806"/>
                    <a:pt x="1825928" y="586327"/>
                    <a:pt x="1810582" y="600085"/>
                  </a:cubicBezTo>
                  <a:cubicBezTo>
                    <a:pt x="1795236" y="613843"/>
                    <a:pt x="1789415" y="633952"/>
                    <a:pt x="1750257" y="641360"/>
                  </a:cubicBezTo>
                  <a:cubicBezTo>
                    <a:pt x="1711099" y="648768"/>
                    <a:pt x="1634369" y="631306"/>
                    <a:pt x="1575632" y="644535"/>
                  </a:cubicBezTo>
                  <a:cubicBezTo>
                    <a:pt x="1516895" y="657764"/>
                    <a:pt x="1502078" y="668877"/>
                    <a:pt x="1397832" y="720735"/>
                  </a:cubicBezTo>
                  <a:cubicBezTo>
                    <a:pt x="1293586" y="772593"/>
                    <a:pt x="1076628" y="872077"/>
                    <a:pt x="950157" y="955685"/>
                  </a:cubicBezTo>
                  <a:cubicBezTo>
                    <a:pt x="823686" y="1039293"/>
                    <a:pt x="702507" y="1162060"/>
                    <a:pt x="639007" y="1222385"/>
                  </a:cubicBezTo>
                  <a:cubicBezTo>
                    <a:pt x="575507" y="1282710"/>
                    <a:pt x="675519" y="1276360"/>
                    <a:pt x="569157" y="1317635"/>
                  </a:cubicBezTo>
                  <a:cubicBezTo>
                    <a:pt x="462795" y="1358910"/>
                    <a:pt x="20940" y="1483264"/>
                    <a:pt x="832" y="1470035"/>
                  </a:cubicBezTo>
                  <a:cubicBezTo>
                    <a:pt x="-19276" y="1456806"/>
                    <a:pt x="330503" y="1312873"/>
                    <a:pt x="448507" y="1238260"/>
                  </a:cubicBezTo>
                  <a:cubicBezTo>
                    <a:pt x="566511" y="1163648"/>
                    <a:pt x="616253" y="1085331"/>
                    <a:pt x="708857" y="1022360"/>
                  </a:cubicBezTo>
                  <a:cubicBezTo>
                    <a:pt x="801461" y="959389"/>
                    <a:pt x="885599" y="919172"/>
                    <a:pt x="1004132" y="860435"/>
                  </a:cubicBezTo>
                  <a:cubicBezTo>
                    <a:pt x="1122665" y="801698"/>
                    <a:pt x="1301524" y="720206"/>
                    <a:pt x="1420057" y="669935"/>
                  </a:cubicBezTo>
                  <a:cubicBezTo>
                    <a:pt x="1538590" y="619664"/>
                    <a:pt x="1633840" y="624956"/>
                    <a:pt x="1715332" y="558810"/>
                  </a:cubicBezTo>
                  <a:cubicBezTo>
                    <a:pt x="1796824" y="492664"/>
                    <a:pt x="1884136" y="360902"/>
                    <a:pt x="1909007" y="273060"/>
                  </a:cubicBezTo>
                  <a:cubicBezTo>
                    <a:pt x="1933878" y="185218"/>
                    <a:pt x="1879903" y="1598"/>
                    <a:pt x="1877257" y="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BD57C2F7-A7A4-42AC-B395-8C166D1A2624}"/>
                </a:ext>
              </a:extLst>
            </p:cNvPr>
            <p:cNvSpPr/>
            <p:nvPr/>
          </p:nvSpPr>
          <p:spPr>
            <a:xfrm>
              <a:off x="2792098" y="3989812"/>
              <a:ext cx="224602" cy="74878"/>
            </a:xfrm>
            <a:custGeom>
              <a:avLst/>
              <a:gdLst>
                <a:gd name="connsiteX0" fmla="*/ 224151 w 224602"/>
                <a:gd name="connsiteY0" fmla="*/ 59371 h 74878"/>
                <a:gd name="connsiteX1" fmla="*/ 54818 w 224602"/>
                <a:gd name="connsiteY1" fmla="*/ 74188 h 74878"/>
                <a:gd name="connsiteX2" fmla="*/ 1901 w 224602"/>
                <a:gd name="connsiteY2" fmla="*/ 42438 h 74878"/>
                <a:gd name="connsiteX3" fmla="*/ 109851 w 224602"/>
                <a:gd name="connsiteY3" fmla="*/ 48788 h 74878"/>
                <a:gd name="connsiteX4" fmla="*/ 75985 w 224602"/>
                <a:gd name="connsiteY4" fmla="*/ 8571 h 74878"/>
                <a:gd name="connsiteX5" fmla="*/ 103501 w 224602"/>
                <a:gd name="connsiteY5" fmla="*/ 4338 h 74878"/>
                <a:gd name="connsiteX6" fmla="*/ 224151 w 224602"/>
                <a:gd name="connsiteY6" fmla="*/ 59371 h 7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602" h="74878">
                  <a:moveTo>
                    <a:pt x="224151" y="59371"/>
                  </a:moveTo>
                  <a:cubicBezTo>
                    <a:pt x="216037" y="71013"/>
                    <a:pt x="91860" y="77010"/>
                    <a:pt x="54818" y="74188"/>
                  </a:cubicBezTo>
                  <a:cubicBezTo>
                    <a:pt x="17776" y="71366"/>
                    <a:pt x="-7271" y="46671"/>
                    <a:pt x="1901" y="42438"/>
                  </a:cubicBezTo>
                  <a:cubicBezTo>
                    <a:pt x="11073" y="38205"/>
                    <a:pt x="97504" y="54432"/>
                    <a:pt x="109851" y="48788"/>
                  </a:cubicBezTo>
                  <a:cubicBezTo>
                    <a:pt x="122198" y="43144"/>
                    <a:pt x="77043" y="15979"/>
                    <a:pt x="75985" y="8571"/>
                  </a:cubicBezTo>
                  <a:cubicBezTo>
                    <a:pt x="74927" y="1163"/>
                    <a:pt x="78454" y="-4129"/>
                    <a:pt x="103501" y="4338"/>
                  </a:cubicBezTo>
                  <a:cubicBezTo>
                    <a:pt x="128548" y="12805"/>
                    <a:pt x="232265" y="47729"/>
                    <a:pt x="224151" y="593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45B90712-B0F8-4D18-9C56-D171C9DF3CAA}"/>
                </a:ext>
              </a:extLst>
            </p:cNvPr>
            <p:cNvSpPr/>
            <p:nvPr/>
          </p:nvSpPr>
          <p:spPr>
            <a:xfrm>
              <a:off x="2513363" y="4037579"/>
              <a:ext cx="529890" cy="154574"/>
            </a:xfrm>
            <a:custGeom>
              <a:avLst/>
              <a:gdLst>
                <a:gd name="connsiteX0" fmla="*/ 528286 w 529890"/>
                <a:gd name="connsiteY0" fmla="*/ 30654 h 154574"/>
                <a:gd name="connsiteX1" fmla="*/ 354720 w 529890"/>
                <a:gd name="connsiteY1" fmla="*/ 72988 h 154574"/>
                <a:gd name="connsiteX2" fmla="*/ 261586 w 529890"/>
                <a:gd name="connsiteY2" fmla="*/ 26421 h 154574"/>
                <a:gd name="connsiteX3" fmla="*/ 242536 w 529890"/>
                <a:gd name="connsiteY3" fmla="*/ 1021 h 154574"/>
                <a:gd name="connsiteX4" fmla="*/ 126120 w 529890"/>
                <a:gd name="connsiteY4" fmla="*/ 60288 h 154574"/>
                <a:gd name="connsiteX5" fmla="*/ 1236 w 529890"/>
                <a:gd name="connsiteY5" fmla="*/ 60288 h 154574"/>
                <a:gd name="connsiteX6" fmla="*/ 66853 w 529890"/>
                <a:gd name="connsiteY6" fmla="*/ 153421 h 154574"/>
                <a:gd name="connsiteX7" fmla="*/ 143053 w 529890"/>
                <a:gd name="connsiteY7" fmla="*/ 111088 h 154574"/>
                <a:gd name="connsiteX8" fmla="*/ 198086 w 529890"/>
                <a:gd name="connsiteY8" fmla="*/ 92038 h 154574"/>
                <a:gd name="connsiteX9" fmla="*/ 242536 w 529890"/>
                <a:gd name="connsiteY9" fmla="*/ 83571 h 154574"/>
                <a:gd name="connsiteX10" fmla="*/ 318736 w 529890"/>
                <a:gd name="connsiteY10" fmla="*/ 77221 h 154574"/>
                <a:gd name="connsiteX11" fmla="*/ 435153 w 529890"/>
                <a:gd name="connsiteY11" fmla="*/ 96271 h 154574"/>
                <a:gd name="connsiteX12" fmla="*/ 528286 w 529890"/>
                <a:gd name="connsiteY12" fmla="*/ 30654 h 15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9890" h="154574">
                  <a:moveTo>
                    <a:pt x="528286" y="30654"/>
                  </a:moveTo>
                  <a:cubicBezTo>
                    <a:pt x="514881" y="26774"/>
                    <a:pt x="399170" y="73693"/>
                    <a:pt x="354720" y="72988"/>
                  </a:cubicBezTo>
                  <a:cubicBezTo>
                    <a:pt x="310270" y="72283"/>
                    <a:pt x="280283" y="38415"/>
                    <a:pt x="261586" y="26421"/>
                  </a:cubicBezTo>
                  <a:cubicBezTo>
                    <a:pt x="242889" y="14427"/>
                    <a:pt x="265114" y="-4623"/>
                    <a:pt x="242536" y="1021"/>
                  </a:cubicBezTo>
                  <a:cubicBezTo>
                    <a:pt x="219958" y="6665"/>
                    <a:pt x="166337" y="50410"/>
                    <a:pt x="126120" y="60288"/>
                  </a:cubicBezTo>
                  <a:cubicBezTo>
                    <a:pt x="85903" y="70166"/>
                    <a:pt x="11114" y="44766"/>
                    <a:pt x="1236" y="60288"/>
                  </a:cubicBezTo>
                  <a:cubicBezTo>
                    <a:pt x="-8642" y="75810"/>
                    <a:pt x="43217" y="144954"/>
                    <a:pt x="66853" y="153421"/>
                  </a:cubicBezTo>
                  <a:cubicBezTo>
                    <a:pt x="90489" y="161888"/>
                    <a:pt x="121181" y="121318"/>
                    <a:pt x="143053" y="111088"/>
                  </a:cubicBezTo>
                  <a:cubicBezTo>
                    <a:pt x="164925" y="100858"/>
                    <a:pt x="181506" y="96624"/>
                    <a:pt x="198086" y="92038"/>
                  </a:cubicBezTo>
                  <a:cubicBezTo>
                    <a:pt x="214666" y="87452"/>
                    <a:pt x="222428" y="86041"/>
                    <a:pt x="242536" y="83571"/>
                  </a:cubicBezTo>
                  <a:cubicBezTo>
                    <a:pt x="262644" y="81102"/>
                    <a:pt x="286633" y="75104"/>
                    <a:pt x="318736" y="77221"/>
                  </a:cubicBezTo>
                  <a:cubicBezTo>
                    <a:pt x="350839" y="79338"/>
                    <a:pt x="402697" y="99446"/>
                    <a:pt x="435153" y="96271"/>
                  </a:cubicBezTo>
                  <a:cubicBezTo>
                    <a:pt x="467609" y="93096"/>
                    <a:pt x="541691" y="34534"/>
                    <a:pt x="528286" y="306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E675E1F3-9C8C-4279-A7C5-2CC696139B40}"/>
                </a:ext>
              </a:extLst>
            </p:cNvPr>
            <p:cNvSpPr/>
            <p:nvPr/>
          </p:nvSpPr>
          <p:spPr>
            <a:xfrm>
              <a:off x="2888487" y="4184423"/>
              <a:ext cx="85597" cy="69898"/>
            </a:xfrm>
            <a:custGeom>
              <a:avLst/>
              <a:gdLst>
                <a:gd name="connsiteX0" fmla="*/ 85429 w 85597"/>
                <a:gd name="connsiteY0" fmla="*/ 227 h 69898"/>
                <a:gd name="connsiteX1" fmla="*/ 2879 w 85597"/>
                <a:gd name="connsiteY1" fmla="*/ 67960 h 69898"/>
                <a:gd name="connsiteX2" fmla="*/ 24046 w 85597"/>
                <a:gd name="connsiteY2" fmla="*/ 46794 h 69898"/>
                <a:gd name="connsiteX3" fmla="*/ 85429 w 85597"/>
                <a:gd name="connsiteY3" fmla="*/ 227 h 6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97" h="69898">
                  <a:moveTo>
                    <a:pt x="85429" y="227"/>
                  </a:moveTo>
                  <a:cubicBezTo>
                    <a:pt x="81901" y="3755"/>
                    <a:pt x="13109" y="60199"/>
                    <a:pt x="2879" y="67960"/>
                  </a:cubicBezTo>
                  <a:cubicBezTo>
                    <a:pt x="-7351" y="75721"/>
                    <a:pt x="12051" y="58436"/>
                    <a:pt x="24046" y="46794"/>
                  </a:cubicBezTo>
                  <a:cubicBezTo>
                    <a:pt x="36040" y="35152"/>
                    <a:pt x="88957" y="-3301"/>
                    <a:pt x="85429" y="2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6A3424A9-F54C-4463-951D-2638F79E499C}"/>
                </a:ext>
              </a:extLst>
            </p:cNvPr>
            <p:cNvSpPr/>
            <p:nvPr/>
          </p:nvSpPr>
          <p:spPr>
            <a:xfrm>
              <a:off x="2712336" y="4144540"/>
              <a:ext cx="86600" cy="105403"/>
            </a:xfrm>
            <a:custGeom>
              <a:avLst/>
              <a:gdLst>
                <a:gd name="connsiteX0" fmla="*/ 83780 w 86600"/>
                <a:gd name="connsiteY0" fmla="*/ 2010 h 105403"/>
                <a:gd name="connsiteX1" fmla="*/ 71080 w 86600"/>
                <a:gd name="connsiteY1" fmla="*/ 99377 h 105403"/>
                <a:gd name="connsiteX2" fmla="*/ 1230 w 86600"/>
                <a:gd name="connsiteY2" fmla="*/ 88793 h 105403"/>
                <a:gd name="connsiteX3" fmla="*/ 30863 w 86600"/>
                <a:gd name="connsiteY3" fmla="*/ 37993 h 105403"/>
                <a:gd name="connsiteX4" fmla="*/ 83780 w 86600"/>
                <a:gd name="connsiteY4" fmla="*/ 2010 h 10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00" h="105403">
                  <a:moveTo>
                    <a:pt x="83780" y="2010"/>
                  </a:moveTo>
                  <a:cubicBezTo>
                    <a:pt x="90483" y="12241"/>
                    <a:pt x="84838" y="84913"/>
                    <a:pt x="71080" y="99377"/>
                  </a:cubicBezTo>
                  <a:cubicBezTo>
                    <a:pt x="57322" y="113841"/>
                    <a:pt x="7933" y="99024"/>
                    <a:pt x="1230" y="88793"/>
                  </a:cubicBezTo>
                  <a:cubicBezTo>
                    <a:pt x="-5473" y="78562"/>
                    <a:pt x="16752" y="52810"/>
                    <a:pt x="30863" y="37993"/>
                  </a:cubicBezTo>
                  <a:cubicBezTo>
                    <a:pt x="44974" y="23176"/>
                    <a:pt x="77077" y="-8221"/>
                    <a:pt x="83780" y="20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E61BDA41-FE5E-48AB-B0A4-C92A190CE5FE}"/>
                </a:ext>
              </a:extLst>
            </p:cNvPr>
            <p:cNvSpPr/>
            <p:nvPr/>
          </p:nvSpPr>
          <p:spPr>
            <a:xfrm>
              <a:off x="2512481" y="4097866"/>
              <a:ext cx="228648" cy="173576"/>
            </a:xfrm>
            <a:custGeom>
              <a:avLst/>
              <a:gdLst>
                <a:gd name="connsiteX0" fmla="*/ 2 w 228648"/>
                <a:gd name="connsiteY0" fmla="*/ 1 h 173576"/>
                <a:gd name="connsiteX1" fmla="*/ 61385 w 228648"/>
                <a:gd name="connsiteY1" fmla="*/ 88901 h 173576"/>
                <a:gd name="connsiteX2" fmla="*/ 127002 w 228648"/>
                <a:gd name="connsiteY2" fmla="*/ 97367 h 173576"/>
                <a:gd name="connsiteX3" fmla="*/ 182035 w 228648"/>
                <a:gd name="connsiteY3" fmla="*/ 71967 h 173576"/>
                <a:gd name="connsiteX4" fmla="*/ 228602 w 228648"/>
                <a:gd name="connsiteY4" fmla="*/ 167217 h 173576"/>
                <a:gd name="connsiteX5" fmla="*/ 173568 w 228648"/>
                <a:gd name="connsiteY5" fmla="*/ 156634 h 173576"/>
                <a:gd name="connsiteX6" fmla="*/ 63502 w 228648"/>
                <a:gd name="connsiteY6" fmla="*/ 91017 h 173576"/>
                <a:gd name="connsiteX7" fmla="*/ 2 w 228648"/>
                <a:gd name="connsiteY7" fmla="*/ 1 h 17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648" h="173576">
                  <a:moveTo>
                    <a:pt x="2" y="1"/>
                  </a:moveTo>
                  <a:cubicBezTo>
                    <a:pt x="-351" y="-352"/>
                    <a:pt x="40218" y="72673"/>
                    <a:pt x="61385" y="88901"/>
                  </a:cubicBezTo>
                  <a:cubicBezTo>
                    <a:pt x="82552" y="105129"/>
                    <a:pt x="106894" y="100189"/>
                    <a:pt x="127002" y="97367"/>
                  </a:cubicBezTo>
                  <a:cubicBezTo>
                    <a:pt x="147110" y="94545"/>
                    <a:pt x="165102" y="60325"/>
                    <a:pt x="182035" y="71967"/>
                  </a:cubicBezTo>
                  <a:cubicBezTo>
                    <a:pt x="198968" y="83609"/>
                    <a:pt x="230013" y="153106"/>
                    <a:pt x="228602" y="167217"/>
                  </a:cubicBezTo>
                  <a:cubicBezTo>
                    <a:pt x="227191" y="181328"/>
                    <a:pt x="201085" y="169334"/>
                    <a:pt x="173568" y="156634"/>
                  </a:cubicBezTo>
                  <a:cubicBezTo>
                    <a:pt x="146051" y="143934"/>
                    <a:pt x="93488" y="109361"/>
                    <a:pt x="63502" y="91017"/>
                  </a:cubicBezTo>
                  <a:cubicBezTo>
                    <a:pt x="33516" y="72673"/>
                    <a:pt x="355" y="354"/>
                    <a:pt x="2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6ABE4ED6-7BB3-4FF4-87ED-00CBB6AE4A04}"/>
                </a:ext>
              </a:extLst>
            </p:cNvPr>
            <p:cNvSpPr/>
            <p:nvPr/>
          </p:nvSpPr>
          <p:spPr>
            <a:xfrm>
              <a:off x="2208576" y="4116796"/>
              <a:ext cx="539725" cy="198478"/>
            </a:xfrm>
            <a:custGeom>
              <a:avLst/>
              <a:gdLst>
                <a:gd name="connsiteX0" fmla="*/ 244640 w 539725"/>
                <a:gd name="connsiteY0" fmla="*/ 121 h 198478"/>
                <a:gd name="connsiteX1" fmla="*/ 365290 w 539725"/>
                <a:gd name="connsiteY1" fmla="*/ 133471 h 198478"/>
                <a:gd name="connsiteX2" fmla="*/ 538857 w 539725"/>
                <a:gd name="connsiteY2" fmla="*/ 182154 h 198478"/>
                <a:gd name="connsiteX3" fmla="*/ 286973 w 539725"/>
                <a:gd name="connsiteY3" fmla="*/ 196971 h 198478"/>
                <a:gd name="connsiteX4" fmla="*/ 149390 w 539725"/>
                <a:gd name="connsiteY4" fmla="*/ 150404 h 198478"/>
                <a:gd name="connsiteX5" fmla="*/ 75307 w 539725"/>
                <a:gd name="connsiteY5" fmla="*/ 131354 h 198478"/>
                <a:gd name="connsiteX6" fmla="*/ 37207 w 539725"/>
                <a:gd name="connsiteY6" fmla="*/ 148287 h 198478"/>
                <a:gd name="connsiteX7" fmla="*/ 11807 w 539725"/>
                <a:gd name="connsiteY7" fmla="*/ 110187 h 198478"/>
                <a:gd name="connsiteX8" fmla="*/ 244640 w 539725"/>
                <a:gd name="connsiteY8" fmla="*/ 121 h 19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9725" h="198478">
                  <a:moveTo>
                    <a:pt x="244640" y="121"/>
                  </a:moveTo>
                  <a:cubicBezTo>
                    <a:pt x="303554" y="4002"/>
                    <a:pt x="316254" y="103132"/>
                    <a:pt x="365290" y="133471"/>
                  </a:cubicBezTo>
                  <a:cubicBezTo>
                    <a:pt x="414326" y="163810"/>
                    <a:pt x="551910" y="171571"/>
                    <a:pt x="538857" y="182154"/>
                  </a:cubicBezTo>
                  <a:cubicBezTo>
                    <a:pt x="525804" y="192737"/>
                    <a:pt x="351884" y="202263"/>
                    <a:pt x="286973" y="196971"/>
                  </a:cubicBezTo>
                  <a:cubicBezTo>
                    <a:pt x="222062" y="191679"/>
                    <a:pt x="184668" y="161340"/>
                    <a:pt x="149390" y="150404"/>
                  </a:cubicBezTo>
                  <a:cubicBezTo>
                    <a:pt x="114112" y="139468"/>
                    <a:pt x="94004" y="131707"/>
                    <a:pt x="75307" y="131354"/>
                  </a:cubicBezTo>
                  <a:cubicBezTo>
                    <a:pt x="56610" y="131001"/>
                    <a:pt x="47790" y="151815"/>
                    <a:pt x="37207" y="148287"/>
                  </a:cubicBezTo>
                  <a:cubicBezTo>
                    <a:pt x="26624" y="144759"/>
                    <a:pt x="-22060" y="134176"/>
                    <a:pt x="11807" y="110187"/>
                  </a:cubicBezTo>
                  <a:cubicBezTo>
                    <a:pt x="45674" y="86198"/>
                    <a:pt x="185726" y="-3760"/>
                    <a:pt x="244640" y="1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510B9ADE-DDA8-426E-B061-C4CF67301985}"/>
                </a:ext>
              </a:extLst>
            </p:cNvPr>
            <p:cNvSpPr/>
            <p:nvPr/>
          </p:nvSpPr>
          <p:spPr>
            <a:xfrm>
              <a:off x="2394399" y="4260612"/>
              <a:ext cx="469607" cy="125032"/>
            </a:xfrm>
            <a:custGeom>
              <a:avLst/>
              <a:gdLst>
                <a:gd name="connsiteX0" fmla="*/ 5900 w 469607"/>
                <a:gd name="connsiteY0" fmla="*/ 238 h 125032"/>
                <a:gd name="connsiteX1" fmla="*/ 183700 w 469607"/>
                <a:gd name="connsiteY1" fmla="*/ 91255 h 125032"/>
                <a:gd name="connsiteX2" fmla="*/ 348800 w 469607"/>
                <a:gd name="connsiteY2" fmla="*/ 112421 h 125032"/>
                <a:gd name="connsiteX3" fmla="*/ 452517 w 469607"/>
                <a:gd name="connsiteY3" fmla="*/ 80671 h 125032"/>
                <a:gd name="connsiteX4" fmla="*/ 467334 w 469607"/>
                <a:gd name="connsiteY4" fmla="*/ 51038 h 125032"/>
                <a:gd name="connsiteX5" fmla="*/ 429234 w 469607"/>
                <a:gd name="connsiteY5" fmla="*/ 116655 h 125032"/>
                <a:gd name="connsiteX6" fmla="*/ 287417 w 469607"/>
                <a:gd name="connsiteY6" fmla="*/ 123005 h 125032"/>
                <a:gd name="connsiteX7" fmla="*/ 109617 w 469607"/>
                <a:gd name="connsiteY7" fmla="*/ 106071 h 125032"/>
                <a:gd name="connsiteX8" fmla="*/ 48234 w 469607"/>
                <a:gd name="connsiteY8" fmla="*/ 65855 h 125032"/>
                <a:gd name="connsiteX9" fmla="*/ 5900 w 469607"/>
                <a:gd name="connsiteY9" fmla="*/ 238 h 12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9607" h="125032">
                  <a:moveTo>
                    <a:pt x="5900" y="238"/>
                  </a:moveTo>
                  <a:cubicBezTo>
                    <a:pt x="28478" y="4471"/>
                    <a:pt x="126550" y="72558"/>
                    <a:pt x="183700" y="91255"/>
                  </a:cubicBezTo>
                  <a:cubicBezTo>
                    <a:pt x="240850" y="109952"/>
                    <a:pt x="303997" y="114185"/>
                    <a:pt x="348800" y="112421"/>
                  </a:cubicBezTo>
                  <a:cubicBezTo>
                    <a:pt x="393603" y="110657"/>
                    <a:pt x="432761" y="90901"/>
                    <a:pt x="452517" y="80671"/>
                  </a:cubicBezTo>
                  <a:cubicBezTo>
                    <a:pt x="472273" y="70441"/>
                    <a:pt x="471215" y="45041"/>
                    <a:pt x="467334" y="51038"/>
                  </a:cubicBezTo>
                  <a:cubicBezTo>
                    <a:pt x="463454" y="57035"/>
                    <a:pt x="459220" y="104661"/>
                    <a:pt x="429234" y="116655"/>
                  </a:cubicBezTo>
                  <a:cubicBezTo>
                    <a:pt x="399248" y="128649"/>
                    <a:pt x="340686" y="124769"/>
                    <a:pt x="287417" y="123005"/>
                  </a:cubicBezTo>
                  <a:cubicBezTo>
                    <a:pt x="234148" y="121241"/>
                    <a:pt x="149481" y="115596"/>
                    <a:pt x="109617" y="106071"/>
                  </a:cubicBezTo>
                  <a:cubicBezTo>
                    <a:pt x="69753" y="96546"/>
                    <a:pt x="64814" y="82435"/>
                    <a:pt x="48234" y="65855"/>
                  </a:cubicBezTo>
                  <a:cubicBezTo>
                    <a:pt x="31654" y="49275"/>
                    <a:pt x="-16678" y="-3995"/>
                    <a:pt x="5900" y="2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F67E4841-5E8A-4667-B4ED-6E1A2734E724}"/>
                </a:ext>
              </a:extLst>
            </p:cNvPr>
            <p:cNvSpPr/>
            <p:nvPr/>
          </p:nvSpPr>
          <p:spPr>
            <a:xfrm>
              <a:off x="2278103" y="4249444"/>
              <a:ext cx="252307" cy="147731"/>
            </a:xfrm>
            <a:custGeom>
              <a:avLst/>
              <a:gdLst>
                <a:gd name="connsiteX0" fmla="*/ 1546 w 252307"/>
                <a:gd name="connsiteY0" fmla="*/ 823 h 147731"/>
                <a:gd name="connsiteX1" fmla="*/ 158180 w 252307"/>
                <a:gd name="connsiteY1" fmla="*/ 117239 h 147731"/>
                <a:gd name="connsiteX2" fmla="*/ 251313 w 252307"/>
                <a:gd name="connsiteY2" fmla="*/ 146873 h 147731"/>
                <a:gd name="connsiteX3" fmla="*/ 101030 w 252307"/>
                <a:gd name="connsiteY3" fmla="*/ 93956 h 147731"/>
                <a:gd name="connsiteX4" fmla="*/ 79863 w 252307"/>
                <a:gd name="connsiteY4" fmla="*/ 66439 h 147731"/>
                <a:gd name="connsiteX5" fmla="*/ 1546 w 252307"/>
                <a:gd name="connsiteY5" fmla="*/ 823 h 14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307" h="147731">
                  <a:moveTo>
                    <a:pt x="1546" y="823"/>
                  </a:moveTo>
                  <a:cubicBezTo>
                    <a:pt x="14599" y="9290"/>
                    <a:pt x="116552" y="92897"/>
                    <a:pt x="158180" y="117239"/>
                  </a:cubicBezTo>
                  <a:cubicBezTo>
                    <a:pt x="199808" y="141581"/>
                    <a:pt x="260838" y="150753"/>
                    <a:pt x="251313" y="146873"/>
                  </a:cubicBezTo>
                  <a:cubicBezTo>
                    <a:pt x="241788" y="142993"/>
                    <a:pt x="129605" y="107362"/>
                    <a:pt x="101030" y="93956"/>
                  </a:cubicBezTo>
                  <a:cubicBezTo>
                    <a:pt x="72455" y="80550"/>
                    <a:pt x="97855" y="81256"/>
                    <a:pt x="79863" y="66439"/>
                  </a:cubicBezTo>
                  <a:cubicBezTo>
                    <a:pt x="61871" y="51622"/>
                    <a:pt x="-11507" y="-7644"/>
                    <a:pt x="1546" y="8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65B70765-8762-4B30-A4E6-A6BE375986C1}"/>
                </a:ext>
              </a:extLst>
            </p:cNvPr>
            <p:cNvSpPr/>
            <p:nvPr/>
          </p:nvSpPr>
          <p:spPr>
            <a:xfrm>
              <a:off x="1989027" y="4254310"/>
              <a:ext cx="219155" cy="192899"/>
            </a:xfrm>
            <a:custGeom>
              <a:avLst/>
              <a:gdLst>
                <a:gd name="connsiteX0" fmla="*/ 189022 w 219155"/>
                <a:gd name="connsiteY0" fmla="*/ 190 h 192899"/>
                <a:gd name="connsiteX1" fmla="*/ 218656 w 219155"/>
                <a:gd name="connsiteY1" fmla="*/ 50990 h 192899"/>
                <a:gd name="connsiteX2" fmla="*/ 178439 w 219155"/>
                <a:gd name="connsiteY2" fmla="*/ 99673 h 192899"/>
                <a:gd name="connsiteX3" fmla="*/ 66256 w 219155"/>
                <a:gd name="connsiteY3" fmla="*/ 190690 h 192899"/>
                <a:gd name="connsiteX4" fmla="*/ 639 w 219155"/>
                <a:gd name="connsiteY4" fmla="*/ 154707 h 192899"/>
                <a:gd name="connsiteX5" fmla="*/ 104356 w 219155"/>
                <a:gd name="connsiteY5" fmla="*/ 44640 h 192899"/>
                <a:gd name="connsiteX6" fmla="*/ 102239 w 219155"/>
                <a:gd name="connsiteY6" fmla="*/ 38290 h 192899"/>
                <a:gd name="connsiteX7" fmla="*/ 9106 w 219155"/>
                <a:gd name="connsiteY7" fmla="*/ 97557 h 192899"/>
                <a:gd name="connsiteX8" fmla="*/ 38739 w 219155"/>
                <a:gd name="connsiteY8" fmla="*/ 70040 h 192899"/>
                <a:gd name="connsiteX9" fmla="*/ 189022 w 219155"/>
                <a:gd name="connsiteY9" fmla="*/ 190 h 192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155" h="192899">
                  <a:moveTo>
                    <a:pt x="189022" y="190"/>
                  </a:moveTo>
                  <a:cubicBezTo>
                    <a:pt x="219008" y="-2985"/>
                    <a:pt x="220420" y="34410"/>
                    <a:pt x="218656" y="50990"/>
                  </a:cubicBezTo>
                  <a:cubicBezTo>
                    <a:pt x="216892" y="67570"/>
                    <a:pt x="203839" y="76390"/>
                    <a:pt x="178439" y="99673"/>
                  </a:cubicBezTo>
                  <a:cubicBezTo>
                    <a:pt x="153039" y="122956"/>
                    <a:pt x="95889" y="181518"/>
                    <a:pt x="66256" y="190690"/>
                  </a:cubicBezTo>
                  <a:cubicBezTo>
                    <a:pt x="36623" y="199862"/>
                    <a:pt x="-5711" y="179049"/>
                    <a:pt x="639" y="154707"/>
                  </a:cubicBezTo>
                  <a:cubicBezTo>
                    <a:pt x="6989" y="130365"/>
                    <a:pt x="87423" y="64043"/>
                    <a:pt x="104356" y="44640"/>
                  </a:cubicBezTo>
                  <a:cubicBezTo>
                    <a:pt x="121289" y="25237"/>
                    <a:pt x="118114" y="29471"/>
                    <a:pt x="102239" y="38290"/>
                  </a:cubicBezTo>
                  <a:cubicBezTo>
                    <a:pt x="86364" y="47109"/>
                    <a:pt x="19689" y="92265"/>
                    <a:pt x="9106" y="97557"/>
                  </a:cubicBezTo>
                  <a:cubicBezTo>
                    <a:pt x="-1477" y="102849"/>
                    <a:pt x="14397" y="87679"/>
                    <a:pt x="38739" y="70040"/>
                  </a:cubicBezTo>
                  <a:cubicBezTo>
                    <a:pt x="63081" y="52401"/>
                    <a:pt x="159036" y="3365"/>
                    <a:pt x="189022" y="1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65CC2111-1F6A-4468-A70E-E4A37F904408}"/>
                </a:ext>
              </a:extLst>
            </p:cNvPr>
            <p:cNvSpPr/>
            <p:nvPr/>
          </p:nvSpPr>
          <p:spPr>
            <a:xfrm>
              <a:off x="2290223" y="4398246"/>
              <a:ext cx="397597" cy="161634"/>
            </a:xfrm>
            <a:custGeom>
              <a:avLst/>
              <a:gdLst>
                <a:gd name="connsiteX0" fmla="*/ 10 w 397597"/>
                <a:gd name="connsiteY0" fmla="*/ 131421 h 161634"/>
                <a:gd name="connsiteX1" fmla="*/ 103726 w 397597"/>
                <a:gd name="connsiteY1" fmla="*/ 21354 h 161634"/>
                <a:gd name="connsiteX2" fmla="*/ 139710 w 397597"/>
                <a:gd name="connsiteY2" fmla="*/ 2304 h 161634"/>
                <a:gd name="connsiteX3" fmla="*/ 374660 w 397597"/>
                <a:gd name="connsiteY3" fmla="*/ 53104 h 161634"/>
                <a:gd name="connsiteX4" fmla="*/ 381010 w 397597"/>
                <a:gd name="connsiteY4" fmla="*/ 57337 h 161634"/>
                <a:gd name="connsiteX5" fmla="*/ 306926 w 397597"/>
                <a:gd name="connsiteY5" fmla="*/ 133537 h 161634"/>
                <a:gd name="connsiteX6" fmla="*/ 256126 w 397597"/>
                <a:gd name="connsiteY6" fmla="*/ 161054 h 161634"/>
                <a:gd name="connsiteX7" fmla="*/ 220143 w 397597"/>
                <a:gd name="connsiteY7" fmla="*/ 150471 h 161634"/>
                <a:gd name="connsiteX8" fmla="*/ 247660 w 397597"/>
                <a:gd name="connsiteY8" fmla="*/ 129304 h 161634"/>
                <a:gd name="connsiteX9" fmla="*/ 279410 w 397597"/>
                <a:gd name="connsiteY9" fmla="*/ 93321 h 161634"/>
                <a:gd name="connsiteX10" fmla="*/ 262476 w 397597"/>
                <a:gd name="connsiteY10" fmla="*/ 65804 h 161634"/>
                <a:gd name="connsiteX11" fmla="*/ 175693 w 397597"/>
                <a:gd name="connsiteY11" fmla="*/ 34054 h 161634"/>
                <a:gd name="connsiteX12" fmla="*/ 122776 w 397597"/>
                <a:gd name="connsiteY12" fmla="*/ 17121 h 161634"/>
                <a:gd name="connsiteX13" fmla="*/ 97376 w 397597"/>
                <a:gd name="connsiteY13" fmla="*/ 63687 h 161634"/>
                <a:gd name="connsiteX14" fmla="*/ 10 w 397597"/>
                <a:gd name="connsiteY14" fmla="*/ 131421 h 161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7597" h="161634">
                  <a:moveTo>
                    <a:pt x="10" y="131421"/>
                  </a:moveTo>
                  <a:cubicBezTo>
                    <a:pt x="1068" y="124366"/>
                    <a:pt x="80443" y="42874"/>
                    <a:pt x="103726" y="21354"/>
                  </a:cubicBezTo>
                  <a:cubicBezTo>
                    <a:pt x="127009" y="-166"/>
                    <a:pt x="94554" y="-2988"/>
                    <a:pt x="139710" y="2304"/>
                  </a:cubicBezTo>
                  <a:cubicBezTo>
                    <a:pt x="184866" y="7596"/>
                    <a:pt x="334443" y="43932"/>
                    <a:pt x="374660" y="53104"/>
                  </a:cubicBezTo>
                  <a:cubicBezTo>
                    <a:pt x="414877" y="62276"/>
                    <a:pt x="392299" y="43932"/>
                    <a:pt x="381010" y="57337"/>
                  </a:cubicBezTo>
                  <a:cubicBezTo>
                    <a:pt x="369721" y="70742"/>
                    <a:pt x="327740" y="116251"/>
                    <a:pt x="306926" y="133537"/>
                  </a:cubicBezTo>
                  <a:cubicBezTo>
                    <a:pt x="286112" y="150823"/>
                    <a:pt x="270590" y="158232"/>
                    <a:pt x="256126" y="161054"/>
                  </a:cubicBezTo>
                  <a:cubicBezTo>
                    <a:pt x="241662" y="163876"/>
                    <a:pt x="221554" y="155763"/>
                    <a:pt x="220143" y="150471"/>
                  </a:cubicBezTo>
                  <a:cubicBezTo>
                    <a:pt x="218732" y="145179"/>
                    <a:pt x="237782" y="138829"/>
                    <a:pt x="247660" y="129304"/>
                  </a:cubicBezTo>
                  <a:cubicBezTo>
                    <a:pt x="257538" y="119779"/>
                    <a:pt x="276941" y="103904"/>
                    <a:pt x="279410" y="93321"/>
                  </a:cubicBezTo>
                  <a:cubicBezTo>
                    <a:pt x="281879" y="82738"/>
                    <a:pt x="279762" y="75682"/>
                    <a:pt x="262476" y="65804"/>
                  </a:cubicBezTo>
                  <a:cubicBezTo>
                    <a:pt x="245190" y="55926"/>
                    <a:pt x="198976" y="42168"/>
                    <a:pt x="175693" y="34054"/>
                  </a:cubicBezTo>
                  <a:cubicBezTo>
                    <a:pt x="152410" y="25940"/>
                    <a:pt x="135829" y="12182"/>
                    <a:pt x="122776" y="17121"/>
                  </a:cubicBezTo>
                  <a:cubicBezTo>
                    <a:pt x="109723" y="22060"/>
                    <a:pt x="118190" y="45343"/>
                    <a:pt x="97376" y="63687"/>
                  </a:cubicBezTo>
                  <a:cubicBezTo>
                    <a:pt x="76562" y="82031"/>
                    <a:pt x="-1048" y="138476"/>
                    <a:pt x="10" y="1314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9D793CCF-951B-4F21-8D36-EF581C6160DE}"/>
                </a:ext>
              </a:extLst>
            </p:cNvPr>
            <p:cNvSpPr/>
            <p:nvPr/>
          </p:nvSpPr>
          <p:spPr>
            <a:xfrm>
              <a:off x="2089216" y="4264278"/>
              <a:ext cx="337381" cy="225176"/>
            </a:xfrm>
            <a:custGeom>
              <a:avLst/>
              <a:gdLst>
                <a:gd name="connsiteX0" fmla="*/ 336483 w 337381"/>
                <a:gd name="connsiteY0" fmla="*/ 121455 h 225176"/>
                <a:gd name="connsiteX1" fmla="*/ 192550 w 337381"/>
                <a:gd name="connsiteY1" fmla="*/ 34672 h 225176"/>
                <a:gd name="connsiteX2" fmla="*/ 99417 w 337381"/>
                <a:gd name="connsiteY2" fmla="*/ 108755 h 225176"/>
                <a:gd name="connsiteX3" fmla="*/ 2050 w 337381"/>
                <a:gd name="connsiteY3" fmla="*/ 225172 h 225176"/>
                <a:gd name="connsiteX4" fmla="*/ 42267 w 337381"/>
                <a:gd name="connsiteY4" fmla="*/ 112989 h 225176"/>
                <a:gd name="connsiteX5" fmla="*/ 148100 w 337381"/>
                <a:gd name="connsiteY5" fmla="*/ 24089 h 225176"/>
                <a:gd name="connsiteX6" fmla="*/ 196783 w 337381"/>
                <a:gd name="connsiteY6" fmla="*/ 805 h 225176"/>
                <a:gd name="connsiteX7" fmla="*/ 251817 w 337381"/>
                <a:gd name="connsiteY7" fmla="*/ 45255 h 225176"/>
                <a:gd name="connsiteX8" fmla="*/ 336483 w 337381"/>
                <a:gd name="connsiteY8" fmla="*/ 121455 h 22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81" h="225176">
                  <a:moveTo>
                    <a:pt x="336483" y="121455"/>
                  </a:moveTo>
                  <a:cubicBezTo>
                    <a:pt x="326605" y="119691"/>
                    <a:pt x="232061" y="36789"/>
                    <a:pt x="192550" y="34672"/>
                  </a:cubicBezTo>
                  <a:cubicBezTo>
                    <a:pt x="153039" y="32555"/>
                    <a:pt x="131167" y="77005"/>
                    <a:pt x="99417" y="108755"/>
                  </a:cubicBezTo>
                  <a:cubicBezTo>
                    <a:pt x="67667" y="140505"/>
                    <a:pt x="11575" y="224466"/>
                    <a:pt x="2050" y="225172"/>
                  </a:cubicBezTo>
                  <a:cubicBezTo>
                    <a:pt x="-7475" y="225878"/>
                    <a:pt x="17925" y="146503"/>
                    <a:pt x="42267" y="112989"/>
                  </a:cubicBezTo>
                  <a:cubicBezTo>
                    <a:pt x="66609" y="79475"/>
                    <a:pt x="122347" y="42786"/>
                    <a:pt x="148100" y="24089"/>
                  </a:cubicBezTo>
                  <a:cubicBezTo>
                    <a:pt x="173853" y="5392"/>
                    <a:pt x="179497" y="-2723"/>
                    <a:pt x="196783" y="805"/>
                  </a:cubicBezTo>
                  <a:cubicBezTo>
                    <a:pt x="214069" y="4333"/>
                    <a:pt x="231709" y="30438"/>
                    <a:pt x="251817" y="45255"/>
                  </a:cubicBezTo>
                  <a:cubicBezTo>
                    <a:pt x="271925" y="60072"/>
                    <a:pt x="346361" y="123219"/>
                    <a:pt x="336483" y="1214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E4E0D07D-B2E8-4033-8F4E-88C1C6930435}"/>
                </a:ext>
              </a:extLst>
            </p:cNvPr>
            <p:cNvSpPr/>
            <p:nvPr/>
          </p:nvSpPr>
          <p:spPr>
            <a:xfrm>
              <a:off x="2575961" y="4110117"/>
              <a:ext cx="451903" cy="466902"/>
            </a:xfrm>
            <a:custGeom>
              <a:avLst/>
              <a:gdLst>
                <a:gd name="connsiteX0" fmla="*/ 431822 w 451903"/>
                <a:gd name="connsiteY0" fmla="*/ 4683 h 466902"/>
                <a:gd name="connsiteX1" fmla="*/ 245555 w 451903"/>
                <a:gd name="connsiteY1" fmla="*/ 288316 h 466902"/>
                <a:gd name="connsiteX2" fmla="*/ 105855 w 451903"/>
                <a:gd name="connsiteY2" fmla="*/ 430133 h 466902"/>
                <a:gd name="connsiteX3" fmla="*/ 22 w 451903"/>
                <a:gd name="connsiteY3" fmla="*/ 466116 h 466902"/>
                <a:gd name="connsiteX4" fmla="*/ 114322 w 451903"/>
                <a:gd name="connsiteY4" fmla="*/ 406850 h 466902"/>
                <a:gd name="connsiteX5" fmla="*/ 232855 w 451903"/>
                <a:gd name="connsiteY5" fmla="*/ 243866 h 466902"/>
                <a:gd name="connsiteX6" fmla="*/ 349272 w 451903"/>
                <a:gd name="connsiteY6" fmla="*/ 131683 h 466902"/>
                <a:gd name="connsiteX7" fmla="*/ 436055 w 451903"/>
                <a:gd name="connsiteY7" fmla="*/ 112633 h 466902"/>
                <a:gd name="connsiteX8" fmla="*/ 431822 w 451903"/>
                <a:gd name="connsiteY8" fmla="*/ 4683 h 466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903" h="466902">
                  <a:moveTo>
                    <a:pt x="431822" y="4683"/>
                  </a:moveTo>
                  <a:cubicBezTo>
                    <a:pt x="400072" y="33963"/>
                    <a:pt x="299883" y="217408"/>
                    <a:pt x="245555" y="288316"/>
                  </a:cubicBezTo>
                  <a:cubicBezTo>
                    <a:pt x="191227" y="359224"/>
                    <a:pt x="146777" y="400500"/>
                    <a:pt x="105855" y="430133"/>
                  </a:cubicBezTo>
                  <a:cubicBezTo>
                    <a:pt x="64933" y="459766"/>
                    <a:pt x="-1389" y="469996"/>
                    <a:pt x="22" y="466116"/>
                  </a:cubicBezTo>
                  <a:cubicBezTo>
                    <a:pt x="1433" y="462236"/>
                    <a:pt x="75517" y="443892"/>
                    <a:pt x="114322" y="406850"/>
                  </a:cubicBezTo>
                  <a:cubicBezTo>
                    <a:pt x="153127" y="369808"/>
                    <a:pt x="193697" y="289727"/>
                    <a:pt x="232855" y="243866"/>
                  </a:cubicBezTo>
                  <a:cubicBezTo>
                    <a:pt x="272013" y="198005"/>
                    <a:pt x="315405" y="153555"/>
                    <a:pt x="349272" y="131683"/>
                  </a:cubicBezTo>
                  <a:cubicBezTo>
                    <a:pt x="383139" y="109811"/>
                    <a:pt x="420180" y="133094"/>
                    <a:pt x="436055" y="112633"/>
                  </a:cubicBezTo>
                  <a:cubicBezTo>
                    <a:pt x="451930" y="92172"/>
                    <a:pt x="463572" y="-24597"/>
                    <a:pt x="431822" y="46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1BBA7175-A537-4EDA-8E98-ACC2EF15A838}"/>
                </a:ext>
              </a:extLst>
            </p:cNvPr>
            <p:cNvSpPr/>
            <p:nvPr/>
          </p:nvSpPr>
          <p:spPr>
            <a:xfrm>
              <a:off x="1947976" y="4396300"/>
              <a:ext cx="614681" cy="297686"/>
            </a:xfrm>
            <a:custGeom>
              <a:avLst/>
              <a:gdLst>
                <a:gd name="connsiteX0" fmla="*/ 3590 w 614681"/>
                <a:gd name="connsiteY0" fmla="*/ 17 h 297686"/>
                <a:gd name="connsiteX1" fmla="*/ 185623 w 614681"/>
                <a:gd name="connsiteY1" fmla="*/ 110083 h 297686"/>
                <a:gd name="connsiteX2" fmla="*/ 484073 w 614681"/>
                <a:gd name="connsiteY2" fmla="*/ 186283 h 297686"/>
                <a:gd name="connsiteX3" fmla="*/ 613190 w 614681"/>
                <a:gd name="connsiteY3" fmla="*/ 209567 h 297686"/>
                <a:gd name="connsiteX4" fmla="*/ 407873 w 614681"/>
                <a:gd name="connsiteY4" fmla="*/ 239200 h 297686"/>
                <a:gd name="connsiteX5" fmla="*/ 359190 w 614681"/>
                <a:gd name="connsiteY5" fmla="*/ 241317 h 297686"/>
                <a:gd name="connsiteX6" fmla="*/ 448090 w 614681"/>
                <a:gd name="connsiteY6" fmla="*/ 294233 h 297686"/>
                <a:gd name="connsiteX7" fmla="*/ 274523 w 614681"/>
                <a:gd name="connsiteY7" fmla="*/ 285767 h 297686"/>
                <a:gd name="connsiteX8" fmla="*/ 100957 w 614681"/>
                <a:gd name="connsiteY8" fmla="*/ 230733 h 297686"/>
                <a:gd name="connsiteX9" fmla="*/ 26873 w 614681"/>
                <a:gd name="connsiteY9" fmla="*/ 160883 h 297686"/>
                <a:gd name="connsiteX10" fmla="*/ 62857 w 614681"/>
                <a:gd name="connsiteY10" fmla="*/ 101617 h 297686"/>
                <a:gd name="connsiteX11" fmla="*/ 3590 w 614681"/>
                <a:gd name="connsiteY11" fmla="*/ 17 h 29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4681" h="297686">
                  <a:moveTo>
                    <a:pt x="3590" y="17"/>
                  </a:moveTo>
                  <a:cubicBezTo>
                    <a:pt x="24051" y="1428"/>
                    <a:pt x="105543" y="79039"/>
                    <a:pt x="185623" y="110083"/>
                  </a:cubicBezTo>
                  <a:cubicBezTo>
                    <a:pt x="265703" y="141127"/>
                    <a:pt x="412812" y="169702"/>
                    <a:pt x="484073" y="186283"/>
                  </a:cubicBezTo>
                  <a:cubicBezTo>
                    <a:pt x="555334" y="202864"/>
                    <a:pt x="625890" y="200747"/>
                    <a:pt x="613190" y="209567"/>
                  </a:cubicBezTo>
                  <a:cubicBezTo>
                    <a:pt x="600490" y="218387"/>
                    <a:pt x="450206" y="233908"/>
                    <a:pt x="407873" y="239200"/>
                  </a:cubicBezTo>
                  <a:cubicBezTo>
                    <a:pt x="365540" y="244492"/>
                    <a:pt x="352487" y="232145"/>
                    <a:pt x="359190" y="241317"/>
                  </a:cubicBezTo>
                  <a:cubicBezTo>
                    <a:pt x="365893" y="250489"/>
                    <a:pt x="462201" y="286825"/>
                    <a:pt x="448090" y="294233"/>
                  </a:cubicBezTo>
                  <a:cubicBezTo>
                    <a:pt x="433979" y="301641"/>
                    <a:pt x="332379" y="296350"/>
                    <a:pt x="274523" y="285767"/>
                  </a:cubicBezTo>
                  <a:cubicBezTo>
                    <a:pt x="216667" y="275184"/>
                    <a:pt x="142232" y="251547"/>
                    <a:pt x="100957" y="230733"/>
                  </a:cubicBezTo>
                  <a:cubicBezTo>
                    <a:pt x="59682" y="209919"/>
                    <a:pt x="33223" y="182402"/>
                    <a:pt x="26873" y="160883"/>
                  </a:cubicBezTo>
                  <a:cubicBezTo>
                    <a:pt x="20523" y="139364"/>
                    <a:pt x="69207" y="120667"/>
                    <a:pt x="62857" y="101617"/>
                  </a:cubicBezTo>
                  <a:cubicBezTo>
                    <a:pt x="56507" y="82567"/>
                    <a:pt x="-16871" y="-1394"/>
                    <a:pt x="3590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22A53471-832B-4438-80FC-AC036188155C}"/>
                </a:ext>
              </a:extLst>
            </p:cNvPr>
            <p:cNvSpPr/>
            <p:nvPr/>
          </p:nvSpPr>
          <p:spPr>
            <a:xfrm>
              <a:off x="1783463" y="4450636"/>
              <a:ext cx="763168" cy="379261"/>
            </a:xfrm>
            <a:custGeom>
              <a:avLst/>
              <a:gdLst>
                <a:gd name="connsiteX0" fmla="*/ 51686 w 763168"/>
                <a:gd name="connsiteY0" fmla="*/ 714 h 379261"/>
                <a:gd name="connsiteX1" fmla="*/ 261236 w 763168"/>
                <a:gd name="connsiteY1" fmla="*/ 155231 h 379261"/>
                <a:gd name="connsiteX2" fmla="*/ 758653 w 763168"/>
                <a:gd name="connsiteY2" fmla="*/ 235664 h 379261"/>
                <a:gd name="connsiteX3" fmla="*/ 491953 w 763168"/>
                <a:gd name="connsiteY3" fmla="*/ 354197 h 379261"/>
                <a:gd name="connsiteX4" fmla="*/ 231603 w 763168"/>
                <a:gd name="connsiteY4" fmla="*/ 377481 h 379261"/>
                <a:gd name="connsiteX5" fmla="*/ 299336 w 763168"/>
                <a:gd name="connsiteY5" fmla="*/ 324564 h 379261"/>
                <a:gd name="connsiteX6" fmla="*/ 428453 w 763168"/>
                <a:gd name="connsiteY6" fmla="*/ 297047 h 379261"/>
                <a:gd name="connsiteX7" fmla="*/ 104603 w 763168"/>
                <a:gd name="connsiteY7" fmla="*/ 273764 h 379261"/>
                <a:gd name="connsiteX8" fmla="*/ 64386 w 763168"/>
                <a:gd name="connsiteY8" fmla="*/ 256831 h 379261"/>
                <a:gd name="connsiteX9" fmla="*/ 62270 w 763168"/>
                <a:gd name="connsiteY9" fmla="*/ 163697 h 379261"/>
                <a:gd name="connsiteX10" fmla="*/ 886 w 763168"/>
                <a:gd name="connsiteY10" fmla="*/ 174281 h 379261"/>
                <a:gd name="connsiteX11" fmla="*/ 115186 w 763168"/>
                <a:gd name="connsiteY11" fmla="*/ 131947 h 379261"/>
                <a:gd name="connsiteX12" fmla="*/ 127886 w 763168"/>
                <a:gd name="connsiteY12" fmla="*/ 98081 h 379261"/>
                <a:gd name="connsiteX13" fmla="*/ 51686 w 763168"/>
                <a:gd name="connsiteY13" fmla="*/ 714 h 37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3168" h="379261">
                  <a:moveTo>
                    <a:pt x="51686" y="714"/>
                  </a:moveTo>
                  <a:cubicBezTo>
                    <a:pt x="73911" y="10239"/>
                    <a:pt x="143408" y="116073"/>
                    <a:pt x="261236" y="155231"/>
                  </a:cubicBezTo>
                  <a:cubicBezTo>
                    <a:pt x="379064" y="194389"/>
                    <a:pt x="720200" y="202503"/>
                    <a:pt x="758653" y="235664"/>
                  </a:cubicBezTo>
                  <a:cubicBezTo>
                    <a:pt x="797106" y="268825"/>
                    <a:pt x="579795" y="330561"/>
                    <a:pt x="491953" y="354197"/>
                  </a:cubicBezTo>
                  <a:cubicBezTo>
                    <a:pt x="404111" y="377833"/>
                    <a:pt x="263706" y="382420"/>
                    <a:pt x="231603" y="377481"/>
                  </a:cubicBezTo>
                  <a:cubicBezTo>
                    <a:pt x="199500" y="372542"/>
                    <a:pt x="266528" y="337970"/>
                    <a:pt x="299336" y="324564"/>
                  </a:cubicBezTo>
                  <a:cubicBezTo>
                    <a:pt x="332144" y="311158"/>
                    <a:pt x="460909" y="305514"/>
                    <a:pt x="428453" y="297047"/>
                  </a:cubicBezTo>
                  <a:cubicBezTo>
                    <a:pt x="395998" y="288580"/>
                    <a:pt x="165281" y="280467"/>
                    <a:pt x="104603" y="273764"/>
                  </a:cubicBezTo>
                  <a:cubicBezTo>
                    <a:pt x="43925" y="267061"/>
                    <a:pt x="71442" y="275176"/>
                    <a:pt x="64386" y="256831"/>
                  </a:cubicBezTo>
                  <a:cubicBezTo>
                    <a:pt x="57331" y="238487"/>
                    <a:pt x="72853" y="177455"/>
                    <a:pt x="62270" y="163697"/>
                  </a:cubicBezTo>
                  <a:cubicBezTo>
                    <a:pt x="51687" y="149939"/>
                    <a:pt x="-7933" y="179573"/>
                    <a:pt x="886" y="174281"/>
                  </a:cubicBezTo>
                  <a:cubicBezTo>
                    <a:pt x="9705" y="168989"/>
                    <a:pt x="94019" y="144647"/>
                    <a:pt x="115186" y="131947"/>
                  </a:cubicBezTo>
                  <a:cubicBezTo>
                    <a:pt x="136353" y="119247"/>
                    <a:pt x="134236" y="116425"/>
                    <a:pt x="127886" y="98081"/>
                  </a:cubicBezTo>
                  <a:cubicBezTo>
                    <a:pt x="121536" y="79737"/>
                    <a:pt x="29461" y="-8811"/>
                    <a:pt x="51686" y="7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1945264D-7649-40F4-9EDB-778714123619}"/>
                </a:ext>
              </a:extLst>
            </p:cNvPr>
            <p:cNvSpPr/>
            <p:nvPr/>
          </p:nvSpPr>
          <p:spPr>
            <a:xfrm>
              <a:off x="1665510" y="4629044"/>
              <a:ext cx="788036" cy="230992"/>
            </a:xfrm>
            <a:custGeom>
              <a:avLst/>
              <a:gdLst>
                <a:gd name="connsiteX0" fmla="*/ 2423 w 788036"/>
                <a:gd name="connsiteY0" fmla="*/ 106 h 230992"/>
                <a:gd name="connsiteX1" fmla="*/ 241606 w 788036"/>
                <a:gd name="connsiteY1" fmla="*/ 177906 h 230992"/>
                <a:gd name="connsiteX2" fmla="*/ 785589 w 788036"/>
                <a:gd name="connsiteY2" fmla="*/ 222356 h 230992"/>
                <a:gd name="connsiteX3" fmla="*/ 429989 w 788036"/>
                <a:gd name="connsiteY3" fmla="*/ 224473 h 230992"/>
                <a:gd name="connsiteX4" fmla="*/ 137889 w 788036"/>
                <a:gd name="connsiteY4" fmla="*/ 152506 h 230992"/>
                <a:gd name="connsiteX5" fmla="*/ 2423 w 788036"/>
                <a:gd name="connsiteY5" fmla="*/ 106 h 23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036" h="230992">
                  <a:moveTo>
                    <a:pt x="2423" y="106"/>
                  </a:moveTo>
                  <a:cubicBezTo>
                    <a:pt x="19709" y="4339"/>
                    <a:pt x="111078" y="140864"/>
                    <a:pt x="241606" y="177906"/>
                  </a:cubicBezTo>
                  <a:cubicBezTo>
                    <a:pt x="372134" y="214948"/>
                    <a:pt x="754192" y="214595"/>
                    <a:pt x="785589" y="222356"/>
                  </a:cubicBezTo>
                  <a:cubicBezTo>
                    <a:pt x="816986" y="230117"/>
                    <a:pt x="537939" y="236115"/>
                    <a:pt x="429989" y="224473"/>
                  </a:cubicBezTo>
                  <a:cubicBezTo>
                    <a:pt x="322039" y="212831"/>
                    <a:pt x="212325" y="186373"/>
                    <a:pt x="137889" y="152506"/>
                  </a:cubicBezTo>
                  <a:cubicBezTo>
                    <a:pt x="63453" y="118639"/>
                    <a:pt x="-14863" y="-4127"/>
                    <a:pt x="2423" y="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B9168022-BBA5-43AE-95C8-6916B0F85A80}"/>
                </a:ext>
              </a:extLst>
            </p:cNvPr>
            <p:cNvSpPr/>
            <p:nvPr/>
          </p:nvSpPr>
          <p:spPr>
            <a:xfrm>
              <a:off x="1902510" y="4845063"/>
              <a:ext cx="496461" cy="178891"/>
            </a:xfrm>
            <a:custGeom>
              <a:avLst/>
              <a:gdLst>
                <a:gd name="connsiteX0" fmla="*/ 262839 w 496461"/>
                <a:gd name="connsiteY0" fmla="*/ 10570 h 178891"/>
                <a:gd name="connsiteX1" fmla="*/ 123139 w 496461"/>
                <a:gd name="connsiteY1" fmla="*/ 124870 h 178891"/>
                <a:gd name="connsiteX2" fmla="*/ 373 w 496461"/>
                <a:gd name="connsiteY2" fmla="*/ 167204 h 178891"/>
                <a:gd name="connsiteX3" fmla="*/ 89273 w 496461"/>
                <a:gd name="connsiteY3" fmla="*/ 148154 h 178891"/>
                <a:gd name="connsiteX4" fmla="*/ 209923 w 496461"/>
                <a:gd name="connsiteY4" fmla="*/ 177787 h 178891"/>
                <a:gd name="connsiteX5" fmla="*/ 482973 w 496461"/>
                <a:gd name="connsiteY5" fmla="*/ 101587 h 178891"/>
                <a:gd name="connsiteX6" fmla="*/ 455456 w 496461"/>
                <a:gd name="connsiteY6" fmla="*/ 57137 h 178891"/>
                <a:gd name="connsiteX7" fmla="*/ 461806 w 496461"/>
                <a:gd name="connsiteY7" fmla="*/ 10570 h 178891"/>
                <a:gd name="connsiteX8" fmla="*/ 262839 w 496461"/>
                <a:gd name="connsiteY8" fmla="*/ 10570 h 178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461" h="178891">
                  <a:moveTo>
                    <a:pt x="262839" y="10570"/>
                  </a:moveTo>
                  <a:cubicBezTo>
                    <a:pt x="206394" y="29620"/>
                    <a:pt x="166883" y="98764"/>
                    <a:pt x="123139" y="124870"/>
                  </a:cubicBezTo>
                  <a:cubicBezTo>
                    <a:pt x="79395" y="150976"/>
                    <a:pt x="6017" y="163323"/>
                    <a:pt x="373" y="167204"/>
                  </a:cubicBezTo>
                  <a:cubicBezTo>
                    <a:pt x="-5271" y="171085"/>
                    <a:pt x="54348" y="146390"/>
                    <a:pt x="89273" y="148154"/>
                  </a:cubicBezTo>
                  <a:cubicBezTo>
                    <a:pt x="124198" y="149918"/>
                    <a:pt x="144306" y="185548"/>
                    <a:pt x="209923" y="177787"/>
                  </a:cubicBezTo>
                  <a:cubicBezTo>
                    <a:pt x="275540" y="170026"/>
                    <a:pt x="442051" y="121695"/>
                    <a:pt x="482973" y="101587"/>
                  </a:cubicBezTo>
                  <a:cubicBezTo>
                    <a:pt x="523895" y="81479"/>
                    <a:pt x="458984" y="72306"/>
                    <a:pt x="455456" y="57137"/>
                  </a:cubicBezTo>
                  <a:cubicBezTo>
                    <a:pt x="451928" y="41968"/>
                    <a:pt x="496731" y="18684"/>
                    <a:pt x="461806" y="10570"/>
                  </a:cubicBezTo>
                  <a:cubicBezTo>
                    <a:pt x="426881" y="2456"/>
                    <a:pt x="319284" y="-8480"/>
                    <a:pt x="262839" y="105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4E2BB78B-C75E-41C1-8EF0-818F2E5E2D53}"/>
                </a:ext>
              </a:extLst>
            </p:cNvPr>
            <p:cNvSpPr/>
            <p:nvPr/>
          </p:nvSpPr>
          <p:spPr>
            <a:xfrm>
              <a:off x="1527688" y="4644065"/>
              <a:ext cx="224912" cy="169982"/>
            </a:xfrm>
            <a:custGeom>
              <a:avLst/>
              <a:gdLst>
                <a:gd name="connsiteX0" fmla="*/ 148711 w 224912"/>
                <a:gd name="connsiteY0" fmla="*/ 2018 h 169982"/>
                <a:gd name="connsiteX1" fmla="*/ 224911 w 224912"/>
                <a:gd name="connsiteY1" fmla="*/ 97268 h 169982"/>
                <a:gd name="connsiteX2" fmla="*/ 150828 w 224912"/>
                <a:gd name="connsiteY2" fmla="*/ 167118 h 169982"/>
                <a:gd name="connsiteX3" fmla="*/ 140245 w 224912"/>
                <a:gd name="connsiteY3" fmla="*/ 156535 h 169982"/>
                <a:gd name="connsiteX4" fmla="*/ 57695 w 224912"/>
                <a:gd name="connsiteY4" fmla="*/ 156535 h 169982"/>
                <a:gd name="connsiteX5" fmla="*/ 545 w 224912"/>
                <a:gd name="connsiteY5" fmla="*/ 139602 h 169982"/>
                <a:gd name="connsiteX6" fmla="*/ 91561 w 224912"/>
                <a:gd name="connsiteY6" fmla="*/ 40118 h 169982"/>
                <a:gd name="connsiteX7" fmla="*/ 148711 w 224912"/>
                <a:gd name="connsiteY7" fmla="*/ 2018 h 16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912" h="169982">
                  <a:moveTo>
                    <a:pt x="148711" y="2018"/>
                  </a:moveTo>
                  <a:cubicBezTo>
                    <a:pt x="170936" y="11543"/>
                    <a:pt x="224558" y="69751"/>
                    <a:pt x="224911" y="97268"/>
                  </a:cubicBezTo>
                  <a:cubicBezTo>
                    <a:pt x="225264" y="124785"/>
                    <a:pt x="164939" y="157240"/>
                    <a:pt x="150828" y="167118"/>
                  </a:cubicBezTo>
                  <a:cubicBezTo>
                    <a:pt x="136717" y="176996"/>
                    <a:pt x="155767" y="158299"/>
                    <a:pt x="140245" y="156535"/>
                  </a:cubicBezTo>
                  <a:cubicBezTo>
                    <a:pt x="124723" y="154771"/>
                    <a:pt x="80978" y="159357"/>
                    <a:pt x="57695" y="156535"/>
                  </a:cubicBezTo>
                  <a:cubicBezTo>
                    <a:pt x="34412" y="153713"/>
                    <a:pt x="-5099" y="159005"/>
                    <a:pt x="545" y="139602"/>
                  </a:cubicBezTo>
                  <a:cubicBezTo>
                    <a:pt x="6189" y="120199"/>
                    <a:pt x="69689" y="61638"/>
                    <a:pt x="91561" y="40118"/>
                  </a:cubicBezTo>
                  <a:cubicBezTo>
                    <a:pt x="113433" y="18599"/>
                    <a:pt x="126486" y="-7507"/>
                    <a:pt x="148711" y="20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9ED0086B-73CC-4C38-B3DA-E69F4F58F587}"/>
                </a:ext>
              </a:extLst>
            </p:cNvPr>
            <p:cNvSpPr/>
            <p:nvPr/>
          </p:nvSpPr>
          <p:spPr>
            <a:xfrm>
              <a:off x="386089" y="3519068"/>
              <a:ext cx="794058" cy="1544595"/>
            </a:xfrm>
            <a:custGeom>
              <a:avLst/>
              <a:gdLst>
                <a:gd name="connsiteX0" fmla="*/ 765377 w 794058"/>
                <a:gd name="connsiteY0" fmla="*/ 24232 h 1544595"/>
                <a:gd name="connsiteX1" fmla="*/ 657427 w 794058"/>
                <a:gd name="connsiteY1" fmla="*/ 78207 h 1544595"/>
                <a:gd name="connsiteX2" fmla="*/ 308177 w 794058"/>
                <a:gd name="connsiteY2" fmla="*/ 392532 h 1544595"/>
                <a:gd name="connsiteX3" fmla="*/ 66877 w 794058"/>
                <a:gd name="connsiteY3" fmla="*/ 789407 h 1544595"/>
                <a:gd name="connsiteX4" fmla="*/ 202 w 794058"/>
                <a:gd name="connsiteY4" fmla="*/ 1208507 h 1544595"/>
                <a:gd name="connsiteX5" fmla="*/ 47827 w 794058"/>
                <a:gd name="connsiteY5" fmla="*/ 1452982 h 1544595"/>
                <a:gd name="connsiteX6" fmla="*/ 95452 w 794058"/>
                <a:gd name="connsiteY6" fmla="*/ 1541882 h 1544595"/>
                <a:gd name="connsiteX7" fmla="*/ 38302 w 794058"/>
                <a:gd name="connsiteY7" fmla="*/ 1364082 h 1544595"/>
                <a:gd name="connsiteX8" fmla="*/ 60527 w 794058"/>
                <a:gd name="connsiteY8" fmla="*/ 754482 h 1544595"/>
                <a:gd name="connsiteX9" fmla="*/ 162127 w 794058"/>
                <a:gd name="connsiteY9" fmla="*/ 408407 h 1544595"/>
                <a:gd name="connsiteX10" fmla="*/ 765377 w 794058"/>
                <a:gd name="connsiteY10" fmla="*/ 24232 h 154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4058" h="1544595">
                  <a:moveTo>
                    <a:pt x="765377" y="24232"/>
                  </a:moveTo>
                  <a:cubicBezTo>
                    <a:pt x="847927" y="-30801"/>
                    <a:pt x="733627" y="16824"/>
                    <a:pt x="657427" y="78207"/>
                  </a:cubicBezTo>
                  <a:cubicBezTo>
                    <a:pt x="581227" y="139590"/>
                    <a:pt x="406602" y="273999"/>
                    <a:pt x="308177" y="392532"/>
                  </a:cubicBezTo>
                  <a:cubicBezTo>
                    <a:pt x="209752" y="511065"/>
                    <a:pt x="118206" y="653411"/>
                    <a:pt x="66877" y="789407"/>
                  </a:cubicBezTo>
                  <a:cubicBezTo>
                    <a:pt x="15548" y="925403"/>
                    <a:pt x="3377" y="1097911"/>
                    <a:pt x="202" y="1208507"/>
                  </a:cubicBezTo>
                  <a:cubicBezTo>
                    <a:pt x="-2973" y="1319103"/>
                    <a:pt x="31952" y="1397420"/>
                    <a:pt x="47827" y="1452982"/>
                  </a:cubicBezTo>
                  <a:cubicBezTo>
                    <a:pt x="63702" y="1508544"/>
                    <a:pt x="97039" y="1556699"/>
                    <a:pt x="95452" y="1541882"/>
                  </a:cubicBezTo>
                  <a:cubicBezTo>
                    <a:pt x="93865" y="1527065"/>
                    <a:pt x="44123" y="1495315"/>
                    <a:pt x="38302" y="1364082"/>
                  </a:cubicBezTo>
                  <a:cubicBezTo>
                    <a:pt x="32481" y="1232849"/>
                    <a:pt x="39890" y="913761"/>
                    <a:pt x="60527" y="754482"/>
                  </a:cubicBezTo>
                  <a:cubicBezTo>
                    <a:pt x="81164" y="595203"/>
                    <a:pt x="39889" y="529586"/>
                    <a:pt x="162127" y="408407"/>
                  </a:cubicBezTo>
                  <a:cubicBezTo>
                    <a:pt x="284364" y="287228"/>
                    <a:pt x="682827" y="79265"/>
                    <a:pt x="765377" y="242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B36FEADF-8733-4FA9-A1B2-790CE79FFD85}"/>
                </a:ext>
              </a:extLst>
            </p:cNvPr>
            <p:cNvSpPr/>
            <p:nvPr/>
          </p:nvSpPr>
          <p:spPr>
            <a:xfrm>
              <a:off x="373860" y="5029963"/>
              <a:ext cx="1713270" cy="720216"/>
            </a:xfrm>
            <a:custGeom>
              <a:avLst/>
              <a:gdLst>
                <a:gd name="connsiteX0" fmla="*/ 82281 w 1713270"/>
                <a:gd name="connsiteY0" fmla="*/ 5587 h 720216"/>
                <a:gd name="connsiteX1" fmla="*/ 44181 w 1713270"/>
                <a:gd name="connsiteY1" fmla="*/ 46862 h 720216"/>
                <a:gd name="connsiteX2" fmla="*/ 2906 w 1713270"/>
                <a:gd name="connsiteY2" fmla="*/ 310387 h 720216"/>
                <a:gd name="connsiteX3" fmla="*/ 129906 w 1713270"/>
                <a:gd name="connsiteY3" fmla="*/ 491362 h 720216"/>
                <a:gd name="connsiteX4" fmla="*/ 406131 w 1713270"/>
                <a:gd name="connsiteY4" fmla="*/ 640587 h 720216"/>
                <a:gd name="connsiteX5" fmla="*/ 841106 w 1713270"/>
                <a:gd name="connsiteY5" fmla="*/ 713612 h 720216"/>
                <a:gd name="connsiteX6" fmla="*/ 1263381 w 1713270"/>
                <a:gd name="connsiteY6" fmla="*/ 716787 h 720216"/>
                <a:gd name="connsiteX7" fmla="*/ 1676131 w 1713270"/>
                <a:gd name="connsiteY7" fmla="*/ 713612 h 720216"/>
                <a:gd name="connsiteX8" fmla="*/ 1606281 w 1713270"/>
                <a:gd name="connsiteY8" fmla="*/ 694562 h 720216"/>
                <a:gd name="connsiteX9" fmla="*/ 904606 w 1713270"/>
                <a:gd name="connsiteY9" fmla="*/ 675512 h 720216"/>
                <a:gd name="connsiteX10" fmla="*/ 241031 w 1713270"/>
                <a:gd name="connsiteY10" fmla="*/ 529462 h 720216"/>
                <a:gd name="connsiteX11" fmla="*/ 34656 w 1713270"/>
                <a:gd name="connsiteY11" fmla="*/ 281812 h 720216"/>
                <a:gd name="connsiteX12" fmla="*/ 72756 w 1713270"/>
                <a:gd name="connsiteY12" fmla="*/ 113537 h 720216"/>
                <a:gd name="connsiteX13" fmla="*/ 82281 w 1713270"/>
                <a:gd name="connsiteY13" fmla="*/ 5587 h 720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3270" h="720216">
                  <a:moveTo>
                    <a:pt x="82281" y="5587"/>
                  </a:moveTo>
                  <a:cubicBezTo>
                    <a:pt x="77519" y="-5525"/>
                    <a:pt x="57410" y="-3938"/>
                    <a:pt x="44181" y="46862"/>
                  </a:cubicBezTo>
                  <a:cubicBezTo>
                    <a:pt x="30952" y="97662"/>
                    <a:pt x="-11381" y="236304"/>
                    <a:pt x="2906" y="310387"/>
                  </a:cubicBezTo>
                  <a:cubicBezTo>
                    <a:pt x="17193" y="384470"/>
                    <a:pt x="62702" y="436329"/>
                    <a:pt x="129906" y="491362"/>
                  </a:cubicBezTo>
                  <a:cubicBezTo>
                    <a:pt x="197110" y="546395"/>
                    <a:pt x="287598" y="603545"/>
                    <a:pt x="406131" y="640587"/>
                  </a:cubicBezTo>
                  <a:cubicBezTo>
                    <a:pt x="524664" y="677629"/>
                    <a:pt x="698231" y="700912"/>
                    <a:pt x="841106" y="713612"/>
                  </a:cubicBezTo>
                  <a:cubicBezTo>
                    <a:pt x="983981" y="726312"/>
                    <a:pt x="1263381" y="716787"/>
                    <a:pt x="1263381" y="716787"/>
                  </a:cubicBezTo>
                  <a:lnTo>
                    <a:pt x="1676131" y="713612"/>
                  </a:lnTo>
                  <a:cubicBezTo>
                    <a:pt x="1733281" y="709908"/>
                    <a:pt x="1734868" y="700912"/>
                    <a:pt x="1606281" y="694562"/>
                  </a:cubicBezTo>
                  <a:cubicBezTo>
                    <a:pt x="1477694" y="688212"/>
                    <a:pt x="1132148" y="703029"/>
                    <a:pt x="904606" y="675512"/>
                  </a:cubicBezTo>
                  <a:cubicBezTo>
                    <a:pt x="677064" y="647995"/>
                    <a:pt x="386023" y="595079"/>
                    <a:pt x="241031" y="529462"/>
                  </a:cubicBezTo>
                  <a:cubicBezTo>
                    <a:pt x="96039" y="463845"/>
                    <a:pt x="62702" y="351133"/>
                    <a:pt x="34656" y="281812"/>
                  </a:cubicBezTo>
                  <a:cubicBezTo>
                    <a:pt x="6610" y="212491"/>
                    <a:pt x="67464" y="159045"/>
                    <a:pt x="72756" y="113537"/>
                  </a:cubicBezTo>
                  <a:cubicBezTo>
                    <a:pt x="78048" y="68029"/>
                    <a:pt x="87043" y="16699"/>
                    <a:pt x="82281" y="55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64C69DEA-AB99-4522-A0C2-9DBFC5EBF804}"/>
                </a:ext>
              </a:extLst>
            </p:cNvPr>
            <p:cNvSpPr/>
            <p:nvPr/>
          </p:nvSpPr>
          <p:spPr>
            <a:xfrm>
              <a:off x="1309706" y="5162077"/>
              <a:ext cx="1003825" cy="570813"/>
            </a:xfrm>
            <a:custGeom>
              <a:avLst/>
              <a:gdLst>
                <a:gd name="connsiteX0" fmla="*/ 1003810 w 1003825"/>
                <a:gd name="connsiteY0" fmla="*/ 473 h 570813"/>
                <a:gd name="connsiteX1" fmla="*/ 822835 w 1003825"/>
                <a:gd name="connsiteY1" fmla="*/ 356073 h 570813"/>
                <a:gd name="connsiteX2" fmla="*/ 448185 w 1003825"/>
                <a:gd name="connsiteY2" fmla="*/ 559273 h 570813"/>
                <a:gd name="connsiteX3" fmla="*/ 3685 w 1003825"/>
                <a:gd name="connsiteY3" fmla="*/ 533873 h 570813"/>
                <a:gd name="connsiteX4" fmla="*/ 708535 w 1003825"/>
                <a:gd name="connsiteY4" fmla="*/ 435448 h 570813"/>
                <a:gd name="connsiteX5" fmla="*/ 832360 w 1003825"/>
                <a:gd name="connsiteY5" fmla="*/ 283048 h 570813"/>
                <a:gd name="connsiteX6" fmla="*/ 1003810 w 1003825"/>
                <a:gd name="connsiteY6" fmla="*/ 473 h 57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3825" h="570813">
                  <a:moveTo>
                    <a:pt x="1003810" y="473"/>
                  </a:moveTo>
                  <a:cubicBezTo>
                    <a:pt x="1002223" y="12644"/>
                    <a:pt x="915439" y="262940"/>
                    <a:pt x="822835" y="356073"/>
                  </a:cubicBezTo>
                  <a:cubicBezTo>
                    <a:pt x="730231" y="449206"/>
                    <a:pt x="584710" y="529640"/>
                    <a:pt x="448185" y="559273"/>
                  </a:cubicBezTo>
                  <a:cubicBezTo>
                    <a:pt x="311660" y="588906"/>
                    <a:pt x="-39707" y="554511"/>
                    <a:pt x="3685" y="533873"/>
                  </a:cubicBezTo>
                  <a:cubicBezTo>
                    <a:pt x="47077" y="513236"/>
                    <a:pt x="570423" y="477252"/>
                    <a:pt x="708535" y="435448"/>
                  </a:cubicBezTo>
                  <a:cubicBezTo>
                    <a:pt x="846647" y="393644"/>
                    <a:pt x="783677" y="351840"/>
                    <a:pt x="832360" y="283048"/>
                  </a:cubicBezTo>
                  <a:cubicBezTo>
                    <a:pt x="881043" y="214256"/>
                    <a:pt x="1005397" y="-11698"/>
                    <a:pt x="1003810" y="4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16979EA4-1915-4451-96A3-42E27D36FC2E}"/>
                </a:ext>
              </a:extLst>
            </p:cNvPr>
            <p:cNvSpPr/>
            <p:nvPr/>
          </p:nvSpPr>
          <p:spPr>
            <a:xfrm>
              <a:off x="619124" y="5225989"/>
              <a:ext cx="1617393" cy="441095"/>
            </a:xfrm>
            <a:custGeom>
              <a:avLst/>
              <a:gdLst>
                <a:gd name="connsiteX0" fmla="*/ 731309 w 1617393"/>
                <a:gd name="connsiteY0" fmla="*/ 46628 h 441095"/>
                <a:gd name="connsiteX1" fmla="*/ 447675 w 1617393"/>
                <a:gd name="connsiteY1" fmla="*/ 262528 h 441095"/>
                <a:gd name="connsiteX2" fmla="*/ 5292 w 1617393"/>
                <a:gd name="connsiteY2" fmla="*/ 332378 h 441095"/>
                <a:gd name="connsiteX3" fmla="*/ 212725 w 1617393"/>
                <a:gd name="connsiteY3" fmla="*/ 370478 h 441095"/>
                <a:gd name="connsiteX4" fmla="*/ 350309 w 1617393"/>
                <a:gd name="connsiteY4" fmla="*/ 385294 h 441095"/>
                <a:gd name="connsiteX5" fmla="*/ 164042 w 1617393"/>
                <a:gd name="connsiteY5" fmla="*/ 279461 h 441095"/>
                <a:gd name="connsiteX6" fmla="*/ 428625 w 1617393"/>
                <a:gd name="connsiteY6" fmla="*/ 33928 h 441095"/>
                <a:gd name="connsiteX7" fmla="*/ 445559 w 1617393"/>
                <a:gd name="connsiteY7" fmla="*/ 27578 h 441095"/>
                <a:gd name="connsiteX8" fmla="*/ 561975 w 1617393"/>
                <a:gd name="connsiteY8" fmla="*/ 61 h 441095"/>
                <a:gd name="connsiteX9" fmla="*/ 669925 w 1617393"/>
                <a:gd name="connsiteY9" fmla="*/ 36044 h 441095"/>
                <a:gd name="connsiteX10" fmla="*/ 625475 w 1617393"/>
                <a:gd name="connsiteY10" fmla="*/ 239244 h 441095"/>
                <a:gd name="connsiteX11" fmla="*/ 854075 w 1617393"/>
                <a:gd name="connsiteY11" fmla="*/ 156694 h 441095"/>
                <a:gd name="connsiteX12" fmla="*/ 672042 w 1617393"/>
                <a:gd name="connsiteY12" fmla="*/ 334494 h 441095"/>
                <a:gd name="connsiteX13" fmla="*/ 822325 w 1617393"/>
                <a:gd name="connsiteY13" fmla="*/ 359894 h 441095"/>
                <a:gd name="connsiteX14" fmla="*/ 822325 w 1617393"/>
                <a:gd name="connsiteY14" fmla="*/ 402228 h 441095"/>
                <a:gd name="connsiteX15" fmla="*/ 532342 w 1617393"/>
                <a:gd name="connsiteY15" fmla="*/ 357778 h 441095"/>
                <a:gd name="connsiteX16" fmla="*/ 818092 w 1617393"/>
                <a:gd name="connsiteY16" fmla="*/ 438211 h 441095"/>
                <a:gd name="connsiteX17" fmla="*/ 989542 w 1617393"/>
                <a:gd name="connsiteY17" fmla="*/ 235011 h 441095"/>
                <a:gd name="connsiteX18" fmla="*/ 1199092 w 1617393"/>
                <a:gd name="connsiteY18" fmla="*/ 169394 h 441095"/>
                <a:gd name="connsiteX19" fmla="*/ 1146175 w 1617393"/>
                <a:gd name="connsiteY19" fmla="*/ 315444 h 441095"/>
                <a:gd name="connsiteX20" fmla="*/ 906992 w 1617393"/>
                <a:gd name="connsiteY20" fmla="*/ 423394 h 441095"/>
                <a:gd name="connsiteX21" fmla="*/ 1050925 w 1617393"/>
                <a:gd name="connsiteY21" fmla="*/ 376828 h 441095"/>
                <a:gd name="connsiteX22" fmla="*/ 1577975 w 1617393"/>
                <a:gd name="connsiteY22" fmla="*/ 175744 h 441095"/>
                <a:gd name="connsiteX23" fmla="*/ 1506009 w 1617393"/>
                <a:gd name="connsiteY23" fmla="*/ 50861 h 441095"/>
                <a:gd name="connsiteX24" fmla="*/ 923925 w 1617393"/>
                <a:gd name="connsiteY24" fmla="*/ 112244 h 441095"/>
                <a:gd name="connsiteX25" fmla="*/ 731309 w 1617393"/>
                <a:gd name="connsiteY25" fmla="*/ 46628 h 44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17393" h="441095">
                  <a:moveTo>
                    <a:pt x="731309" y="46628"/>
                  </a:moveTo>
                  <a:cubicBezTo>
                    <a:pt x="651934" y="71675"/>
                    <a:pt x="568678" y="214903"/>
                    <a:pt x="447675" y="262528"/>
                  </a:cubicBezTo>
                  <a:cubicBezTo>
                    <a:pt x="326672" y="310153"/>
                    <a:pt x="44450" y="314386"/>
                    <a:pt x="5292" y="332378"/>
                  </a:cubicBezTo>
                  <a:cubicBezTo>
                    <a:pt x="-33866" y="350370"/>
                    <a:pt x="155222" y="361659"/>
                    <a:pt x="212725" y="370478"/>
                  </a:cubicBezTo>
                  <a:cubicBezTo>
                    <a:pt x="270228" y="379297"/>
                    <a:pt x="358423" y="400463"/>
                    <a:pt x="350309" y="385294"/>
                  </a:cubicBezTo>
                  <a:cubicBezTo>
                    <a:pt x="342195" y="370125"/>
                    <a:pt x="150989" y="338022"/>
                    <a:pt x="164042" y="279461"/>
                  </a:cubicBezTo>
                  <a:cubicBezTo>
                    <a:pt x="177095" y="220900"/>
                    <a:pt x="381706" y="75908"/>
                    <a:pt x="428625" y="33928"/>
                  </a:cubicBezTo>
                  <a:cubicBezTo>
                    <a:pt x="475544" y="-8052"/>
                    <a:pt x="423334" y="33222"/>
                    <a:pt x="445559" y="27578"/>
                  </a:cubicBezTo>
                  <a:cubicBezTo>
                    <a:pt x="467784" y="21933"/>
                    <a:pt x="524581" y="-1350"/>
                    <a:pt x="561975" y="61"/>
                  </a:cubicBezTo>
                  <a:cubicBezTo>
                    <a:pt x="599369" y="1472"/>
                    <a:pt x="659342" y="-3820"/>
                    <a:pt x="669925" y="36044"/>
                  </a:cubicBezTo>
                  <a:cubicBezTo>
                    <a:pt x="680508" y="75908"/>
                    <a:pt x="594783" y="219136"/>
                    <a:pt x="625475" y="239244"/>
                  </a:cubicBezTo>
                  <a:cubicBezTo>
                    <a:pt x="656167" y="259352"/>
                    <a:pt x="846314" y="140819"/>
                    <a:pt x="854075" y="156694"/>
                  </a:cubicBezTo>
                  <a:cubicBezTo>
                    <a:pt x="861836" y="172569"/>
                    <a:pt x="677334" y="300627"/>
                    <a:pt x="672042" y="334494"/>
                  </a:cubicBezTo>
                  <a:cubicBezTo>
                    <a:pt x="666750" y="368361"/>
                    <a:pt x="797278" y="348605"/>
                    <a:pt x="822325" y="359894"/>
                  </a:cubicBezTo>
                  <a:cubicBezTo>
                    <a:pt x="847372" y="371183"/>
                    <a:pt x="870655" y="402581"/>
                    <a:pt x="822325" y="402228"/>
                  </a:cubicBezTo>
                  <a:cubicBezTo>
                    <a:pt x="773995" y="401875"/>
                    <a:pt x="533047" y="351781"/>
                    <a:pt x="532342" y="357778"/>
                  </a:cubicBezTo>
                  <a:cubicBezTo>
                    <a:pt x="531637" y="363775"/>
                    <a:pt x="741892" y="458672"/>
                    <a:pt x="818092" y="438211"/>
                  </a:cubicBezTo>
                  <a:cubicBezTo>
                    <a:pt x="894292" y="417750"/>
                    <a:pt x="926042" y="279814"/>
                    <a:pt x="989542" y="235011"/>
                  </a:cubicBezTo>
                  <a:cubicBezTo>
                    <a:pt x="1053042" y="190208"/>
                    <a:pt x="1172987" y="155989"/>
                    <a:pt x="1199092" y="169394"/>
                  </a:cubicBezTo>
                  <a:cubicBezTo>
                    <a:pt x="1225197" y="182799"/>
                    <a:pt x="1194858" y="273111"/>
                    <a:pt x="1146175" y="315444"/>
                  </a:cubicBezTo>
                  <a:cubicBezTo>
                    <a:pt x="1097492" y="357777"/>
                    <a:pt x="922867" y="413163"/>
                    <a:pt x="906992" y="423394"/>
                  </a:cubicBezTo>
                  <a:cubicBezTo>
                    <a:pt x="891117" y="433625"/>
                    <a:pt x="939095" y="418103"/>
                    <a:pt x="1050925" y="376828"/>
                  </a:cubicBezTo>
                  <a:cubicBezTo>
                    <a:pt x="1162755" y="335553"/>
                    <a:pt x="1502128" y="230072"/>
                    <a:pt x="1577975" y="175744"/>
                  </a:cubicBezTo>
                  <a:cubicBezTo>
                    <a:pt x="1653822" y="121416"/>
                    <a:pt x="1615017" y="61444"/>
                    <a:pt x="1506009" y="50861"/>
                  </a:cubicBezTo>
                  <a:cubicBezTo>
                    <a:pt x="1397001" y="40278"/>
                    <a:pt x="1054806" y="110127"/>
                    <a:pt x="923925" y="112244"/>
                  </a:cubicBezTo>
                  <a:cubicBezTo>
                    <a:pt x="793044" y="114361"/>
                    <a:pt x="810684" y="21581"/>
                    <a:pt x="731309" y="466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21795AF6-9F70-42DB-A22F-F9EB8325B3A1}"/>
                </a:ext>
              </a:extLst>
            </p:cNvPr>
            <p:cNvSpPr/>
            <p:nvPr/>
          </p:nvSpPr>
          <p:spPr>
            <a:xfrm>
              <a:off x="1149403" y="4811433"/>
              <a:ext cx="1168405" cy="436028"/>
            </a:xfrm>
            <a:custGeom>
              <a:avLst/>
              <a:gdLst>
                <a:gd name="connsiteX0" fmla="*/ 329088 w 1168405"/>
                <a:gd name="connsiteY0" fmla="*/ 280 h 436028"/>
                <a:gd name="connsiteX1" fmla="*/ 556101 w 1168405"/>
                <a:gd name="connsiteY1" fmla="*/ 165380 h 436028"/>
                <a:gd name="connsiteX2" fmla="*/ 1103788 w 1168405"/>
                <a:gd name="connsiteY2" fmla="*/ 239992 h 436028"/>
                <a:gd name="connsiteX3" fmla="*/ 1114901 w 1168405"/>
                <a:gd name="connsiteY3" fmla="*/ 211417 h 436028"/>
                <a:gd name="connsiteX4" fmla="*/ 718026 w 1168405"/>
                <a:gd name="connsiteY4" fmla="*/ 257455 h 436028"/>
                <a:gd name="connsiteX5" fmla="*/ 654526 w 1168405"/>
                <a:gd name="connsiteY5" fmla="*/ 270155 h 436028"/>
                <a:gd name="connsiteX6" fmla="*/ 444976 w 1168405"/>
                <a:gd name="connsiteY6" fmla="*/ 205067 h 436028"/>
                <a:gd name="connsiteX7" fmla="*/ 254476 w 1168405"/>
                <a:gd name="connsiteY7" fmla="*/ 217767 h 436028"/>
                <a:gd name="connsiteX8" fmla="*/ 313213 w 1168405"/>
                <a:gd name="connsiteY8" fmla="*/ 233642 h 436028"/>
                <a:gd name="connsiteX9" fmla="*/ 1121251 w 1168405"/>
                <a:gd name="connsiteY9" fmla="*/ 281267 h 436028"/>
                <a:gd name="connsiteX10" fmla="*/ 605313 w 1168405"/>
                <a:gd name="connsiteY10" fmla="*/ 422555 h 436028"/>
                <a:gd name="connsiteX11" fmla="*/ 652938 w 1168405"/>
                <a:gd name="connsiteY11" fmla="*/ 422555 h 436028"/>
                <a:gd name="connsiteX12" fmla="*/ 187801 w 1168405"/>
                <a:gd name="connsiteY12" fmla="*/ 354292 h 436028"/>
                <a:gd name="connsiteX13" fmla="*/ 130651 w 1168405"/>
                <a:gd name="connsiteY13" fmla="*/ 316192 h 436028"/>
                <a:gd name="connsiteX14" fmla="*/ 165576 w 1168405"/>
                <a:gd name="connsiteY14" fmla="*/ 206655 h 436028"/>
                <a:gd name="connsiteX15" fmla="*/ 227488 w 1168405"/>
                <a:gd name="connsiteY15" fmla="*/ 303492 h 436028"/>
                <a:gd name="connsiteX16" fmla="*/ 476 w 1168405"/>
                <a:gd name="connsiteY16" fmla="*/ 112992 h 436028"/>
                <a:gd name="connsiteX17" fmla="*/ 173513 w 1168405"/>
                <a:gd name="connsiteY17" fmla="*/ 112992 h 436028"/>
                <a:gd name="connsiteX18" fmla="*/ 368776 w 1168405"/>
                <a:gd name="connsiteY18" fmla="*/ 178080 h 436028"/>
                <a:gd name="connsiteX19" fmla="*/ 324326 w 1168405"/>
                <a:gd name="connsiteY19" fmla="*/ 130455 h 436028"/>
                <a:gd name="connsiteX20" fmla="*/ 316388 w 1168405"/>
                <a:gd name="connsiteY20" fmla="*/ 144742 h 436028"/>
                <a:gd name="connsiteX21" fmla="*/ 576738 w 1168405"/>
                <a:gd name="connsiteY21" fmla="*/ 200305 h 436028"/>
                <a:gd name="connsiteX22" fmla="*/ 340201 w 1168405"/>
                <a:gd name="connsiteY22" fmla="*/ 127280 h 436028"/>
                <a:gd name="connsiteX23" fmla="*/ 329088 w 1168405"/>
                <a:gd name="connsiteY23" fmla="*/ 280 h 43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68405" h="436028">
                  <a:moveTo>
                    <a:pt x="329088" y="280"/>
                  </a:moveTo>
                  <a:cubicBezTo>
                    <a:pt x="365071" y="6630"/>
                    <a:pt x="426984" y="125428"/>
                    <a:pt x="556101" y="165380"/>
                  </a:cubicBezTo>
                  <a:cubicBezTo>
                    <a:pt x="685218" y="205332"/>
                    <a:pt x="1010655" y="232319"/>
                    <a:pt x="1103788" y="239992"/>
                  </a:cubicBezTo>
                  <a:cubicBezTo>
                    <a:pt x="1196921" y="247665"/>
                    <a:pt x="1179195" y="208507"/>
                    <a:pt x="1114901" y="211417"/>
                  </a:cubicBezTo>
                  <a:cubicBezTo>
                    <a:pt x="1050607" y="214327"/>
                    <a:pt x="794755" y="247665"/>
                    <a:pt x="718026" y="257455"/>
                  </a:cubicBezTo>
                  <a:cubicBezTo>
                    <a:pt x="641297" y="267245"/>
                    <a:pt x="700034" y="278886"/>
                    <a:pt x="654526" y="270155"/>
                  </a:cubicBezTo>
                  <a:cubicBezTo>
                    <a:pt x="609018" y="261424"/>
                    <a:pt x="511651" y="213798"/>
                    <a:pt x="444976" y="205067"/>
                  </a:cubicBezTo>
                  <a:cubicBezTo>
                    <a:pt x="378301" y="196336"/>
                    <a:pt x="276436" y="213005"/>
                    <a:pt x="254476" y="217767"/>
                  </a:cubicBezTo>
                  <a:cubicBezTo>
                    <a:pt x="232515" y="222530"/>
                    <a:pt x="168750" y="223059"/>
                    <a:pt x="313213" y="233642"/>
                  </a:cubicBezTo>
                  <a:cubicBezTo>
                    <a:pt x="457676" y="244225"/>
                    <a:pt x="1072568" y="249782"/>
                    <a:pt x="1121251" y="281267"/>
                  </a:cubicBezTo>
                  <a:cubicBezTo>
                    <a:pt x="1169934" y="312752"/>
                    <a:pt x="683365" y="399007"/>
                    <a:pt x="605313" y="422555"/>
                  </a:cubicBezTo>
                  <a:cubicBezTo>
                    <a:pt x="527261" y="446103"/>
                    <a:pt x="722523" y="433932"/>
                    <a:pt x="652938" y="422555"/>
                  </a:cubicBezTo>
                  <a:cubicBezTo>
                    <a:pt x="583353" y="411178"/>
                    <a:pt x="274849" y="372019"/>
                    <a:pt x="187801" y="354292"/>
                  </a:cubicBezTo>
                  <a:cubicBezTo>
                    <a:pt x="100753" y="336565"/>
                    <a:pt x="134355" y="340798"/>
                    <a:pt x="130651" y="316192"/>
                  </a:cubicBezTo>
                  <a:cubicBezTo>
                    <a:pt x="126947" y="291586"/>
                    <a:pt x="149437" y="208772"/>
                    <a:pt x="165576" y="206655"/>
                  </a:cubicBezTo>
                  <a:cubicBezTo>
                    <a:pt x="181715" y="204538"/>
                    <a:pt x="255005" y="319103"/>
                    <a:pt x="227488" y="303492"/>
                  </a:cubicBezTo>
                  <a:cubicBezTo>
                    <a:pt x="199971" y="287882"/>
                    <a:pt x="9472" y="144742"/>
                    <a:pt x="476" y="112992"/>
                  </a:cubicBezTo>
                  <a:cubicBezTo>
                    <a:pt x="-8520" y="81242"/>
                    <a:pt x="112130" y="102144"/>
                    <a:pt x="173513" y="112992"/>
                  </a:cubicBezTo>
                  <a:cubicBezTo>
                    <a:pt x="234896" y="123840"/>
                    <a:pt x="343641" y="175170"/>
                    <a:pt x="368776" y="178080"/>
                  </a:cubicBezTo>
                  <a:cubicBezTo>
                    <a:pt x="393912" y="180991"/>
                    <a:pt x="333057" y="136011"/>
                    <a:pt x="324326" y="130455"/>
                  </a:cubicBezTo>
                  <a:cubicBezTo>
                    <a:pt x="315595" y="124899"/>
                    <a:pt x="274320" y="133100"/>
                    <a:pt x="316388" y="144742"/>
                  </a:cubicBezTo>
                  <a:cubicBezTo>
                    <a:pt x="358456" y="156384"/>
                    <a:pt x="572769" y="203215"/>
                    <a:pt x="576738" y="200305"/>
                  </a:cubicBezTo>
                  <a:cubicBezTo>
                    <a:pt x="580707" y="197395"/>
                    <a:pt x="378830" y="157443"/>
                    <a:pt x="340201" y="127280"/>
                  </a:cubicBezTo>
                  <a:cubicBezTo>
                    <a:pt x="301572" y="97118"/>
                    <a:pt x="293105" y="-6070"/>
                    <a:pt x="329088" y="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4247BE00-0124-4308-849F-345DE70ED138}"/>
                </a:ext>
              </a:extLst>
            </p:cNvPr>
            <p:cNvSpPr/>
            <p:nvPr/>
          </p:nvSpPr>
          <p:spPr>
            <a:xfrm>
              <a:off x="617702" y="3826320"/>
              <a:ext cx="382974" cy="1100917"/>
            </a:xfrm>
            <a:custGeom>
              <a:avLst/>
              <a:gdLst>
                <a:gd name="connsiteX0" fmla="*/ 161231 w 382974"/>
                <a:gd name="connsiteY0" fmla="*/ 21780 h 1100917"/>
                <a:gd name="connsiteX1" fmla="*/ 133714 w 382974"/>
                <a:gd name="connsiteY1" fmla="*/ 64113 h 1100917"/>
                <a:gd name="connsiteX2" fmla="*/ 46931 w 382974"/>
                <a:gd name="connsiteY2" fmla="*/ 487447 h 1100917"/>
                <a:gd name="connsiteX3" fmla="*/ 99847 w 382974"/>
                <a:gd name="connsiteY3" fmla="*/ 834580 h 1100917"/>
                <a:gd name="connsiteX4" fmla="*/ 377131 w 382974"/>
                <a:gd name="connsiteY4" fmla="*/ 1082230 h 1100917"/>
                <a:gd name="connsiteX5" fmla="*/ 279764 w 382974"/>
                <a:gd name="connsiteY5" fmla="*/ 1067413 h 1100917"/>
                <a:gd name="connsiteX6" fmla="*/ 173931 w 382974"/>
                <a:gd name="connsiteY6" fmla="*/ 940413 h 1100917"/>
                <a:gd name="connsiteX7" fmla="*/ 364 w 382974"/>
                <a:gd name="connsiteY7" fmla="*/ 705463 h 1100917"/>
                <a:gd name="connsiteX8" fmla="*/ 129481 w 382974"/>
                <a:gd name="connsiteY8" fmla="*/ 263080 h 1100917"/>
                <a:gd name="connsiteX9" fmla="*/ 161231 w 382974"/>
                <a:gd name="connsiteY9" fmla="*/ 21780 h 1100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974" h="1100917">
                  <a:moveTo>
                    <a:pt x="161231" y="21780"/>
                  </a:moveTo>
                  <a:cubicBezTo>
                    <a:pt x="161936" y="-11381"/>
                    <a:pt x="152764" y="-13498"/>
                    <a:pt x="133714" y="64113"/>
                  </a:cubicBezTo>
                  <a:cubicBezTo>
                    <a:pt x="114664" y="141724"/>
                    <a:pt x="52575" y="359036"/>
                    <a:pt x="46931" y="487447"/>
                  </a:cubicBezTo>
                  <a:cubicBezTo>
                    <a:pt x="41287" y="615858"/>
                    <a:pt x="44814" y="735450"/>
                    <a:pt x="99847" y="834580"/>
                  </a:cubicBezTo>
                  <a:cubicBezTo>
                    <a:pt x="154880" y="933710"/>
                    <a:pt x="347145" y="1043425"/>
                    <a:pt x="377131" y="1082230"/>
                  </a:cubicBezTo>
                  <a:cubicBezTo>
                    <a:pt x="407117" y="1121036"/>
                    <a:pt x="313631" y="1091049"/>
                    <a:pt x="279764" y="1067413"/>
                  </a:cubicBezTo>
                  <a:cubicBezTo>
                    <a:pt x="245897" y="1043777"/>
                    <a:pt x="220498" y="1000738"/>
                    <a:pt x="173931" y="940413"/>
                  </a:cubicBezTo>
                  <a:cubicBezTo>
                    <a:pt x="127364" y="880088"/>
                    <a:pt x="7772" y="818352"/>
                    <a:pt x="364" y="705463"/>
                  </a:cubicBezTo>
                  <a:cubicBezTo>
                    <a:pt x="-7044" y="592574"/>
                    <a:pt x="100553" y="374911"/>
                    <a:pt x="129481" y="263080"/>
                  </a:cubicBezTo>
                  <a:cubicBezTo>
                    <a:pt x="158409" y="151250"/>
                    <a:pt x="160526" y="54941"/>
                    <a:pt x="161231" y="217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C6CB8B31-D14B-4F0A-ACDD-98EF330E0FAA}"/>
                </a:ext>
              </a:extLst>
            </p:cNvPr>
            <p:cNvSpPr/>
            <p:nvPr/>
          </p:nvSpPr>
          <p:spPr>
            <a:xfrm>
              <a:off x="2047375" y="5265810"/>
              <a:ext cx="1225625" cy="458717"/>
            </a:xfrm>
            <a:custGeom>
              <a:avLst/>
              <a:gdLst>
                <a:gd name="connsiteX0" fmla="*/ 1558 w 1225625"/>
                <a:gd name="connsiteY0" fmla="*/ 455540 h 458717"/>
                <a:gd name="connsiteX1" fmla="*/ 175124 w 1225625"/>
                <a:gd name="connsiteY1" fmla="*/ 400507 h 458717"/>
                <a:gd name="connsiteX2" fmla="*/ 424891 w 1225625"/>
                <a:gd name="connsiteY2" fmla="*/ 231173 h 458717"/>
                <a:gd name="connsiteX3" fmla="*/ 518024 w 1225625"/>
                <a:gd name="connsiteY3" fmla="*/ 190957 h 458717"/>
                <a:gd name="connsiteX4" fmla="*/ 1011208 w 1225625"/>
                <a:gd name="connsiteY4" fmla="*/ 125340 h 458717"/>
                <a:gd name="connsiteX5" fmla="*/ 1224991 w 1225625"/>
                <a:gd name="connsiteY5" fmla="*/ 457 h 458717"/>
                <a:gd name="connsiteX6" fmla="*/ 1068358 w 1225625"/>
                <a:gd name="connsiteY6" fmla="*/ 87240 h 458717"/>
                <a:gd name="connsiteX7" fmla="*/ 827058 w 1225625"/>
                <a:gd name="connsiteY7" fmla="*/ 190957 h 458717"/>
                <a:gd name="connsiteX8" fmla="*/ 539191 w 1225625"/>
                <a:gd name="connsiteY8" fmla="*/ 193073 h 458717"/>
                <a:gd name="connsiteX9" fmla="*/ 274608 w 1225625"/>
                <a:gd name="connsiteY9" fmla="*/ 320073 h 458717"/>
                <a:gd name="connsiteX10" fmla="*/ 1558 w 1225625"/>
                <a:gd name="connsiteY10" fmla="*/ 455540 h 458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5625" h="458717">
                  <a:moveTo>
                    <a:pt x="1558" y="455540"/>
                  </a:moveTo>
                  <a:cubicBezTo>
                    <a:pt x="-15023" y="468946"/>
                    <a:pt x="104569" y="437901"/>
                    <a:pt x="175124" y="400507"/>
                  </a:cubicBezTo>
                  <a:cubicBezTo>
                    <a:pt x="245679" y="363113"/>
                    <a:pt x="367741" y="266098"/>
                    <a:pt x="424891" y="231173"/>
                  </a:cubicBezTo>
                  <a:cubicBezTo>
                    <a:pt x="482041" y="196248"/>
                    <a:pt x="420305" y="208596"/>
                    <a:pt x="518024" y="190957"/>
                  </a:cubicBezTo>
                  <a:cubicBezTo>
                    <a:pt x="615743" y="173318"/>
                    <a:pt x="893380" y="157090"/>
                    <a:pt x="1011208" y="125340"/>
                  </a:cubicBezTo>
                  <a:cubicBezTo>
                    <a:pt x="1129036" y="93590"/>
                    <a:pt x="1215466" y="6807"/>
                    <a:pt x="1224991" y="457"/>
                  </a:cubicBezTo>
                  <a:cubicBezTo>
                    <a:pt x="1234516" y="-5893"/>
                    <a:pt x="1134680" y="55490"/>
                    <a:pt x="1068358" y="87240"/>
                  </a:cubicBezTo>
                  <a:cubicBezTo>
                    <a:pt x="1002036" y="118990"/>
                    <a:pt x="915253" y="173318"/>
                    <a:pt x="827058" y="190957"/>
                  </a:cubicBezTo>
                  <a:cubicBezTo>
                    <a:pt x="738864" y="208596"/>
                    <a:pt x="631266" y="171554"/>
                    <a:pt x="539191" y="193073"/>
                  </a:cubicBezTo>
                  <a:cubicBezTo>
                    <a:pt x="447116" y="214592"/>
                    <a:pt x="362097" y="275976"/>
                    <a:pt x="274608" y="320073"/>
                  </a:cubicBezTo>
                  <a:cubicBezTo>
                    <a:pt x="187119" y="364170"/>
                    <a:pt x="18139" y="442134"/>
                    <a:pt x="1558" y="4555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64A93C72-9D86-4C26-9726-95A05B498792}"/>
                </a:ext>
              </a:extLst>
            </p:cNvPr>
            <p:cNvSpPr/>
            <p:nvPr/>
          </p:nvSpPr>
          <p:spPr>
            <a:xfrm>
              <a:off x="2430958" y="5203153"/>
              <a:ext cx="854972" cy="159422"/>
            </a:xfrm>
            <a:custGeom>
              <a:avLst/>
              <a:gdLst>
                <a:gd name="connsiteX0" fmla="*/ 854108 w 854972"/>
                <a:gd name="connsiteY0" fmla="*/ 3847 h 159422"/>
                <a:gd name="connsiteX1" fmla="*/ 560421 w 854972"/>
                <a:gd name="connsiteY1" fmla="*/ 127672 h 159422"/>
                <a:gd name="connsiteX2" fmla="*/ 279433 w 854972"/>
                <a:gd name="connsiteY2" fmla="*/ 159422 h 159422"/>
                <a:gd name="connsiteX3" fmla="*/ 33 w 854972"/>
                <a:gd name="connsiteY3" fmla="*/ 127672 h 159422"/>
                <a:gd name="connsiteX4" fmla="*/ 296896 w 854972"/>
                <a:gd name="connsiteY4" fmla="*/ 151485 h 159422"/>
                <a:gd name="connsiteX5" fmla="*/ 501683 w 854972"/>
                <a:gd name="connsiteY5" fmla="*/ 116560 h 159422"/>
                <a:gd name="connsiteX6" fmla="*/ 646146 w 854972"/>
                <a:gd name="connsiteY6" fmla="*/ 38772 h 159422"/>
                <a:gd name="connsiteX7" fmla="*/ 854108 w 854972"/>
                <a:gd name="connsiteY7" fmla="*/ 3847 h 159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4972" h="159422">
                  <a:moveTo>
                    <a:pt x="854108" y="3847"/>
                  </a:moveTo>
                  <a:cubicBezTo>
                    <a:pt x="839821" y="18664"/>
                    <a:pt x="656200" y="101743"/>
                    <a:pt x="560421" y="127672"/>
                  </a:cubicBezTo>
                  <a:cubicBezTo>
                    <a:pt x="464642" y="153601"/>
                    <a:pt x="372831" y="159422"/>
                    <a:pt x="279433" y="159422"/>
                  </a:cubicBezTo>
                  <a:cubicBezTo>
                    <a:pt x="186035" y="159422"/>
                    <a:pt x="-2878" y="128995"/>
                    <a:pt x="33" y="127672"/>
                  </a:cubicBezTo>
                  <a:cubicBezTo>
                    <a:pt x="2944" y="126349"/>
                    <a:pt x="213288" y="153337"/>
                    <a:pt x="296896" y="151485"/>
                  </a:cubicBezTo>
                  <a:cubicBezTo>
                    <a:pt x="380504" y="149633"/>
                    <a:pt x="443475" y="135346"/>
                    <a:pt x="501683" y="116560"/>
                  </a:cubicBezTo>
                  <a:cubicBezTo>
                    <a:pt x="559891" y="97775"/>
                    <a:pt x="590584" y="57028"/>
                    <a:pt x="646146" y="38772"/>
                  </a:cubicBezTo>
                  <a:cubicBezTo>
                    <a:pt x="701708" y="20516"/>
                    <a:pt x="868395" y="-10970"/>
                    <a:pt x="854108" y="38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524E1C5E-7D24-467B-90B6-0C407540B71C}"/>
                </a:ext>
              </a:extLst>
            </p:cNvPr>
            <p:cNvSpPr/>
            <p:nvPr/>
          </p:nvSpPr>
          <p:spPr>
            <a:xfrm>
              <a:off x="2353204" y="5080651"/>
              <a:ext cx="658946" cy="350212"/>
            </a:xfrm>
            <a:custGeom>
              <a:avLst/>
              <a:gdLst>
                <a:gd name="connsiteX0" fmla="*/ 658812 w 658946"/>
                <a:gd name="connsiteY0" fmla="*/ 937 h 350212"/>
                <a:gd name="connsiteX1" fmla="*/ 390525 w 658946"/>
                <a:gd name="connsiteY1" fmla="*/ 158099 h 350212"/>
                <a:gd name="connsiteX2" fmla="*/ 192087 w 658946"/>
                <a:gd name="connsiteY2" fmla="*/ 207312 h 350212"/>
                <a:gd name="connsiteX3" fmla="*/ 0 w 658946"/>
                <a:gd name="connsiteY3" fmla="*/ 350187 h 350212"/>
                <a:gd name="connsiteX4" fmla="*/ 190500 w 658946"/>
                <a:gd name="connsiteY4" fmla="*/ 218424 h 350212"/>
                <a:gd name="connsiteX5" fmla="*/ 204787 w 658946"/>
                <a:gd name="connsiteY5" fmla="*/ 143812 h 350212"/>
                <a:gd name="connsiteX6" fmla="*/ 423862 w 658946"/>
                <a:gd name="connsiteY6" fmla="*/ 94599 h 350212"/>
                <a:gd name="connsiteX7" fmla="*/ 658812 w 658946"/>
                <a:gd name="connsiteY7" fmla="*/ 937 h 3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946" h="350212">
                  <a:moveTo>
                    <a:pt x="658812" y="937"/>
                  </a:moveTo>
                  <a:cubicBezTo>
                    <a:pt x="653256" y="11520"/>
                    <a:pt x="468312" y="123703"/>
                    <a:pt x="390525" y="158099"/>
                  </a:cubicBezTo>
                  <a:cubicBezTo>
                    <a:pt x="312737" y="192495"/>
                    <a:pt x="257174" y="175297"/>
                    <a:pt x="192087" y="207312"/>
                  </a:cubicBezTo>
                  <a:cubicBezTo>
                    <a:pt x="127000" y="239327"/>
                    <a:pt x="264" y="348335"/>
                    <a:pt x="0" y="350187"/>
                  </a:cubicBezTo>
                  <a:cubicBezTo>
                    <a:pt x="-264" y="352039"/>
                    <a:pt x="156369" y="252820"/>
                    <a:pt x="190500" y="218424"/>
                  </a:cubicBezTo>
                  <a:cubicBezTo>
                    <a:pt x="224631" y="184028"/>
                    <a:pt x="165893" y="164449"/>
                    <a:pt x="204787" y="143812"/>
                  </a:cubicBezTo>
                  <a:cubicBezTo>
                    <a:pt x="243681" y="123175"/>
                    <a:pt x="351101" y="116824"/>
                    <a:pt x="423862" y="94599"/>
                  </a:cubicBezTo>
                  <a:cubicBezTo>
                    <a:pt x="496622" y="72374"/>
                    <a:pt x="664368" y="-9646"/>
                    <a:pt x="658812" y="9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40BE5703-F49C-4987-97A1-9C47594FB031}"/>
                </a:ext>
              </a:extLst>
            </p:cNvPr>
            <p:cNvSpPr/>
            <p:nvPr/>
          </p:nvSpPr>
          <p:spPr>
            <a:xfrm>
              <a:off x="2166382" y="5126701"/>
              <a:ext cx="199930" cy="402374"/>
            </a:xfrm>
            <a:custGeom>
              <a:avLst/>
              <a:gdLst>
                <a:gd name="connsiteX0" fmla="*/ 199522 w 199930"/>
                <a:gd name="connsiteY0" fmla="*/ 924 h 402374"/>
                <a:gd name="connsiteX1" fmla="*/ 139197 w 199930"/>
                <a:gd name="connsiteY1" fmla="*/ 161262 h 402374"/>
                <a:gd name="connsiteX2" fmla="*/ 40772 w 199930"/>
                <a:gd name="connsiteY2" fmla="*/ 310487 h 402374"/>
                <a:gd name="connsiteX3" fmla="*/ 4259 w 199930"/>
                <a:gd name="connsiteY3" fmla="*/ 397799 h 402374"/>
                <a:gd name="connsiteX4" fmla="*/ 132847 w 199930"/>
                <a:gd name="connsiteY4" fmla="*/ 170787 h 402374"/>
                <a:gd name="connsiteX5" fmla="*/ 163009 w 199930"/>
                <a:gd name="connsiteY5" fmla="*/ 99349 h 402374"/>
                <a:gd name="connsiteX6" fmla="*/ 199522 w 199930"/>
                <a:gd name="connsiteY6" fmla="*/ 924 h 40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30" h="402374">
                  <a:moveTo>
                    <a:pt x="199522" y="924"/>
                  </a:moveTo>
                  <a:cubicBezTo>
                    <a:pt x="195553" y="11243"/>
                    <a:pt x="165655" y="109668"/>
                    <a:pt x="139197" y="161262"/>
                  </a:cubicBezTo>
                  <a:cubicBezTo>
                    <a:pt x="112739" y="212856"/>
                    <a:pt x="63262" y="271064"/>
                    <a:pt x="40772" y="310487"/>
                  </a:cubicBezTo>
                  <a:cubicBezTo>
                    <a:pt x="18282" y="349910"/>
                    <a:pt x="-11087" y="421082"/>
                    <a:pt x="4259" y="397799"/>
                  </a:cubicBezTo>
                  <a:cubicBezTo>
                    <a:pt x="19605" y="374516"/>
                    <a:pt x="106389" y="220529"/>
                    <a:pt x="132847" y="170787"/>
                  </a:cubicBezTo>
                  <a:cubicBezTo>
                    <a:pt x="159305" y="121045"/>
                    <a:pt x="148457" y="129247"/>
                    <a:pt x="163009" y="99349"/>
                  </a:cubicBezTo>
                  <a:cubicBezTo>
                    <a:pt x="177561" y="69451"/>
                    <a:pt x="203491" y="-9395"/>
                    <a:pt x="199522" y="9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AA0030DE-E4CE-40E9-B5D7-D5791A5C4EA7}"/>
                </a:ext>
              </a:extLst>
            </p:cNvPr>
            <p:cNvSpPr/>
            <p:nvPr/>
          </p:nvSpPr>
          <p:spPr>
            <a:xfrm>
              <a:off x="2312182" y="4764392"/>
              <a:ext cx="959513" cy="404054"/>
            </a:xfrm>
            <a:custGeom>
              <a:avLst/>
              <a:gdLst>
                <a:gd name="connsiteX0" fmla="*/ 958597 w 959513"/>
                <a:gd name="connsiteY0" fmla="*/ 1283 h 404054"/>
                <a:gd name="connsiteX1" fmla="*/ 445834 w 959513"/>
                <a:gd name="connsiteY1" fmla="*/ 164796 h 404054"/>
                <a:gd name="connsiteX2" fmla="*/ 236284 w 959513"/>
                <a:gd name="connsiteY2" fmla="*/ 209246 h 404054"/>
                <a:gd name="connsiteX3" fmla="*/ 2922 w 959513"/>
                <a:gd name="connsiteY3" fmla="*/ 399746 h 404054"/>
                <a:gd name="connsiteX4" fmla="*/ 106109 w 959513"/>
                <a:gd name="connsiteY4" fmla="*/ 334658 h 404054"/>
                <a:gd name="connsiteX5" fmla="*/ 118809 w 959513"/>
                <a:gd name="connsiteY5" fmla="*/ 247346 h 404054"/>
                <a:gd name="connsiteX6" fmla="*/ 264859 w 959513"/>
                <a:gd name="connsiteY6" fmla="*/ 161621 h 404054"/>
                <a:gd name="connsiteX7" fmla="*/ 563309 w 959513"/>
                <a:gd name="connsiteY7" fmla="*/ 91771 h 404054"/>
                <a:gd name="connsiteX8" fmla="*/ 958597 w 959513"/>
                <a:gd name="connsiteY8" fmla="*/ 1283 h 40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9513" h="404054">
                  <a:moveTo>
                    <a:pt x="958597" y="1283"/>
                  </a:moveTo>
                  <a:cubicBezTo>
                    <a:pt x="939018" y="13454"/>
                    <a:pt x="566219" y="130136"/>
                    <a:pt x="445834" y="164796"/>
                  </a:cubicBezTo>
                  <a:cubicBezTo>
                    <a:pt x="325449" y="199456"/>
                    <a:pt x="310103" y="170088"/>
                    <a:pt x="236284" y="209246"/>
                  </a:cubicBezTo>
                  <a:cubicBezTo>
                    <a:pt x="162465" y="248404"/>
                    <a:pt x="24618" y="378844"/>
                    <a:pt x="2922" y="399746"/>
                  </a:cubicBezTo>
                  <a:cubicBezTo>
                    <a:pt x="-18774" y="420648"/>
                    <a:pt x="86795" y="360058"/>
                    <a:pt x="106109" y="334658"/>
                  </a:cubicBezTo>
                  <a:cubicBezTo>
                    <a:pt x="125423" y="309258"/>
                    <a:pt x="92351" y="276185"/>
                    <a:pt x="118809" y="247346"/>
                  </a:cubicBezTo>
                  <a:cubicBezTo>
                    <a:pt x="145267" y="218507"/>
                    <a:pt x="190776" y="187550"/>
                    <a:pt x="264859" y="161621"/>
                  </a:cubicBezTo>
                  <a:cubicBezTo>
                    <a:pt x="338942" y="135692"/>
                    <a:pt x="447686" y="116642"/>
                    <a:pt x="563309" y="91771"/>
                  </a:cubicBezTo>
                  <a:cubicBezTo>
                    <a:pt x="678932" y="66900"/>
                    <a:pt x="978176" y="-10888"/>
                    <a:pt x="958597" y="12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09F85537-EE0F-439D-830C-92789D614C88}"/>
                </a:ext>
              </a:extLst>
            </p:cNvPr>
            <p:cNvSpPr/>
            <p:nvPr/>
          </p:nvSpPr>
          <p:spPr>
            <a:xfrm>
              <a:off x="2402882" y="4798492"/>
              <a:ext cx="910132" cy="253235"/>
            </a:xfrm>
            <a:custGeom>
              <a:avLst/>
              <a:gdLst>
                <a:gd name="connsiteX0" fmla="*/ 909172 w 910132"/>
                <a:gd name="connsiteY0" fmla="*/ 75133 h 253235"/>
                <a:gd name="connsiteX1" fmla="*/ 596434 w 910132"/>
                <a:gd name="connsiteY1" fmla="*/ 244996 h 253235"/>
                <a:gd name="connsiteX2" fmla="*/ 347197 w 910132"/>
                <a:gd name="connsiteY2" fmla="*/ 210071 h 253235"/>
                <a:gd name="connsiteX3" fmla="*/ 223372 w 910132"/>
                <a:gd name="connsiteY3" fmla="*/ 65608 h 253235"/>
                <a:gd name="connsiteX4" fmla="*/ 94784 w 910132"/>
                <a:gd name="connsiteY4" fmla="*/ 83071 h 253235"/>
                <a:gd name="connsiteX5" fmla="*/ 93197 w 910132"/>
                <a:gd name="connsiteY5" fmla="*/ 60846 h 253235"/>
                <a:gd name="connsiteX6" fmla="*/ 86847 w 910132"/>
                <a:gd name="connsiteY6" fmla="*/ 5283 h 253235"/>
                <a:gd name="connsiteX7" fmla="*/ 2709 w 910132"/>
                <a:gd name="connsiteY7" fmla="*/ 206896 h 253235"/>
                <a:gd name="connsiteX8" fmla="*/ 39222 w 910132"/>
                <a:gd name="connsiteY8" fmla="*/ 197371 h 253235"/>
                <a:gd name="connsiteX9" fmla="*/ 217022 w 910132"/>
                <a:gd name="connsiteY9" fmla="*/ 129108 h 253235"/>
                <a:gd name="connsiteX10" fmla="*/ 310684 w 910132"/>
                <a:gd name="connsiteY10" fmla="*/ 143396 h 253235"/>
                <a:gd name="connsiteX11" fmla="*/ 529759 w 910132"/>
                <a:gd name="connsiteY11" fmla="*/ 170383 h 253235"/>
                <a:gd name="connsiteX12" fmla="*/ 688509 w 910132"/>
                <a:gd name="connsiteY12" fmla="*/ 171971 h 253235"/>
                <a:gd name="connsiteX13" fmla="*/ 909172 w 910132"/>
                <a:gd name="connsiteY13" fmla="*/ 75133 h 25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0132" h="253235">
                  <a:moveTo>
                    <a:pt x="909172" y="75133"/>
                  </a:moveTo>
                  <a:cubicBezTo>
                    <a:pt x="893826" y="87304"/>
                    <a:pt x="690096" y="222506"/>
                    <a:pt x="596434" y="244996"/>
                  </a:cubicBezTo>
                  <a:cubicBezTo>
                    <a:pt x="502771" y="267486"/>
                    <a:pt x="409374" y="239969"/>
                    <a:pt x="347197" y="210071"/>
                  </a:cubicBezTo>
                  <a:cubicBezTo>
                    <a:pt x="285020" y="180173"/>
                    <a:pt x="265441" y="86775"/>
                    <a:pt x="223372" y="65608"/>
                  </a:cubicBezTo>
                  <a:cubicBezTo>
                    <a:pt x="181303" y="44441"/>
                    <a:pt x="116480" y="83865"/>
                    <a:pt x="94784" y="83071"/>
                  </a:cubicBezTo>
                  <a:cubicBezTo>
                    <a:pt x="73088" y="82277"/>
                    <a:pt x="94520" y="73811"/>
                    <a:pt x="93197" y="60846"/>
                  </a:cubicBezTo>
                  <a:cubicBezTo>
                    <a:pt x="91874" y="47881"/>
                    <a:pt x="101928" y="-19059"/>
                    <a:pt x="86847" y="5283"/>
                  </a:cubicBezTo>
                  <a:cubicBezTo>
                    <a:pt x="71766" y="29625"/>
                    <a:pt x="10647" y="174881"/>
                    <a:pt x="2709" y="206896"/>
                  </a:cubicBezTo>
                  <a:cubicBezTo>
                    <a:pt x="-5229" y="238911"/>
                    <a:pt x="3503" y="210336"/>
                    <a:pt x="39222" y="197371"/>
                  </a:cubicBezTo>
                  <a:cubicBezTo>
                    <a:pt x="74941" y="184406"/>
                    <a:pt x="171778" y="138104"/>
                    <a:pt x="217022" y="129108"/>
                  </a:cubicBezTo>
                  <a:cubicBezTo>
                    <a:pt x="262266" y="120112"/>
                    <a:pt x="310684" y="143396"/>
                    <a:pt x="310684" y="143396"/>
                  </a:cubicBezTo>
                  <a:cubicBezTo>
                    <a:pt x="362807" y="150275"/>
                    <a:pt x="466788" y="165621"/>
                    <a:pt x="529759" y="170383"/>
                  </a:cubicBezTo>
                  <a:cubicBezTo>
                    <a:pt x="592730" y="175145"/>
                    <a:pt x="625274" y="188904"/>
                    <a:pt x="688509" y="171971"/>
                  </a:cubicBezTo>
                  <a:cubicBezTo>
                    <a:pt x="751744" y="155038"/>
                    <a:pt x="924518" y="62962"/>
                    <a:pt x="909172" y="751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09AA7995-51EF-4199-8862-4CD835757116}"/>
                </a:ext>
              </a:extLst>
            </p:cNvPr>
            <p:cNvSpPr/>
            <p:nvPr/>
          </p:nvSpPr>
          <p:spPr>
            <a:xfrm>
              <a:off x="3271477" y="3966422"/>
              <a:ext cx="153472" cy="1415464"/>
            </a:xfrm>
            <a:custGeom>
              <a:avLst/>
              <a:gdLst>
                <a:gd name="connsiteX0" fmla="*/ 153289 w 153472"/>
                <a:gd name="connsiteY0" fmla="*/ 5503 h 1415464"/>
                <a:gd name="connsiteX1" fmla="*/ 16764 w 153472"/>
                <a:gd name="connsiteY1" fmla="*/ 716703 h 1415464"/>
                <a:gd name="connsiteX2" fmla="*/ 35814 w 153472"/>
                <a:gd name="connsiteY2" fmla="*/ 1186603 h 1415464"/>
                <a:gd name="connsiteX3" fmla="*/ 889 w 153472"/>
                <a:gd name="connsiteY3" fmla="*/ 1415203 h 1415464"/>
                <a:gd name="connsiteX4" fmla="*/ 10414 w 153472"/>
                <a:gd name="connsiteY4" fmla="*/ 1227878 h 1415464"/>
                <a:gd name="connsiteX5" fmla="*/ 10414 w 153472"/>
                <a:gd name="connsiteY5" fmla="*/ 1034203 h 1415464"/>
                <a:gd name="connsiteX6" fmla="*/ 19939 w 153472"/>
                <a:gd name="connsiteY6" fmla="*/ 716703 h 1415464"/>
                <a:gd name="connsiteX7" fmla="*/ 45339 w 153472"/>
                <a:gd name="connsiteY7" fmla="*/ 402378 h 1415464"/>
                <a:gd name="connsiteX8" fmla="*/ 153289 w 153472"/>
                <a:gd name="connsiteY8" fmla="*/ 5503 h 141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472" h="1415464">
                  <a:moveTo>
                    <a:pt x="153289" y="5503"/>
                  </a:moveTo>
                  <a:cubicBezTo>
                    <a:pt x="148527" y="57890"/>
                    <a:pt x="36343" y="519853"/>
                    <a:pt x="16764" y="716703"/>
                  </a:cubicBezTo>
                  <a:cubicBezTo>
                    <a:pt x="-2815" y="913553"/>
                    <a:pt x="38460" y="1070186"/>
                    <a:pt x="35814" y="1186603"/>
                  </a:cubicBezTo>
                  <a:cubicBezTo>
                    <a:pt x="33168" y="1303020"/>
                    <a:pt x="5122" y="1408324"/>
                    <a:pt x="889" y="1415203"/>
                  </a:cubicBezTo>
                  <a:cubicBezTo>
                    <a:pt x="-3344" y="1422082"/>
                    <a:pt x="8827" y="1291378"/>
                    <a:pt x="10414" y="1227878"/>
                  </a:cubicBezTo>
                  <a:cubicBezTo>
                    <a:pt x="12001" y="1164378"/>
                    <a:pt x="8827" y="1119399"/>
                    <a:pt x="10414" y="1034203"/>
                  </a:cubicBezTo>
                  <a:cubicBezTo>
                    <a:pt x="12001" y="949007"/>
                    <a:pt x="14118" y="822007"/>
                    <a:pt x="19939" y="716703"/>
                  </a:cubicBezTo>
                  <a:cubicBezTo>
                    <a:pt x="25760" y="611399"/>
                    <a:pt x="22056" y="515620"/>
                    <a:pt x="45339" y="402378"/>
                  </a:cubicBezTo>
                  <a:cubicBezTo>
                    <a:pt x="68622" y="289136"/>
                    <a:pt x="158051" y="-46884"/>
                    <a:pt x="153289" y="55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F255B939-6F03-4373-9ED4-A4C9253D8E45}"/>
                </a:ext>
              </a:extLst>
            </p:cNvPr>
            <p:cNvSpPr/>
            <p:nvPr/>
          </p:nvSpPr>
          <p:spPr>
            <a:xfrm>
              <a:off x="2389617" y="4406102"/>
              <a:ext cx="929696" cy="480306"/>
            </a:xfrm>
            <a:custGeom>
              <a:avLst/>
              <a:gdLst>
                <a:gd name="connsiteX0" fmla="*/ 927199 w 929696"/>
                <a:gd name="connsiteY0" fmla="*/ 13498 h 480306"/>
                <a:gd name="connsiteX1" fmla="*/ 876399 w 929696"/>
                <a:gd name="connsiteY1" fmla="*/ 73823 h 480306"/>
                <a:gd name="connsiteX2" fmla="*/ 619224 w 929696"/>
                <a:gd name="connsiteY2" fmla="*/ 296073 h 480306"/>
                <a:gd name="connsiteX3" fmla="*/ 99 w 929696"/>
                <a:gd name="connsiteY3" fmla="*/ 480223 h 480306"/>
                <a:gd name="connsiteX4" fmla="*/ 571599 w 929696"/>
                <a:gd name="connsiteY4" fmla="*/ 273848 h 480306"/>
                <a:gd name="connsiteX5" fmla="*/ 673199 w 929696"/>
                <a:gd name="connsiteY5" fmla="*/ 242098 h 480306"/>
                <a:gd name="connsiteX6" fmla="*/ 831949 w 929696"/>
                <a:gd name="connsiteY6" fmla="*/ 305598 h 480306"/>
                <a:gd name="connsiteX7" fmla="*/ 927199 w 929696"/>
                <a:gd name="connsiteY7" fmla="*/ 13498 h 48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9696" h="480306">
                  <a:moveTo>
                    <a:pt x="927199" y="13498"/>
                  </a:moveTo>
                  <a:cubicBezTo>
                    <a:pt x="934607" y="-25131"/>
                    <a:pt x="927728" y="26727"/>
                    <a:pt x="876399" y="73823"/>
                  </a:cubicBezTo>
                  <a:cubicBezTo>
                    <a:pt x="825070" y="120919"/>
                    <a:pt x="765274" y="228340"/>
                    <a:pt x="619224" y="296073"/>
                  </a:cubicBezTo>
                  <a:cubicBezTo>
                    <a:pt x="473174" y="363806"/>
                    <a:pt x="8036" y="483927"/>
                    <a:pt x="99" y="480223"/>
                  </a:cubicBezTo>
                  <a:cubicBezTo>
                    <a:pt x="-7838" y="476519"/>
                    <a:pt x="459416" y="313535"/>
                    <a:pt x="571599" y="273848"/>
                  </a:cubicBezTo>
                  <a:cubicBezTo>
                    <a:pt x="683782" y="234161"/>
                    <a:pt x="629807" y="236806"/>
                    <a:pt x="673199" y="242098"/>
                  </a:cubicBezTo>
                  <a:cubicBezTo>
                    <a:pt x="716591" y="247390"/>
                    <a:pt x="790145" y="339465"/>
                    <a:pt x="831949" y="305598"/>
                  </a:cubicBezTo>
                  <a:cubicBezTo>
                    <a:pt x="873753" y="271731"/>
                    <a:pt x="919791" y="52127"/>
                    <a:pt x="927199" y="134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A86BD093-1E30-4C31-87DB-8914098E0B79}"/>
                </a:ext>
              </a:extLst>
            </p:cNvPr>
            <p:cNvSpPr/>
            <p:nvPr/>
          </p:nvSpPr>
          <p:spPr>
            <a:xfrm>
              <a:off x="3754445" y="3752556"/>
              <a:ext cx="509995" cy="2222580"/>
            </a:xfrm>
            <a:custGeom>
              <a:avLst/>
              <a:gdLst>
                <a:gd name="connsiteX0" fmla="*/ 258754 w 509995"/>
                <a:gd name="connsiteY0" fmla="*/ 10877 h 2222580"/>
                <a:gd name="connsiteX1" fmla="*/ 165621 w 509995"/>
                <a:gd name="connsiteY1" fmla="*/ 370711 h 2222580"/>
                <a:gd name="connsiteX2" fmla="*/ 169854 w 509995"/>
                <a:gd name="connsiteY2" fmla="*/ 836377 h 2222580"/>
                <a:gd name="connsiteX3" fmla="*/ 195254 w 509995"/>
                <a:gd name="connsiteY3" fmla="*/ 1454444 h 2222580"/>
                <a:gd name="connsiteX4" fmla="*/ 220654 w 509995"/>
                <a:gd name="connsiteY4" fmla="*/ 1788877 h 2222580"/>
                <a:gd name="connsiteX5" fmla="*/ 254521 w 509995"/>
                <a:gd name="connsiteY5" fmla="*/ 1949744 h 2222580"/>
                <a:gd name="connsiteX6" fmla="*/ 508521 w 509995"/>
                <a:gd name="connsiteY6" fmla="*/ 2220677 h 2222580"/>
                <a:gd name="connsiteX7" fmla="*/ 123288 w 509995"/>
                <a:gd name="connsiteY7" fmla="*/ 2064044 h 2222580"/>
                <a:gd name="connsiteX8" fmla="*/ 34388 w 509995"/>
                <a:gd name="connsiteY8" fmla="*/ 1941277 h 2222580"/>
                <a:gd name="connsiteX9" fmla="*/ 55554 w 509995"/>
                <a:gd name="connsiteY9" fmla="*/ 1280877 h 2222580"/>
                <a:gd name="connsiteX10" fmla="*/ 521 w 509995"/>
                <a:gd name="connsiteY10" fmla="*/ 641644 h 2222580"/>
                <a:gd name="connsiteX11" fmla="*/ 30154 w 509995"/>
                <a:gd name="connsiteY11" fmla="*/ 273344 h 2222580"/>
                <a:gd name="connsiteX12" fmla="*/ 68254 w 509995"/>
                <a:gd name="connsiteY12" fmla="*/ 112477 h 2222580"/>
                <a:gd name="connsiteX13" fmla="*/ 258754 w 509995"/>
                <a:gd name="connsiteY13" fmla="*/ 10877 h 222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9995" h="2222580">
                  <a:moveTo>
                    <a:pt x="258754" y="10877"/>
                  </a:moveTo>
                  <a:cubicBezTo>
                    <a:pt x="274982" y="53916"/>
                    <a:pt x="180438" y="233128"/>
                    <a:pt x="165621" y="370711"/>
                  </a:cubicBezTo>
                  <a:cubicBezTo>
                    <a:pt x="150804" y="508294"/>
                    <a:pt x="164915" y="655755"/>
                    <a:pt x="169854" y="836377"/>
                  </a:cubicBezTo>
                  <a:cubicBezTo>
                    <a:pt x="174793" y="1016999"/>
                    <a:pt x="186787" y="1295694"/>
                    <a:pt x="195254" y="1454444"/>
                  </a:cubicBezTo>
                  <a:cubicBezTo>
                    <a:pt x="203721" y="1613194"/>
                    <a:pt x="210776" y="1706327"/>
                    <a:pt x="220654" y="1788877"/>
                  </a:cubicBezTo>
                  <a:cubicBezTo>
                    <a:pt x="230532" y="1871427"/>
                    <a:pt x="206543" y="1877777"/>
                    <a:pt x="254521" y="1949744"/>
                  </a:cubicBezTo>
                  <a:cubicBezTo>
                    <a:pt x="302499" y="2021711"/>
                    <a:pt x="530393" y="2201627"/>
                    <a:pt x="508521" y="2220677"/>
                  </a:cubicBezTo>
                  <a:cubicBezTo>
                    <a:pt x="486649" y="2239727"/>
                    <a:pt x="202310" y="2110611"/>
                    <a:pt x="123288" y="2064044"/>
                  </a:cubicBezTo>
                  <a:cubicBezTo>
                    <a:pt x="44266" y="2017477"/>
                    <a:pt x="45677" y="2071805"/>
                    <a:pt x="34388" y="1941277"/>
                  </a:cubicBezTo>
                  <a:cubicBezTo>
                    <a:pt x="23099" y="1810749"/>
                    <a:pt x="61198" y="1497482"/>
                    <a:pt x="55554" y="1280877"/>
                  </a:cubicBezTo>
                  <a:cubicBezTo>
                    <a:pt x="49910" y="1064272"/>
                    <a:pt x="4754" y="809566"/>
                    <a:pt x="521" y="641644"/>
                  </a:cubicBezTo>
                  <a:cubicBezTo>
                    <a:pt x="-3712" y="473722"/>
                    <a:pt x="18865" y="361538"/>
                    <a:pt x="30154" y="273344"/>
                  </a:cubicBezTo>
                  <a:cubicBezTo>
                    <a:pt x="41443" y="185150"/>
                    <a:pt x="27332" y="161866"/>
                    <a:pt x="68254" y="112477"/>
                  </a:cubicBezTo>
                  <a:cubicBezTo>
                    <a:pt x="109176" y="63088"/>
                    <a:pt x="242526" y="-32162"/>
                    <a:pt x="258754" y="108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582BE31E-3C27-4B6F-B591-A40F97254B4F}"/>
                </a:ext>
              </a:extLst>
            </p:cNvPr>
            <p:cNvSpPr/>
            <p:nvPr/>
          </p:nvSpPr>
          <p:spPr>
            <a:xfrm>
              <a:off x="3371980" y="3777360"/>
              <a:ext cx="213671" cy="776767"/>
            </a:xfrm>
            <a:custGeom>
              <a:avLst/>
              <a:gdLst>
                <a:gd name="connsiteX0" fmla="*/ 213653 w 213671"/>
                <a:gd name="connsiteY0" fmla="*/ 3007 h 776767"/>
                <a:gd name="connsiteX1" fmla="*/ 99353 w 213671"/>
                <a:gd name="connsiteY1" fmla="*/ 305690 h 776767"/>
                <a:gd name="connsiteX2" fmla="*/ 10453 w 213671"/>
                <a:gd name="connsiteY2" fmla="*/ 739607 h 776767"/>
                <a:gd name="connsiteX3" fmla="*/ 46436 w 213671"/>
                <a:gd name="connsiteY3" fmla="*/ 743840 h 776767"/>
                <a:gd name="connsiteX4" fmla="*/ 8336 w 213671"/>
                <a:gd name="connsiteY4" fmla="*/ 654940 h 776767"/>
                <a:gd name="connsiteX5" fmla="*/ 6219 w 213671"/>
                <a:gd name="connsiteY5" fmla="*/ 576623 h 776767"/>
                <a:gd name="connsiteX6" fmla="*/ 78186 w 213671"/>
                <a:gd name="connsiteY6" fmla="*/ 197740 h 776767"/>
                <a:gd name="connsiteX7" fmla="*/ 90886 w 213671"/>
                <a:gd name="connsiteY7" fmla="*/ 153290 h 776767"/>
                <a:gd name="connsiteX8" fmla="*/ 213653 w 213671"/>
                <a:gd name="connsiteY8" fmla="*/ 3007 h 776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671" h="776767">
                  <a:moveTo>
                    <a:pt x="213653" y="3007"/>
                  </a:moveTo>
                  <a:cubicBezTo>
                    <a:pt x="215064" y="28407"/>
                    <a:pt x="133220" y="182923"/>
                    <a:pt x="99353" y="305690"/>
                  </a:cubicBezTo>
                  <a:cubicBezTo>
                    <a:pt x="65486" y="428457"/>
                    <a:pt x="19272" y="666582"/>
                    <a:pt x="10453" y="739607"/>
                  </a:cubicBezTo>
                  <a:cubicBezTo>
                    <a:pt x="1633" y="812632"/>
                    <a:pt x="46789" y="757951"/>
                    <a:pt x="46436" y="743840"/>
                  </a:cubicBezTo>
                  <a:cubicBezTo>
                    <a:pt x="46083" y="729729"/>
                    <a:pt x="15039" y="682810"/>
                    <a:pt x="8336" y="654940"/>
                  </a:cubicBezTo>
                  <a:cubicBezTo>
                    <a:pt x="1633" y="627071"/>
                    <a:pt x="-5423" y="652823"/>
                    <a:pt x="6219" y="576623"/>
                  </a:cubicBezTo>
                  <a:cubicBezTo>
                    <a:pt x="17861" y="500423"/>
                    <a:pt x="64075" y="268296"/>
                    <a:pt x="78186" y="197740"/>
                  </a:cubicBezTo>
                  <a:cubicBezTo>
                    <a:pt x="92297" y="127184"/>
                    <a:pt x="65839" y="186098"/>
                    <a:pt x="90886" y="153290"/>
                  </a:cubicBezTo>
                  <a:cubicBezTo>
                    <a:pt x="115933" y="120482"/>
                    <a:pt x="212242" y="-22393"/>
                    <a:pt x="213653" y="30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39475661-6982-4C9B-8CDD-4ECDEB3D6C16}"/>
                </a:ext>
              </a:extLst>
            </p:cNvPr>
            <p:cNvSpPr/>
            <p:nvPr/>
          </p:nvSpPr>
          <p:spPr>
            <a:xfrm>
              <a:off x="3311712" y="3698269"/>
              <a:ext cx="344227" cy="1352612"/>
            </a:xfrm>
            <a:custGeom>
              <a:avLst/>
              <a:gdLst>
                <a:gd name="connsiteX0" fmla="*/ 343771 w 344227"/>
                <a:gd name="connsiteY0" fmla="*/ 3781 h 1352612"/>
                <a:gd name="connsiteX1" fmla="*/ 261221 w 344227"/>
                <a:gd name="connsiteY1" fmla="*/ 558348 h 1352612"/>
                <a:gd name="connsiteX2" fmla="*/ 261221 w 344227"/>
                <a:gd name="connsiteY2" fmla="*/ 1047298 h 1352612"/>
                <a:gd name="connsiteX3" fmla="*/ 254871 w 344227"/>
                <a:gd name="connsiteY3" fmla="*/ 1261081 h 1352612"/>
                <a:gd name="connsiteX4" fmla="*/ 172321 w 344227"/>
                <a:gd name="connsiteY4" fmla="*/ 1352098 h 1352612"/>
                <a:gd name="connsiteX5" fmla="*/ 233704 w 344227"/>
                <a:gd name="connsiteY5" fmla="*/ 1286481 h 1352612"/>
                <a:gd name="connsiteX6" fmla="*/ 229471 w 344227"/>
                <a:gd name="connsiteY6" fmla="*/ 1064231 h 1352612"/>
                <a:gd name="connsiteX7" fmla="*/ 204071 w 344227"/>
                <a:gd name="connsiteY7" fmla="*/ 990148 h 1352612"/>
                <a:gd name="connsiteX8" fmla="*/ 49554 w 344227"/>
                <a:gd name="connsiteY8" fmla="*/ 1123498 h 1352612"/>
                <a:gd name="connsiteX9" fmla="*/ 191371 w 344227"/>
                <a:gd name="connsiteY9" fmla="*/ 1009198 h 1352612"/>
                <a:gd name="connsiteX10" fmla="*/ 146921 w 344227"/>
                <a:gd name="connsiteY10" fmla="*/ 920298 h 1352612"/>
                <a:gd name="connsiteX11" fmla="*/ 62254 w 344227"/>
                <a:gd name="connsiteY11" fmla="*/ 894898 h 1352612"/>
                <a:gd name="connsiteX12" fmla="*/ 19921 w 344227"/>
                <a:gd name="connsiteY12" fmla="*/ 873731 h 1352612"/>
                <a:gd name="connsiteX13" fmla="*/ 9337 w 344227"/>
                <a:gd name="connsiteY13" fmla="*/ 869498 h 1352612"/>
                <a:gd name="connsiteX14" fmla="*/ 155387 w 344227"/>
                <a:gd name="connsiteY14" fmla="*/ 831398 h 1352612"/>
                <a:gd name="connsiteX15" fmla="*/ 189254 w 344227"/>
                <a:gd name="connsiteY15" fmla="*/ 691698 h 1352612"/>
                <a:gd name="connsiteX16" fmla="*/ 216771 w 344227"/>
                <a:gd name="connsiteY16" fmla="*/ 564698 h 1352612"/>
                <a:gd name="connsiteX17" fmla="*/ 290854 w 344227"/>
                <a:gd name="connsiteY17" fmla="*/ 325514 h 1352612"/>
                <a:gd name="connsiteX18" fmla="*/ 343771 w 344227"/>
                <a:gd name="connsiteY18" fmla="*/ 3781 h 135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4227" h="1352612">
                  <a:moveTo>
                    <a:pt x="343771" y="3781"/>
                  </a:moveTo>
                  <a:cubicBezTo>
                    <a:pt x="338832" y="42587"/>
                    <a:pt x="274979" y="384429"/>
                    <a:pt x="261221" y="558348"/>
                  </a:cubicBezTo>
                  <a:cubicBezTo>
                    <a:pt x="247463" y="732267"/>
                    <a:pt x="262279" y="930176"/>
                    <a:pt x="261221" y="1047298"/>
                  </a:cubicBezTo>
                  <a:cubicBezTo>
                    <a:pt x="260163" y="1164420"/>
                    <a:pt x="269688" y="1210281"/>
                    <a:pt x="254871" y="1261081"/>
                  </a:cubicBezTo>
                  <a:cubicBezTo>
                    <a:pt x="240054" y="1311881"/>
                    <a:pt x="175849" y="1347865"/>
                    <a:pt x="172321" y="1352098"/>
                  </a:cubicBezTo>
                  <a:cubicBezTo>
                    <a:pt x="168793" y="1356331"/>
                    <a:pt x="224179" y="1334459"/>
                    <a:pt x="233704" y="1286481"/>
                  </a:cubicBezTo>
                  <a:cubicBezTo>
                    <a:pt x="243229" y="1238503"/>
                    <a:pt x="234410" y="1113620"/>
                    <a:pt x="229471" y="1064231"/>
                  </a:cubicBezTo>
                  <a:cubicBezTo>
                    <a:pt x="224532" y="1014842"/>
                    <a:pt x="234057" y="980270"/>
                    <a:pt x="204071" y="990148"/>
                  </a:cubicBezTo>
                  <a:cubicBezTo>
                    <a:pt x="174085" y="1000026"/>
                    <a:pt x="51671" y="1120323"/>
                    <a:pt x="49554" y="1123498"/>
                  </a:cubicBezTo>
                  <a:cubicBezTo>
                    <a:pt x="47437" y="1126673"/>
                    <a:pt x="175143" y="1043065"/>
                    <a:pt x="191371" y="1009198"/>
                  </a:cubicBezTo>
                  <a:cubicBezTo>
                    <a:pt x="207599" y="975331"/>
                    <a:pt x="168440" y="939348"/>
                    <a:pt x="146921" y="920298"/>
                  </a:cubicBezTo>
                  <a:cubicBezTo>
                    <a:pt x="125402" y="901248"/>
                    <a:pt x="83421" y="902659"/>
                    <a:pt x="62254" y="894898"/>
                  </a:cubicBezTo>
                  <a:cubicBezTo>
                    <a:pt x="41087" y="887137"/>
                    <a:pt x="28741" y="877964"/>
                    <a:pt x="19921" y="873731"/>
                  </a:cubicBezTo>
                  <a:cubicBezTo>
                    <a:pt x="11101" y="869498"/>
                    <a:pt x="-13241" y="876554"/>
                    <a:pt x="9337" y="869498"/>
                  </a:cubicBezTo>
                  <a:cubicBezTo>
                    <a:pt x="31915" y="862443"/>
                    <a:pt x="125401" y="861031"/>
                    <a:pt x="155387" y="831398"/>
                  </a:cubicBezTo>
                  <a:cubicBezTo>
                    <a:pt x="185373" y="801765"/>
                    <a:pt x="179023" y="736148"/>
                    <a:pt x="189254" y="691698"/>
                  </a:cubicBezTo>
                  <a:cubicBezTo>
                    <a:pt x="199485" y="647248"/>
                    <a:pt x="199838" y="625729"/>
                    <a:pt x="216771" y="564698"/>
                  </a:cubicBezTo>
                  <a:cubicBezTo>
                    <a:pt x="233704" y="503667"/>
                    <a:pt x="269335" y="415472"/>
                    <a:pt x="290854" y="325514"/>
                  </a:cubicBezTo>
                  <a:cubicBezTo>
                    <a:pt x="312373" y="235556"/>
                    <a:pt x="348710" y="-35025"/>
                    <a:pt x="343771" y="37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7BB8A69F-8ED8-49A2-A3BC-6414C8C9305B}"/>
                </a:ext>
              </a:extLst>
            </p:cNvPr>
            <p:cNvSpPr/>
            <p:nvPr/>
          </p:nvSpPr>
          <p:spPr>
            <a:xfrm>
              <a:off x="3308344" y="4410980"/>
              <a:ext cx="84673" cy="799651"/>
            </a:xfrm>
            <a:custGeom>
              <a:avLst/>
              <a:gdLst>
                <a:gd name="connsiteX0" fmla="*/ 71972 w 84673"/>
                <a:gd name="connsiteY0" fmla="*/ 10737 h 799651"/>
                <a:gd name="connsiteX1" fmla="*/ 80439 w 84673"/>
                <a:gd name="connsiteY1" fmla="*/ 463703 h 799651"/>
                <a:gd name="connsiteX2" fmla="*/ 5 w 84673"/>
                <a:gd name="connsiteY2" fmla="*/ 791787 h 799651"/>
                <a:gd name="connsiteX3" fmla="*/ 76205 w 84673"/>
                <a:gd name="connsiteY3" fmla="*/ 654203 h 799651"/>
                <a:gd name="connsiteX4" fmla="*/ 59272 w 84673"/>
                <a:gd name="connsiteY4" fmla="*/ 184303 h 799651"/>
                <a:gd name="connsiteX5" fmla="*/ 71972 w 84673"/>
                <a:gd name="connsiteY5" fmla="*/ 10737 h 79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673" h="799651">
                  <a:moveTo>
                    <a:pt x="71972" y="10737"/>
                  </a:moveTo>
                  <a:cubicBezTo>
                    <a:pt x="75500" y="57304"/>
                    <a:pt x="92433" y="333528"/>
                    <a:pt x="80439" y="463703"/>
                  </a:cubicBezTo>
                  <a:cubicBezTo>
                    <a:pt x="68445" y="593878"/>
                    <a:pt x="711" y="760037"/>
                    <a:pt x="5" y="791787"/>
                  </a:cubicBezTo>
                  <a:cubicBezTo>
                    <a:pt x="-701" y="823537"/>
                    <a:pt x="66327" y="755450"/>
                    <a:pt x="76205" y="654203"/>
                  </a:cubicBezTo>
                  <a:cubicBezTo>
                    <a:pt x="86083" y="552956"/>
                    <a:pt x="61741" y="290842"/>
                    <a:pt x="59272" y="184303"/>
                  </a:cubicBezTo>
                  <a:cubicBezTo>
                    <a:pt x="56803" y="77764"/>
                    <a:pt x="68444" y="-35830"/>
                    <a:pt x="71972" y="107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83FA82B3-AAD6-41DB-AA85-4D60A09D74F5}"/>
                </a:ext>
              </a:extLst>
            </p:cNvPr>
            <p:cNvSpPr/>
            <p:nvPr/>
          </p:nvSpPr>
          <p:spPr>
            <a:xfrm>
              <a:off x="3627770" y="3664741"/>
              <a:ext cx="130655" cy="938544"/>
            </a:xfrm>
            <a:custGeom>
              <a:avLst/>
              <a:gdLst>
                <a:gd name="connsiteX0" fmla="*/ 129313 w 130655"/>
                <a:gd name="connsiteY0" fmla="*/ 16142 h 938544"/>
                <a:gd name="connsiteX1" fmla="*/ 103913 w 130655"/>
                <a:gd name="connsiteY1" fmla="*/ 79642 h 938544"/>
                <a:gd name="connsiteX2" fmla="*/ 70046 w 130655"/>
                <a:gd name="connsiteY2" fmla="*/ 773909 h 938544"/>
                <a:gd name="connsiteX3" fmla="*/ 110263 w 130655"/>
                <a:gd name="connsiteY3" fmla="*/ 934776 h 938544"/>
                <a:gd name="connsiteX4" fmla="*/ 196 w 130655"/>
                <a:gd name="connsiteY4" fmla="*/ 875509 h 938544"/>
                <a:gd name="connsiteX5" fmla="*/ 82746 w 130655"/>
                <a:gd name="connsiteY5" fmla="*/ 740042 h 938544"/>
                <a:gd name="connsiteX6" fmla="*/ 59463 w 130655"/>
                <a:gd name="connsiteY6" fmla="*/ 295542 h 938544"/>
                <a:gd name="connsiteX7" fmla="*/ 61579 w 130655"/>
                <a:gd name="connsiteY7" fmla="*/ 88109 h 938544"/>
                <a:gd name="connsiteX8" fmla="*/ 129313 w 130655"/>
                <a:gd name="connsiteY8" fmla="*/ 16142 h 938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655" h="938544">
                  <a:moveTo>
                    <a:pt x="129313" y="16142"/>
                  </a:moveTo>
                  <a:cubicBezTo>
                    <a:pt x="136369" y="14731"/>
                    <a:pt x="113791" y="-46652"/>
                    <a:pt x="103913" y="79642"/>
                  </a:cubicBezTo>
                  <a:cubicBezTo>
                    <a:pt x="94035" y="205936"/>
                    <a:pt x="68988" y="631387"/>
                    <a:pt x="70046" y="773909"/>
                  </a:cubicBezTo>
                  <a:cubicBezTo>
                    <a:pt x="71104" y="916431"/>
                    <a:pt x="121905" y="917843"/>
                    <a:pt x="110263" y="934776"/>
                  </a:cubicBezTo>
                  <a:cubicBezTo>
                    <a:pt x="98621" y="951709"/>
                    <a:pt x="4782" y="907965"/>
                    <a:pt x="196" y="875509"/>
                  </a:cubicBezTo>
                  <a:cubicBezTo>
                    <a:pt x="-4390" y="843053"/>
                    <a:pt x="72868" y="836703"/>
                    <a:pt x="82746" y="740042"/>
                  </a:cubicBezTo>
                  <a:cubicBezTo>
                    <a:pt x="92624" y="643381"/>
                    <a:pt x="62991" y="404197"/>
                    <a:pt x="59463" y="295542"/>
                  </a:cubicBezTo>
                  <a:cubicBezTo>
                    <a:pt x="55935" y="186887"/>
                    <a:pt x="55229" y="139262"/>
                    <a:pt x="61579" y="88109"/>
                  </a:cubicBezTo>
                  <a:cubicBezTo>
                    <a:pt x="67929" y="36956"/>
                    <a:pt x="122257" y="17553"/>
                    <a:pt x="129313" y="161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9B4C0924-E37C-4282-B12A-7B7B3D937C84}"/>
                </a:ext>
              </a:extLst>
            </p:cNvPr>
            <p:cNvSpPr/>
            <p:nvPr/>
          </p:nvSpPr>
          <p:spPr>
            <a:xfrm>
              <a:off x="3621553" y="4578178"/>
              <a:ext cx="163049" cy="844865"/>
            </a:xfrm>
            <a:custGeom>
              <a:avLst/>
              <a:gdLst>
                <a:gd name="connsiteX0" fmla="*/ 63 w 163049"/>
                <a:gd name="connsiteY0" fmla="*/ 172 h 844865"/>
                <a:gd name="connsiteX1" fmla="*/ 50863 w 163049"/>
                <a:gd name="connsiteY1" fmla="*/ 78489 h 844865"/>
                <a:gd name="connsiteX2" fmla="*/ 101663 w 163049"/>
                <a:gd name="connsiteY2" fmla="*/ 241472 h 844865"/>
                <a:gd name="connsiteX3" fmla="*/ 139763 w 163049"/>
                <a:gd name="connsiteY3" fmla="*/ 573789 h 844865"/>
                <a:gd name="connsiteX4" fmla="*/ 129180 w 163049"/>
                <a:gd name="connsiteY4" fmla="*/ 844722 h 844865"/>
                <a:gd name="connsiteX5" fmla="*/ 163046 w 163049"/>
                <a:gd name="connsiteY5" fmla="*/ 607655 h 844865"/>
                <a:gd name="connsiteX6" fmla="*/ 127063 w 163049"/>
                <a:gd name="connsiteY6" fmla="*/ 364239 h 844865"/>
                <a:gd name="connsiteX7" fmla="*/ 82613 w 163049"/>
                <a:gd name="connsiteY7" fmla="*/ 241472 h 844865"/>
                <a:gd name="connsiteX8" fmla="*/ 61446 w 163049"/>
                <a:gd name="connsiteY8" fmla="*/ 97539 h 844865"/>
                <a:gd name="connsiteX9" fmla="*/ 63 w 163049"/>
                <a:gd name="connsiteY9" fmla="*/ 172 h 84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049" h="844865">
                  <a:moveTo>
                    <a:pt x="63" y="172"/>
                  </a:moveTo>
                  <a:cubicBezTo>
                    <a:pt x="-1701" y="-3003"/>
                    <a:pt x="33930" y="38272"/>
                    <a:pt x="50863" y="78489"/>
                  </a:cubicBezTo>
                  <a:cubicBezTo>
                    <a:pt x="67796" y="118706"/>
                    <a:pt x="86846" y="158922"/>
                    <a:pt x="101663" y="241472"/>
                  </a:cubicBezTo>
                  <a:cubicBezTo>
                    <a:pt x="116480" y="324022"/>
                    <a:pt x="135177" y="473247"/>
                    <a:pt x="139763" y="573789"/>
                  </a:cubicBezTo>
                  <a:cubicBezTo>
                    <a:pt x="144349" y="674331"/>
                    <a:pt x="125300" y="839078"/>
                    <a:pt x="129180" y="844722"/>
                  </a:cubicBezTo>
                  <a:cubicBezTo>
                    <a:pt x="133060" y="850366"/>
                    <a:pt x="163399" y="687735"/>
                    <a:pt x="163046" y="607655"/>
                  </a:cubicBezTo>
                  <a:cubicBezTo>
                    <a:pt x="162693" y="527575"/>
                    <a:pt x="140468" y="425269"/>
                    <a:pt x="127063" y="364239"/>
                  </a:cubicBezTo>
                  <a:cubicBezTo>
                    <a:pt x="113658" y="303209"/>
                    <a:pt x="93549" y="285922"/>
                    <a:pt x="82613" y="241472"/>
                  </a:cubicBezTo>
                  <a:cubicBezTo>
                    <a:pt x="71677" y="197022"/>
                    <a:pt x="72382" y="136344"/>
                    <a:pt x="61446" y="97539"/>
                  </a:cubicBezTo>
                  <a:cubicBezTo>
                    <a:pt x="50510" y="58734"/>
                    <a:pt x="1827" y="3347"/>
                    <a:pt x="63" y="1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83814C67-0D2F-46DB-A47B-99CA1DF29AC6}"/>
                </a:ext>
              </a:extLst>
            </p:cNvPr>
            <p:cNvSpPr/>
            <p:nvPr/>
          </p:nvSpPr>
          <p:spPr>
            <a:xfrm>
              <a:off x="3267968" y="4908656"/>
              <a:ext cx="398584" cy="1274661"/>
            </a:xfrm>
            <a:custGeom>
              <a:avLst/>
              <a:gdLst>
                <a:gd name="connsiteX0" fmla="*/ 328248 w 398584"/>
                <a:gd name="connsiteY0" fmla="*/ 2011 h 1274661"/>
                <a:gd name="connsiteX1" fmla="*/ 398098 w 398584"/>
                <a:gd name="connsiteY1" fmla="*/ 313161 h 1274661"/>
                <a:gd name="connsiteX2" fmla="*/ 288031 w 398584"/>
                <a:gd name="connsiteY2" fmla="*/ 728027 h 1274661"/>
                <a:gd name="connsiteX3" fmla="*/ 144098 w 398584"/>
                <a:gd name="connsiteY3" fmla="*/ 998961 h 1274661"/>
                <a:gd name="connsiteX4" fmla="*/ 165 w 398584"/>
                <a:gd name="connsiteY4" fmla="*/ 1274127 h 1274661"/>
                <a:gd name="connsiteX5" fmla="*/ 116581 w 398584"/>
                <a:gd name="connsiteY5" fmla="*/ 1060344 h 1274661"/>
                <a:gd name="connsiteX6" fmla="*/ 173731 w 398584"/>
                <a:gd name="connsiteY6" fmla="*/ 764011 h 1274661"/>
                <a:gd name="connsiteX7" fmla="*/ 315548 w 398584"/>
                <a:gd name="connsiteY7" fmla="*/ 448627 h 1274661"/>
                <a:gd name="connsiteX8" fmla="*/ 326131 w 398584"/>
                <a:gd name="connsiteY8" fmla="*/ 190394 h 1274661"/>
                <a:gd name="connsiteX9" fmla="*/ 328248 w 398584"/>
                <a:gd name="connsiteY9" fmla="*/ 2011 h 1274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8584" h="1274661">
                  <a:moveTo>
                    <a:pt x="328248" y="2011"/>
                  </a:moveTo>
                  <a:cubicBezTo>
                    <a:pt x="340243" y="22472"/>
                    <a:pt x="404801" y="192158"/>
                    <a:pt x="398098" y="313161"/>
                  </a:cubicBezTo>
                  <a:cubicBezTo>
                    <a:pt x="391395" y="434164"/>
                    <a:pt x="330364" y="613727"/>
                    <a:pt x="288031" y="728027"/>
                  </a:cubicBezTo>
                  <a:cubicBezTo>
                    <a:pt x="245698" y="842327"/>
                    <a:pt x="192076" y="907944"/>
                    <a:pt x="144098" y="998961"/>
                  </a:cubicBezTo>
                  <a:cubicBezTo>
                    <a:pt x="96120" y="1089978"/>
                    <a:pt x="4751" y="1263897"/>
                    <a:pt x="165" y="1274127"/>
                  </a:cubicBezTo>
                  <a:cubicBezTo>
                    <a:pt x="-4421" y="1284357"/>
                    <a:pt x="87653" y="1145363"/>
                    <a:pt x="116581" y="1060344"/>
                  </a:cubicBezTo>
                  <a:cubicBezTo>
                    <a:pt x="145509" y="975325"/>
                    <a:pt x="140570" y="865964"/>
                    <a:pt x="173731" y="764011"/>
                  </a:cubicBezTo>
                  <a:cubicBezTo>
                    <a:pt x="206892" y="662058"/>
                    <a:pt x="290148" y="544230"/>
                    <a:pt x="315548" y="448627"/>
                  </a:cubicBezTo>
                  <a:cubicBezTo>
                    <a:pt x="340948" y="353024"/>
                    <a:pt x="324367" y="258480"/>
                    <a:pt x="326131" y="190394"/>
                  </a:cubicBezTo>
                  <a:cubicBezTo>
                    <a:pt x="327895" y="122308"/>
                    <a:pt x="316253" y="-18450"/>
                    <a:pt x="328248" y="20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4DA52F65-A9AC-4546-8E1C-4E4419428903}"/>
                </a:ext>
              </a:extLst>
            </p:cNvPr>
            <p:cNvSpPr/>
            <p:nvPr/>
          </p:nvSpPr>
          <p:spPr>
            <a:xfrm>
              <a:off x="3187133" y="5365390"/>
              <a:ext cx="132631" cy="823288"/>
            </a:xfrm>
            <a:custGeom>
              <a:avLst/>
              <a:gdLst>
                <a:gd name="connsiteX0" fmla="*/ 104283 w 132631"/>
                <a:gd name="connsiteY0" fmla="*/ 8827 h 823288"/>
                <a:gd name="connsiteX1" fmla="*/ 131800 w 132631"/>
                <a:gd name="connsiteY1" fmla="*/ 389827 h 823288"/>
                <a:gd name="connsiteX2" fmla="*/ 68300 w 132631"/>
                <a:gd name="connsiteY2" fmla="*/ 633243 h 823288"/>
                <a:gd name="connsiteX3" fmla="*/ 566 w 132631"/>
                <a:gd name="connsiteY3" fmla="*/ 813160 h 823288"/>
                <a:gd name="connsiteX4" fmla="*/ 38666 w 132631"/>
                <a:gd name="connsiteY4" fmla="*/ 794110 h 823288"/>
                <a:gd name="connsiteX5" fmla="*/ 87350 w 132631"/>
                <a:gd name="connsiteY5" fmla="*/ 739077 h 823288"/>
                <a:gd name="connsiteX6" fmla="*/ 72533 w 132631"/>
                <a:gd name="connsiteY6" fmla="*/ 607843 h 823288"/>
                <a:gd name="connsiteX7" fmla="*/ 116983 w 132631"/>
                <a:gd name="connsiteY7" fmla="*/ 370777 h 823288"/>
                <a:gd name="connsiteX8" fmla="*/ 100050 w 132631"/>
                <a:gd name="connsiteY8" fmla="*/ 137943 h 823288"/>
                <a:gd name="connsiteX9" fmla="*/ 104283 w 132631"/>
                <a:gd name="connsiteY9" fmla="*/ 8827 h 823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2631" h="823288">
                  <a:moveTo>
                    <a:pt x="104283" y="8827"/>
                  </a:moveTo>
                  <a:cubicBezTo>
                    <a:pt x="109575" y="50808"/>
                    <a:pt x="137797" y="285758"/>
                    <a:pt x="131800" y="389827"/>
                  </a:cubicBezTo>
                  <a:cubicBezTo>
                    <a:pt x="125803" y="493896"/>
                    <a:pt x="90172" y="562688"/>
                    <a:pt x="68300" y="633243"/>
                  </a:cubicBezTo>
                  <a:cubicBezTo>
                    <a:pt x="46428" y="703798"/>
                    <a:pt x="5505" y="786349"/>
                    <a:pt x="566" y="813160"/>
                  </a:cubicBezTo>
                  <a:cubicBezTo>
                    <a:pt x="-4373" y="839971"/>
                    <a:pt x="24202" y="806457"/>
                    <a:pt x="38666" y="794110"/>
                  </a:cubicBezTo>
                  <a:cubicBezTo>
                    <a:pt x="53130" y="781763"/>
                    <a:pt x="81705" y="770122"/>
                    <a:pt x="87350" y="739077"/>
                  </a:cubicBezTo>
                  <a:cubicBezTo>
                    <a:pt x="92994" y="708033"/>
                    <a:pt x="67594" y="669226"/>
                    <a:pt x="72533" y="607843"/>
                  </a:cubicBezTo>
                  <a:cubicBezTo>
                    <a:pt x="77472" y="546460"/>
                    <a:pt x="112397" y="449094"/>
                    <a:pt x="116983" y="370777"/>
                  </a:cubicBezTo>
                  <a:cubicBezTo>
                    <a:pt x="121569" y="292460"/>
                    <a:pt x="102872" y="190507"/>
                    <a:pt x="100050" y="137943"/>
                  </a:cubicBezTo>
                  <a:cubicBezTo>
                    <a:pt x="97228" y="85379"/>
                    <a:pt x="98991" y="-33154"/>
                    <a:pt x="104283" y="88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E6790E16-ABE5-4148-A88C-D3A9136A7D2F}"/>
                </a:ext>
              </a:extLst>
            </p:cNvPr>
            <p:cNvSpPr/>
            <p:nvPr/>
          </p:nvSpPr>
          <p:spPr>
            <a:xfrm>
              <a:off x="2895060" y="6069717"/>
              <a:ext cx="411724" cy="836070"/>
            </a:xfrm>
            <a:custGeom>
              <a:avLst/>
              <a:gdLst>
                <a:gd name="connsiteX0" fmla="*/ 373073 w 411724"/>
                <a:gd name="connsiteY0" fmla="*/ 72850 h 836070"/>
                <a:gd name="connsiteX1" fmla="*/ 55573 w 411724"/>
                <a:gd name="connsiteY1" fmla="*/ 610483 h 836070"/>
                <a:gd name="connsiteX2" fmla="*/ 13239 w 411724"/>
                <a:gd name="connsiteY2" fmla="*/ 834850 h 836070"/>
                <a:gd name="connsiteX3" fmla="*/ 21706 w 411724"/>
                <a:gd name="connsiteY3" fmla="*/ 682450 h 836070"/>
                <a:gd name="connsiteX4" fmla="*/ 250306 w 411724"/>
                <a:gd name="connsiteY4" fmla="*/ 318383 h 836070"/>
                <a:gd name="connsiteX5" fmla="*/ 394239 w 411724"/>
                <a:gd name="connsiteY5" fmla="*/ 26283 h 836070"/>
                <a:gd name="connsiteX6" fmla="*/ 373073 w 411724"/>
                <a:gd name="connsiteY6" fmla="*/ 72850 h 83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724" h="836070">
                  <a:moveTo>
                    <a:pt x="373073" y="72850"/>
                  </a:moveTo>
                  <a:cubicBezTo>
                    <a:pt x="316629" y="170217"/>
                    <a:pt x="115545" y="483483"/>
                    <a:pt x="55573" y="610483"/>
                  </a:cubicBezTo>
                  <a:cubicBezTo>
                    <a:pt x="-4399" y="737483"/>
                    <a:pt x="18883" y="822856"/>
                    <a:pt x="13239" y="834850"/>
                  </a:cubicBezTo>
                  <a:cubicBezTo>
                    <a:pt x="7594" y="846845"/>
                    <a:pt x="-17805" y="768528"/>
                    <a:pt x="21706" y="682450"/>
                  </a:cubicBezTo>
                  <a:cubicBezTo>
                    <a:pt x="61217" y="596372"/>
                    <a:pt x="188217" y="427744"/>
                    <a:pt x="250306" y="318383"/>
                  </a:cubicBezTo>
                  <a:cubicBezTo>
                    <a:pt x="312395" y="209022"/>
                    <a:pt x="375895" y="59444"/>
                    <a:pt x="394239" y="26283"/>
                  </a:cubicBezTo>
                  <a:cubicBezTo>
                    <a:pt x="412584" y="-6878"/>
                    <a:pt x="429517" y="-24517"/>
                    <a:pt x="373073" y="728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EBED13AD-DD37-4849-B9FD-6F51E6B33FD0}"/>
                </a:ext>
              </a:extLst>
            </p:cNvPr>
            <p:cNvSpPr/>
            <p:nvPr/>
          </p:nvSpPr>
          <p:spPr>
            <a:xfrm>
              <a:off x="3321179" y="4710224"/>
              <a:ext cx="180059" cy="915880"/>
            </a:xfrm>
            <a:custGeom>
              <a:avLst/>
              <a:gdLst>
                <a:gd name="connsiteX0" fmla="*/ 179787 w 180059"/>
                <a:gd name="connsiteY0" fmla="*/ 5709 h 915880"/>
                <a:gd name="connsiteX1" fmla="*/ 90887 w 180059"/>
                <a:gd name="connsiteY1" fmla="*/ 666109 h 915880"/>
                <a:gd name="connsiteX2" fmla="*/ 116287 w 180059"/>
                <a:gd name="connsiteY2" fmla="*/ 793109 h 915880"/>
                <a:gd name="connsiteX3" fmla="*/ 1987 w 180059"/>
                <a:gd name="connsiteY3" fmla="*/ 915876 h 915880"/>
                <a:gd name="connsiteX4" fmla="*/ 44320 w 180059"/>
                <a:gd name="connsiteY4" fmla="*/ 788876 h 915880"/>
                <a:gd name="connsiteX5" fmla="*/ 52787 w 180059"/>
                <a:gd name="connsiteY5" fmla="*/ 501009 h 915880"/>
                <a:gd name="connsiteX6" fmla="*/ 57020 w 180059"/>
                <a:gd name="connsiteY6" fmla="*/ 352843 h 915880"/>
                <a:gd name="connsiteX7" fmla="*/ 179787 w 180059"/>
                <a:gd name="connsiteY7" fmla="*/ 5709 h 91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059" h="915880">
                  <a:moveTo>
                    <a:pt x="179787" y="5709"/>
                  </a:moveTo>
                  <a:cubicBezTo>
                    <a:pt x="185432" y="57920"/>
                    <a:pt x="101470" y="534876"/>
                    <a:pt x="90887" y="666109"/>
                  </a:cubicBezTo>
                  <a:cubicBezTo>
                    <a:pt x="80304" y="797342"/>
                    <a:pt x="131104" y="751481"/>
                    <a:pt x="116287" y="793109"/>
                  </a:cubicBezTo>
                  <a:cubicBezTo>
                    <a:pt x="101470" y="834737"/>
                    <a:pt x="13981" y="916581"/>
                    <a:pt x="1987" y="915876"/>
                  </a:cubicBezTo>
                  <a:cubicBezTo>
                    <a:pt x="-10007" y="915171"/>
                    <a:pt x="35853" y="858020"/>
                    <a:pt x="44320" y="788876"/>
                  </a:cubicBezTo>
                  <a:cubicBezTo>
                    <a:pt x="52787" y="719732"/>
                    <a:pt x="50670" y="573681"/>
                    <a:pt x="52787" y="501009"/>
                  </a:cubicBezTo>
                  <a:cubicBezTo>
                    <a:pt x="54904" y="428337"/>
                    <a:pt x="30915" y="431160"/>
                    <a:pt x="57020" y="352843"/>
                  </a:cubicBezTo>
                  <a:cubicBezTo>
                    <a:pt x="83125" y="274526"/>
                    <a:pt x="174142" y="-46502"/>
                    <a:pt x="179787" y="57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4A1CA5F3-3CF2-441C-BC87-2EF300494BCE}"/>
                </a:ext>
              </a:extLst>
            </p:cNvPr>
            <p:cNvSpPr/>
            <p:nvPr/>
          </p:nvSpPr>
          <p:spPr>
            <a:xfrm>
              <a:off x="3669061" y="5870240"/>
              <a:ext cx="481837" cy="993456"/>
            </a:xfrm>
            <a:custGeom>
              <a:avLst/>
              <a:gdLst>
                <a:gd name="connsiteX0" fmla="*/ 136705 w 481837"/>
                <a:gd name="connsiteY0" fmla="*/ 9860 h 993456"/>
                <a:gd name="connsiteX1" fmla="*/ 390705 w 481837"/>
                <a:gd name="connsiteY1" fmla="*/ 272327 h 993456"/>
                <a:gd name="connsiteX2" fmla="*/ 454205 w 481837"/>
                <a:gd name="connsiteY2" fmla="*/ 534793 h 993456"/>
                <a:gd name="connsiteX3" fmla="*/ 466905 w 481837"/>
                <a:gd name="connsiteY3" fmla="*/ 949660 h 993456"/>
                <a:gd name="connsiteX4" fmla="*/ 246772 w 481837"/>
                <a:gd name="connsiteY4" fmla="*/ 983527 h 993456"/>
                <a:gd name="connsiteX5" fmla="*/ 5472 w 481837"/>
                <a:gd name="connsiteY5" fmla="*/ 970827 h 993456"/>
                <a:gd name="connsiteX6" fmla="*/ 77438 w 481837"/>
                <a:gd name="connsiteY6" fmla="*/ 759160 h 993456"/>
                <a:gd name="connsiteX7" fmla="*/ 68972 w 481837"/>
                <a:gd name="connsiteY7" fmla="*/ 636393 h 993456"/>
                <a:gd name="connsiteX8" fmla="*/ 136705 w 481837"/>
                <a:gd name="connsiteY8" fmla="*/ 9860 h 99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1837" h="993456">
                  <a:moveTo>
                    <a:pt x="136705" y="9860"/>
                  </a:moveTo>
                  <a:cubicBezTo>
                    <a:pt x="190327" y="-50818"/>
                    <a:pt x="337788" y="184838"/>
                    <a:pt x="390705" y="272327"/>
                  </a:cubicBezTo>
                  <a:cubicBezTo>
                    <a:pt x="443622" y="359816"/>
                    <a:pt x="441505" y="421904"/>
                    <a:pt x="454205" y="534793"/>
                  </a:cubicBezTo>
                  <a:cubicBezTo>
                    <a:pt x="466905" y="647682"/>
                    <a:pt x="501477" y="874871"/>
                    <a:pt x="466905" y="949660"/>
                  </a:cubicBezTo>
                  <a:cubicBezTo>
                    <a:pt x="432333" y="1024449"/>
                    <a:pt x="323678" y="979999"/>
                    <a:pt x="246772" y="983527"/>
                  </a:cubicBezTo>
                  <a:cubicBezTo>
                    <a:pt x="169867" y="987055"/>
                    <a:pt x="33694" y="1008222"/>
                    <a:pt x="5472" y="970827"/>
                  </a:cubicBezTo>
                  <a:cubicBezTo>
                    <a:pt x="-22750" y="933433"/>
                    <a:pt x="66855" y="814899"/>
                    <a:pt x="77438" y="759160"/>
                  </a:cubicBezTo>
                  <a:cubicBezTo>
                    <a:pt x="88021" y="703421"/>
                    <a:pt x="58389" y="757043"/>
                    <a:pt x="68972" y="636393"/>
                  </a:cubicBezTo>
                  <a:cubicBezTo>
                    <a:pt x="79555" y="515743"/>
                    <a:pt x="83083" y="70538"/>
                    <a:pt x="136705" y="98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10095D19-1D90-424E-8278-DCA66DE418A6}"/>
                </a:ext>
              </a:extLst>
            </p:cNvPr>
            <p:cNvSpPr/>
            <p:nvPr/>
          </p:nvSpPr>
          <p:spPr>
            <a:xfrm>
              <a:off x="3669657" y="5918043"/>
              <a:ext cx="141240" cy="843608"/>
            </a:xfrm>
            <a:custGeom>
              <a:avLst/>
              <a:gdLst>
                <a:gd name="connsiteX0" fmla="*/ 117059 w 141240"/>
                <a:gd name="connsiteY0" fmla="*/ 157 h 843608"/>
                <a:gd name="connsiteX1" fmla="*/ 66259 w 141240"/>
                <a:gd name="connsiteY1" fmla="*/ 410790 h 843608"/>
                <a:gd name="connsiteX2" fmla="*/ 140342 w 141240"/>
                <a:gd name="connsiteY2" fmla="*/ 662674 h 843608"/>
                <a:gd name="connsiteX3" fmla="*/ 4876 w 141240"/>
                <a:gd name="connsiteY3" fmla="*/ 838357 h 843608"/>
                <a:gd name="connsiteX4" fmla="*/ 38742 w 141240"/>
                <a:gd name="connsiteY4" fmla="*/ 459474 h 843608"/>
                <a:gd name="connsiteX5" fmla="*/ 117059 w 141240"/>
                <a:gd name="connsiteY5" fmla="*/ 157 h 84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240" h="843608">
                  <a:moveTo>
                    <a:pt x="117059" y="157"/>
                  </a:moveTo>
                  <a:cubicBezTo>
                    <a:pt x="121645" y="-7957"/>
                    <a:pt x="62379" y="300371"/>
                    <a:pt x="66259" y="410790"/>
                  </a:cubicBezTo>
                  <a:cubicBezTo>
                    <a:pt x="70139" y="521209"/>
                    <a:pt x="150572" y="591413"/>
                    <a:pt x="140342" y="662674"/>
                  </a:cubicBezTo>
                  <a:cubicBezTo>
                    <a:pt x="130112" y="733935"/>
                    <a:pt x="21809" y="872224"/>
                    <a:pt x="4876" y="838357"/>
                  </a:cubicBezTo>
                  <a:cubicBezTo>
                    <a:pt x="-12057" y="804490"/>
                    <a:pt x="18987" y="592824"/>
                    <a:pt x="38742" y="459474"/>
                  </a:cubicBezTo>
                  <a:cubicBezTo>
                    <a:pt x="58497" y="326124"/>
                    <a:pt x="112473" y="8271"/>
                    <a:pt x="117059" y="1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48A2F291-4D4F-4E96-A914-D17D29D40B43}"/>
                </a:ext>
              </a:extLst>
            </p:cNvPr>
            <p:cNvSpPr/>
            <p:nvPr/>
          </p:nvSpPr>
          <p:spPr>
            <a:xfrm>
              <a:off x="2987737" y="6402954"/>
              <a:ext cx="256583" cy="459712"/>
            </a:xfrm>
            <a:custGeom>
              <a:avLst/>
              <a:gdLst>
                <a:gd name="connsiteX0" fmla="*/ 256054 w 256583"/>
                <a:gd name="connsiteY0" fmla="*/ 5784 h 459712"/>
                <a:gd name="connsiteX1" fmla="*/ 78254 w 256583"/>
                <a:gd name="connsiteY1" fmla="*/ 402659 h 459712"/>
                <a:gd name="connsiteX2" fmla="*/ 467 w 256583"/>
                <a:gd name="connsiteY2" fmla="*/ 443934 h 459712"/>
                <a:gd name="connsiteX3" fmla="*/ 110004 w 256583"/>
                <a:gd name="connsiteY3" fmla="*/ 274071 h 459712"/>
                <a:gd name="connsiteX4" fmla="*/ 132229 w 256583"/>
                <a:gd name="connsiteY4" fmla="*/ 174059 h 459712"/>
                <a:gd name="connsiteX5" fmla="*/ 256054 w 256583"/>
                <a:gd name="connsiteY5" fmla="*/ 5784 h 4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583" h="459712">
                  <a:moveTo>
                    <a:pt x="256054" y="5784"/>
                  </a:moveTo>
                  <a:cubicBezTo>
                    <a:pt x="247058" y="43884"/>
                    <a:pt x="120852" y="329634"/>
                    <a:pt x="78254" y="402659"/>
                  </a:cubicBezTo>
                  <a:cubicBezTo>
                    <a:pt x="35656" y="475684"/>
                    <a:pt x="-4825" y="465365"/>
                    <a:pt x="467" y="443934"/>
                  </a:cubicBezTo>
                  <a:cubicBezTo>
                    <a:pt x="5759" y="422503"/>
                    <a:pt x="88044" y="319050"/>
                    <a:pt x="110004" y="274071"/>
                  </a:cubicBezTo>
                  <a:cubicBezTo>
                    <a:pt x="131964" y="229092"/>
                    <a:pt x="107623" y="219567"/>
                    <a:pt x="132229" y="174059"/>
                  </a:cubicBezTo>
                  <a:cubicBezTo>
                    <a:pt x="156835" y="128551"/>
                    <a:pt x="265050" y="-32316"/>
                    <a:pt x="256054" y="57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1D99189B-BE28-4D07-9679-996AFBFF9E3F}"/>
                </a:ext>
              </a:extLst>
            </p:cNvPr>
            <p:cNvSpPr/>
            <p:nvPr/>
          </p:nvSpPr>
          <p:spPr>
            <a:xfrm>
              <a:off x="3151031" y="5992835"/>
              <a:ext cx="385437" cy="893519"/>
            </a:xfrm>
            <a:custGeom>
              <a:avLst/>
              <a:gdLst>
                <a:gd name="connsiteX0" fmla="*/ 372160 w 385437"/>
                <a:gd name="connsiteY0" fmla="*/ 31728 h 893519"/>
                <a:gd name="connsiteX1" fmla="*/ 356285 w 385437"/>
                <a:gd name="connsiteY1" fmla="*/ 96815 h 893519"/>
                <a:gd name="connsiteX2" fmla="*/ 186423 w 385437"/>
                <a:gd name="connsiteY2" fmla="*/ 666728 h 893519"/>
                <a:gd name="connsiteX3" fmla="*/ 57835 w 385437"/>
                <a:gd name="connsiteY3" fmla="*/ 879453 h 893519"/>
                <a:gd name="connsiteX4" fmla="*/ 7035 w 385437"/>
                <a:gd name="connsiteY4" fmla="*/ 849290 h 893519"/>
                <a:gd name="connsiteX5" fmla="*/ 205473 w 385437"/>
                <a:gd name="connsiteY5" fmla="*/ 654028 h 893519"/>
                <a:gd name="connsiteX6" fmla="*/ 218173 w 385437"/>
                <a:gd name="connsiteY6" fmla="*/ 430190 h 893519"/>
                <a:gd name="connsiteX7" fmla="*/ 372160 w 385437"/>
                <a:gd name="connsiteY7" fmla="*/ 31728 h 89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437" h="893519">
                  <a:moveTo>
                    <a:pt x="372160" y="31728"/>
                  </a:moveTo>
                  <a:cubicBezTo>
                    <a:pt x="395179" y="-23835"/>
                    <a:pt x="387241" y="-9018"/>
                    <a:pt x="356285" y="96815"/>
                  </a:cubicBezTo>
                  <a:cubicBezTo>
                    <a:pt x="325329" y="202648"/>
                    <a:pt x="236165" y="536288"/>
                    <a:pt x="186423" y="666728"/>
                  </a:cubicBezTo>
                  <a:cubicBezTo>
                    <a:pt x="136681" y="797168"/>
                    <a:pt x="87733" y="849026"/>
                    <a:pt x="57835" y="879453"/>
                  </a:cubicBezTo>
                  <a:cubicBezTo>
                    <a:pt x="27937" y="909880"/>
                    <a:pt x="-17571" y="886861"/>
                    <a:pt x="7035" y="849290"/>
                  </a:cubicBezTo>
                  <a:cubicBezTo>
                    <a:pt x="31641" y="811719"/>
                    <a:pt x="170283" y="723878"/>
                    <a:pt x="205473" y="654028"/>
                  </a:cubicBezTo>
                  <a:cubicBezTo>
                    <a:pt x="240663" y="584178"/>
                    <a:pt x="188540" y="534171"/>
                    <a:pt x="218173" y="430190"/>
                  </a:cubicBezTo>
                  <a:cubicBezTo>
                    <a:pt x="247806" y="326209"/>
                    <a:pt x="349141" y="87291"/>
                    <a:pt x="372160" y="317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: 図形 1151">
              <a:extLst>
                <a:ext uri="{FF2B5EF4-FFF2-40B4-BE49-F238E27FC236}">
                  <a16:creationId xmlns:a16="http://schemas.microsoft.com/office/drawing/2014/main" id="{18C1D3DA-4985-4E0E-839C-F9BDA9DF1837}"/>
                </a:ext>
              </a:extLst>
            </p:cNvPr>
            <p:cNvSpPr/>
            <p:nvPr/>
          </p:nvSpPr>
          <p:spPr>
            <a:xfrm>
              <a:off x="3389792" y="5134268"/>
              <a:ext cx="363759" cy="1747895"/>
            </a:xfrm>
            <a:custGeom>
              <a:avLst/>
              <a:gdLst>
                <a:gd name="connsiteX0" fmla="*/ 349299 w 363759"/>
                <a:gd name="connsiteY0" fmla="*/ 34632 h 1747895"/>
                <a:gd name="connsiteX1" fmla="*/ 349299 w 363759"/>
                <a:gd name="connsiteY1" fmla="*/ 88607 h 1747895"/>
                <a:gd name="connsiteX2" fmla="*/ 342949 w 363759"/>
                <a:gd name="connsiteY2" fmla="*/ 780757 h 1747895"/>
                <a:gd name="connsiteX3" fmla="*/ 88949 w 363759"/>
                <a:gd name="connsiteY3" fmla="*/ 1584032 h 1747895"/>
                <a:gd name="connsiteX4" fmla="*/ 3224 w 363759"/>
                <a:gd name="connsiteY4" fmla="*/ 1733257 h 1747895"/>
                <a:gd name="connsiteX5" fmla="*/ 184199 w 363759"/>
                <a:gd name="connsiteY5" fmla="*/ 1361782 h 1747895"/>
                <a:gd name="connsiteX6" fmla="*/ 333424 w 363759"/>
                <a:gd name="connsiteY6" fmla="*/ 723607 h 1747895"/>
                <a:gd name="connsiteX7" fmla="*/ 355649 w 363759"/>
                <a:gd name="connsiteY7" fmla="*/ 323557 h 1747895"/>
                <a:gd name="connsiteX8" fmla="*/ 349299 w 363759"/>
                <a:gd name="connsiteY8" fmla="*/ 34632 h 174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759" h="1747895">
                  <a:moveTo>
                    <a:pt x="349299" y="34632"/>
                  </a:moveTo>
                  <a:cubicBezTo>
                    <a:pt x="348241" y="-4526"/>
                    <a:pt x="350357" y="-35747"/>
                    <a:pt x="349299" y="88607"/>
                  </a:cubicBezTo>
                  <a:cubicBezTo>
                    <a:pt x="348241" y="212961"/>
                    <a:pt x="386341" y="531520"/>
                    <a:pt x="342949" y="780757"/>
                  </a:cubicBezTo>
                  <a:cubicBezTo>
                    <a:pt x="299557" y="1029994"/>
                    <a:pt x="145570" y="1425282"/>
                    <a:pt x="88949" y="1584032"/>
                  </a:cubicBezTo>
                  <a:cubicBezTo>
                    <a:pt x="32328" y="1742782"/>
                    <a:pt x="-12651" y="1770299"/>
                    <a:pt x="3224" y="1733257"/>
                  </a:cubicBezTo>
                  <a:cubicBezTo>
                    <a:pt x="19099" y="1696215"/>
                    <a:pt x="129166" y="1530057"/>
                    <a:pt x="184199" y="1361782"/>
                  </a:cubicBezTo>
                  <a:cubicBezTo>
                    <a:pt x="239232" y="1193507"/>
                    <a:pt x="304849" y="896645"/>
                    <a:pt x="333424" y="723607"/>
                  </a:cubicBezTo>
                  <a:cubicBezTo>
                    <a:pt x="361999" y="550570"/>
                    <a:pt x="353003" y="441561"/>
                    <a:pt x="355649" y="323557"/>
                  </a:cubicBezTo>
                  <a:cubicBezTo>
                    <a:pt x="358295" y="205553"/>
                    <a:pt x="350357" y="73790"/>
                    <a:pt x="349299" y="346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: 図形 1152">
              <a:extLst>
                <a:ext uri="{FF2B5EF4-FFF2-40B4-BE49-F238E27FC236}">
                  <a16:creationId xmlns:a16="http://schemas.microsoft.com/office/drawing/2014/main" id="{3F38D013-C948-4198-9BED-20939BBE560B}"/>
                </a:ext>
              </a:extLst>
            </p:cNvPr>
            <p:cNvSpPr/>
            <p:nvPr/>
          </p:nvSpPr>
          <p:spPr>
            <a:xfrm>
              <a:off x="3418253" y="5155628"/>
              <a:ext cx="321309" cy="1460283"/>
            </a:xfrm>
            <a:custGeom>
              <a:avLst/>
              <a:gdLst>
                <a:gd name="connsiteX0" fmla="*/ 289088 w 321309"/>
                <a:gd name="connsiteY0" fmla="*/ 29147 h 1460283"/>
                <a:gd name="connsiteX1" fmla="*/ 298613 w 321309"/>
                <a:gd name="connsiteY1" fmla="*/ 83122 h 1460283"/>
                <a:gd name="connsiteX2" fmla="*/ 282738 w 321309"/>
                <a:gd name="connsiteY2" fmla="*/ 708597 h 1460283"/>
                <a:gd name="connsiteX3" fmla="*/ 143038 w 321309"/>
                <a:gd name="connsiteY3" fmla="*/ 1168972 h 1460283"/>
                <a:gd name="connsiteX4" fmla="*/ 163 w 321309"/>
                <a:gd name="connsiteY4" fmla="*/ 1454722 h 1460283"/>
                <a:gd name="connsiteX5" fmla="*/ 171613 w 321309"/>
                <a:gd name="connsiteY5" fmla="*/ 1321372 h 1460283"/>
                <a:gd name="connsiteX6" fmla="*/ 273213 w 321309"/>
                <a:gd name="connsiteY6" fmla="*/ 889572 h 1460283"/>
                <a:gd name="connsiteX7" fmla="*/ 285913 w 321309"/>
                <a:gd name="connsiteY7" fmla="*/ 505397 h 1460283"/>
                <a:gd name="connsiteX8" fmla="*/ 320838 w 321309"/>
                <a:gd name="connsiteY8" fmla="*/ 292672 h 1460283"/>
                <a:gd name="connsiteX9" fmla="*/ 289088 w 321309"/>
                <a:gd name="connsiteY9" fmla="*/ 29147 h 146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1309" h="1460283">
                  <a:moveTo>
                    <a:pt x="289088" y="29147"/>
                  </a:moveTo>
                  <a:cubicBezTo>
                    <a:pt x="285384" y="-5778"/>
                    <a:pt x="299671" y="-30120"/>
                    <a:pt x="298613" y="83122"/>
                  </a:cubicBezTo>
                  <a:cubicBezTo>
                    <a:pt x="297555" y="196364"/>
                    <a:pt x="308667" y="527622"/>
                    <a:pt x="282738" y="708597"/>
                  </a:cubicBezTo>
                  <a:cubicBezTo>
                    <a:pt x="256809" y="889572"/>
                    <a:pt x="190134" y="1044618"/>
                    <a:pt x="143038" y="1168972"/>
                  </a:cubicBezTo>
                  <a:cubicBezTo>
                    <a:pt x="95942" y="1293326"/>
                    <a:pt x="-4599" y="1429322"/>
                    <a:pt x="163" y="1454722"/>
                  </a:cubicBezTo>
                  <a:cubicBezTo>
                    <a:pt x="4925" y="1480122"/>
                    <a:pt x="126105" y="1415564"/>
                    <a:pt x="171613" y="1321372"/>
                  </a:cubicBezTo>
                  <a:cubicBezTo>
                    <a:pt x="217121" y="1227180"/>
                    <a:pt x="254163" y="1025568"/>
                    <a:pt x="273213" y="889572"/>
                  </a:cubicBezTo>
                  <a:cubicBezTo>
                    <a:pt x="292263" y="753576"/>
                    <a:pt x="277975" y="604880"/>
                    <a:pt x="285913" y="505397"/>
                  </a:cubicBezTo>
                  <a:cubicBezTo>
                    <a:pt x="293851" y="405914"/>
                    <a:pt x="316076" y="373105"/>
                    <a:pt x="320838" y="292672"/>
                  </a:cubicBezTo>
                  <a:cubicBezTo>
                    <a:pt x="325600" y="212239"/>
                    <a:pt x="292792" y="64072"/>
                    <a:pt x="289088" y="291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: 図形 1153">
              <a:extLst>
                <a:ext uri="{FF2B5EF4-FFF2-40B4-BE49-F238E27FC236}">
                  <a16:creationId xmlns:a16="http://schemas.microsoft.com/office/drawing/2014/main" id="{872A39E6-15FA-45C2-8BF2-28D25B823AD0}"/>
                </a:ext>
              </a:extLst>
            </p:cNvPr>
            <p:cNvSpPr/>
            <p:nvPr/>
          </p:nvSpPr>
          <p:spPr>
            <a:xfrm>
              <a:off x="6007518" y="2023388"/>
              <a:ext cx="144700" cy="200625"/>
            </a:xfrm>
            <a:custGeom>
              <a:avLst/>
              <a:gdLst>
                <a:gd name="connsiteX0" fmla="*/ 111 w 144700"/>
                <a:gd name="connsiteY0" fmla="*/ 2262 h 200625"/>
                <a:gd name="connsiteX1" fmla="*/ 85836 w 144700"/>
                <a:gd name="connsiteY1" fmla="*/ 27662 h 200625"/>
                <a:gd name="connsiteX2" fmla="*/ 79486 w 144700"/>
                <a:gd name="connsiteY2" fmla="*/ 97512 h 200625"/>
                <a:gd name="connsiteX3" fmla="*/ 144573 w 144700"/>
                <a:gd name="connsiteY3" fmla="*/ 199112 h 200625"/>
                <a:gd name="connsiteX4" fmla="*/ 95361 w 144700"/>
                <a:gd name="connsiteY4" fmla="*/ 153075 h 200625"/>
                <a:gd name="connsiteX5" fmla="*/ 68373 w 144700"/>
                <a:gd name="connsiteY5" fmla="*/ 80050 h 200625"/>
                <a:gd name="connsiteX6" fmla="*/ 111 w 144700"/>
                <a:gd name="connsiteY6" fmla="*/ 2262 h 20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700" h="200625">
                  <a:moveTo>
                    <a:pt x="111" y="2262"/>
                  </a:moveTo>
                  <a:cubicBezTo>
                    <a:pt x="3022" y="-6469"/>
                    <a:pt x="72607" y="11787"/>
                    <a:pt x="85836" y="27662"/>
                  </a:cubicBezTo>
                  <a:cubicBezTo>
                    <a:pt x="99065" y="43537"/>
                    <a:pt x="69697" y="68937"/>
                    <a:pt x="79486" y="97512"/>
                  </a:cubicBezTo>
                  <a:cubicBezTo>
                    <a:pt x="89275" y="126087"/>
                    <a:pt x="141927" y="189852"/>
                    <a:pt x="144573" y="199112"/>
                  </a:cubicBezTo>
                  <a:cubicBezTo>
                    <a:pt x="147219" y="208373"/>
                    <a:pt x="108061" y="172919"/>
                    <a:pt x="95361" y="153075"/>
                  </a:cubicBezTo>
                  <a:cubicBezTo>
                    <a:pt x="82661" y="133231"/>
                    <a:pt x="84777" y="98042"/>
                    <a:pt x="68373" y="80050"/>
                  </a:cubicBezTo>
                  <a:cubicBezTo>
                    <a:pt x="51969" y="62058"/>
                    <a:pt x="-2800" y="10993"/>
                    <a:pt x="111" y="22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: 図形 1154">
              <a:extLst>
                <a:ext uri="{FF2B5EF4-FFF2-40B4-BE49-F238E27FC236}">
                  <a16:creationId xmlns:a16="http://schemas.microsoft.com/office/drawing/2014/main" id="{4C576101-859B-4E24-BCDD-C52D6552EF59}"/>
                </a:ext>
              </a:extLst>
            </p:cNvPr>
            <p:cNvSpPr/>
            <p:nvPr/>
          </p:nvSpPr>
          <p:spPr>
            <a:xfrm>
              <a:off x="5210474" y="2097850"/>
              <a:ext cx="916242" cy="301369"/>
            </a:xfrm>
            <a:custGeom>
              <a:avLst/>
              <a:gdLst>
                <a:gd name="connsiteX0" fmla="*/ 889230 w 916242"/>
                <a:gd name="connsiteY0" fmla="*/ 126238 h 301369"/>
                <a:gd name="connsiteX1" fmla="*/ 792392 w 916242"/>
                <a:gd name="connsiteY1" fmla="*/ 192913 h 301369"/>
                <a:gd name="connsiteX2" fmla="*/ 574905 w 916242"/>
                <a:gd name="connsiteY2" fmla="*/ 238950 h 301369"/>
                <a:gd name="connsiteX3" fmla="*/ 400280 w 916242"/>
                <a:gd name="connsiteY3" fmla="*/ 173863 h 301369"/>
                <a:gd name="connsiteX4" fmla="*/ 290742 w 916242"/>
                <a:gd name="connsiteY4" fmla="*/ 2413 h 301369"/>
                <a:gd name="connsiteX5" fmla="*/ 268517 w 916242"/>
                <a:gd name="connsiteY5" fmla="*/ 77025 h 301369"/>
                <a:gd name="connsiteX6" fmla="*/ 162155 w 916242"/>
                <a:gd name="connsiteY6" fmla="*/ 131000 h 301369"/>
                <a:gd name="connsiteX7" fmla="*/ 49442 w 916242"/>
                <a:gd name="connsiteY7" fmla="*/ 113538 h 301369"/>
                <a:gd name="connsiteX8" fmla="*/ 230 w 916242"/>
                <a:gd name="connsiteY8" fmla="*/ 280225 h 301369"/>
                <a:gd name="connsiteX9" fmla="*/ 66905 w 916242"/>
                <a:gd name="connsiteY9" fmla="*/ 138938 h 301369"/>
                <a:gd name="connsiteX10" fmla="*/ 257405 w 916242"/>
                <a:gd name="connsiteY10" fmla="*/ 105600 h 301369"/>
                <a:gd name="connsiteX11" fmla="*/ 279630 w 916242"/>
                <a:gd name="connsiteY11" fmla="*/ 57975 h 301369"/>
                <a:gd name="connsiteX12" fmla="*/ 303442 w 916242"/>
                <a:gd name="connsiteY12" fmla="*/ 189738 h 301369"/>
                <a:gd name="connsiteX13" fmla="*/ 479655 w 916242"/>
                <a:gd name="connsiteY13" fmla="*/ 294513 h 301369"/>
                <a:gd name="connsiteX14" fmla="*/ 746355 w 916242"/>
                <a:gd name="connsiteY14" fmla="*/ 286575 h 301369"/>
                <a:gd name="connsiteX15" fmla="*/ 833667 w 916242"/>
                <a:gd name="connsiteY15" fmla="*/ 248475 h 301369"/>
                <a:gd name="connsiteX16" fmla="*/ 916217 w 916242"/>
                <a:gd name="connsiteY16" fmla="*/ 238950 h 301369"/>
                <a:gd name="connsiteX17" fmla="*/ 843192 w 916242"/>
                <a:gd name="connsiteY17" fmla="*/ 226250 h 301369"/>
                <a:gd name="connsiteX18" fmla="*/ 898755 w 916242"/>
                <a:gd name="connsiteY18" fmla="*/ 215138 h 301369"/>
                <a:gd name="connsiteX19" fmla="*/ 855892 w 916242"/>
                <a:gd name="connsiteY19" fmla="*/ 177038 h 301369"/>
                <a:gd name="connsiteX20" fmla="*/ 889230 w 916242"/>
                <a:gd name="connsiteY20" fmla="*/ 126238 h 301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6242" h="301369">
                  <a:moveTo>
                    <a:pt x="889230" y="126238"/>
                  </a:moveTo>
                  <a:cubicBezTo>
                    <a:pt x="878647" y="128884"/>
                    <a:pt x="844779" y="174128"/>
                    <a:pt x="792392" y="192913"/>
                  </a:cubicBezTo>
                  <a:cubicBezTo>
                    <a:pt x="740005" y="211698"/>
                    <a:pt x="640257" y="242125"/>
                    <a:pt x="574905" y="238950"/>
                  </a:cubicBezTo>
                  <a:cubicBezTo>
                    <a:pt x="509553" y="235775"/>
                    <a:pt x="447640" y="213286"/>
                    <a:pt x="400280" y="173863"/>
                  </a:cubicBezTo>
                  <a:cubicBezTo>
                    <a:pt x="352919" y="134440"/>
                    <a:pt x="312702" y="18553"/>
                    <a:pt x="290742" y="2413"/>
                  </a:cubicBezTo>
                  <a:cubicBezTo>
                    <a:pt x="268782" y="-13727"/>
                    <a:pt x="289948" y="55594"/>
                    <a:pt x="268517" y="77025"/>
                  </a:cubicBezTo>
                  <a:cubicBezTo>
                    <a:pt x="247086" y="98456"/>
                    <a:pt x="198667" y="124915"/>
                    <a:pt x="162155" y="131000"/>
                  </a:cubicBezTo>
                  <a:cubicBezTo>
                    <a:pt x="125643" y="137085"/>
                    <a:pt x="76429" y="88667"/>
                    <a:pt x="49442" y="113538"/>
                  </a:cubicBezTo>
                  <a:cubicBezTo>
                    <a:pt x="22455" y="138409"/>
                    <a:pt x="-2680" y="275992"/>
                    <a:pt x="230" y="280225"/>
                  </a:cubicBezTo>
                  <a:cubicBezTo>
                    <a:pt x="3140" y="284458"/>
                    <a:pt x="24043" y="168042"/>
                    <a:pt x="66905" y="138938"/>
                  </a:cubicBezTo>
                  <a:cubicBezTo>
                    <a:pt x="109767" y="109834"/>
                    <a:pt x="221951" y="119094"/>
                    <a:pt x="257405" y="105600"/>
                  </a:cubicBezTo>
                  <a:cubicBezTo>
                    <a:pt x="292859" y="92106"/>
                    <a:pt x="271957" y="43952"/>
                    <a:pt x="279630" y="57975"/>
                  </a:cubicBezTo>
                  <a:cubicBezTo>
                    <a:pt x="287303" y="71998"/>
                    <a:pt x="270105" y="150315"/>
                    <a:pt x="303442" y="189738"/>
                  </a:cubicBezTo>
                  <a:cubicBezTo>
                    <a:pt x="336779" y="229161"/>
                    <a:pt x="405836" y="278374"/>
                    <a:pt x="479655" y="294513"/>
                  </a:cubicBezTo>
                  <a:cubicBezTo>
                    <a:pt x="553474" y="310652"/>
                    <a:pt x="687353" y="294248"/>
                    <a:pt x="746355" y="286575"/>
                  </a:cubicBezTo>
                  <a:cubicBezTo>
                    <a:pt x="805357" y="278902"/>
                    <a:pt x="805357" y="256413"/>
                    <a:pt x="833667" y="248475"/>
                  </a:cubicBezTo>
                  <a:cubicBezTo>
                    <a:pt x="861977" y="240538"/>
                    <a:pt x="914630" y="242654"/>
                    <a:pt x="916217" y="238950"/>
                  </a:cubicBezTo>
                  <a:cubicBezTo>
                    <a:pt x="917804" y="235246"/>
                    <a:pt x="846102" y="230219"/>
                    <a:pt x="843192" y="226250"/>
                  </a:cubicBezTo>
                  <a:cubicBezTo>
                    <a:pt x="840282" y="222281"/>
                    <a:pt x="896638" y="223340"/>
                    <a:pt x="898755" y="215138"/>
                  </a:cubicBezTo>
                  <a:cubicBezTo>
                    <a:pt x="900872" y="206936"/>
                    <a:pt x="858009" y="190003"/>
                    <a:pt x="855892" y="177038"/>
                  </a:cubicBezTo>
                  <a:cubicBezTo>
                    <a:pt x="853775" y="164073"/>
                    <a:pt x="899813" y="123592"/>
                    <a:pt x="889230" y="1262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: 図形 1155">
              <a:extLst>
                <a:ext uri="{FF2B5EF4-FFF2-40B4-BE49-F238E27FC236}">
                  <a16:creationId xmlns:a16="http://schemas.microsoft.com/office/drawing/2014/main" id="{91486B3F-4C81-4BFF-9285-F48F3351F1A8}"/>
                </a:ext>
              </a:extLst>
            </p:cNvPr>
            <p:cNvSpPr/>
            <p:nvPr/>
          </p:nvSpPr>
          <p:spPr>
            <a:xfrm>
              <a:off x="5599499" y="2357075"/>
              <a:ext cx="587700" cy="603617"/>
            </a:xfrm>
            <a:custGeom>
              <a:avLst/>
              <a:gdLst>
                <a:gd name="connsiteX0" fmla="*/ 36655 w 587700"/>
                <a:gd name="connsiteY0" fmla="*/ 363 h 603617"/>
                <a:gd name="connsiteX1" fmla="*/ 100155 w 587700"/>
                <a:gd name="connsiteY1" fmla="*/ 40050 h 603617"/>
                <a:gd name="connsiteX2" fmla="*/ 287480 w 587700"/>
                <a:gd name="connsiteY2" fmla="*/ 149588 h 603617"/>
                <a:gd name="connsiteX3" fmla="*/ 308117 w 587700"/>
                <a:gd name="connsiteY3" fmla="*/ 163875 h 603617"/>
                <a:gd name="connsiteX4" fmla="*/ 247792 w 587700"/>
                <a:gd name="connsiteY4" fmla="*/ 265475 h 603617"/>
                <a:gd name="connsiteX5" fmla="*/ 425592 w 587700"/>
                <a:gd name="connsiteY5" fmla="*/ 535350 h 603617"/>
                <a:gd name="connsiteX6" fmla="*/ 587517 w 587700"/>
                <a:gd name="connsiteY6" fmla="*/ 603613 h 603617"/>
                <a:gd name="connsiteX7" fmla="*/ 393842 w 587700"/>
                <a:gd name="connsiteY7" fmla="*/ 533763 h 603617"/>
                <a:gd name="connsiteX8" fmla="*/ 246205 w 587700"/>
                <a:gd name="connsiteY8" fmla="*/ 251188 h 603617"/>
                <a:gd name="connsiteX9" fmla="*/ 173180 w 587700"/>
                <a:gd name="connsiteY9" fmla="*/ 198800 h 603617"/>
                <a:gd name="connsiteX10" fmla="*/ 104917 w 587700"/>
                <a:gd name="connsiteY10" fmla="*/ 170225 h 603617"/>
                <a:gd name="connsiteX11" fmla="*/ 63642 w 587700"/>
                <a:gd name="connsiteY11" fmla="*/ 136888 h 603617"/>
                <a:gd name="connsiteX12" fmla="*/ 142 w 587700"/>
                <a:gd name="connsiteY12" fmla="*/ 59100 h 603617"/>
                <a:gd name="connsiteX13" fmla="*/ 36655 w 587700"/>
                <a:gd name="connsiteY13" fmla="*/ 363 h 60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7700" h="603617">
                  <a:moveTo>
                    <a:pt x="36655" y="363"/>
                  </a:moveTo>
                  <a:cubicBezTo>
                    <a:pt x="53324" y="-2812"/>
                    <a:pt x="58351" y="15179"/>
                    <a:pt x="100155" y="40050"/>
                  </a:cubicBezTo>
                  <a:cubicBezTo>
                    <a:pt x="141959" y="64921"/>
                    <a:pt x="252820" y="128951"/>
                    <a:pt x="287480" y="149588"/>
                  </a:cubicBezTo>
                  <a:cubicBezTo>
                    <a:pt x="322140" y="170226"/>
                    <a:pt x="314732" y="144561"/>
                    <a:pt x="308117" y="163875"/>
                  </a:cubicBezTo>
                  <a:cubicBezTo>
                    <a:pt x="301502" y="183189"/>
                    <a:pt x="228213" y="203563"/>
                    <a:pt x="247792" y="265475"/>
                  </a:cubicBezTo>
                  <a:cubicBezTo>
                    <a:pt x="267371" y="327387"/>
                    <a:pt x="368971" y="478994"/>
                    <a:pt x="425592" y="535350"/>
                  </a:cubicBezTo>
                  <a:cubicBezTo>
                    <a:pt x="482213" y="591706"/>
                    <a:pt x="592809" y="603877"/>
                    <a:pt x="587517" y="603613"/>
                  </a:cubicBezTo>
                  <a:cubicBezTo>
                    <a:pt x="582225" y="603349"/>
                    <a:pt x="450727" y="592500"/>
                    <a:pt x="393842" y="533763"/>
                  </a:cubicBezTo>
                  <a:cubicBezTo>
                    <a:pt x="336957" y="475026"/>
                    <a:pt x="282982" y="307015"/>
                    <a:pt x="246205" y="251188"/>
                  </a:cubicBezTo>
                  <a:cubicBezTo>
                    <a:pt x="209428" y="195361"/>
                    <a:pt x="196728" y="212294"/>
                    <a:pt x="173180" y="198800"/>
                  </a:cubicBezTo>
                  <a:cubicBezTo>
                    <a:pt x="149632" y="185306"/>
                    <a:pt x="123173" y="180544"/>
                    <a:pt x="104917" y="170225"/>
                  </a:cubicBezTo>
                  <a:cubicBezTo>
                    <a:pt x="86661" y="159906"/>
                    <a:pt x="81105" y="155409"/>
                    <a:pt x="63642" y="136888"/>
                  </a:cubicBezTo>
                  <a:cubicBezTo>
                    <a:pt x="46180" y="118367"/>
                    <a:pt x="2259" y="81325"/>
                    <a:pt x="142" y="59100"/>
                  </a:cubicBezTo>
                  <a:cubicBezTo>
                    <a:pt x="-1975" y="36875"/>
                    <a:pt x="19986" y="3538"/>
                    <a:pt x="36655" y="3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: 図形 1156">
              <a:extLst>
                <a:ext uri="{FF2B5EF4-FFF2-40B4-BE49-F238E27FC236}">
                  <a16:creationId xmlns:a16="http://schemas.microsoft.com/office/drawing/2014/main" id="{96033E1F-5714-4006-B55B-A2C54423484C}"/>
                </a:ext>
              </a:extLst>
            </p:cNvPr>
            <p:cNvSpPr/>
            <p:nvPr/>
          </p:nvSpPr>
          <p:spPr>
            <a:xfrm>
              <a:off x="5715721" y="2385972"/>
              <a:ext cx="462592" cy="132019"/>
            </a:xfrm>
            <a:custGeom>
              <a:avLst/>
              <a:gdLst>
                <a:gd name="connsiteX0" fmla="*/ 6158 w 462592"/>
                <a:gd name="connsiteY0" fmla="*/ 41 h 132019"/>
                <a:gd name="connsiteX1" fmla="*/ 255395 w 462592"/>
                <a:gd name="connsiteY1" fmla="*/ 111166 h 132019"/>
                <a:gd name="connsiteX2" fmla="*/ 461770 w 462592"/>
                <a:gd name="connsiteY2" fmla="*/ 112753 h 132019"/>
                <a:gd name="connsiteX3" fmla="*/ 177608 w 462592"/>
                <a:gd name="connsiteY3" fmla="*/ 131803 h 132019"/>
                <a:gd name="connsiteX4" fmla="*/ 83945 w 462592"/>
                <a:gd name="connsiteY4" fmla="*/ 98466 h 132019"/>
                <a:gd name="connsiteX5" fmla="*/ 6158 w 462592"/>
                <a:gd name="connsiteY5" fmla="*/ 41 h 13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92" h="132019">
                  <a:moveTo>
                    <a:pt x="6158" y="41"/>
                  </a:moveTo>
                  <a:cubicBezTo>
                    <a:pt x="34733" y="2158"/>
                    <a:pt x="179460" y="92381"/>
                    <a:pt x="255395" y="111166"/>
                  </a:cubicBezTo>
                  <a:cubicBezTo>
                    <a:pt x="331330" y="129951"/>
                    <a:pt x="474734" y="109314"/>
                    <a:pt x="461770" y="112753"/>
                  </a:cubicBezTo>
                  <a:cubicBezTo>
                    <a:pt x="448806" y="116192"/>
                    <a:pt x="240579" y="134184"/>
                    <a:pt x="177608" y="131803"/>
                  </a:cubicBezTo>
                  <a:cubicBezTo>
                    <a:pt x="114637" y="129422"/>
                    <a:pt x="111726" y="119104"/>
                    <a:pt x="83945" y="98466"/>
                  </a:cubicBezTo>
                  <a:cubicBezTo>
                    <a:pt x="56164" y="77829"/>
                    <a:pt x="-22417" y="-2076"/>
                    <a:pt x="6158" y="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: 図形 1157">
              <a:extLst>
                <a:ext uri="{FF2B5EF4-FFF2-40B4-BE49-F238E27FC236}">
                  <a16:creationId xmlns:a16="http://schemas.microsoft.com/office/drawing/2014/main" id="{8A20B7E5-8971-4770-9A9C-6C8FA725FB25}"/>
                </a:ext>
              </a:extLst>
            </p:cNvPr>
            <p:cNvSpPr/>
            <p:nvPr/>
          </p:nvSpPr>
          <p:spPr>
            <a:xfrm>
              <a:off x="5653083" y="2116274"/>
              <a:ext cx="303959" cy="170652"/>
            </a:xfrm>
            <a:custGeom>
              <a:avLst/>
              <a:gdLst>
                <a:gd name="connsiteX0" fmla="*/ 533 w 303959"/>
                <a:gd name="connsiteY0" fmla="*/ 17326 h 170652"/>
                <a:gd name="connsiteX1" fmla="*/ 38633 w 303959"/>
                <a:gd name="connsiteY1" fmla="*/ 50664 h 170652"/>
                <a:gd name="connsiteX2" fmla="*/ 156108 w 303959"/>
                <a:gd name="connsiteY2" fmla="*/ 107814 h 170652"/>
                <a:gd name="connsiteX3" fmla="*/ 154521 w 303959"/>
                <a:gd name="connsiteY3" fmla="*/ 79239 h 170652"/>
                <a:gd name="connsiteX4" fmla="*/ 140233 w 303959"/>
                <a:gd name="connsiteY4" fmla="*/ 42726 h 170652"/>
                <a:gd name="connsiteX5" fmla="*/ 213258 w 303959"/>
                <a:gd name="connsiteY5" fmla="*/ 1451 h 170652"/>
                <a:gd name="connsiteX6" fmla="*/ 208496 w 303959"/>
                <a:gd name="connsiteY6" fmla="*/ 98289 h 170652"/>
                <a:gd name="connsiteX7" fmla="*/ 303746 w 303959"/>
                <a:gd name="connsiteY7" fmla="*/ 117339 h 170652"/>
                <a:gd name="connsiteX8" fmla="*/ 178333 w 303959"/>
                <a:gd name="connsiteY8" fmla="*/ 169726 h 170652"/>
                <a:gd name="connsiteX9" fmla="*/ 102133 w 303959"/>
                <a:gd name="connsiteY9" fmla="*/ 149089 h 170652"/>
                <a:gd name="connsiteX10" fmla="*/ 98958 w 303959"/>
                <a:gd name="connsiteY10" fmla="*/ 126864 h 170652"/>
                <a:gd name="connsiteX11" fmla="*/ 60858 w 303959"/>
                <a:gd name="connsiteY11" fmla="*/ 110989 h 170652"/>
                <a:gd name="connsiteX12" fmla="*/ 533 w 303959"/>
                <a:gd name="connsiteY12" fmla="*/ 17326 h 17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959" h="170652">
                  <a:moveTo>
                    <a:pt x="533" y="17326"/>
                  </a:moveTo>
                  <a:cubicBezTo>
                    <a:pt x="-3171" y="7272"/>
                    <a:pt x="12704" y="35583"/>
                    <a:pt x="38633" y="50664"/>
                  </a:cubicBezTo>
                  <a:cubicBezTo>
                    <a:pt x="64562" y="65745"/>
                    <a:pt x="136793" y="103052"/>
                    <a:pt x="156108" y="107814"/>
                  </a:cubicBezTo>
                  <a:cubicBezTo>
                    <a:pt x="175423" y="112576"/>
                    <a:pt x="157167" y="90087"/>
                    <a:pt x="154521" y="79239"/>
                  </a:cubicBezTo>
                  <a:cubicBezTo>
                    <a:pt x="151875" y="68391"/>
                    <a:pt x="130444" y="55691"/>
                    <a:pt x="140233" y="42726"/>
                  </a:cubicBezTo>
                  <a:cubicBezTo>
                    <a:pt x="150023" y="29761"/>
                    <a:pt x="201881" y="-7809"/>
                    <a:pt x="213258" y="1451"/>
                  </a:cubicBezTo>
                  <a:cubicBezTo>
                    <a:pt x="224635" y="10711"/>
                    <a:pt x="193415" y="78974"/>
                    <a:pt x="208496" y="98289"/>
                  </a:cubicBezTo>
                  <a:cubicBezTo>
                    <a:pt x="223577" y="117604"/>
                    <a:pt x="308773" y="105433"/>
                    <a:pt x="303746" y="117339"/>
                  </a:cubicBezTo>
                  <a:cubicBezTo>
                    <a:pt x="298719" y="129245"/>
                    <a:pt x="211935" y="164434"/>
                    <a:pt x="178333" y="169726"/>
                  </a:cubicBezTo>
                  <a:cubicBezTo>
                    <a:pt x="144731" y="175018"/>
                    <a:pt x="115362" y="156233"/>
                    <a:pt x="102133" y="149089"/>
                  </a:cubicBezTo>
                  <a:cubicBezTo>
                    <a:pt x="88904" y="141945"/>
                    <a:pt x="105837" y="133214"/>
                    <a:pt x="98958" y="126864"/>
                  </a:cubicBezTo>
                  <a:cubicBezTo>
                    <a:pt x="92079" y="120514"/>
                    <a:pt x="74881" y="127658"/>
                    <a:pt x="60858" y="110989"/>
                  </a:cubicBezTo>
                  <a:cubicBezTo>
                    <a:pt x="46835" y="94320"/>
                    <a:pt x="4237" y="27380"/>
                    <a:pt x="533" y="173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: 図形 1158">
              <a:extLst>
                <a:ext uri="{FF2B5EF4-FFF2-40B4-BE49-F238E27FC236}">
                  <a16:creationId xmlns:a16="http://schemas.microsoft.com/office/drawing/2014/main" id="{84D73B1F-4D3C-4CE3-AAE9-24D262D749DD}"/>
                </a:ext>
              </a:extLst>
            </p:cNvPr>
            <p:cNvSpPr/>
            <p:nvPr/>
          </p:nvSpPr>
          <p:spPr>
            <a:xfrm>
              <a:off x="5611680" y="361443"/>
              <a:ext cx="534787" cy="173622"/>
            </a:xfrm>
            <a:custGeom>
              <a:avLst/>
              <a:gdLst>
                <a:gd name="connsiteX0" fmla="*/ 21299 w 534787"/>
                <a:gd name="connsiteY0" fmla="*/ 170370 h 173622"/>
                <a:gd name="connsiteX1" fmla="*/ 78449 w 534787"/>
                <a:gd name="connsiteY1" fmla="*/ 122745 h 173622"/>
                <a:gd name="connsiteX2" fmla="*/ 346736 w 534787"/>
                <a:gd name="connsiteY2" fmla="*/ 22732 h 173622"/>
                <a:gd name="connsiteX3" fmla="*/ 534061 w 534787"/>
                <a:gd name="connsiteY3" fmla="*/ 507 h 173622"/>
                <a:gd name="connsiteX4" fmla="*/ 395949 w 534787"/>
                <a:gd name="connsiteY4" fmla="*/ 35432 h 173622"/>
                <a:gd name="connsiteX5" fmla="*/ 21299 w 534787"/>
                <a:gd name="connsiteY5" fmla="*/ 170370 h 173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4787" h="173622">
                  <a:moveTo>
                    <a:pt x="21299" y="170370"/>
                  </a:moveTo>
                  <a:cubicBezTo>
                    <a:pt x="-31618" y="184922"/>
                    <a:pt x="24210" y="147351"/>
                    <a:pt x="78449" y="122745"/>
                  </a:cubicBezTo>
                  <a:cubicBezTo>
                    <a:pt x="132688" y="98139"/>
                    <a:pt x="270801" y="43105"/>
                    <a:pt x="346736" y="22732"/>
                  </a:cubicBezTo>
                  <a:cubicBezTo>
                    <a:pt x="422671" y="2359"/>
                    <a:pt x="525859" y="-1610"/>
                    <a:pt x="534061" y="507"/>
                  </a:cubicBezTo>
                  <a:cubicBezTo>
                    <a:pt x="542263" y="2624"/>
                    <a:pt x="480086" y="10826"/>
                    <a:pt x="395949" y="35432"/>
                  </a:cubicBezTo>
                  <a:cubicBezTo>
                    <a:pt x="311812" y="60038"/>
                    <a:pt x="74216" y="155818"/>
                    <a:pt x="21299" y="1703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: 図形 1159">
              <a:extLst>
                <a:ext uri="{FF2B5EF4-FFF2-40B4-BE49-F238E27FC236}">
                  <a16:creationId xmlns:a16="http://schemas.microsoft.com/office/drawing/2014/main" id="{F98E16B9-D187-4338-B9F0-88873BC3465A}"/>
                </a:ext>
              </a:extLst>
            </p:cNvPr>
            <p:cNvSpPr/>
            <p:nvPr/>
          </p:nvSpPr>
          <p:spPr>
            <a:xfrm>
              <a:off x="5748798" y="571284"/>
              <a:ext cx="78002" cy="67969"/>
            </a:xfrm>
            <a:custGeom>
              <a:avLst/>
              <a:gdLst>
                <a:gd name="connsiteX0" fmla="*/ 68 w 78002"/>
                <a:gd name="connsiteY0" fmla="*/ 1804 h 67969"/>
                <a:gd name="connsiteX1" fmla="*/ 77856 w 78002"/>
                <a:gd name="connsiteY1" fmla="*/ 65304 h 67969"/>
                <a:gd name="connsiteX2" fmla="*/ 20706 w 78002"/>
                <a:gd name="connsiteY2" fmla="*/ 52604 h 67969"/>
                <a:gd name="connsiteX3" fmla="*/ 63568 w 78002"/>
                <a:gd name="connsiteY3" fmla="*/ 20854 h 67969"/>
                <a:gd name="connsiteX4" fmla="*/ 68 w 78002"/>
                <a:gd name="connsiteY4" fmla="*/ 1804 h 6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02" h="67969">
                  <a:moveTo>
                    <a:pt x="68" y="1804"/>
                  </a:moveTo>
                  <a:cubicBezTo>
                    <a:pt x="2449" y="9212"/>
                    <a:pt x="74416" y="56837"/>
                    <a:pt x="77856" y="65304"/>
                  </a:cubicBezTo>
                  <a:cubicBezTo>
                    <a:pt x="81296" y="73771"/>
                    <a:pt x="23087" y="60012"/>
                    <a:pt x="20706" y="52604"/>
                  </a:cubicBezTo>
                  <a:cubicBezTo>
                    <a:pt x="18325" y="45196"/>
                    <a:pt x="69389" y="30115"/>
                    <a:pt x="63568" y="20854"/>
                  </a:cubicBezTo>
                  <a:cubicBezTo>
                    <a:pt x="57747" y="11593"/>
                    <a:pt x="-2313" y="-5604"/>
                    <a:pt x="68" y="18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: 図形 1160">
              <a:extLst>
                <a:ext uri="{FF2B5EF4-FFF2-40B4-BE49-F238E27FC236}">
                  <a16:creationId xmlns:a16="http://schemas.microsoft.com/office/drawing/2014/main" id="{4EC16E80-DB00-428C-8F2F-09A5DFF35FA5}"/>
                </a:ext>
              </a:extLst>
            </p:cNvPr>
            <p:cNvSpPr/>
            <p:nvPr/>
          </p:nvSpPr>
          <p:spPr>
            <a:xfrm>
              <a:off x="6017147" y="376199"/>
              <a:ext cx="90570" cy="290617"/>
            </a:xfrm>
            <a:custGeom>
              <a:avLst/>
              <a:gdLst>
                <a:gd name="connsiteX0" fmla="*/ 7 w 90570"/>
                <a:gd name="connsiteY0" fmla="*/ 161964 h 290617"/>
                <a:gd name="connsiteX1" fmla="*/ 63507 w 90570"/>
                <a:gd name="connsiteY1" fmla="*/ 222289 h 290617"/>
                <a:gd name="connsiteX2" fmla="*/ 4769 w 90570"/>
                <a:gd name="connsiteY2" fmla="*/ 290551 h 290617"/>
                <a:gd name="connsiteX3" fmla="*/ 87319 w 90570"/>
                <a:gd name="connsiteY3" fmla="*/ 209589 h 290617"/>
                <a:gd name="connsiteX4" fmla="*/ 74619 w 90570"/>
                <a:gd name="connsiteY4" fmla="*/ 96876 h 290617"/>
                <a:gd name="connsiteX5" fmla="*/ 80969 w 90570"/>
                <a:gd name="connsiteY5" fmla="*/ 39 h 290617"/>
                <a:gd name="connsiteX6" fmla="*/ 68269 w 90570"/>
                <a:gd name="connsiteY6" fmla="*/ 107989 h 290617"/>
                <a:gd name="connsiteX7" fmla="*/ 7 w 90570"/>
                <a:gd name="connsiteY7" fmla="*/ 161964 h 290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570" h="290617">
                  <a:moveTo>
                    <a:pt x="7" y="161964"/>
                  </a:moveTo>
                  <a:cubicBezTo>
                    <a:pt x="-787" y="181014"/>
                    <a:pt x="62713" y="200858"/>
                    <a:pt x="63507" y="222289"/>
                  </a:cubicBezTo>
                  <a:cubicBezTo>
                    <a:pt x="64301" y="243720"/>
                    <a:pt x="800" y="292668"/>
                    <a:pt x="4769" y="290551"/>
                  </a:cubicBezTo>
                  <a:cubicBezTo>
                    <a:pt x="8738" y="288434"/>
                    <a:pt x="75677" y="241868"/>
                    <a:pt x="87319" y="209589"/>
                  </a:cubicBezTo>
                  <a:cubicBezTo>
                    <a:pt x="98961" y="177310"/>
                    <a:pt x="75677" y="131801"/>
                    <a:pt x="74619" y="96876"/>
                  </a:cubicBezTo>
                  <a:cubicBezTo>
                    <a:pt x="73561" y="61951"/>
                    <a:pt x="82027" y="-1813"/>
                    <a:pt x="80969" y="39"/>
                  </a:cubicBezTo>
                  <a:cubicBezTo>
                    <a:pt x="79911" y="1891"/>
                    <a:pt x="77529" y="79679"/>
                    <a:pt x="68269" y="107989"/>
                  </a:cubicBezTo>
                  <a:cubicBezTo>
                    <a:pt x="59009" y="136299"/>
                    <a:pt x="801" y="142914"/>
                    <a:pt x="7" y="1619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: 図形 1161">
              <a:extLst>
                <a:ext uri="{FF2B5EF4-FFF2-40B4-BE49-F238E27FC236}">
                  <a16:creationId xmlns:a16="http://schemas.microsoft.com/office/drawing/2014/main" id="{0D31851A-F466-4626-8FE3-478752E01300}"/>
                </a:ext>
              </a:extLst>
            </p:cNvPr>
            <p:cNvSpPr/>
            <p:nvPr/>
          </p:nvSpPr>
          <p:spPr>
            <a:xfrm>
              <a:off x="5969484" y="748599"/>
              <a:ext cx="128612" cy="153383"/>
            </a:xfrm>
            <a:custGeom>
              <a:avLst/>
              <a:gdLst>
                <a:gd name="connsiteX0" fmla="*/ 127045 w 128612"/>
                <a:gd name="connsiteY0" fmla="*/ 701 h 153383"/>
                <a:gd name="connsiteX1" fmla="*/ 38145 w 128612"/>
                <a:gd name="connsiteY1" fmla="*/ 108651 h 153383"/>
                <a:gd name="connsiteX2" fmla="*/ 45 w 128612"/>
                <a:gd name="connsiteY2" fmla="*/ 146751 h 153383"/>
                <a:gd name="connsiteX3" fmla="*/ 31795 w 128612"/>
                <a:gd name="connsiteY3" fmla="*/ 145164 h 153383"/>
                <a:gd name="connsiteX4" fmla="*/ 90532 w 128612"/>
                <a:gd name="connsiteY4" fmla="*/ 65789 h 153383"/>
                <a:gd name="connsiteX5" fmla="*/ 127045 w 128612"/>
                <a:gd name="connsiteY5" fmla="*/ 701 h 153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612" h="153383">
                  <a:moveTo>
                    <a:pt x="127045" y="701"/>
                  </a:moveTo>
                  <a:cubicBezTo>
                    <a:pt x="118314" y="7845"/>
                    <a:pt x="59312" y="84309"/>
                    <a:pt x="38145" y="108651"/>
                  </a:cubicBezTo>
                  <a:cubicBezTo>
                    <a:pt x="16978" y="132993"/>
                    <a:pt x="1103" y="140666"/>
                    <a:pt x="45" y="146751"/>
                  </a:cubicBezTo>
                  <a:cubicBezTo>
                    <a:pt x="-1013" y="152837"/>
                    <a:pt x="16714" y="158658"/>
                    <a:pt x="31795" y="145164"/>
                  </a:cubicBezTo>
                  <a:cubicBezTo>
                    <a:pt x="46876" y="131670"/>
                    <a:pt x="75186" y="88808"/>
                    <a:pt x="90532" y="65789"/>
                  </a:cubicBezTo>
                  <a:cubicBezTo>
                    <a:pt x="105878" y="42770"/>
                    <a:pt x="135776" y="-6443"/>
                    <a:pt x="127045" y="7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: 図形 1162">
              <a:extLst>
                <a:ext uri="{FF2B5EF4-FFF2-40B4-BE49-F238E27FC236}">
                  <a16:creationId xmlns:a16="http://schemas.microsoft.com/office/drawing/2014/main" id="{090D1356-0E96-470F-91AF-B01A7EA63551}"/>
                </a:ext>
              </a:extLst>
            </p:cNvPr>
            <p:cNvSpPr/>
            <p:nvPr/>
          </p:nvSpPr>
          <p:spPr>
            <a:xfrm>
              <a:off x="6001278" y="906354"/>
              <a:ext cx="33339" cy="116204"/>
            </a:xfrm>
            <a:custGeom>
              <a:avLst/>
              <a:gdLst>
                <a:gd name="connsiteX0" fmla="*/ 1 w 33339"/>
                <a:gd name="connsiteY0" fmla="*/ 109 h 116204"/>
                <a:gd name="connsiteX1" fmla="*/ 31751 w 33339"/>
                <a:gd name="connsiteY1" fmla="*/ 76309 h 116204"/>
                <a:gd name="connsiteX2" fmla="*/ 28576 w 33339"/>
                <a:gd name="connsiteY2" fmla="*/ 115996 h 116204"/>
                <a:gd name="connsiteX3" fmla="*/ 33338 w 33339"/>
                <a:gd name="connsiteY3" fmla="*/ 60434 h 116204"/>
                <a:gd name="connsiteX4" fmla="*/ 1 w 33339"/>
                <a:gd name="connsiteY4" fmla="*/ 109 h 1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9" h="116204">
                  <a:moveTo>
                    <a:pt x="1" y="109"/>
                  </a:moveTo>
                  <a:cubicBezTo>
                    <a:pt x="-263" y="2755"/>
                    <a:pt x="26989" y="56995"/>
                    <a:pt x="31751" y="76309"/>
                  </a:cubicBezTo>
                  <a:cubicBezTo>
                    <a:pt x="36513" y="95623"/>
                    <a:pt x="28312" y="118642"/>
                    <a:pt x="28576" y="115996"/>
                  </a:cubicBezTo>
                  <a:cubicBezTo>
                    <a:pt x="28840" y="113350"/>
                    <a:pt x="33074" y="77367"/>
                    <a:pt x="33338" y="60434"/>
                  </a:cubicBezTo>
                  <a:cubicBezTo>
                    <a:pt x="33603" y="43501"/>
                    <a:pt x="265" y="-2537"/>
                    <a:pt x="1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: 図形 1163">
              <a:extLst>
                <a:ext uri="{FF2B5EF4-FFF2-40B4-BE49-F238E27FC236}">
                  <a16:creationId xmlns:a16="http://schemas.microsoft.com/office/drawing/2014/main" id="{8D60E88F-0F01-4B59-8F98-BCDF9864EAAE}"/>
                </a:ext>
              </a:extLst>
            </p:cNvPr>
            <p:cNvSpPr/>
            <p:nvPr/>
          </p:nvSpPr>
          <p:spPr>
            <a:xfrm>
              <a:off x="5926664" y="826157"/>
              <a:ext cx="179429" cy="320616"/>
            </a:xfrm>
            <a:custGeom>
              <a:avLst/>
              <a:gdLst>
                <a:gd name="connsiteX0" fmla="*/ 179390 w 179429"/>
                <a:gd name="connsiteY0" fmla="*/ 931 h 320616"/>
                <a:gd name="connsiteX1" fmla="*/ 131765 w 179429"/>
                <a:gd name="connsiteY1" fmla="*/ 177143 h 320616"/>
                <a:gd name="connsiteX2" fmla="*/ 123827 w 179429"/>
                <a:gd name="connsiteY2" fmla="*/ 258106 h 320616"/>
                <a:gd name="connsiteX3" fmla="*/ 2 w 179429"/>
                <a:gd name="connsiteY3" fmla="*/ 320018 h 320616"/>
                <a:gd name="connsiteX4" fmla="*/ 120652 w 179429"/>
                <a:gd name="connsiteY4" fmla="*/ 288268 h 320616"/>
                <a:gd name="connsiteX5" fmla="*/ 139702 w 179429"/>
                <a:gd name="connsiteY5" fmla="*/ 267631 h 320616"/>
                <a:gd name="connsiteX6" fmla="*/ 144465 w 179429"/>
                <a:gd name="connsiteY6" fmla="*/ 220006 h 320616"/>
                <a:gd name="connsiteX7" fmla="*/ 136527 w 179429"/>
                <a:gd name="connsiteY7" fmla="*/ 193018 h 320616"/>
                <a:gd name="connsiteX8" fmla="*/ 139702 w 179429"/>
                <a:gd name="connsiteY8" fmla="*/ 112056 h 320616"/>
                <a:gd name="connsiteX9" fmla="*/ 179390 w 179429"/>
                <a:gd name="connsiteY9" fmla="*/ 931 h 320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429" h="320616">
                  <a:moveTo>
                    <a:pt x="179390" y="931"/>
                  </a:moveTo>
                  <a:cubicBezTo>
                    <a:pt x="178067" y="11779"/>
                    <a:pt x="141025" y="134281"/>
                    <a:pt x="131765" y="177143"/>
                  </a:cubicBezTo>
                  <a:cubicBezTo>
                    <a:pt x="122505" y="220005"/>
                    <a:pt x="145787" y="234294"/>
                    <a:pt x="123827" y="258106"/>
                  </a:cubicBezTo>
                  <a:cubicBezTo>
                    <a:pt x="101866" y="281919"/>
                    <a:pt x="531" y="314991"/>
                    <a:pt x="2" y="320018"/>
                  </a:cubicBezTo>
                  <a:cubicBezTo>
                    <a:pt x="-527" y="325045"/>
                    <a:pt x="97369" y="296999"/>
                    <a:pt x="120652" y="288268"/>
                  </a:cubicBezTo>
                  <a:cubicBezTo>
                    <a:pt x="143935" y="279537"/>
                    <a:pt x="135733" y="279008"/>
                    <a:pt x="139702" y="267631"/>
                  </a:cubicBezTo>
                  <a:cubicBezTo>
                    <a:pt x="143671" y="256254"/>
                    <a:pt x="144994" y="232441"/>
                    <a:pt x="144465" y="220006"/>
                  </a:cubicBezTo>
                  <a:cubicBezTo>
                    <a:pt x="143936" y="207571"/>
                    <a:pt x="137321" y="211010"/>
                    <a:pt x="136527" y="193018"/>
                  </a:cubicBezTo>
                  <a:cubicBezTo>
                    <a:pt x="135733" y="175026"/>
                    <a:pt x="130706" y="147245"/>
                    <a:pt x="139702" y="112056"/>
                  </a:cubicBezTo>
                  <a:cubicBezTo>
                    <a:pt x="148698" y="76867"/>
                    <a:pt x="180713" y="-9917"/>
                    <a:pt x="179390" y="9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: 図形 1164">
              <a:extLst>
                <a:ext uri="{FF2B5EF4-FFF2-40B4-BE49-F238E27FC236}">
                  <a16:creationId xmlns:a16="http://schemas.microsoft.com/office/drawing/2014/main" id="{DDF57AB5-4394-4FEC-943D-3434ED812EEA}"/>
                </a:ext>
              </a:extLst>
            </p:cNvPr>
            <p:cNvSpPr/>
            <p:nvPr/>
          </p:nvSpPr>
          <p:spPr>
            <a:xfrm>
              <a:off x="5733219" y="1187352"/>
              <a:ext cx="356302" cy="233866"/>
            </a:xfrm>
            <a:custGeom>
              <a:avLst/>
              <a:gdLst>
                <a:gd name="connsiteX0" fmla="*/ 61685 w 356302"/>
                <a:gd name="connsiteY0" fmla="*/ 208061 h 233866"/>
                <a:gd name="connsiteX1" fmla="*/ 120422 w 356302"/>
                <a:gd name="connsiteY1" fmla="*/ 135036 h 233866"/>
                <a:gd name="connsiteX2" fmla="*/ 218847 w 356302"/>
                <a:gd name="connsiteY2" fmla="*/ 60423 h 233866"/>
                <a:gd name="connsiteX3" fmla="*/ 329972 w 356302"/>
                <a:gd name="connsiteY3" fmla="*/ 206473 h 233866"/>
                <a:gd name="connsiteX4" fmla="*/ 353785 w 356302"/>
                <a:gd name="connsiteY4" fmla="*/ 223936 h 233866"/>
                <a:gd name="connsiteX5" fmla="*/ 352197 w 356302"/>
                <a:gd name="connsiteY5" fmla="*/ 93761 h 233866"/>
                <a:gd name="connsiteX6" fmla="*/ 323622 w 356302"/>
                <a:gd name="connsiteY6" fmla="*/ 98 h 233866"/>
                <a:gd name="connsiteX7" fmla="*/ 31522 w 356302"/>
                <a:gd name="connsiteY7" fmla="*/ 76298 h 233866"/>
                <a:gd name="connsiteX8" fmla="*/ 10885 w 356302"/>
                <a:gd name="connsiteY8" fmla="*/ 100111 h 233866"/>
                <a:gd name="connsiteX9" fmla="*/ 61685 w 356302"/>
                <a:gd name="connsiteY9" fmla="*/ 208061 h 23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302" h="233866">
                  <a:moveTo>
                    <a:pt x="61685" y="208061"/>
                  </a:moveTo>
                  <a:cubicBezTo>
                    <a:pt x="79941" y="213882"/>
                    <a:pt x="94228" y="159642"/>
                    <a:pt x="120422" y="135036"/>
                  </a:cubicBezTo>
                  <a:cubicBezTo>
                    <a:pt x="146616" y="110430"/>
                    <a:pt x="183922" y="48517"/>
                    <a:pt x="218847" y="60423"/>
                  </a:cubicBezTo>
                  <a:cubicBezTo>
                    <a:pt x="253772" y="72329"/>
                    <a:pt x="307482" y="179221"/>
                    <a:pt x="329972" y="206473"/>
                  </a:cubicBezTo>
                  <a:cubicBezTo>
                    <a:pt x="352462" y="233725"/>
                    <a:pt x="350081" y="242721"/>
                    <a:pt x="353785" y="223936"/>
                  </a:cubicBezTo>
                  <a:cubicBezTo>
                    <a:pt x="357489" y="205151"/>
                    <a:pt x="357224" y="131067"/>
                    <a:pt x="352197" y="93761"/>
                  </a:cubicBezTo>
                  <a:cubicBezTo>
                    <a:pt x="347170" y="56455"/>
                    <a:pt x="377068" y="3009"/>
                    <a:pt x="323622" y="98"/>
                  </a:cubicBezTo>
                  <a:cubicBezTo>
                    <a:pt x="270176" y="-2813"/>
                    <a:pt x="83645" y="59629"/>
                    <a:pt x="31522" y="76298"/>
                  </a:cubicBezTo>
                  <a:cubicBezTo>
                    <a:pt x="-20601" y="92967"/>
                    <a:pt x="6652" y="79474"/>
                    <a:pt x="10885" y="100111"/>
                  </a:cubicBezTo>
                  <a:cubicBezTo>
                    <a:pt x="15118" y="120748"/>
                    <a:pt x="43429" y="202240"/>
                    <a:pt x="61685" y="2080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: 図形 1165">
              <a:extLst>
                <a:ext uri="{FF2B5EF4-FFF2-40B4-BE49-F238E27FC236}">
                  <a16:creationId xmlns:a16="http://schemas.microsoft.com/office/drawing/2014/main" id="{5BF64933-B827-4953-99A4-E8276EFD1652}"/>
                </a:ext>
              </a:extLst>
            </p:cNvPr>
            <p:cNvSpPr/>
            <p:nvPr/>
          </p:nvSpPr>
          <p:spPr>
            <a:xfrm>
              <a:off x="6067171" y="1404660"/>
              <a:ext cx="34130" cy="421678"/>
            </a:xfrm>
            <a:custGeom>
              <a:avLst/>
              <a:gdLst>
                <a:gd name="connsiteX0" fmla="*/ 10308 w 34130"/>
                <a:gd name="connsiteY0" fmla="*/ 1865 h 421678"/>
                <a:gd name="connsiteX1" fmla="*/ 783 w 34130"/>
                <a:gd name="connsiteY1" fmla="*/ 276503 h 421678"/>
                <a:gd name="connsiteX2" fmla="*/ 29358 w 34130"/>
                <a:gd name="connsiteY2" fmla="*/ 419378 h 421678"/>
                <a:gd name="connsiteX3" fmla="*/ 34120 w 34130"/>
                <a:gd name="connsiteY3" fmla="*/ 168553 h 421678"/>
                <a:gd name="connsiteX4" fmla="*/ 10308 w 34130"/>
                <a:gd name="connsiteY4" fmla="*/ 1865 h 42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0" h="421678">
                  <a:moveTo>
                    <a:pt x="10308" y="1865"/>
                  </a:moveTo>
                  <a:cubicBezTo>
                    <a:pt x="4752" y="19857"/>
                    <a:pt x="-2392" y="206918"/>
                    <a:pt x="783" y="276503"/>
                  </a:cubicBezTo>
                  <a:cubicBezTo>
                    <a:pt x="3958" y="346088"/>
                    <a:pt x="23802" y="437370"/>
                    <a:pt x="29358" y="419378"/>
                  </a:cubicBezTo>
                  <a:cubicBezTo>
                    <a:pt x="34914" y="401386"/>
                    <a:pt x="33591" y="236815"/>
                    <a:pt x="34120" y="168553"/>
                  </a:cubicBezTo>
                  <a:cubicBezTo>
                    <a:pt x="34649" y="100291"/>
                    <a:pt x="15864" y="-16127"/>
                    <a:pt x="10308" y="18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7" name="フリーフォーム: 図形 1166">
              <a:extLst>
                <a:ext uri="{FF2B5EF4-FFF2-40B4-BE49-F238E27FC236}">
                  <a16:creationId xmlns:a16="http://schemas.microsoft.com/office/drawing/2014/main" id="{BA23B280-1C91-4B04-A32F-73C92662F669}"/>
                </a:ext>
              </a:extLst>
            </p:cNvPr>
            <p:cNvSpPr/>
            <p:nvPr/>
          </p:nvSpPr>
          <p:spPr>
            <a:xfrm>
              <a:off x="5826904" y="2539501"/>
              <a:ext cx="258583" cy="400355"/>
            </a:xfrm>
            <a:custGeom>
              <a:avLst/>
              <a:gdLst>
                <a:gd name="connsiteX0" fmla="*/ 113521 w 258583"/>
                <a:gd name="connsiteY0" fmla="*/ 499 h 400355"/>
                <a:gd name="connsiteX1" fmla="*/ 107171 w 258583"/>
                <a:gd name="connsiteY1" fmla="*/ 100512 h 400355"/>
                <a:gd name="connsiteX2" fmla="*/ 256396 w 258583"/>
                <a:gd name="connsiteY2" fmla="*/ 392612 h 400355"/>
                <a:gd name="connsiteX3" fmla="*/ 191309 w 258583"/>
                <a:gd name="connsiteY3" fmla="*/ 303712 h 400355"/>
                <a:gd name="connsiteX4" fmla="*/ 124634 w 258583"/>
                <a:gd name="connsiteY4" fmla="*/ 171949 h 400355"/>
                <a:gd name="connsiteX5" fmla="*/ 53196 w 258583"/>
                <a:gd name="connsiteY5" fmla="*/ 75112 h 400355"/>
                <a:gd name="connsiteX6" fmla="*/ 809 w 258583"/>
                <a:gd name="connsiteY6" fmla="*/ 60824 h 400355"/>
                <a:gd name="connsiteX7" fmla="*/ 113521 w 258583"/>
                <a:gd name="connsiteY7" fmla="*/ 499 h 400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583" h="400355">
                  <a:moveTo>
                    <a:pt x="113521" y="499"/>
                  </a:moveTo>
                  <a:cubicBezTo>
                    <a:pt x="131248" y="7114"/>
                    <a:pt x="83359" y="35160"/>
                    <a:pt x="107171" y="100512"/>
                  </a:cubicBezTo>
                  <a:cubicBezTo>
                    <a:pt x="130983" y="165864"/>
                    <a:pt x="242373" y="358745"/>
                    <a:pt x="256396" y="392612"/>
                  </a:cubicBezTo>
                  <a:cubicBezTo>
                    <a:pt x="270419" y="426479"/>
                    <a:pt x="213269" y="340489"/>
                    <a:pt x="191309" y="303712"/>
                  </a:cubicBezTo>
                  <a:cubicBezTo>
                    <a:pt x="169349" y="266935"/>
                    <a:pt x="147653" y="210049"/>
                    <a:pt x="124634" y="171949"/>
                  </a:cubicBezTo>
                  <a:cubicBezTo>
                    <a:pt x="101615" y="133849"/>
                    <a:pt x="73833" y="93633"/>
                    <a:pt x="53196" y="75112"/>
                  </a:cubicBezTo>
                  <a:cubicBezTo>
                    <a:pt x="32559" y="56591"/>
                    <a:pt x="-6070" y="66645"/>
                    <a:pt x="809" y="60824"/>
                  </a:cubicBezTo>
                  <a:cubicBezTo>
                    <a:pt x="7688" y="55003"/>
                    <a:pt x="95794" y="-6116"/>
                    <a:pt x="113521" y="4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8" name="フリーフォーム: 図形 1167">
              <a:extLst>
                <a:ext uri="{FF2B5EF4-FFF2-40B4-BE49-F238E27FC236}">
                  <a16:creationId xmlns:a16="http://schemas.microsoft.com/office/drawing/2014/main" id="{C20F1BB3-4FBE-4E07-99C4-793A45DAF647}"/>
                </a:ext>
              </a:extLst>
            </p:cNvPr>
            <p:cNvSpPr/>
            <p:nvPr/>
          </p:nvSpPr>
          <p:spPr>
            <a:xfrm>
              <a:off x="5292636" y="2228006"/>
              <a:ext cx="92520" cy="219366"/>
            </a:xfrm>
            <a:custGeom>
              <a:avLst/>
              <a:gdLst>
                <a:gd name="connsiteX0" fmla="*/ 50889 w 92520"/>
                <a:gd name="connsiteY0" fmla="*/ 8782 h 219366"/>
                <a:gd name="connsiteX1" fmla="*/ 4852 w 92520"/>
                <a:gd name="connsiteY1" fmla="*/ 216744 h 219366"/>
                <a:gd name="connsiteX2" fmla="*/ 9614 w 92520"/>
                <a:gd name="connsiteY2" fmla="*/ 123082 h 219366"/>
                <a:gd name="connsiteX3" fmla="*/ 77877 w 92520"/>
                <a:gd name="connsiteY3" fmla="*/ 81807 h 219366"/>
                <a:gd name="connsiteX4" fmla="*/ 92164 w 92520"/>
                <a:gd name="connsiteY4" fmla="*/ 43707 h 219366"/>
                <a:gd name="connsiteX5" fmla="*/ 50889 w 92520"/>
                <a:gd name="connsiteY5" fmla="*/ 8782 h 21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520" h="219366">
                  <a:moveTo>
                    <a:pt x="50889" y="8782"/>
                  </a:moveTo>
                  <a:cubicBezTo>
                    <a:pt x="36337" y="37621"/>
                    <a:pt x="11731" y="197694"/>
                    <a:pt x="4852" y="216744"/>
                  </a:cubicBezTo>
                  <a:cubicBezTo>
                    <a:pt x="-2027" y="235794"/>
                    <a:pt x="-2557" y="145572"/>
                    <a:pt x="9614" y="123082"/>
                  </a:cubicBezTo>
                  <a:cubicBezTo>
                    <a:pt x="21785" y="100592"/>
                    <a:pt x="64119" y="95036"/>
                    <a:pt x="77877" y="81807"/>
                  </a:cubicBezTo>
                  <a:cubicBezTo>
                    <a:pt x="91635" y="68578"/>
                    <a:pt x="93487" y="57201"/>
                    <a:pt x="92164" y="43707"/>
                  </a:cubicBezTo>
                  <a:cubicBezTo>
                    <a:pt x="90841" y="30213"/>
                    <a:pt x="65441" y="-20057"/>
                    <a:pt x="50889" y="87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9" name="フリーフォーム: 図形 1168">
              <a:extLst>
                <a:ext uri="{FF2B5EF4-FFF2-40B4-BE49-F238E27FC236}">
                  <a16:creationId xmlns:a16="http://schemas.microsoft.com/office/drawing/2014/main" id="{DD16EA1A-B74B-4307-B47F-8446C9CC085A}"/>
                </a:ext>
              </a:extLst>
            </p:cNvPr>
            <p:cNvSpPr/>
            <p:nvPr/>
          </p:nvSpPr>
          <p:spPr>
            <a:xfrm>
              <a:off x="5232384" y="2435974"/>
              <a:ext cx="237054" cy="399725"/>
            </a:xfrm>
            <a:custGeom>
              <a:avLst/>
              <a:gdLst>
                <a:gd name="connsiteX0" fmla="*/ 223854 w 237054"/>
                <a:gd name="connsiteY0" fmla="*/ 8776 h 399725"/>
                <a:gd name="connsiteX1" fmla="*/ 80979 w 237054"/>
                <a:gd name="connsiteY1" fmla="*/ 299289 h 399725"/>
                <a:gd name="connsiteX2" fmla="*/ 16 w 237054"/>
                <a:gd name="connsiteY2" fmla="*/ 399301 h 399725"/>
                <a:gd name="connsiteX3" fmla="*/ 74629 w 237054"/>
                <a:gd name="connsiteY3" fmla="*/ 269126 h 399725"/>
                <a:gd name="connsiteX4" fmla="*/ 154004 w 237054"/>
                <a:gd name="connsiteY4" fmla="*/ 88151 h 399725"/>
                <a:gd name="connsiteX5" fmla="*/ 222266 w 237054"/>
                <a:gd name="connsiteY5" fmla="*/ 73864 h 399725"/>
                <a:gd name="connsiteX6" fmla="*/ 223854 w 237054"/>
                <a:gd name="connsiteY6" fmla="*/ 8776 h 39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054" h="399725">
                  <a:moveTo>
                    <a:pt x="223854" y="8776"/>
                  </a:moveTo>
                  <a:cubicBezTo>
                    <a:pt x="200306" y="46347"/>
                    <a:pt x="118285" y="234202"/>
                    <a:pt x="80979" y="299289"/>
                  </a:cubicBezTo>
                  <a:cubicBezTo>
                    <a:pt x="43673" y="364376"/>
                    <a:pt x="1074" y="404328"/>
                    <a:pt x="16" y="399301"/>
                  </a:cubicBezTo>
                  <a:cubicBezTo>
                    <a:pt x="-1042" y="394274"/>
                    <a:pt x="48964" y="320984"/>
                    <a:pt x="74629" y="269126"/>
                  </a:cubicBezTo>
                  <a:cubicBezTo>
                    <a:pt x="100294" y="217268"/>
                    <a:pt x="129398" y="120695"/>
                    <a:pt x="154004" y="88151"/>
                  </a:cubicBezTo>
                  <a:cubicBezTo>
                    <a:pt x="178610" y="55607"/>
                    <a:pt x="209831" y="81801"/>
                    <a:pt x="222266" y="73864"/>
                  </a:cubicBezTo>
                  <a:cubicBezTo>
                    <a:pt x="234701" y="65927"/>
                    <a:pt x="247402" y="-28795"/>
                    <a:pt x="223854" y="87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0" name="フリーフォーム: 図形 1169">
              <a:extLst>
                <a:ext uri="{FF2B5EF4-FFF2-40B4-BE49-F238E27FC236}">
                  <a16:creationId xmlns:a16="http://schemas.microsoft.com/office/drawing/2014/main" id="{B09160B1-E8A7-495A-A19E-7AAE8CE9A8CB}"/>
                </a:ext>
              </a:extLst>
            </p:cNvPr>
            <p:cNvSpPr/>
            <p:nvPr/>
          </p:nvSpPr>
          <p:spPr>
            <a:xfrm>
              <a:off x="5241900" y="2228228"/>
              <a:ext cx="63737" cy="445252"/>
            </a:xfrm>
            <a:custGeom>
              <a:avLst/>
              <a:gdLst>
                <a:gd name="connsiteX0" fmla="*/ 63525 w 63737"/>
                <a:gd name="connsiteY0" fmla="*/ 3797 h 445252"/>
                <a:gd name="connsiteX1" fmla="*/ 3200 w 63737"/>
                <a:gd name="connsiteY1" fmla="*/ 310185 h 445252"/>
                <a:gd name="connsiteX2" fmla="*/ 17488 w 63737"/>
                <a:gd name="connsiteY2" fmla="*/ 445122 h 445252"/>
                <a:gd name="connsiteX3" fmla="*/ 25 w 63737"/>
                <a:gd name="connsiteY3" fmla="*/ 289547 h 445252"/>
                <a:gd name="connsiteX4" fmla="*/ 22250 w 63737"/>
                <a:gd name="connsiteY4" fmla="*/ 148260 h 445252"/>
                <a:gd name="connsiteX5" fmla="*/ 63525 w 63737"/>
                <a:gd name="connsiteY5" fmla="*/ 3797 h 44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37" h="445252">
                  <a:moveTo>
                    <a:pt x="63525" y="3797"/>
                  </a:moveTo>
                  <a:cubicBezTo>
                    <a:pt x="60350" y="30785"/>
                    <a:pt x="10873" y="236631"/>
                    <a:pt x="3200" y="310185"/>
                  </a:cubicBezTo>
                  <a:cubicBezTo>
                    <a:pt x="-4473" y="383739"/>
                    <a:pt x="18017" y="448562"/>
                    <a:pt x="17488" y="445122"/>
                  </a:cubicBezTo>
                  <a:cubicBezTo>
                    <a:pt x="16959" y="441682"/>
                    <a:pt x="-769" y="339024"/>
                    <a:pt x="25" y="289547"/>
                  </a:cubicBezTo>
                  <a:cubicBezTo>
                    <a:pt x="819" y="240070"/>
                    <a:pt x="11137" y="195620"/>
                    <a:pt x="22250" y="148260"/>
                  </a:cubicBezTo>
                  <a:cubicBezTo>
                    <a:pt x="33362" y="100900"/>
                    <a:pt x="66700" y="-23191"/>
                    <a:pt x="63525" y="3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1" name="フリーフォーム: 図形 1170">
              <a:extLst>
                <a:ext uri="{FF2B5EF4-FFF2-40B4-BE49-F238E27FC236}">
                  <a16:creationId xmlns:a16="http://schemas.microsoft.com/office/drawing/2014/main" id="{2E422E22-AD70-499B-B6E1-1B8A01C96664}"/>
                </a:ext>
              </a:extLst>
            </p:cNvPr>
            <p:cNvSpPr/>
            <p:nvPr/>
          </p:nvSpPr>
          <p:spPr>
            <a:xfrm>
              <a:off x="4408047" y="3027278"/>
              <a:ext cx="1697966" cy="266275"/>
            </a:xfrm>
            <a:custGeom>
              <a:avLst/>
              <a:gdLst>
                <a:gd name="connsiteX0" fmla="*/ 1696420 w 1697966"/>
                <a:gd name="connsiteY0" fmla="*/ 147722 h 266275"/>
                <a:gd name="connsiteX1" fmla="*/ 1323886 w 1697966"/>
                <a:gd name="connsiteY1" fmla="*/ 8022 h 266275"/>
                <a:gd name="connsiteX2" fmla="*/ 883620 w 1697966"/>
                <a:gd name="connsiteY2" fmla="*/ 29189 h 266275"/>
                <a:gd name="connsiteX3" fmla="*/ 439120 w 1697966"/>
                <a:gd name="connsiteY3" fmla="*/ 130789 h 266275"/>
                <a:gd name="connsiteX4" fmla="*/ 117386 w 1697966"/>
                <a:gd name="connsiteY4" fmla="*/ 173122 h 266275"/>
                <a:gd name="connsiteX5" fmla="*/ 11553 w 1697966"/>
                <a:gd name="connsiteY5" fmla="*/ 266255 h 266275"/>
                <a:gd name="connsiteX6" fmla="*/ 362920 w 1697966"/>
                <a:gd name="connsiteY6" fmla="*/ 164655 h 266275"/>
                <a:gd name="connsiteX7" fmla="*/ 849753 w 1697966"/>
                <a:gd name="connsiteY7" fmla="*/ 58822 h 266275"/>
                <a:gd name="connsiteX8" fmla="*/ 1179953 w 1697966"/>
                <a:gd name="connsiteY8" fmla="*/ 41889 h 266275"/>
                <a:gd name="connsiteX9" fmla="*/ 1696420 w 1697966"/>
                <a:gd name="connsiteY9" fmla="*/ 147722 h 26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7966" h="266275">
                  <a:moveTo>
                    <a:pt x="1696420" y="147722"/>
                  </a:moveTo>
                  <a:cubicBezTo>
                    <a:pt x="1720409" y="142078"/>
                    <a:pt x="1459353" y="27777"/>
                    <a:pt x="1323886" y="8022"/>
                  </a:cubicBezTo>
                  <a:cubicBezTo>
                    <a:pt x="1188419" y="-11733"/>
                    <a:pt x="1031081" y="8728"/>
                    <a:pt x="883620" y="29189"/>
                  </a:cubicBezTo>
                  <a:cubicBezTo>
                    <a:pt x="736159" y="49650"/>
                    <a:pt x="566826" y="106800"/>
                    <a:pt x="439120" y="130789"/>
                  </a:cubicBezTo>
                  <a:cubicBezTo>
                    <a:pt x="311414" y="154778"/>
                    <a:pt x="188647" y="150544"/>
                    <a:pt x="117386" y="173122"/>
                  </a:cubicBezTo>
                  <a:cubicBezTo>
                    <a:pt x="46125" y="195700"/>
                    <a:pt x="-29369" y="267666"/>
                    <a:pt x="11553" y="266255"/>
                  </a:cubicBezTo>
                  <a:cubicBezTo>
                    <a:pt x="52475" y="264844"/>
                    <a:pt x="223220" y="199227"/>
                    <a:pt x="362920" y="164655"/>
                  </a:cubicBezTo>
                  <a:cubicBezTo>
                    <a:pt x="502620" y="130083"/>
                    <a:pt x="713581" y="79283"/>
                    <a:pt x="849753" y="58822"/>
                  </a:cubicBezTo>
                  <a:cubicBezTo>
                    <a:pt x="985925" y="38361"/>
                    <a:pt x="1036020" y="32717"/>
                    <a:pt x="1179953" y="41889"/>
                  </a:cubicBezTo>
                  <a:cubicBezTo>
                    <a:pt x="1323886" y="51061"/>
                    <a:pt x="1672431" y="153366"/>
                    <a:pt x="1696420" y="1477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2" name="フリーフォーム: 図形 1171">
              <a:extLst>
                <a:ext uri="{FF2B5EF4-FFF2-40B4-BE49-F238E27FC236}">
                  <a16:creationId xmlns:a16="http://schemas.microsoft.com/office/drawing/2014/main" id="{C51C805D-F1DE-4389-8D73-3A2F036A3B37}"/>
                </a:ext>
              </a:extLst>
            </p:cNvPr>
            <p:cNvSpPr/>
            <p:nvPr/>
          </p:nvSpPr>
          <p:spPr>
            <a:xfrm>
              <a:off x="4006091" y="3585447"/>
              <a:ext cx="1945976" cy="1197078"/>
            </a:xfrm>
            <a:custGeom>
              <a:avLst/>
              <a:gdLst>
                <a:gd name="connsiteX0" fmla="*/ 451609 w 1945976"/>
                <a:gd name="connsiteY0" fmla="*/ 29820 h 1197078"/>
                <a:gd name="connsiteX1" fmla="*/ 392342 w 1945976"/>
                <a:gd name="connsiteY1" fmla="*/ 42520 h 1197078"/>
                <a:gd name="connsiteX2" fmla="*/ 146809 w 1945976"/>
                <a:gd name="connsiteY2" fmla="*/ 292286 h 1197078"/>
                <a:gd name="connsiteX3" fmla="*/ 167976 w 1945976"/>
                <a:gd name="connsiteY3" fmla="*/ 368486 h 1197078"/>
                <a:gd name="connsiteX4" fmla="*/ 91776 w 1945976"/>
                <a:gd name="connsiteY4" fmla="*/ 440453 h 1197078"/>
                <a:gd name="connsiteX5" fmla="*/ 210309 w 1945976"/>
                <a:gd name="connsiteY5" fmla="*/ 491253 h 1197078"/>
                <a:gd name="connsiteX6" fmla="*/ 206076 w 1945976"/>
                <a:gd name="connsiteY6" fmla="*/ 499720 h 1197078"/>
                <a:gd name="connsiteX7" fmla="*/ 214542 w 1945976"/>
                <a:gd name="connsiteY7" fmla="*/ 525120 h 1197078"/>
                <a:gd name="connsiteX8" fmla="*/ 214542 w 1945976"/>
                <a:gd name="connsiteY8" fmla="*/ 529353 h 1197078"/>
                <a:gd name="connsiteX9" fmla="*/ 265342 w 1945976"/>
                <a:gd name="connsiteY9" fmla="*/ 851086 h 1197078"/>
                <a:gd name="connsiteX10" fmla="*/ 383876 w 1945976"/>
                <a:gd name="connsiteY10" fmla="*/ 1028886 h 1197078"/>
                <a:gd name="connsiteX11" fmla="*/ 760642 w 1945976"/>
                <a:gd name="connsiteY11" fmla="*/ 1050053 h 1197078"/>
                <a:gd name="connsiteX12" fmla="*/ 1590376 w 1945976"/>
                <a:gd name="connsiteY12" fmla="*/ 961153 h 1197078"/>
                <a:gd name="connsiteX13" fmla="*/ 1945976 w 1945976"/>
                <a:gd name="connsiteY13" fmla="*/ 863786 h 1197078"/>
                <a:gd name="connsiteX14" fmla="*/ 811442 w 1945976"/>
                <a:gd name="connsiteY14" fmla="*/ 1189753 h 1197078"/>
                <a:gd name="connsiteX15" fmla="*/ 756409 w 1945976"/>
                <a:gd name="connsiteY15" fmla="*/ 1083920 h 1197078"/>
                <a:gd name="connsiteX16" fmla="*/ 282276 w 1945976"/>
                <a:gd name="connsiteY16" fmla="*/ 1003486 h 1197078"/>
                <a:gd name="connsiteX17" fmla="*/ 129876 w 1945976"/>
                <a:gd name="connsiteY17" fmla="*/ 677520 h 1197078"/>
                <a:gd name="connsiteX18" fmla="*/ 24042 w 1945976"/>
                <a:gd name="connsiteY18" fmla="*/ 503953 h 1197078"/>
                <a:gd name="connsiteX19" fmla="*/ 40976 w 1945976"/>
                <a:gd name="connsiteY19" fmla="*/ 343086 h 1197078"/>
                <a:gd name="connsiteX20" fmla="*/ 451609 w 1945976"/>
                <a:gd name="connsiteY20" fmla="*/ 29820 h 119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45976" h="1197078">
                  <a:moveTo>
                    <a:pt x="451609" y="29820"/>
                  </a:moveTo>
                  <a:cubicBezTo>
                    <a:pt x="510170" y="-20274"/>
                    <a:pt x="443142" y="-1224"/>
                    <a:pt x="392342" y="42520"/>
                  </a:cubicBezTo>
                  <a:cubicBezTo>
                    <a:pt x="341542" y="86264"/>
                    <a:pt x="184203" y="237959"/>
                    <a:pt x="146809" y="292286"/>
                  </a:cubicBezTo>
                  <a:cubicBezTo>
                    <a:pt x="109415" y="346613"/>
                    <a:pt x="177148" y="343792"/>
                    <a:pt x="167976" y="368486"/>
                  </a:cubicBezTo>
                  <a:cubicBezTo>
                    <a:pt x="158804" y="393181"/>
                    <a:pt x="84721" y="419992"/>
                    <a:pt x="91776" y="440453"/>
                  </a:cubicBezTo>
                  <a:cubicBezTo>
                    <a:pt x="98831" y="460914"/>
                    <a:pt x="191259" y="481375"/>
                    <a:pt x="210309" y="491253"/>
                  </a:cubicBezTo>
                  <a:cubicBezTo>
                    <a:pt x="229359" y="501131"/>
                    <a:pt x="205370" y="494076"/>
                    <a:pt x="206076" y="499720"/>
                  </a:cubicBezTo>
                  <a:cubicBezTo>
                    <a:pt x="206781" y="505365"/>
                    <a:pt x="214542" y="525120"/>
                    <a:pt x="214542" y="525120"/>
                  </a:cubicBezTo>
                  <a:cubicBezTo>
                    <a:pt x="215953" y="530059"/>
                    <a:pt x="206075" y="475025"/>
                    <a:pt x="214542" y="529353"/>
                  </a:cubicBezTo>
                  <a:cubicBezTo>
                    <a:pt x="223009" y="583681"/>
                    <a:pt x="237120" y="767831"/>
                    <a:pt x="265342" y="851086"/>
                  </a:cubicBezTo>
                  <a:cubicBezTo>
                    <a:pt x="293564" y="934341"/>
                    <a:pt x="301326" y="995725"/>
                    <a:pt x="383876" y="1028886"/>
                  </a:cubicBezTo>
                  <a:cubicBezTo>
                    <a:pt x="466426" y="1062047"/>
                    <a:pt x="559559" y="1061342"/>
                    <a:pt x="760642" y="1050053"/>
                  </a:cubicBezTo>
                  <a:cubicBezTo>
                    <a:pt x="961725" y="1038764"/>
                    <a:pt x="1392820" y="992197"/>
                    <a:pt x="1590376" y="961153"/>
                  </a:cubicBezTo>
                  <a:cubicBezTo>
                    <a:pt x="1787932" y="930109"/>
                    <a:pt x="1945976" y="863786"/>
                    <a:pt x="1945976" y="863786"/>
                  </a:cubicBezTo>
                  <a:cubicBezTo>
                    <a:pt x="1816154" y="901886"/>
                    <a:pt x="1009703" y="1153064"/>
                    <a:pt x="811442" y="1189753"/>
                  </a:cubicBezTo>
                  <a:cubicBezTo>
                    <a:pt x="613181" y="1226442"/>
                    <a:pt x="844603" y="1114964"/>
                    <a:pt x="756409" y="1083920"/>
                  </a:cubicBezTo>
                  <a:cubicBezTo>
                    <a:pt x="668215" y="1052876"/>
                    <a:pt x="386698" y="1071219"/>
                    <a:pt x="282276" y="1003486"/>
                  </a:cubicBezTo>
                  <a:cubicBezTo>
                    <a:pt x="177854" y="935753"/>
                    <a:pt x="172915" y="760776"/>
                    <a:pt x="129876" y="677520"/>
                  </a:cubicBezTo>
                  <a:cubicBezTo>
                    <a:pt x="86837" y="594265"/>
                    <a:pt x="38859" y="559692"/>
                    <a:pt x="24042" y="503953"/>
                  </a:cubicBezTo>
                  <a:cubicBezTo>
                    <a:pt x="9225" y="448214"/>
                    <a:pt x="-29580" y="422814"/>
                    <a:pt x="40976" y="343086"/>
                  </a:cubicBezTo>
                  <a:cubicBezTo>
                    <a:pt x="111532" y="263358"/>
                    <a:pt x="393048" y="79914"/>
                    <a:pt x="451609" y="298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3" name="フリーフォーム: 図形 1172">
              <a:extLst>
                <a:ext uri="{FF2B5EF4-FFF2-40B4-BE49-F238E27FC236}">
                  <a16:creationId xmlns:a16="http://schemas.microsoft.com/office/drawing/2014/main" id="{A54FD6D4-C054-4E2C-9503-07E061C935FA}"/>
                </a:ext>
              </a:extLst>
            </p:cNvPr>
            <p:cNvSpPr/>
            <p:nvPr/>
          </p:nvSpPr>
          <p:spPr>
            <a:xfrm>
              <a:off x="4147474" y="3452661"/>
              <a:ext cx="636128" cy="366137"/>
            </a:xfrm>
            <a:custGeom>
              <a:avLst/>
              <a:gdLst>
                <a:gd name="connsiteX0" fmla="*/ 635664 w 636128"/>
                <a:gd name="connsiteY0" fmla="*/ 152 h 366137"/>
                <a:gd name="connsiteX1" fmla="*/ 214976 w 636128"/>
                <a:gd name="connsiteY1" fmla="*/ 170014 h 366137"/>
                <a:gd name="connsiteX2" fmla="*/ 664 w 636128"/>
                <a:gd name="connsiteY2" fmla="*/ 358927 h 366137"/>
                <a:gd name="connsiteX3" fmla="*/ 148301 w 636128"/>
                <a:gd name="connsiteY3" fmla="*/ 316064 h 366137"/>
                <a:gd name="connsiteX4" fmla="*/ 164176 w 636128"/>
                <a:gd name="connsiteY4" fmla="*/ 214464 h 366137"/>
                <a:gd name="connsiteX5" fmla="*/ 294351 w 636128"/>
                <a:gd name="connsiteY5" fmla="*/ 141439 h 366137"/>
                <a:gd name="connsiteX6" fmla="*/ 635664 w 636128"/>
                <a:gd name="connsiteY6" fmla="*/ 152 h 366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6128" h="366137">
                  <a:moveTo>
                    <a:pt x="635664" y="152"/>
                  </a:moveTo>
                  <a:cubicBezTo>
                    <a:pt x="622435" y="4914"/>
                    <a:pt x="320809" y="110218"/>
                    <a:pt x="214976" y="170014"/>
                  </a:cubicBezTo>
                  <a:cubicBezTo>
                    <a:pt x="109143" y="229810"/>
                    <a:pt x="11776" y="334585"/>
                    <a:pt x="664" y="358927"/>
                  </a:cubicBezTo>
                  <a:cubicBezTo>
                    <a:pt x="-10448" y="383269"/>
                    <a:pt x="121049" y="340141"/>
                    <a:pt x="148301" y="316064"/>
                  </a:cubicBezTo>
                  <a:cubicBezTo>
                    <a:pt x="175553" y="291987"/>
                    <a:pt x="139834" y="243568"/>
                    <a:pt x="164176" y="214464"/>
                  </a:cubicBezTo>
                  <a:cubicBezTo>
                    <a:pt x="188518" y="185360"/>
                    <a:pt x="212595" y="179274"/>
                    <a:pt x="294351" y="141439"/>
                  </a:cubicBezTo>
                  <a:cubicBezTo>
                    <a:pt x="376107" y="103604"/>
                    <a:pt x="648893" y="-4610"/>
                    <a:pt x="635664" y="1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4" name="フリーフォーム: 図形 1173">
              <a:extLst>
                <a:ext uri="{FF2B5EF4-FFF2-40B4-BE49-F238E27FC236}">
                  <a16:creationId xmlns:a16="http://schemas.microsoft.com/office/drawing/2014/main" id="{6549D5C2-E28F-490B-A950-A80F6FB98F9C}"/>
                </a:ext>
              </a:extLst>
            </p:cNvPr>
            <p:cNvSpPr/>
            <p:nvPr/>
          </p:nvSpPr>
          <p:spPr>
            <a:xfrm>
              <a:off x="4063586" y="3243045"/>
              <a:ext cx="359290" cy="399093"/>
            </a:xfrm>
            <a:custGeom>
              <a:avLst/>
              <a:gdLst>
                <a:gd name="connsiteX0" fmla="*/ 344902 w 359290"/>
                <a:gd name="connsiteY0" fmla="*/ 11330 h 399093"/>
                <a:gd name="connsiteX1" fmla="*/ 86139 w 359290"/>
                <a:gd name="connsiteY1" fmla="*/ 365343 h 399093"/>
                <a:gd name="connsiteX2" fmla="*/ 24227 w 359290"/>
                <a:gd name="connsiteY2" fmla="*/ 378043 h 399093"/>
                <a:gd name="connsiteX3" fmla="*/ 2002 w 359290"/>
                <a:gd name="connsiteY3" fmla="*/ 306605 h 399093"/>
                <a:gd name="connsiteX4" fmla="*/ 70264 w 359290"/>
                <a:gd name="connsiteY4" fmla="*/ 308193 h 399093"/>
                <a:gd name="connsiteX5" fmla="*/ 133764 w 359290"/>
                <a:gd name="connsiteY5" fmla="*/ 235168 h 399093"/>
                <a:gd name="connsiteX6" fmla="*/ 148052 w 359290"/>
                <a:gd name="connsiteY6" fmla="*/ 170080 h 399093"/>
                <a:gd name="connsiteX7" fmla="*/ 119477 w 359290"/>
                <a:gd name="connsiteY7" fmla="*/ 65305 h 399093"/>
                <a:gd name="connsiteX8" fmla="*/ 170277 w 359290"/>
                <a:gd name="connsiteY8" fmla="*/ 138330 h 399093"/>
                <a:gd name="connsiteX9" fmla="*/ 248064 w 359290"/>
                <a:gd name="connsiteY9" fmla="*/ 97055 h 399093"/>
                <a:gd name="connsiteX10" fmla="*/ 319502 w 359290"/>
                <a:gd name="connsiteY10" fmla="*/ 85943 h 399093"/>
                <a:gd name="connsiteX11" fmla="*/ 344902 w 359290"/>
                <a:gd name="connsiteY11" fmla="*/ 11330 h 39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9290" h="399093">
                  <a:moveTo>
                    <a:pt x="344902" y="11330"/>
                  </a:moveTo>
                  <a:cubicBezTo>
                    <a:pt x="306008" y="57897"/>
                    <a:pt x="139585" y="304224"/>
                    <a:pt x="86139" y="365343"/>
                  </a:cubicBezTo>
                  <a:cubicBezTo>
                    <a:pt x="32693" y="426462"/>
                    <a:pt x="38250" y="387833"/>
                    <a:pt x="24227" y="378043"/>
                  </a:cubicBezTo>
                  <a:cubicBezTo>
                    <a:pt x="10204" y="368253"/>
                    <a:pt x="-5671" y="318247"/>
                    <a:pt x="2002" y="306605"/>
                  </a:cubicBezTo>
                  <a:cubicBezTo>
                    <a:pt x="9675" y="294963"/>
                    <a:pt x="48304" y="320099"/>
                    <a:pt x="70264" y="308193"/>
                  </a:cubicBezTo>
                  <a:cubicBezTo>
                    <a:pt x="92224" y="296287"/>
                    <a:pt x="120799" y="258187"/>
                    <a:pt x="133764" y="235168"/>
                  </a:cubicBezTo>
                  <a:cubicBezTo>
                    <a:pt x="146729" y="212149"/>
                    <a:pt x="150433" y="198390"/>
                    <a:pt x="148052" y="170080"/>
                  </a:cubicBezTo>
                  <a:cubicBezTo>
                    <a:pt x="145671" y="141770"/>
                    <a:pt x="115773" y="70597"/>
                    <a:pt x="119477" y="65305"/>
                  </a:cubicBezTo>
                  <a:cubicBezTo>
                    <a:pt x="123181" y="60013"/>
                    <a:pt x="148846" y="133038"/>
                    <a:pt x="170277" y="138330"/>
                  </a:cubicBezTo>
                  <a:cubicBezTo>
                    <a:pt x="191708" y="143622"/>
                    <a:pt x="223193" y="105786"/>
                    <a:pt x="248064" y="97055"/>
                  </a:cubicBezTo>
                  <a:cubicBezTo>
                    <a:pt x="272935" y="88324"/>
                    <a:pt x="306008" y="95732"/>
                    <a:pt x="319502" y="85943"/>
                  </a:cubicBezTo>
                  <a:cubicBezTo>
                    <a:pt x="332996" y="76154"/>
                    <a:pt x="383796" y="-35237"/>
                    <a:pt x="344902" y="113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5" name="フリーフォーム: 図形 1174">
              <a:extLst>
                <a:ext uri="{FF2B5EF4-FFF2-40B4-BE49-F238E27FC236}">
                  <a16:creationId xmlns:a16="http://schemas.microsoft.com/office/drawing/2014/main" id="{5DC771F8-91BD-4790-8568-A5296A94FFC6}"/>
                </a:ext>
              </a:extLst>
            </p:cNvPr>
            <p:cNvSpPr/>
            <p:nvPr/>
          </p:nvSpPr>
          <p:spPr>
            <a:xfrm>
              <a:off x="4096960" y="3347440"/>
              <a:ext cx="449553" cy="457186"/>
            </a:xfrm>
            <a:custGeom>
              <a:avLst/>
              <a:gdLst>
                <a:gd name="connsiteX0" fmla="*/ 429003 w 449553"/>
                <a:gd name="connsiteY0" fmla="*/ 27585 h 457186"/>
                <a:gd name="connsiteX1" fmla="*/ 371853 w 449553"/>
                <a:gd name="connsiteY1" fmla="*/ 52985 h 457186"/>
                <a:gd name="connsiteX2" fmla="*/ 36890 w 449553"/>
                <a:gd name="connsiteY2" fmla="*/ 435573 h 457186"/>
                <a:gd name="connsiteX3" fmla="*/ 116265 w 449553"/>
                <a:gd name="connsiteY3" fmla="*/ 406998 h 457186"/>
                <a:gd name="connsiteX4" fmla="*/ 378 w 449553"/>
                <a:gd name="connsiteY4" fmla="*/ 387948 h 457186"/>
                <a:gd name="connsiteX5" fmla="*/ 92453 w 449553"/>
                <a:gd name="connsiteY5" fmla="*/ 283173 h 457186"/>
                <a:gd name="connsiteX6" fmla="*/ 429003 w 449553"/>
                <a:gd name="connsiteY6" fmla="*/ 27585 h 45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9553" h="457186">
                  <a:moveTo>
                    <a:pt x="429003" y="27585"/>
                  </a:moveTo>
                  <a:cubicBezTo>
                    <a:pt x="475570" y="-10780"/>
                    <a:pt x="437205" y="-15013"/>
                    <a:pt x="371853" y="52985"/>
                  </a:cubicBezTo>
                  <a:cubicBezTo>
                    <a:pt x="306501" y="120983"/>
                    <a:pt x="79488" y="376571"/>
                    <a:pt x="36890" y="435573"/>
                  </a:cubicBezTo>
                  <a:cubicBezTo>
                    <a:pt x="-5708" y="494575"/>
                    <a:pt x="122350" y="414935"/>
                    <a:pt x="116265" y="406998"/>
                  </a:cubicBezTo>
                  <a:cubicBezTo>
                    <a:pt x="110180" y="399061"/>
                    <a:pt x="4347" y="408585"/>
                    <a:pt x="378" y="387948"/>
                  </a:cubicBezTo>
                  <a:cubicBezTo>
                    <a:pt x="-3591" y="367311"/>
                    <a:pt x="23397" y="344292"/>
                    <a:pt x="92453" y="283173"/>
                  </a:cubicBezTo>
                  <a:cubicBezTo>
                    <a:pt x="161509" y="222054"/>
                    <a:pt x="382436" y="65950"/>
                    <a:pt x="429003" y="275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6" name="フリーフォーム: 図形 1175">
              <a:extLst>
                <a:ext uri="{FF2B5EF4-FFF2-40B4-BE49-F238E27FC236}">
                  <a16:creationId xmlns:a16="http://schemas.microsoft.com/office/drawing/2014/main" id="{E9768996-BDFA-4738-9224-EE88F3C004E5}"/>
                </a:ext>
              </a:extLst>
            </p:cNvPr>
            <p:cNvSpPr/>
            <p:nvPr/>
          </p:nvSpPr>
          <p:spPr>
            <a:xfrm>
              <a:off x="4163052" y="2871087"/>
              <a:ext cx="1043892" cy="350333"/>
            </a:xfrm>
            <a:custGeom>
              <a:avLst/>
              <a:gdLst>
                <a:gd name="connsiteX0" fmla="*/ 1010081 w 1043892"/>
                <a:gd name="connsiteY0" fmla="*/ 22396 h 350333"/>
                <a:gd name="connsiteX1" fmla="*/ 952931 w 1043892"/>
                <a:gd name="connsiteY1" fmla="*/ 26630 h 350333"/>
                <a:gd name="connsiteX2" fmla="*/ 523248 w 1043892"/>
                <a:gd name="connsiteY2" fmla="*/ 259463 h 350333"/>
                <a:gd name="connsiteX3" fmla="*/ 224798 w 1043892"/>
                <a:gd name="connsiteY3" fmla="*/ 306030 h 350333"/>
                <a:gd name="connsiteX4" fmla="*/ 431 w 1043892"/>
                <a:gd name="connsiteY4" fmla="*/ 348363 h 350333"/>
                <a:gd name="connsiteX5" fmla="*/ 176115 w 1043892"/>
                <a:gd name="connsiteY5" fmla="*/ 333546 h 350333"/>
                <a:gd name="connsiteX6" fmla="*/ 455515 w 1043892"/>
                <a:gd name="connsiteY6" fmla="*/ 248880 h 350333"/>
                <a:gd name="connsiteX7" fmla="*/ 540181 w 1043892"/>
                <a:gd name="connsiteY7" fmla="*/ 181146 h 350333"/>
                <a:gd name="connsiteX8" fmla="*/ 1010081 w 1043892"/>
                <a:gd name="connsiteY8" fmla="*/ 22396 h 35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3892" h="350333">
                  <a:moveTo>
                    <a:pt x="1010081" y="22396"/>
                  </a:moveTo>
                  <a:cubicBezTo>
                    <a:pt x="1078873" y="-3357"/>
                    <a:pt x="1034070" y="-12881"/>
                    <a:pt x="952931" y="26630"/>
                  </a:cubicBezTo>
                  <a:cubicBezTo>
                    <a:pt x="871792" y="66141"/>
                    <a:pt x="644604" y="212896"/>
                    <a:pt x="523248" y="259463"/>
                  </a:cubicBezTo>
                  <a:cubicBezTo>
                    <a:pt x="401892" y="306030"/>
                    <a:pt x="311934" y="291213"/>
                    <a:pt x="224798" y="306030"/>
                  </a:cubicBezTo>
                  <a:cubicBezTo>
                    <a:pt x="137662" y="320847"/>
                    <a:pt x="8545" y="343777"/>
                    <a:pt x="431" y="348363"/>
                  </a:cubicBezTo>
                  <a:cubicBezTo>
                    <a:pt x="-7683" y="352949"/>
                    <a:pt x="100268" y="350126"/>
                    <a:pt x="176115" y="333546"/>
                  </a:cubicBezTo>
                  <a:cubicBezTo>
                    <a:pt x="251962" y="316966"/>
                    <a:pt x="394837" y="274280"/>
                    <a:pt x="455515" y="248880"/>
                  </a:cubicBezTo>
                  <a:cubicBezTo>
                    <a:pt x="516193" y="223480"/>
                    <a:pt x="449870" y="222774"/>
                    <a:pt x="540181" y="181146"/>
                  </a:cubicBezTo>
                  <a:cubicBezTo>
                    <a:pt x="630492" y="139518"/>
                    <a:pt x="941289" y="48149"/>
                    <a:pt x="1010081" y="223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8" name="フリーフォーム: 図形 1177">
              <a:extLst>
                <a:ext uri="{FF2B5EF4-FFF2-40B4-BE49-F238E27FC236}">
                  <a16:creationId xmlns:a16="http://schemas.microsoft.com/office/drawing/2014/main" id="{4D3D05AE-3D94-48D4-95A3-C0576F66E101}"/>
                </a:ext>
              </a:extLst>
            </p:cNvPr>
            <p:cNvSpPr/>
            <p:nvPr/>
          </p:nvSpPr>
          <p:spPr>
            <a:xfrm>
              <a:off x="3977569" y="3677040"/>
              <a:ext cx="737408" cy="1136983"/>
            </a:xfrm>
            <a:custGeom>
              <a:avLst/>
              <a:gdLst>
                <a:gd name="connsiteX0" fmla="*/ 115006 w 737408"/>
                <a:gd name="connsiteY0" fmla="*/ 5960 h 1136983"/>
                <a:gd name="connsiteX1" fmla="*/ 22931 w 737408"/>
                <a:gd name="connsiteY1" fmla="*/ 332985 h 1136983"/>
                <a:gd name="connsiteX2" fmla="*/ 3881 w 737408"/>
                <a:gd name="connsiteY2" fmla="*/ 742560 h 1136983"/>
                <a:gd name="connsiteX3" fmla="*/ 83256 w 737408"/>
                <a:gd name="connsiteY3" fmla="*/ 923535 h 1136983"/>
                <a:gd name="connsiteX4" fmla="*/ 724606 w 737408"/>
                <a:gd name="connsiteY4" fmla="*/ 1133085 h 1136983"/>
                <a:gd name="connsiteX5" fmla="*/ 489656 w 737408"/>
                <a:gd name="connsiteY5" fmla="*/ 1044185 h 1136983"/>
                <a:gd name="connsiteX6" fmla="*/ 222956 w 737408"/>
                <a:gd name="connsiteY6" fmla="*/ 850510 h 1136983"/>
                <a:gd name="connsiteX7" fmla="*/ 127706 w 737408"/>
                <a:gd name="connsiteY7" fmla="*/ 520310 h 1136983"/>
                <a:gd name="connsiteX8" fmla="*/ 45156 w 737408"/>
                <a:gd name="connsiteY8" fmla="*/ 215510 h 1136983"/>
                <a:gd name="connsiteX9" fmla="*/ 16581 w 737408"/>
                <a:gd name="connsiteY9" fmla="*/ 126610 h 1136983"/>
                <a:gd name="connsiteX10" fmla="*/ 115006 w 737408"/>
                <a:gd name="connsiteY10" fmla="*/ 5960 h 113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7408" h="1136983">
                  <a:moveTo>
                    <a:pt x="115006" y="5960"/>
                  </a:moveTo>
                  <a:cubicBezTo>
                    <a:pt x="116064" y="40356"/>
                    <a:pt x="41452" y="210218"/>
                    <a:pt x="22931" y="332985"/>
                  </a:cubicBezTo>
                  <a:cubicBezTo>
                    <a:pt x="4410" y="455752"/>
                    <a:pt x="-6173" y="644135"/>
                    <a:pt x="3881" y="742560"/>
                  </a:cubicBezTo>
                  <a:cubicBezTo>
                    <a:pt x="13935" y="840985"/>
                    <a:pt x="-36865" y="858448"/>
                    <a:pt x="83256" y="923535"/>
                  </a:cubicBezTo>
                  <a:cubicBezTo>
                    <a:pt x="203377" y="988622"/>
                    <a:pt x="656873" y="1112977"/>
                    <a:pt x="724606" y="1133085"/>
                  </a:cubicBezTo>
                  <a:cubicBezTo>
                    <a:pt x="792339" y="1153193"/>
                    <a:pt x="573264" y="1091281"/>
                    <a:pt x="489656" y="1044185"/>
                  </a:cubicBezTo>
                  <a:cubicBezTo>
                    <a:pt x="406048" y="997089"/>
                    <a:pt x="283281" y="937822"/>
                    <a:pt x="222956" y="850510"/>
                  </a:cubicBezTo>
                  <a:cubicBezTo>
                    <a:pt x="162631" y="763198"/>
                    <a:pt x="157339" y="626143"/>
                    <a:pt x="127706" y="520310"/>
                  </a:cubicBezTo>
                  <a:cubicBezTo>
                    <a:pt x="98073" y="414477"/>
                    <a:pt x="63677" y="281127"/>
                    <a:pt x="45156" y="215510"/>
                  </a:cubicBezTo>
                  <a:cubicBezTo>
                    <a:pt x="26635" y="149893"/>
                    <a:pt x="1764" y="157302"/>
                    <a:pt x="16581" y="126610"/>
                  </a:cubicBezTo>
                  <a:cubicBezTo>
                    <a:pt x="31398" y="95918"/>
                    <a:pt x="113948" y="-28436"/>
                    <a:pt x="115006" y="59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9" name="フリーフォーム: 図形 1178">
              <a:extLst>
                <a:ext uri="{FF2B5EF4-FFF2-40B4-BE49-F238E27FC236}">
                  <a16:creationId xmlns:a16="http://schemas.microsoft.com/office/drawing/2014/main" id="{F8F07D5E-DF9D-4E74-8EEC-A2FDD8C133AD}"/>
                </a:ext>
              </a:extLst>
            </p:cNvPr>
            <p:cNvSpPr/>
            <p:nvPr/>
          </p:nvSpPr>
          <p:spPr>
            <a:xfrm>
              <a:off x="3888218" y="4551793"/>
              <a:ext cx="1421531" cy="384142"/>
            </a:xfrm>
            <a:custGeom>
              <a:avLst/>
              <a:gdLst>
                <a:gd name="connsiteX0" fmla="*/ 1420382 w 1421531"/>
                <a:gd name="connsiteY0" fmla="*/ 90057 h 384142"/>
                <a:gd name="connsiteX1" fmla="*/ 1344182 w 1421531"/>
                <a:gd name="connsiteY1" fmla="*/ 124982 h 384142"/>
                <a:gd name="connsiteX2" fmla="*/ 1375932 w 1421531"/>
                <a:gd name="connsiteY2" fmla="*/ 321832 h 384142"/>
                <a:gd name="connsiteX3" fmla="*/ 1207657 w 1421531"/>
                <a:gd name="connsiteY3" fmla="*/ 210707 h 384142"/>
                <a:gd name="connsiteX4" fmla="*/ 769507 w 1421531"/>
                <a:gd name="connsiteY4" fmla="*/ 363107 h 384142"/>
                <a:gd name="connsiteX5" fmla="*/ 312307 w 1421531"/>
                <a:gd name="connsiteY5" fmla="*/ 344057 h 384142"/>
                <a:gd name="connsiteX6" fmla="*/ 1157 w 1421531"/>
                <a:gd name="connsiteY6" fmla="*/ 7507 h 384142"/>
                <a:gd name="connsiteX7" fmla="*/ 217057 w 1421531"/>
                <a:gd name="connsiteY7" fmla="*/ 128157 h 384142"/>
                <a:gd name="connsiteX8" fmla="*/ 483757 w 1421531"/>
                <a:gd name="connsiteY8" fmla="*/ 334532 h 384142"/>
                <a:gd name="connsiteX9" fmla="*/ 848882 w 1421531"/>
                <a:gd name="connsiteY9" fmla="*/ 290082 h 384142"/>
                <a:gd name="connsiteX10" fmla="*/ 1036207 w 1421531"/>
                <a:gd name="connsiteY10" fmla="*/ 198007 h 384142"/>
                <a:gd name="connsiteX11" fmla="*/ 1274332 w 1421531"/>
                <a:gd name="connsiteY11" fmla="*/ 207532 h 384142"/>
                <a:gd name="connsiteX12" fmla="*/ 1420382 w 1421531"/>
                <a:gd name="connsiteY12" fmla="*/ 90057 h 384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531" h="384142">
                  <a:moveTo>
                    <a:pt x="1420382" y="90057"/>
                  </a:moveTo>
                  <a:cubicBezTo>
                    <a:pt x="1432024" y="76299"/>
                    <a:pt x="1351590" y="86353"/>
                    <a:pt x="1344182" y="124982"/>
                  </a:cubicBezTo>
                  <a:cubicBezTo>
                    <a:pt x="1336774" y="163611"/>
                    <a:pt x="1398686" y="307545"/>
                    <a:pt x="1375932" y="321832"/>
                  </a:cubicBezTo>
                  <a:cubicBezTo>
                    <a:pt x="1353178" y="336120"/>
                    <a:pt x="1308728" y="203828"/>
                    <a:pt x="1207657" y="210707"/>
                  </a:cubicBezTo>
                  <a:cubicBezTo>
                    <a:pt x="1106586" y="217586"/>
                    <a:pt x="918732" y="340882"/>
                    <a:pt x="769507" y="363107"/>
                  </a:cubicBezTo>
                  <a:cubicBezTo>
                    <a:pt x="620282" y="385332"/>
                    <a:pt x="440365" y="403324"/>
                    <a:pt x="312307" y="344057"/>
                  </a:cubicBezTo>
                  <a:cubicBezTo>
                    <a:pt x="184249" y="284790"/>
                    <a:pt x="17032" y="43490"/>
                    <a:pt x="1157" y="7507"/>
                  </a:cubicBezTo>
                  <a:cubicBezTo>
                    <a:pt x="-14718" y="-28476"/>
                    <a:pt x="136624" y="73653"/>
                    <a:pt x="217057" y="128157"/>
                  </a:cubicBezTo>
                  <a:cubicBezTo>
                    <a:pt x="297490" y="182661"/>
                    <a:pt x="378453" y="307545"/>
                    <a:pt x="483757" y="334532"/>
                  </a:cubicBezTo>
                  <a:cubicBezTo>
                    <a:pt x="589061" y="361519"/>
                    <a:pt x="756807" y="312836"/>
                    <a:pt x="848882" y="290082"/>
                  </a:cubicBezTo>
                  <a:cubicBezTo>
                    <a:pt x="940957" y="267328"/>
                    <a:pt x="965299" y="211765"/>
                    <a:pt x="1036207" y="198007"/>
                  </a:cubicBezTo>
                  <a:cubicBezTo>
                    <a:pt x="1107115" y="184249"/>
                    <a:pt x="1216124" y="220232"/>
                    <a:pt x="1274332" y="207532"/>
                  </a:cubicBezTo>
                  <a:cubicBezTo>
                    <a:pt x="1332540" y="194832"/>
                    <a:pt x="1408740" y="103815"/>
                    <a:pt x="1420382" y="900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0" name="フリーフォーム: 図形 1179">
              <a:extLst>
                <a:ext uri="{FF2B5EF4-FFF2-40B4-BE49-F238E27FC236}">
                  <a16:creationId xmlns:a16="http://schemas.microsoft.com/office/drawing/2014/main" id="{0F2D15B3-E971-4742-9D46-31B0CCF22819}"/>
                </a:ext>
              </a:extLst>
            </p:cNvPr>
            <p:cNvSpPr/>
            <p:nvPr/>
          </p:nvSpPr>
          <p:spPr>
            <a:xfrm>
              <a:off x="5041631" y="2509230"/>
              <a:ext cx="471060" cy="587738"/>
            </a:xfrm>
            <a:custGeom>
              <a:avLst/>
              <a:gdLst>
                <a:gd name="connsiteX0" fmla="*/ 408786 w 471060"/>
                <a:gd name="connsiteY0" fmla="*/ 9603 h 587738"/>
                <a:gd name="connsiteX1" fmla="*/ 468052 w 471060"/>
                <a:gd name="connsiteY1" fmla="*/ 280537 h 587738"/>
                <a:gd name="connsiteX2" fmla="*/ 296602 w 471060"/>
                <a:gd name="connsiteY2" fmla="*/ 485853 h 587738"/>
                <a:gd name="connsiteX3" fmla="*/ 269 w 471060"/>
                <a:gd name="connsiteY3" fmla="*/ 587453 h 587738"/>
                <a:gd name="connsiteX4" fmla="*/ 351636 w 471060"/>
                <a:gd name="connsiteY4" fmla="*/ 511253 h 587738"/>
                <a:gd name="connsiteX5" fmla="*/ 345286 w 471060"/>
                <a:gd name="connsiteY5" fmla="*/ 367320 h 587738"/>
                <a:gd name="connsiteX6" fmla="*/ 429952 w 471060"/>
                <a:gd name="connsiteY6" fmla="*/ 227620 h 587738"/>
                <a:gd name="connsiteX7" fmla="*/ 446886 w 471060"/>
                <a:gd name="connsiteY7" fmla="*/ 75220 h 587738"/>
                <a:gd name="connsiteX8" fmla="*/ 408786 w 471060"/>
                <a:gd name="connsiteY8" fmla="*/ 9603 h 587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060" h="587738">
                  <a:moveTo>
                    <a:pt x="408786" y="9603"/>
                  </a:moveTo>
                  <a:cubicBezTo>
                    <a:pt x="412314" y="43822"/>
                    <a:pt x="486749" y="201162"/>
                    <a:pt x="468052" y="280537"/>
                  </a:cubicBezTo>
                  <a:cubicBezTo>
                    <a:pt x="449355" y="359912"/>
                    <a:pt x="374566" y="434700"/>
                    <a:pt x="296602" y="485853"/>
                  </a:cubicBezTo>
                  <a:cubicBezTo>
                    <a:pt x="218638" y="537006"/>
                    <a:pt x="-8903" y="583220"/>
                    <a:pt x="269" y="587453"/>
                  </a:cubicBezTo>
                  <a:cubicBezTo>
                    <a:pt x="9441" y="591686"/>
                    <a:pt x="294133" y="547942"/>
                    <a:pt x="351636" y="511253"/>
                  </a:cubicBezTo>
                  <a:cubicBezTo>
                    <a:pt x="409139" y="474564"/>
                    <a:pt x="332233" y="414592"/>
                    <a:pt x="345286" y="367320"/>
                  </a:cubicBezTo>
                  <a:cubicBezTo>
                    <a:pt x="358339" y="320048"/>
                    <a:pt x="413019" y="276303"/>
                    <a:pt x="429952" y="227620"/>
                  </a:cubicBezTo>
                  <a:cubicBezTo>
                    <a:pt x="446885" y="178937"/>
                    <a:pt x="447944" y="109439"/>
                    <a:pt x="446886" y="75220"/>
                  </a:cubicBezTo>
                  <a:cubicBezTo>
                    <a:pt x="445828" y="41001"/>
                    <a:pt x="405258" y="-24616"/>
                    <a:pt x="408786" y="96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1" name="フリーフォーム: 図形 1180">
              <a:extLst>
                <a:ext uri="{FF2B5EF4-FFF2-40B4-BE49-F238E27FC236}">
                  <a16:creationId xmlns:a16="http://schemas.microsoft.com/office/drawing/2014/main" id="{AF18C0D7-2E34-41A3-951A-F14CFF89BB21}"/>
                </a:ext>
              </a:extLst>
            </p:cNvPr>
            <p:cNvSpPr/>
            <p:nvPr/>
          </p:nvSpPr>
          <p:spPr>
            <a:xfrm>
              <a:off x="4849213" y="2800157"/>
              <a:ext cx="878491" cy="345803"/>
            </a:xfrm>
            <a:custGeom>
              <a:avLst/>
              <a:gdLst>
                <a:gd name="connsiteX0" fmla="*/ 878487 w 878491"/>
                <a:gd name="connsiteY0" fmla="*/ 193 h 345803"/>
                <a:gd name="connsiteX1" fmla="*/ 831920 w 878491"/>
                <a:gd name="connsiteY1" fmla="*/ 197043 h 345803"/>
                <a:gd name="connsiteX2" fmla="*/ 707037 w 878491"/>
                <a:gd name="connsiteY2" fmla="*/ 298643 h 345803"/>
                <a:gd name="connsiteX3" fmla="*/ 70 w 878491"/>
                <a:gd name="connsiteY3" fmla="*/ 343093 h 345803"/>
                <a:gd name="connsiteX4" fmla="*/ 751487 w 878491"/>
                <a:gd name="connsiteY4" fmla="*/ 224560 h 345803"/>
                <a:gd name="connsiteX5" fmla="*/ 834037 w 878491"/>
                <a:gd name="connsiteY5" fmla="*/ 161060 h 345803"/>
                <a:gd name="connsiteX6" fmla="*/ 878487 w 878491"/>
                <a:gd name="connsiteY6" fmla="*/ 193 h 3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491" h="345803">
                  <a:moveTo>
                    <a:pt x="878487" y="193"/>
                  </a:moveTo>
                  <a:cubicBezTo>
                    <a:pt x="878134" y="6190"/>
                    <a:pt x="860495" y="147301"/>
                    <a:pt x="831920" y="197043"/>
                  </a:cubicBezTo>
                  <a:cubicBezTo>
                    <a:pt x="803345" y="246785"/>
                    <a:pt x="845679" y="274301"/>
                    <a:pt x="707037" y="298643"/>
                  </a:cubicBezTo>
                  <a:cubicBezTo>
                    <a:pt x="568395" y="322985"/>
                    <a:pt x="-7338" y="355440"/>
                    <a:pt x="70" y="343093"/>
                  </a:cubicBezTo>
                  <a:cubicBezTo>
                    <a:pt x="7478" y="330746"/>
                    <a:pt x="612492" y="254899"/>
                    <a:pt x="751487" y="224560"/>
                  </a:cubicBezTo>
                  <a:cubicBezTo>
                    <a:pt x="890482" y="194221"/>
                    <a:pt x="811107" y="192810"/>
                    <a:pt x="834037" y="161060"/>
                  </a:cubicBezTo>
                  <a:cubicBezTo>
                    <a:pt x="856967" y="129310"/>
                    <a:pt x="878840" y="-5804"/>
                    <a:pt x="878487" y="1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2" name="フリーフォーム: 図形 1181">
              <a:extLst>
                <a:ext uri="{FF2B5EF4-FFF2-40B4-BE49-F238E27FC236}">
                  <a16:creationId xmlns:a16="http://schemas.microsoft.com/office/drawing/2014/main" id="{0910CFE7-617D-4E32-9EC1-7947D8A0EBBF}"/>
                </a:ext>
              </a:extLst>
            </p:cNvPr>
            <p:cNvSpPr/>
            <p:nvPr/>
          </p:nvSpPr>
          <p:spPr>
            <a:xfrm>
              <a:off x="5774058" y="2995634"/>
              <a:ext cx="353788" cy="168266"/>
            </a:xfrm>
            <a:custGeom>
              <a:avLst/>
              <a:gdLst>
                <a:gd name="connsiteX0" fmla="*/ 4442 w 353788"/>
                <a:gd name="connsiteY0" fmla="*/ 3154 h 168266"/>
                <a:gd name="connsiteX1" fmla="*/ 315592 w 353788"/>
                <a:gd name="connsiteY1" fmla="*/ 114279 h 168266"/>
                <a:gd name="connsiteX2" fmla="*/ 347342 w 353788"/>
                <a:gd name="connsiteY2" fmla="*/ 168254 h 168266"/>
                <a:gd name="connsiteX3" fmla="*/ 347342 w 353788"/>
                <a:gd name="connsiteY3" fmla="*/ 119041 h 168266"/>
                <a:gd name="connsiteX4" fmla="*/ 279080 w 353788"/>
                <a:gd name="connsiteY4" fmla="*/ 92054 h 168266"/>
                <a:gd name="connsiteX5" fmla="*/ 220342 w 353788"/>
                <a:gd name="connsiteY5" fmla="*/ 98404 h 168266"/>
                <a:gd name="connsiteX6" fmla="*/ 180655 w 353788"/>
                <a:gd name="connsiteY6" fmla="*/ 47604 h 168266"/>
                <a:gd name="connsiteX7" fmla="*/ 134617 w 353788"/>
                <a:gd name="connsiteY7" fmla="*/ 30141 h 168266"/>
                <a:gd name="connsiteX8" fmla="*/ 4442 w 353788"/>
                <a:gd name="connsiteY8" fmla="*/ 3154 h 168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788" h="168266">
                  <a:moveTo>
                    <a:pt x="4442" y="3154"/>
                  </a:moveTo>
                  <a:cubicBezTo>
                    <a:pt x="34604" y="17177"/>
                    <a:pt x="258442" y="86762"/>
                    <a:pt x="315592" y="114279"/>
                  </a:cubicBezTo>
                  <a:cubicBezTo>
                    <a:pt x="372742" y="141796"/>
                    <a:pt x="342050" y="167460"/>
                    <a:pt x="347342" y="168254"/>
                  </a:cubicBezTo>
                  <a:cubicBezTo>
                    <a:pt x="352634" y="169048"/>
                    <a:pt x="358719" y="131741"/>
                    <a:pt x="347342" y="119041"/>
                  </a:cubicBezTo>
                  <a:cubicBezTo>
                    <a:pt x="335965" y="106341"/>
                    <a:pt x="300247" y="95494"/>
                    <a:pt x="279080" y="92054"/>
                  </a:cubicBezTo>
                  <a:cubicBezTo>
                    <a:pt x="257913" y="88614"/>
                    <a:pt x="236746" y="105812"/>
                    <a:pt x="220342" y="98404"/>
                  </a:cubicBezTo>
                  <a:cubicBezTo>
                    <a:pt x="203938" y="90996"/>
                    <a:pt x="194942" y="58981"/>
                    <a:pt x="180655" y="47604"/>
                  </a:cubicBezTo>
                  <a:cubicBezTo>
                    <a:pt x="166368" y="36227"/>
                    <a:pt x="162663" y="34110"/>
                    <a:pt x="134617" y="30141"/>
                  </a:cubicBezTo>
                  <a:cubicBezTo>
                    <a:pt x="106571" y="26172"/>
                    <a:pt x="-25720" y="-10869"/>
                    <a:pt x="4442" y="31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フリーフォーム: 図形 1182">
              <a:extLst>
                <a:ext uri="{FF2B5EF4-FFF2-40B4-BE49-F238E27FC236}">
                  <a16:creationId xmlns:a16="http://schemas.microsoft.com/office/drawing/2014/main" id="{5A9489CC-24CD-4C16-9A76-BE42EF47C5F0}"/>
                </a:ext>
              </a:extLst>
            </p:cNvPr>
            <p:cNvSpPr/>
            <p:nvPr/>
          </p:nvSpPr>
          <p:spPr>
            <a:xfrm>
              <a:off x="4737304" y="3145621"/>
              <a:ext cx="1463474" cy="1553686"/>
            </a:xfrm>
            <a:custGeom>
              <a:avLst/>
              <a:gdLst>
                <a:gd name="connsiteX0" fmla="*/ 1250746 w 1463474"/>
                <a:gd name="connsiteY0" fmla="*/ 3979 h 1553686"/>
                <a:gd name="connsiteX1" fmla="*/ 1333296 w 1463474"/>
                <a:gd name="connsiteY1" fmla="*/ 254804 h 1553686"/>
                <a:gd name="connsiteX2" fmla="*/ 1292021 w 1463474"/>
                <a:gd name="connsiteY2" fmla="*/ 340529 h 1553686"/>
                <a:gd name="connsiteX3" fmla="*/ 1365046 w 1463474"/>
                <a:gd name="connsiteY3" fmla="*/ 464354 h 1553686"/>
                <a:gd name="connsiteX4" fmla="*/ 1336471 w 1463474"/>
                <a:gd name="connsiteY4" fmla="*/ 664379 h 1553686"/>
                <a:gd name="connsiteX5" fmla="*/ 1314246 w 1463474"/>
                <a:gd name="connsiteY5" fmla="*/ 883454 h 1553686"/>
                <a:gd name="connsiteX6" fmla="*/ 1218996 w 1463474"/>
                <a:gd name="connsiteY6" fmla="*/ 1035854 h 1553686"/>
                <a:gd name="connsiteX7" fmla="*/ 847521 w 1463474"/>
                <a:gd name="connsiteY7" fmla="*/ 1220004 h 1553686"/>
                <a:gd name="connsiteX8" fmla="*/ 599871 w 1463474"/>
                <a:gd name="connsiteY8" fmla="*/ 1356529 h 1553686"/>
                <a:gd name="connsiteX9" fmla="*/ 9321 w 1463474"/>
                <a:gd name="connsiteY9" fmla="*/ 1524804 h 1553686"/>
                <a:gd name="connsiteX10" fmla="*/ 1117396 w 1463474"/>
                <a:gd name="connsiteY10" fmla="*/ 1321604 h 1553686"/>
                <a:gd name="connsiteX11" fmla="*/ 631621 w 1463474"/>
                <a:gd name="connsiteY11" fmla="*/ 1553379 h 1553686"/>
                <a:gd name="connsiteX12" fmla="*/ 1276146 w 1463474"/>
                <a:gd name="connsiteY12" fmla="*/ 1369229 h 1553686"/>
                <a:gd name="connsiteX13" fmla="*/ 1450771 w 1463474"/>
                <a:gd name="connsiteY13" fmla="*/ 1289854 h 1553686"/>
                <a:gd name="connsiteX14" fmla="*/ 1371396 w 1463474"/>
                <a:gd name="connsiteY14" fmla="*/ 1048554 h 1553686"/>
                <a:gd name="connsiteX15" fmla="*/ 1374571 w 1463474"/>
                <a:gd name="connsiteY15" fmla="*/ 864404 h 1553686"/>
                <a:gd name="connsiteX16" fmla="*/ 1463471 w 1463474"/>
                <a:gd name="connsiteY16" fmla="*/ 508804 h 1553686"/>
                <a:gd name="connsiteX17" fmla="*/ 1377746 w 1463474"/>
                <a:gd name="connsiteY17" fmla="*/ 400854 h 1553686"/>
                <a:gd name="connsiteX18" fmla="*/ 1272971 w 1463474"/>
                <a:gd name="connsiteY18" fmla="*/ 321479 h 1553686"/>
                <a:gd name="connsiteX19" fmla="*/ 1371396 w 1463474"/>
                <a:gd name="connsiteY19" fmla="*/ 156379 h 1553686"/>
                <a:gd name="connsiteX20" fmla="*/ 1399971 w 1463474"/>
                <a:gd name="connsiteY20" fmla="*/ 102404 h 1553686"/>
                <a:gd name="connsiteX21" fmla="*/ 1250746 w 1463474"/>
                <a:gd name="connsiteY21" fmla="*/ 3979 h 155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3474" h="1553686">
                  <a:moveTo>
                    <a:pt x="1250746" y="3979"/>
                  </a:moveTo>
                  <a:cubicBezTo>
                    <a:pt x="1239634" y="29379"/>
                    <a:pt x="1326417" y="198712"/>
                    <a:pt x="1333296" y="254804"/>
                  </a:cubicBezTo>
                  <a:cubicBezTo>
                    <a:pt x="1340175" y="310896"/>
                    <a:pt x="1286729" y="305604"/>
                    <a:pt x="1292021" y="340529"/>
                  </a:cubicBezTo>
                  <a:cubicBezTo>
                    <a:pt x="1297313" y="375454"/>
                    <a:pt x="1357638" y="410379"/>
                    <a:pt x="1365046" y="464354"/>
                  </a:cubicBezTo>
                  <a:cubicBezTo>
                    <a:pt x="1372454" y="518329"/>
                    <a:pt x="1344938" y="594529"/>
                    <a:pt x="1336471" y="664379"/>
                  </a:cubicBezTo>
                  <a:cubicBezTo>
                    <a:pt x="1328004" y="734229"/>
                    <a:pt x="1333825" y="821542"/>
                    <a:pt x="1314246" y="883454"/>
                  </a:cubicBezTo>
                  <a:cubicBezTo>
                    <a:pt x="1294667" y="945366"/>
                    <a:pt x="1296784" y="979762"/>
                    <a:pt x="1218996" y="1035854"/>
                  </a:cubicBezTo>
                  <a:cubicBezTo>
                    <a:pt x="1141208" y="1091946"/>
                    <a:pt x="950709" y="1166558"/>
                    <a:pt x="847521" y="1220004"/>
                  </a:cubicBezTo>
                  <a:cubicBezTo>
                    <a:pt x="744333" y="1273450"/>
                    <a:pt x="739571" y="1305729"/>
                    <a:pt x="599871" y="1356529"/>
                  </a:cubicBezTo>
                  <a:cubicBezTo>
                    <a:pt x="460171" y="1407329"/>
                    <a:pt x="-76933" y="1530625"/>
                    <a:pt x="9321" y="1524804"/>
                  </a:cubicBezTo>
                  <a:cubicBezTo>
                    <a:pt x="95575" y="1518983"/>
                    <a:pt x="1013679" y="1316842"/>
                    <a:pt x="1117396" y="1321604"/>
                  </a:cubicBezTo>
                  <a:cubicBezTo>
                    <a:pt x="1221113" y="1326367"/>
                    <a:pt x="605163" y="1545441"/>
                    <a:pt x="631621" y="1553379"/>
                  </a:cubicBezTo>
                  <a:cubicBezTo>
                    <a:pt x="658079" y="1561317"/>
                    <a:pt x="1139621" y="1413150"/>
                    <a:pt x="1276146" y="1369229"/>
                  </a:cubicBezTo>
                  <a:cubicBezTo>
                    <a:pt x="1412671" y="1325308"/>
                    <a:pt x="1434896" y="1343300"/>
                    <a:pt x="1450771" y="1289854"/>
                  </a:cubicBezTo>
                  <a:cubicBezTo>
                    <a:pt x="1466646" y="1236408"/>
                    <a:pt x="1384096" y="1119462"/>
                    <a:pt x="1371396" y="1048554"/>
                  </a:cubicBezTo>
                  <a:cubicBezTo>
                    <a:pt x="1358696" y="977646"/>
                    <a:pt x="1359225" y="954362"/>
                    <a:pt x="1374571" y="864404"/>
                  </a:cubicBezTo>
                  <a:cubicBezTo>
                    <a:pt x="1389917" y="774446"/>
                    <a:pt x="1462942" y="586062"/>
                    <a:pt x="1463471" y="508804"/>
                  </a:cubicBezTo>
                  <a:cubicBezTo>
                    <a:pt x="1464000" y="431546"/>
                    <a:pt x="1409496" y="432075"/>
                    <a:pt x="1377746" y="400854"/>
                  </a:cubicBezTo>
                  <a:cubicBezTo>
                    <a:pt x="1345996" y="369633"/>
                    <a:pt x="1274029" y="362225"/>
                    <a:pt x="1272971" y="321479"/>
                  </a:cubicBezTo>
                  <a:cubicBezTo>
                    <a:pt x="1271913" y="280733"/>
                    <a:pt x="1350229" y="192891"/>
                    <a:pt x="1371396" y="156379"/>
                  </a:cubicBezTo>
                  <a:cubicBezTo>
                    <a:pt x="1392563" y="119867"/>
                    <a:pt x="1416904" y="122512"/>
                    <a:pt x="1399971" y="102404"/>
                  </a:cubicBezTo>
                  <a:cubicBezTo>
                    <a:pt x="1383038" y="82296"/>
                    <a:pt x="1261858" y="-21421"/>
                    <a:pt x="1250746" y="39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4" name="フリーフォーム: 図形 1183">
              <a:extLst>
                <a:ext uri="{FF2B5EF4-FFF2-40B4-BE49-F238E27FC236}">
                  <a16:creationId xmlns:a16="http://schemas.microsoft.com/office/drawing/2014/main" id="{222FF534-04F0-4CA4-8C9E-07AFC6C0031A}"/>
                </a:ext>
              </a:extLst>
            </p:cNvPr>
            <p:cNvSpPr/>
            <p:nvPr/>
          </p:nvSpPr>
          <p:spPr>
            <a:xfrm>
              <a:off x="3904587" y="4603545"/>
              <a:ext cx="777974" cy="1202166"/>
            </a:xfrm>
            <a:custGeom>
              <a:avLst/>
              <a:gdLst>
                <a:gd name="connsiteX0" fmla="*/ 2780 w 777974"/>
                <a:gd name="connsiteY0" fmla="*/ 6555 h 1202166"/>
                <a:gd name="connsiteX1" fmla="*/ 146713 w 777974"/>
                <a:gd name="connsiteY1" fmla="*/ 594988 h 1202166"/>
                <a:gd name="connsiteX2" fmla="*/ 413413 w 777974"/>
                <a:gd name="connsiteY2" fmla="*/ 899788 h 1202166"/>
                <a:gd name="connsiteX3" fmla="*/ 718213 w 777974"/>
                <a:gd name="connsiteY3" fmla="*/ 819355 h 1202166"/>
                <a:gd name="connsiteX4" fmla="*/ 764780 w 777974"/>
                <a:gd name="connsiteY4" fmla="*/ 755855 h 1202166"/>
                <a:gd name="connsiteX5" fmla="*/ 553113 w 777974"/>
                <a:gd name="connsiteY5" fmla="*/ 959055 h 1202166"/>
                <a:gd name="connsiteX6" fmla="*/ 227146 w 777974"/>
                <a:gd name="connsiteY6" fmla="*/ 1035255 h 1202166"/>
                <a:gd name="connsiteX7" fmla="*/ 108613 w 777974"/>
                <a:gd name="connsiteY7" fmla="*/ 1052188 h 1202166"/>
                <a:gd name="connsiteX8" fmla="*/ 205980 w 777974"/>
                <a:gd name="connsiteY8" fmla="*/ 1200355 h 1202166"/>
                <a:gd name="connsiteX9" fmla="*/ 100146 w 777974"/>
                <a:gd name="connsiteY9" fmla="*/ 1124155 h 1202166"/>
                <a:gd name="connsiteX10" fmla="*/ 159413 w 777974"/>
                <a:gd name="connsiteY10" fmla="*/ 971755 h 1202166"/>
                <a:gd name="connsiteX11" fmla="*/ 100146 w 777974"/>
                <a:gd name="connsiteY11" fmla="*/ 908255 h 1202166"/>
                <a:gd name="connsiteX12" fmla="*/ 32413 w 777974"/>
                <a:gd name="connsiteY12" fmla="*/ 611922 h 1202166"/>
                <a:gd name="connsiteX13" fmla="*/ 49346 w 777974"/>
                <a:gd name="connsiteY13" fmla="*/ 298655 h 1202166"/>
                <a:gd name="connsiteX14" fmla="*/ 2780 w 777974"/>
                <a:gd name="connsiteY14" fmla="*/ 6555 h 120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7974" h="1202166">
                  <a:moveTo>
                    <a:pt x="2780" y="6555"/>
                  </a:moveTo>
                  <a:cubicBezTo>
                    <a:pt x="19008" y="55944"/>
                    <a:pt x="78274" y="446116"/>
                    <a:pt x="146713" y="594988"/>
                  </a:cubicBezTo>
                  <a:cubicBezTo>
                    <a:pt x="215152" y="743860"/>
                    <a:pt x="318163" y="862394"/>
                    <a:pt x="413413" y="899788"/>
                  </a:cubicBezTo>
                  <a:cubicBezTo>
                    <a:pt x="508663" y="937182"/>
                    <a:pt x="659652" y="843344"/>
                    <a:pt x="718213" y="819355"/>
                  </a:cubicBezTo>
                  <a:cubicBezTo>
                    <a:pt x="776774" y="795366"/>
                    <a:pt x="792297" y="732572"/>
                    <a:pt x="764780" y="755855"/>
                  </a:cubicBezTo>
                  <a:cubicBezTo>
                    <a:pt x="737263" y="779138"/>
                    <a:pt x="642719" y="912488"/>
                    <a:pt x="553113" y="959055"/>
                  </a:cubicBezTo>
                  <a:cubicBezTo>
                    <a:pt x="463507" y="1005622"/>
                    <a:pt x="301229" y="1019733"/>
                    <a:pt x="227146" y="1035255"/>
                  </a:cubicBezTo>
                  <a:cubicBezTo>
                    <a:pt x="153063" y="1050777"/>
                    <a:pt x="112141" y="1024671"/>
                    <a:pt x="108613" y="1052188"/>
                  </a:cubicBezTo>
                  <a:cubicBezTo>
                    <a:pt x="105085" y="1079705"/>
                    <a:pt x="207391" y="1188361"/>
                    <a:pt x="205980" y="1200355"/>
                  </a:cubicBezTo>
                  <a:cubicBezTo>
                    <a:pt x="204569" y="1212349"/>
                    <a:pt x="107907" y="1162255"/>
                    <a:pt x="100146" y="1124155"/>
                  </a:cubicBezTo>
                  <a:cubicBezTo>
                    <a:pt x="92385" y="1086055"/>
                    <a:pt x="159413" y="1007738"/>
                    <a:pt x="159413" y="971755"/>
                  </a:cubicBezTo>
                  <a:cubicBezTo>
                    <a:pt x="159413" y="935772"/>
                    <a:pt x="121313" y="968227"/>
                    <a:pt x="100146" y="908255"/>
                  </a:cubicBezTo>
                  <a:cubicBezTo>
                    <a:pt x="78979" y="848283"/>
                    <a:pt x="40880" y="713522"/>
                    <a:pt x="32413" y="611922"/>
                  </a:cubicBezTo>
                  <a:cubicBezTo>
                    <a:pt x="23946" y="510322"/>
                    <a:pt x="52168" y="397433"/>
                    <a:pt x="49346" y="298655"/>
                  </a:cubicBezTo>
                  <a:cubicBezTo>
                    <a:pt x="46524" y="199877"/>
                    <a:pt x="-13448" y="-42834"/>
                    <a:pt x="2780" y="65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5" name="フリーフォーム: 図形 1184">
              <a:extLst>
                <a:ext uri="{FF2B5EF4-FFF2-40B4-BE49-F238E27FC236}">
                  <a16:creationId xmlns:a16="http://schemas.microsoft.com/office/drawing/2014/main" id="{7324E670-E286-4C83-8229-71459AE966DF}"/>
                </a:ext>
              </a:extLst>
            </p:cNvPr>
            <p:cNvSpPr/>
            <p:nvPr/>
          </p:nvSpPr>
          <p:spPr>
            <a:xfrm>
              <a:off x="4977215" y="4627168"/>
              <a:ext cx="1133665" cy="886043"/>
            </a:xfrm>
            <a:custGeom>
              <a:avLst/>
              <a:gdLst>
                <a:gd name="connsiteX0" fmla="*/ 1118785 w 1133665"/>
                <a:gd name="connsiteY0" fmla="*/ 575599 h 886043"/>
                <a:gd name="connsiteX1" fmla="*/ 911352 w 1133665"/>
                <a:gd name="connsiteY1" fmla="*/ 478232 h 886043"/>
                <a:gd name="connsiteX2" fmla="*/ 517652 w 1133665"/>
                <a:gd name="connsiteY2" fmla="*/ 596765 h 886043"/>
                <a:gd name="connsiteX3" fmla="*/ 119718 w 1133665"/>
                <a:gd name="connsiteY3" fmla="*/ 825365 h 886043"/>
                <a:gd name="connsiteX4" fmla="*/ 60452 w 1133665"/>
                <a:gd name="connsiteY4" fmla="*/ 884632 h 886043"/>
                <a:gd name="connsiteX5" fmla="*/ 1185 w 1133665"/>
                <a:gd name="connsiteY5" fmla="*/ 846532 h 886043"/>
                <a:gd name="connsiteX6" fmla="*/ 39285 w 1133665"/>
                <a:gd name="connsiteY6" fmla="*/ 634865 h 886043"/>
                <a:gd name="connsiteX7" fmla="*/ 238252 w 1133665"/>
                <a:gd name="connsiteY7" fmla="*/ 499399 h 886043"/>
                <a:gd name="connsiteX8" fmla="*/ 657352 w 1133665"/>
                <a:gd name="connsiteY8" fmla="*/ 389332 h 886043"/>
                <a:gd name="connsiteX9" fmla="*/ 1089152 w 1133665"/>
                <a:gd name="connsiteY9" fmla="*/ 114165 h 886043"/>
                <a:gd name="connsiteX10" fmla="*/ 1114552 w 1133665"/>
                <a:gd name="connsiteY10" fmla="*/ 8332 h 886043"/>
                <a:gd name="connsiteX11" fmla="*/ 1042585 w 1133665"/>
                <a:gd name="connsiteY11" fmla="*/ 317365 h 886043"/>
                <a:gd name="connsiteX12" fmla="*/ 1118785 w 1133665"/>
                <a:gd name="connsiteY12" fmla="*/ 575599 h 88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665" h="886043">
                  <a:moveTo>
                    <a:pt x="1118785" y="575599"/>
                  </a:moveTo>
                  <a:cubicBezTo>
                    <a:pt x="1096913" y="602410"/>
                    <a:pt x="1011541" y="474704"/>
                    <a:pt x="911352" y="478232"/>
                  </a:cubicBezTo>
                  <a:cubicBezTo>
                    <a:pt x="811163" y="481760"/>
                    <a:pt x="649591" y="538909"/>
                    <a:pt x="517652" y="596765"/>
                  </a:cubicBezTo>
                  <a:cubicBezTo>
                    <a:pt x="385713" y="654621"/>
                    <a:pt x="195918" y="777387"/>
                    <a:pt x="119718" y="825365"/>
                  </a:cubicBezTo>
                  <a:cubicBezTo>
                    <a:pt x="43518" y="873343"/>
                    <a:pt x="80208" y="881104"/>
                    <a:pt x="60452" y="884632"/>
                  </a:cubicBezTo>
                  <a:cubicBezTo>
                    <a:pt x="40696" y="888160"/>
                    <a:pt x="4713" y="888160"/>
                    <a:pt x="1185" y="846532"/>
                  </a:cubicBezTo>
                  <a:cubicBezTo>
                    <a:pt x="-2343" y="804904"/>
                    <a:pt x="-226" y="692720"/>
                    <a:pt x="39285" y="634865"/>
                  </a:cubicBezTo>
                  <a:cubicBezTo>
                    <a:pt x="78796" y="577010"/>
                    <a:pt x="135241" y="540321"/>
                    <a:pt x="238252" y="499399"/>
                  </a:cubicBezTo>
                  <a:cubicBezTo>
                    <a:pt x="341263" y="458477"/>
                    <a:pt x="515536" y="453538"/>
                    <a:pt x="657352" y="389332"/>
                  </a:cubicBezTo>
                  <a:cubicBezTo>
                    <a:pt x="799168" y="325126"/>
                    <a:pt x="1012952" y="177665"/>
                    <a:pt x="1089152" y="114165"/>
                  </a:cubicBezTo>
                  <a:cubicBezTo>
                    <a:pt x="1165352" y="50665"/>
                    <a:pt x="1122313" y="-25535"/>
                    <a:pt x="1114552" y="8332"/>
                  </a:cubicBezTo>
                  <a:cubicBezTo>
                    <a:pt x="1106791" y="42199"/>
                    <a:pt x="1040468" y="217176"/>
                    <a:pt x="1042585" y="317365"/>
                  </a:cubicBezTo>
                  <a:cubicBezTo>
                    <a:pt x="1044702" y="417554"/>
                    <a:pt x="1140657" y="548788"/>
                    <a:pt x="1118785" y="5755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6" name="フリーフォーム: 図形 1185">
              <a:extLst>
                <a:ext uri="{FF2B5EF4-FFF2-40B4-BE49-F238E27FC236}">
                  <a16:creationId xmlns:a16="http://schemas.microsoft.com/office/drawing/2014/main" id="{F33BF3D4-1AE9-44C4-91C5-A7D0B67FE501}"/>
                </a:ext>
              </a:extLst>
            </p:cNvPr>
            <p:cNvSpPr/>
            <p:nvPr/>
          </p:nvSpPr>
          <p:spPr>
            <a:xfrm>
              <a:off x="4665215" y="5453985"/>
              <a:ext cx="1485120" cy="534945"/>
            </a:xfrm>
            <a:custGeom>
              <a:avLst/>
              <a:gdLst>
                <a:gd name="connsiteX0" fmla="*/ 8385 w 1485120"/>
                <a:gd name="connsiteY0" fmla="*/ 2782 h 534945"/>
                <a:gd name="connsiteX1" fmla="*/ 520618 w 1485120"/>
                <a:gd name="connsiteY1" fmla="*/ 218682 h 534945"/>
                <a:gd name="connsiteX2" fmla="*/ 956652 w 1485120"/>
                <a:gd name="connsiteY2" fmla="*/ 277948 h 534945"/>
                <a:gd name="connsiteX3" fmla="*/ 1473118 w 1485120"/>
                <a:gd name="connsiteY3" fmla="*/ 328748 h 534945"/>
                <a:gd name="connsiteX4" fmla="*/ 1291085 w 1485120"/>
                <a:gd name="connsiteY4" fmla="*/ 273715 h 534945"/>
                <a:gd name="connsiteX5" fmla="*/ 956652 w 1485120"/>
                <a:gd name="connsiteY5" fmla="*/ 354148 h 534945"/>
                <a:gd name="connsiteX6" fmla="*/ 664552 w 1485120"/>
                <a:gd name="connsiteY6" fmla="*/ 438815 h 534945"/>
                <a:gd name="connsiteX7" fmla="*/ 503685 w 1485120"/>
                <a:gd name="connsiteY7" fmla="*/ 531948 h 534945"/>
                <a:gd name="connsiteX8" fmla="*/ 495218 w 1485120"/>
                <a:gd name="connsiteY8" fmla="*/ 320282 h 534945"/>
                <a:gd name="connsiteX9" fmla="*/ 292018 w 1485120"/>
                <a:gd name="connsiteY9" fmla="*/ 176348 h 534945"/>
                <a:gd name="connsiteX10" fmla="*/ 211585 w 1485120"/>
                <a:gd name="connsiteY10" fmla="*/ 100148 h 534945"/>
                <a:gd name="connsiteX11" fmla="*/ 8385 w 1485120"/>
                <a:gd name="connsiteY11" fmla="*/ 2782 h 53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5120" h="534945">
                  <a:moveTo>
                    <a:pt x="8385" y="2782"/>
                  </a:moveTo>
                  <a:cubicBezTo>
                    <a:pt x="59890" y="22538"/>
                    <a:pt x="362574" y="172821"/>
                    <a:pt x="520618" y="218682"/>
                  </a:cubicBezTo>
                  <a:cubicBezTo>
                    <a:pt x="678662" y="264543"/>
                    <a:pt x="797902" y="259604"/>
                    <a:pt x="956652" y="277948"/>
                  </a:cubicBezTo>
                  <a:cubicBezTo>
                    <a:pt x="1115402" y="296292"/>
                    <a:pt x="1417379" y="329454"/>
                    <a:pt x="1473118" y="328748"/>
                  </a:cubicBezTo>
                  <a:cubicBezTo>
                    <a:pt x="1528857" y="328043"/>
                    <a:pt x="1377163" y="269482"/>
                    <a:pt x="1291085" y="273715"/>
                  </a:cubicBezTo>
                  <a:cubicBezTo>
                    <a:pt x="1205007" y="277948"/>
                    <a:pt x="1061074" y="326631"/>
                    <a:pt x="956652" y="354148"/>
                  </a:cubicBezTo>
                  <a:cubicBezTo>
                    <a:pt x="852230" y="381665"/>
                    <a:pt x="740046" y="409182"/>
                    <a:pt x="664552" y="438815"/>
                  </a:cubicBezTo>
                  <a:cubicBezTo>
                    <a:pt x="589058" y="468448"/>
                    <a:pt x="531907" y="551703"/>
                    <a:pt x="503685" y="531948"/>
                  </a:cubicBezTo>
                  <a:cubicBezTo>
                    <a:pt x="475463" y="512193"/>
                    <a:pt x="530496" y="379549"/>
                    <a:pt x="495218" y="320282"/>
                  </a:cubicBezTo>
                  <a:cubicBezTo>
                    <a:pt x="459940" y="261015"/>
                    <a:pt x="339290" y="213037"/>
                    <a:pt x="292018" y="176348"/>
                  </a:cubicBezTo>
                  <a:cubicBezTo>
                    <a:pt x="244746" y="139659"/>
                    <a:pt x="265913" y="126253"/>
                    <a:pt x="211585" y="100148"/>
                  </a:cubicBezTo>
                  <a:cubicBezTo>
                    <a:pt x="157257" y="74043"/>
                    <a:pt x="-43120" y="-16974"/>
                    <a:pt x="8385" y="27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フリーフォーム: 図形 1186">
              <a:extLst>
                <a:ext uri="{FF2B5EF4-FFF2-40B4-BE49-F238E27FC236}">
                  <a16:creationId xmlns:a16="http://schemas.microsoft.com/office/drawing/2014/main" id="{CBEA36FE-CE47-4E8F-A954-20E8CBEDF8B8}"/>
                </a:ext>
              </a:extLst>
            </p:cNvPr>
            <p:cNvSpPr/>
            <p:nvPr/>
          </p:nvSpPr>
          <p:spPr>
            <a:xfrm>
              <a:off x="5926667" y="5229870"/>
              <a:ext cx="203465" cy="512294"/>
            </a:xfrm>
            <a:custGeom>
              <a:avLst/>
              <a:gdLst>
                <a:gd name="connsiteX0" fmla="*/ 182033 w 203465"/>
                <a:gd name="connsiteY0" fmla="*/ 2530 h 512294"/>
                <a:gd name="connsiteX1" fmla="*/ 0 w 203465"/>
                <a:gd name="connsiteY1" fmla="*/ 269230 h 512294"/>
                <a:gd name="connsiteX2" fmla="*/ 182033 w 203465"/>
                <a:gd name="connsiteY2" fmla="*/ 510530 h 512294"/>
                <a:gd name="connsiteX3" fmla="*/ 194733 w 203465"/>
                <a:gd name="connsiteY3" fmla="*/ 366597 h 512294"/>
                <a:gd name="connsiteX4" fmla="*/ 135466 w 203465"/>
                <a:gd name="connsiteY4" fmla="*/ 146463 h 512294"/>
                <a:gd name="connsiteX5" fmla="*/ 182033 w 203465"/>
                <a:gd name="connsiteY5" fmla="*/ 2530 h 51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465" h="512294">
                  <a:moveTo>
                    <a:pt x="182033" y="2530"/>
                  </a:moveTo>
                  <a:cubicBezTo>
                    <a:pt x="159455" y="22991"/>
                    <a:pt x="0" y="184563"/>
                    <a:pt x="0" y="269230"/>
                  </a:cubicBezTo>
                  <a:cubicBezTo>
                    <a:pt x="0" y="353897"/>
                    <a:pt x="149577" y="494302"/>
                    <a:pt x="182033" y="510530"/>
                  </a:cubicBezTo>
                  <a:cubicBezTo>
                    <a:pt x="214489" y="526758"/>
                    <a:pt x="202494" y="427275"/>
                    <a:pt x="194733" y="366597"/>
                  </a:cubicBezTo>
                  <a:cubicBezTo>
                    <a:pt x="186972" y="305919"/>
                    <a:pt x="143227" y="202202"/>
                    <a:pt x="135466" y="146463"/>
                  </a:cubicBezTo>
                  <a:cubicBezTo>
                    <a:pt x="127705" y="90724"/>
                    <a:pt x="204611" y="-17931"/>
                    <a:pt x="182033" y="25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8" name="フリーフォーム: 図形 1187">
              <a:extLst>
                <a:ext uri="{FF2B5EF4-FFF2-40B4-BE49-F238E27FC236}">
                  <a16:creationId xmlns:a16="http://schemas.microsoft.com/office/drawing/2014/main" id="{0FD2F365-FD89-4EB7-B7E6-CD72D7ED9DA2}"/>
                </a:ext>
              </a:extLst>
            </p:cNvPr>
            <p:cNvSpPr/>
            <p:nvPr/>
          </p:nvSpPr>
          <p:spPr>
            <a:xfrm>
              <a:off x="4930490" y="5871590"/>
              <a:ext cx="328281" cy="401034"/>
            </a:xfrm>
            <a:custGeom>
              <a:avLst/>
              <a:gdLst>
                <a:gd name="connsiteX0" fmla="*/ 1343 w 328281"/>
                <a:gd name="connsiteY0" fmla="*/ 43 h 401034"/>
                <a:gd name="connsiteX1" fmla="*/ 73310 w 328281"/>
                <a:gd name="connsiteY1" fmla="*/ 139743 h 401034"/>
                <a:gd name="connsiteX2" fmla="*/ 323077 w 328281"/>
                <a:gd name="connsiteY2" fmla="*/ 397977 h 401034"/>
                <a:gd name="connsiteX3" fmla="*/ 246877 w 328281"/>
                <a:gd name="connsiteY3" fmla="*/ 275210 h 401034"/>
                <a:gd name="connsiteX4" fmla="*/ 297677 w 328281"/>
                <a:gd name="connsiteY4" fmla="*/ 177843 h 401034"/>
                <a:gd name="connsiteX5" fmla="*/ 119877 w 328281"/>
                <a:gd name="connsiteY5" fmla="*/ 152443 h 401034"/>
                <a:gd name="connsiteX6" fmla="*/ 1343 w 328281"/>
                <a:gd name="connsiteY6" fmla="*/ 43 h 401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281" h="401034">
                  <a:moveTo>
                    <a:pt x="1343" y="43"/>
                  </a:moveTo>
                  <a:cubicBezTo>
                    <a:pt x="-6418" y="-2074"/>
                    <a:pt x="19688" y="73421"/>
                    <a:pt x="73310" y="139743"/>
                  </a:cubicBezTo>
                  <a:cubicBezTo>
                    <a:pt x="126932" y="206065"/>
                    <a:pt x="294149" y="375399"/>
                    <a:pt x="323077" y="397977"/>
                  </a:cubicBezTo>
                  <a:cubicBezTo>
                    <a:pt x="352005" y="420555"/>
                    <a:pt x="251110" y="311899"/>
                    <a:pt x="246877" y="275210"/>
                  </a:cubicBezTo>
                  <a:cubicBezTo>
                    <a:pt x="242644" y="238521"/>
                    <a:pt x="318844" y="198304"/>
                    <a:pt x="297677" y="177843"/>
                  </a:cubicBezTo>
                  <a:cubicBezTo>
                    <a:pt x="276510" y="157382"/>
                    <a:pt x="164327" y="179960"/>
                    <a:pt x="119877" y="152443"/>
                  </a:cubicBezTo>
                  <a:cubicBezTo>
                    <a:pt x="75427" y="124926"/>
                    <a:pt x="9104" y="2160"/>
                    <a:pt x="1343" y="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9" name="フリーフォーム: 図形 1188">
              <a:extLst>
                <a:ext uri="{FF2B5EF4-FFF2-40B4-BE49-F238E27FC236}">
                  <a16:creationId xmlns:a16="http://schemas.microsoft.com/office/drawing/2014/main" id="{AC1DBFA0-1CD4-4DAA-9F49-D3DFF4116640}"/>
                </a:ext>
              </a:extLst>
            </p:cNvPr>
            <p:cNvSpPr/>
            <p:nvPr/>
          </p:nvSpPr>
          <p:spPr>
            <a:xfrm>
              <a:off x="5550557" y="6370738"/>
              <a:ext cx="522882" cy="238304"/>
            </a:xfrm>
            <a:custGeom>
              <a:avLst/>
              <a:gdLst>
                <a:gd name="connsiteX0" fmla="*/ 515810 w 522882"/>
                <a:gd name="connsiteY0" fmla="*/ 237495 h 238304"/>
                <a:gd name="connsiteX1" fmla="*/ 477710 w 522882"/>
                <a:gd name="connsiteY1" fmla="*/ 114729 h 238304"/>
                <a:gd name="connsiteX2" fmla="*/ 134810 w 522882"/>
                <a:gd name="connsiteY2" fmla="*/ 13129 h 238304"/>
                <a:gd name="connsiteX3" fmla="*/ 7810 w 522882"/>
                <a:gd name="connsiteY3" fmla="*/ 72395 h 238304"/>
                <a:gd name="connsiteX4" fmla="*/ 338010 w 522882"/>
                <a:gd name="connsiteY4" fmla="*/ 429 h 238304"/>
                <a:gd name="connsiteX5" fmla="*/ 448076 w 522882"/>
                <a:gd name="connsiteY5" fmla="*/ 51229 h 238304"/>
                <a:gd name="connsiteX6" fmla="*/ 515810 w 522882"/>
                <a:gd name="connsiteY6" fmla="*/ 237495 h 23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2882" h="238304">
                  <a:moveTo>
                    <a:pt x="515810" y="237495"/>
                  </a:moveTo>
                  <a:cubicBezTo>
                    <a:pt x="520749" y="248078"/>
                    <a:pt x="541210" y="152123"/>
                    <a:pt x="477710" y="114729"/>
                  </a:cubicBezTo>
                  <a:cubicBezTo>
                    <a:pt x="414210" y="77335"/>
                    <a:pt x="213127" y="20185"/>
                    <a:pt x="134810" y="13129"/>
                  </a:cubicBezTo>
                  <a:cubicBezTo>
                    <a:pt x="56493" y="6073"/>
                    <a:pt x="-26057" y="74512"/>
                    <a:pt x="7810" y="72395"/>
                  </a:cubicBezTo>
                  <a:cubicBezTo>
                    <a:pt x="41677" y="70278"/>
                    <a:pt x="264632" y="3957"/>
                    <a:pt x="338010" y="429"/>
                  </a:cubicBezTo>
                  <a:cubicBezTo>
                    <a:pt x="411388" y="-3099"/>
                    <a:pt x="414915" y="15246"/>
                    <a:pt x="448076" y="51229"/>
                  </a:cubicBezTo>
                  <a:cubicBezTo>
                    <a:pt x="481237" y="87212"/>
                    <a:pt x="510871" y="226912"/>
                    <a:pt x="515810" y="2374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0" name="フリーフォーム: 図形 1189">
              <a:extLst>
                <a:ext uri="{FF2B5EF4-FFF2-40B4-BE49-F238E27FC236}">
                  <a16:creationId xmlns:a16="http://schemas.microsoft.com/office/drawing/2014/main" id="{42BDA6F1-18C2-4C01-AB65-4741079BC068}"/>
                </a:ext>
              </a:extLst>
            </p:cNvPr>
            <p:cNvSpPr/>
            <p:nvPr/>
          </p:nvSpPr>
          <p:spPr>
            <a:xfrm>
              <a:off x="4369889" y="5829589"/>
              <a:ext cx="996944" cy="829750"/>
            </a:xfrm>
            <a:custGeom>
              <a:avLst/>
              <a:gdLst>
                <a:gd name="connsiteX0" fmla="*/ 37011 w 996944"/>
                <a:gd name="connsiteY0" fmla="*/ 16644 h 829750"/>
                <a:gd name="connsiteX1" fmla="*/ 100511 w 996944"/>
                <a:gd name="connsiteY1" fmla="*/ 118244 h 829750"/>
                <a:gd name="connsiteX2" fmla="*/ 714344 w 996944"/>
                <a:gd name="connsiteY2" fmla="*/ 511944 h 829750"/>
                <a:gd name="connsiteX3" fmla="*/ 811711 w 996944"/>
                <a:gd name="connsiteY3" fmla="*/ 825211 h 829750"/>
                <a:gd name="connsiteX4" fmla="*/ 981044 w 996944"/>
                <a:gd name="connsiteY4" fmla="*/ 693978 h 829750"/>
                <a:gd name="connsiteX5" fmla="*/ 976811 w 996944"/>
                <a:gd name="connsiteY5" fmla="*/ 638944 h 829750"/>
                <a:gd name="connsiteX6" fmla="*/ 866744 w 996944"/>
                <a:gd name="connsiteY6" fmla="*/ 554278 h 829750"/>
                <a:gd name="connsiteX7" fmla="*/ 849811 w 996944"/>
                <a:gd name="connsiteY7" fmla="*/ 444211 h 829750"/>
                <a:gd name="connsiteX8" fmla="*/ 773611 w 996944"/>
                <a:gd name="connsiteY8" fmla="*/ 495011 h 829750"/>
                <a:gd name="connsiteX9" fmla="*/ 473044 w 996944"/>
                <a:gd name="connsiteY9" fmla="*/ 414578 h 829750"/>
                <a:gd name="connsiteX10" fmla="*/ 37011 w 996944"/>
                <a:gd name="connsiteY10" fmla="*/ 16644 h 82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6944" h="829750">
                  <a:moveTo>
                    <a:pt x="37011" y="16644"/>
                  </a:moveTo>
                  <a:cubicBezTo>
                    <a:pt x="-25078" y="-32745"/>
                    <a:pt x="-12378" y="35694"/>
                    <a:pt x="100511" y="118244"/>
                  </a:cubicBezTo>
                  <a:cubicBezTo>
                    <a:pt x="213400" y="200794"/>
                    <a:pt x="595811" y="394116"/>
                    <a:pt x="714344" y="511944"/>
                  </a:cubicBezTo>
                  <a:cubicBezTo>
                    <a:pt x="832877" y="629772"/>
                    <a:pt x="767261" y="794872"/>
                    <a:pt x="811711" y="825211"/>
                  </a:cubicBezTo>
                  <a:cubicBezTo>
                    <a:pt x="856161" y="855550"/>
                    <a:pt x="953527" y="725022"/>
                    <a:pt x="981044" y="693978"/>
                  </a:cubicBezTo>
                  <a:cubicBezTo>
                    <a:pt x="1008561" y="662934"/>
                    <a:pt x="995861" y="662227"/>
                    <a:pt x="976811" y="638944"/>
                  </a:cubicBezTo>
                  <a:cubicBezTo>
                    <a:pt x="957761" y="615661"/>
                    <a:pt x="887911" y="586733"/>
                    <a:pt x="866744" y="554278"/>
                  </a:cubicBezTo>
                  <a:cubicBezTo>
                    <a:pt x="845577" y="521823"/>
                    <a:pt x="865333" y="454089"/>
                    <a:pt x="849811" y="444211"/>
                  </a:cubicBezTo>
                  <a:cubicBezTo>
                    <a:pt x="834289" y="434333"/>
                    <a:pt x="836405" y="499950"/>
                    <a:pt x="773611" y="495011"/>
                  </a:cubicBezTo>
                  <a:cubicBezTo>
                    <a:pt x="710817" y="490072"/>
                    <a:pt x="597222" y="489367"/>
                    <a:pt x="473044" y="414578"/>
                  </a:cubicBezTo>
                  <a:cubicBezTo>
                    <a:pt x="348866" y="339789"/>
                    <a:pt x="99100" y="66033"/>
                    <a:pt x="37011" y="166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1" name="フリーフォーム: 図形 1190">
              <a:extLst>
                <a:ext uri="{FF2B5EF4-FFF2-40B4-BE49-F238E27FC236}">
                  <a16:creationId xmlns:a16="http://schemas.microsoft.com/office/drawing/2014/main" id="{E81C1553-C7B1-4BF0-B650-92C4AFBA6FD9}"/>
                </a:ext>
              </a:extLst>
            </p:cNvPr>
            <p:cNvSpPr/>
            <p:nvPr/>
          </p:nvSpPr>
          <p:spPr>
            <a:xfrm>
              <a:off x="3878312" y="5900926"/>
              <a:ext cx="850328" cy="963272"/>
            </a:xfrm>
            <a:custGeom>
              <a:avLst/>
              <a:gdLst>
                <a:gd name="connsiteX0" fmla="*/ 96788 w 850328"/>
                <a:gd name="connsiteY0" fmla="*/ 341 h 963272"/>
                <a:gd name="connsiteX1" fmla="*/ 401588 w 850328"/>
                <a:gd name="connsiteY1" fmla="*/ 135807 h 963272"/>
                <a:gd name="connsiteX2" fmla="*/ 634421 w 850328"/>
                <a:gd name="connsiteY2" fmla="*/ 372874 h 963272"/>
                <a:gd name="connsiteX3" fmla="*/ 850321 w 850328"/>
                <a:gd name="connsiteY3" fmla="*/ 385574 h 963272"/>
                <a:gd name="connsiteX4" fmla="*/ 642888 w 850328"/>
                <a:gd name="connsiteY4" fmla="*/ 482941 h 963272"/>
                <a:gd name="connsiteX5" fmla="*/ 752955 w 850328"/>
                <a:gd name="connsiteY5" fmla="*/ 787741 h 963272"/>
                <a:gd name="connsiteX6" fmla="*/ 609021 w 850328"/>
                <a:gd name="connsiteY6" fmla="*/ 957074 h 963272"/>
                <a:gd name="connsiteX7" fmla="*/ 426988 w 850328"/>
                <a:gd name="connsiteY7" fmla="*/ 889341 h 963272"/>
                <a:gd name="connsiteX8" fmla="*/ 426988 w 850328"/>
                <a:gd name="connsiteY8" fmla="*/ 546441 h 963272"/>
                <a:gd name="connsiteX9" fmla="*/ 316921 w 850328"/>
                <a:gd name="connsiteY9" fmla="*/ 300907 h 963272"/>
                <a:gd name="connsiteX10" fmla="*/ 278821 w 850328"/>
                <a:gd name="connsiteY10" fmla="*/ 203541 h 963272"/>
                <a:gd name="connsiteX11" fmla="*/ 198388 w 850328"/>
                <a:gd name="connsiteY11" fmla="*/ 127341 h 963272"/>
                <a:gd name="connsiteX12" fmla="*/ 3655 w 850328"/>
                <a:gd name="connsiteY12" fmla="*/ 97707 h 963272"/>
                <a:gd name="connsiteX13" fmla="*/ 96788 w 850328"/>
                <a:gd name="connsiteY13" fmla="*/ 341 h 96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328" h="963272">
                  <a:moveTo>
                    <a:pt x="96788" y="341"/>
                  </a:moveTo>
                  <a:cubicBezTo>
                    <a:pt x="163110" y="6691"/>
                    <a:pt x="311983" y="73718"/>
                    <a:pt x="401588" y="135807"/>
                  </a:cubicBezTo>
                  <a:cubicBezTo>
                    <a:pt x="491193" y="197896"/>
                    <a:pt x="559632" y="331246"/>
                    <a:pt x="634421" y="372874"/>
                  </a:cubicBezTo>
                  <a:cubicBezTo>
                    <a:pt x="709210" y="414502"/>
                    <a:pt x="848910" y="367230"/>
                    <a:pt x="850321" y="385574"/>
                  </a:cubicBezTo>
                  <a:cubicBezTo>
                    <a:pt x="851732" y="403918"/>
                    <a:pt x="659116" y="415913"/>
                    <a:pt x="642888" y="482941"/>
                  </a:cubicBezTo>
                  <a:cubicBezTo>
                    <a:pt x="626660" y="549969"/>
                    <a:pt x="758599" y="708719"/>
                    <a:pt x="752955" y="787741"/>
                  </a:cubicBezTo>
                  <a:cubicBezTo>
                    <a:pt x="747311" y="866763"/>
                    <a:pt x="663349" y="940141"/>
                    <a:pt x="609021" y="957074"/>
                  </a:cubicBezTo>
                  <a:cubicBezTo>
                    <a:pt x="554693" y="974007"/>
                    <a:pt x="457327" y="957780"/>
                    <a:pt x="426988" y="889341"/>
                  </a:cubicBezTo>
                  <a:cubicBezTo>
                    <a:pt x="396649" y="820902"/>
                    <a:pt x="445332" y="644513"/>
                    <a:pt x="426988" y="546441"/>
                  </a:cubicBezTo>
                  <a:cubicBezTo>
                    <a:pt x="408644" y="448369"/>
                    <a:pt x="341615" y="358057"/>
                    <a:pt x="316921" y="300907"/>
                  </a:cubicBezTo>
                  <a:cubicBezTo>
                    <a:pt x="292227" y="243757"/>
                    <a:pt x="298576" y="232469"/>
                    <a:pt x="278821" y="203541"/>
                  </a:cubicBezTo>
                  <a:cubicBezTo>
                    <a:pt x="259066" y="174613"/>
                    <a:pt x="244249" y="144980"/>
                    <a:pt x="198388" y="127341"/>
                  </a:cubicBezTo>
                  <a:cubicBezTo>
                    <a:pt x="152527" y="109702"/>
                    <a:pt x="20588" y="117463"/>
                    <a:pt x="3655" y="97707"/>
                  </a:cubicBezTo>
                  <a:cubicBezTo>
                    <a:pt x="-13278" y="77951"/>
                    <a:pt x="30466" y="-6009"/>
                    <a:pt x="96788" y="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2" name="フリーフォーム: 図形 1191">
              <a:extLst>
                <a:ext uri="{FF2B5EF4-FFF2-40B4-BE49-F238E27FC236}">
                  <a16:creationId xmlns:a16="http://schemas.microsoft.com/office/drawing/2014/main" id="{3983C24C-A072-4C5C-9D8E-87407881D802}"/>
                </a:ext>
              </a:extLst>
            </p:cNvPr>
            <p:cNvSpPr/>
            <p:nvPr/>
          </p:nvSpPr>
          <p:spPr>
            <a:xfrm>
              <a:off x="5682821" y="3326968"/>
              <a:ext cx="407702" cy="867401"/>
            </a:xfrm>
            <a:custGeom>
              <a:avLst/>
              <a:gdLst>
                <a:gd name="connsiteX0" fmla="*/ 368729 w 407702"/>
                <a:gd name="connsiteY0" fmla="*/ 432 h 867401"/>
                <a:gd name="connsiteX1" fmla="*/ 327454 w 407702"/>
                <a:gd name="connsiteY1" fmla="*/ 178232 h 867401"/>
                <a:gd name="connsiteX2" fmla="*/ 365554 w 407702"/>
                <a:gd name="connsiteY2" fmla="*/ 317932 h 867401"/>
                <a:gd name="connsiteX3" fmla="*/ 330629 w 407702"/>
                <a:gd name="connsiteY3" fmla="*/ 451282 h 867401"/>
                <a:gd name="connsiteX4" fmla="*/ 289354 w 407702"/>
                <a:gd name="connsiteY4" fmla="*/ 495732 h 867401"/>
                <a:gd name="connsiteX5" fmla="*/ 346504 w 407702"/>
                <a:gd name="connsiteY5" fmla="*/ 505257 h 867401"/>
                <a:gd name="connsiteX6" fmla="*/ 327454 w 407702"/>
                <a:gd name="connsiteY6" fmla="*/ 625907 h 867401"/>
                <a:gd name="connsiteX7" fmla="*/ 286179 w 407702"/>
                <a:gd name="connsiteY7" fmla="*/ 791007 h 867401"/>
                <a:gd name="connsiteX8" fmla="*/ 276654 w 407702"/>
                <a:gd name="connsiteY8" fmla="*/ 867207 h 867401"/>
                <a:gd name="connsiteX9" fmla="*/ 429 w 407702"/>
                <a:gd name="connsiteY9" fmla="*/ 813232 h 867401"/>
                <a:gd name="connsiteX10" fmla="*/ 216329 w 407702"/>
                <a:gd name="connsiteY10" fmla="*/ 822757 h 867401"/>
                <a:gd name="connsiteX11" fmla="*/ 340154 w 407702"/>
                <a:gd name="connsiteY11" fmla="*/ 803707 h 867401"/>
                <a:gd name="connsiteX12" fmla="*/ 403654 w 407702"/>
                <a:gd name="connsiteY12" fmla="*/ 651307 h 867401"/>
                <a:gd name="connsiteX13" fmla="*/ 400479 w 407702"/>
                <a:gd name="connsiteY13" fmla="*/ 492557 h 867401"/>
                <a:gd name="connsiteX14" fmla="*/ 394129 w 407702"/>
                <a:gd name="connsiteY14" fmla="*/ 336982 h 867401"/>
                <a:gd name="connsiteX15" fmla="*/ 359204 w 407702"/>
                <a:gd name="connsiteY15" fmla="*/ 232207 h 867401"/>
                <a:gd name="connsiteX16" fmla="*/ 368729 w 407702"/>
                <a:gd name="connsiteY16" fmla="*/ 432 h 86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7702" h="867401">
                  <a:moveTo>
                    <a:pt x="368729" y="432"/>
                  </a:moveTo>
                  <a:cubicBezTo>
                    <a:pt x="363437" y="-8564"/>
                    <a:pt x="327983" y="125315"/>
                    <a:pt x="327454" y="178232"/>
                  </a:cubicBezTo>
                  <a:cubicBezTo>
                    <a:pt x="326925" y="231149"/>
                    <a:pt x="365025" y="272424"/>
                    <a:pt x="365554" y="317932"/>
                  </a:cubicBezTo>
                  <a:cubicBezTo>
                    <a:pt x="366083" y="363440"/>
                    <a:pt x="343329" y="421649"/>
                    <a:pt x="330629" y="451282"/>
                  </a:cubicBezTo>
                  <a:cubicBezTo>
                    <a:pt x="317929" y="480915"/>
                    <a:pt x="286708" y="486736"/>
                    <a:pt x="289354" y="495732"/>
                  </a:cubicBezTo>
                  <a:cubicBezTo>
                    <a:pt x="292000" y="504728"/>
                    <a:pt x="340154" y="483561"/>
                    <a:pt x="346504" y="505257"/>
                  </a:cubicBezTo>
                  <a:cubicBezTo>
                    <a:pt x="352854" y="526953"/>
                    <a:pt x="337508" y="578282"/>
                    <a:pt x="327454" y="625907"/>
                  </a:cubicBezTo>
                  <a:cubicBezTo>
                    <a:pt x="317400" y="673532"/>
                    <a:pt x="294646" y="750791"/>
                    <a:pt x="286179" y="791007"/>
                  </a:cubicBezTo>
                  <a:cubicBezTo>
                    <a:pt x="277712" y="831223"/>
                    <a:pt x="324279" y="863503"/>
                    <a:pt x="276654" y="867207"/>
                  </a:cubicBezTo>
                  <a:cubicBezTo>
                    <a:pt x="229029" y="870911"/>
                    <a:pt x="10483" y="820640"/>
                    <a:pt x="429" y="813232"/>
                  </a:cubicBezTo>
                  <a:cubicBezTo>
                    <a:pt x="-9625" y="805824"/>
                    <a:pt x="159708" y="824344"/>
                    <a:pt x="216329" y="822757"/>
                  </a:cubicBezTo>
                  <a:cubicBezTo>
                    <a:pt x="272950" y="821170"/>
                    <a:pt x="308933" y="832282"/>
                    <a:pt x="340154" y="803707"/>
                  </a:cubicBezTo>
                  <a:cubicBezTo>
                    <a:pt x="371375" y="775132"/>
                    <a:pt x="393600" y="703165"/>
                    <a:pt x="403654" y="651307"/>
                  </a:cubicBezTo>
                  <a:cubicBezTo>
                    <a:pt x="413708" y="599449"/>
                    <a:pt x="402066" y="544944"/>
                    <a:pt x="400479" y="492557"/>
                  </a:cubicBezTo>
                  <a:cubicBezTo>
                    <a:pt x="398892" y="440170"/>
                    <a:pt x="401008" y="380374"/>
                    <a:pt x="394129" y="336982"/>
                  </a:cubicBezTo>
                  <a:cubicBezTo>
                    <a:pt x="387250" y="293590"/>
                    <a:pt x="362908" y="283007"/>
                    <a:pt x="359204" y="232207"/>
                  </a:cubicBezTo>
                  <a:cubicBezTo>
                    <a:pt x="355500" y="181407"/>
                    <a:pt x="374021" y="9428"/>
                    <a:pt x="368729" y="4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フリーフォーム: 図形 1192">
              <a:extLst>
                <a:ext uri="{FF2B5EF4-FFF2-40B4-BE49-F238E27FC236}">
                  <a16:creationId xmlns:a16="http://schemas.microsoft.com/office/drawing/2014/main" id="{46E04377-8135-431C-8C26-3CCC717FAA8E}"/>
                </a:ext>
              </a:extLst>
            </p:cNvPr>
            <p:cNvSpPr/>
            <p:nvPr/>
          </p:nvSpPr>
          <p:spPr>
            <a:xfrm>
              <a:off x="4968275" y="6596324"/>
              <a:ext cx="346379" cy="308780"/>
            </a:xfrm>
            <a:custGeom>
              <a:avLst/>
              <a:gdLst>
                <a:gd name="connsiteX0" fmla="*/ 52458 w 346379"/>
                <a:gd name="connsiteY0" fmla="*/ 299776 h 308780"/>
                <a:gd name="connsiteX1" fmla="*/ 181575 w 346379"/>
                <a:gd name="connsiteY1" fmla="*/ 301893 h 308780"/>
                <a:gd name="connsiteX2" fmla="*/ 126542 w 346379"/>
                <a:gd name="connsiteY2" fmla="*/ 244743 h 308780"/>
                <a:gd name="connsiteX3" fmla="*/ 1658 w 346379"/>
                <a:gd name="connsiteY3" fmla="*/ 1326 h 308780"/>
                <a:gd name="connsiteX4" fmla="*/ 71508 w 346379"/>
                <a:gd name="connsiteY4" fmla="*/ 149493 h 308780"/>
                <a:gd name="connsiteX5" fmla="*/ 297992 w 346379"/>
                <a:gd name="connsiteY5" fmla="*/ 198176 h 308780"/>
                <a:gd name="connsiteX6" fmla="*/ 327625 w 346379"/>
                <a:gd name="connsiteY6" fmla="*/ 229926 h 308780"/>
                <a:gd name="connsiteX7" fmla="*/ 52458 w 346379"/>
                <a:gd name="connsiteY7" fmla="*/ 299776 h 30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379" h="308780">
                  <a:moveTo>
                    <a:pt x="52458" y="299776"/>
                  </a:moveTo>
                  <a:cubicBezTo>
                    <a:pt x="28116" y="311770"/>
                    <a:pt x="169228" y="311065"/>
                    <a:pt x="181575" y="301893"/>
                  </a:cubicBezTo>
                  <a:cubicBezTo>
                    <a:pt x="193922" y="292721"/>
                    <a:pt x="156528" y="294837"/>
                    <a:pt x="126542" y="244743"/>
                  </a:cubicBezTo>
                  <a:cubicBezTo>
                    <a:pt x="96556" y="194649"/>
                    <a:pt x="10830" y="17201"/>
                    <a:pt x="1658" y="1326"/>
                  </a:cubicBezTo>
                  <a:cubicBezTo>
                    <a:pt x="-7514" y="-14549"/>
                    <a:pt x="22119" y="116685"/>
                    <a:pt x="71508" y="149493"/>
                  </a:cubicBezTo>
                  <a:cubicBezTo>
                    <a:pt x="120897" y="182301"/>
                    <a:pt x="255306" y="184771"/>
                    <a:pt x="297992" y="198176"/>
                  </a:cubicBezTo>
                  <a:cubicBezTo>
                    <a:pt x="340678" y="211581"/>
                    <a:pt x="365725" y="210876"/>
                    <a:pt x="327625" y="229926"/>
                  </a:cubicBezTo>
                  <a:cubicBezTo>
                    <a:pt x="289525" y="248976"/>
                    <a:pt x="76800" y="287782"/>
                    <a:pt x="52458" y="2997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フリーフォーム: 図形 1193">
              <a:extLst>
                <a:ext uri="{FF2B5EF4-FFF2-40B4-BE49-F238E27FC236}">
                  <a16:creationId xmlns:a16="http://schemas.microsoft.com/office/drawing/2014/main" id="{7E33D348-AF51-447B-963D-5E23FE01F329}"/>
                </a:ext>
              </a:extLst>
            </p:cNvPr>
            <p:cNvSpPr/>
            <p:nvPr/>
          </p:nvSpPr>
          <p:spPr>
            <a:xfrm>
              <a:off x="4187129" y="4422570"/>
              <a:ext cx="746912" cy="402810"/>
            </a:xfrm>
            <a:custGeom>
              <a:avLst/>
              <a:gdLst>
                <a:gd name="connsiteX0" fmla="*/ 153096 w 746912"/>
                <a:gd name="connsiteY0" fmla="*/ 205 h 402810"/>
                <a:gd name="connsiteX1" fmla="*/ 146746 w 746912"/>
                <a:gd name="connsiteY1" fmla="*/ 73230 h 402810"/>
                <a:gd name="connsiteX2" fmla="*/ 330896 w 746912"/>
                <a:gd name="connsiteY2" fmla="*/ 371680 h 402810"/>
                <a:gd name="connsiteX3" fmla="*/ 299146 w 746912"/>
                <a:gd name="connsiteY3" fmla="*/ 390730 h 402810"/>
                <a:gd name="connsiteX4" fmla="*/ 67371 w 746912"/>
                <a:gd name="connsiteY4" fmla="*/ 346280 h 402810"/>
                <a:gd name="connsiteX5" fmla="*/ 3871 w 746912"/>
                <a:gd name="connsiteY5" fmla="*/ 324055 h 402810"/>
                <a:gd name="connsiteX6" fmla="*/ 156271 w 746912"/>
                <a:gd name="connsiteY6" fmla="*/ 285955 h 402810"/>
                <a:gd name="connsiteX7" fmla="*/ 746821 w 746912"/>
                <a:gd name="connsiteY7" fmla="*/ 130380 h 402810"/>
                <a:gd name="connsiteX8" fmla="*/ 200721 w 746912"/>
                <a:gd name="connsiteY8" fmla="*/ 162130 h 402810"/>
                <a:gd name="connsiteX9" fmla="*/ 80071 w 746912"/>
                <a:gd name="connsiteY9" fmla="*/ 54180 h 402810"/>
                <a:gd name="connsiteX10" fmla="*/ 153096 w 746912"/>
                <a:gd name="connsiteY10" fmla="*/ 205 h 40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6912" h="402810">
                  <a:moveTo>
                    <a:pt x="153096" y="205"/>
                  </a:moveTo>
                  <a:cubicBezTo>
                    <a:pt x="164209" y="3380"/>
                    <a:pt x="117113" y="11318"/>
                    <a:pt x="146746" y="73230"/>
                  </a:cubicBezTo>
                  <a:cubicBezTo>
                    <a:pt x="176379" y="135142"/>
                    <a:pt x="305496" y="318763"/>
                    <a:pt x="330896" y="371680"/>
                  </a:cubicBezTo>
                  <a:cubicBezTo>
                    <a:pt x="356296" y="424597"/>
                    <a:pt x="343067" y="394963"/>
                    <a:pt x="299146" y="390730"/>
                  </a:cubicBezTo>
                  <a:cubicBezTo>
                    <a:pt x="255225" y="386497"/>
                    <a:pt x="116583" y="357392"/>
                    <a:pt x="67371" y="346280"/>
                  </a:cubicBezTo>
                  <a:cubicBezTo>
                    <a:pt x="18159" y="335168"/>
                    <a:pt x="-10946" y="334109"/>
                    <a:pt x="3871" y="324055"/>
                  </a:cubicBezTo>
                  <a:cubicBezTo>
                    <a:pt x="18688" y="314001"/>
                    <a:pt x="156271" y="285955"/>
                    <a:pt x="156271" y="285955"/>
                  </a:cubicBezTo>
                  <a:cubicBezTo>
                    <a:pt x="280096" y="253676"/>
                    <a:pt x="739413" y="151017"/>
                    <a:pt x="746821" y="130380"/>
                  </a:cubicBezTo>
                  <a:cubicBezTo>
                    <a:pt x="754229" y="109743"/>
                    <a:pt x="311846" y="174830"/>
                    <a:pt x="200721" y="162130"/>
                  </a:cubicBezTo>
                  <a:cubicBezTo>
                    <a:pt x="89596" y="149430"/>
                    <a:pt x="89067" y="76934"/>
                    <a:pt x="80071" y="54180"/>
                  </a:cubicBezTo>
                  <a:cubicBezTo>
                    <a:pt x="71075" y="31426"/>
                    <a:pt x="141983" y="-2970"/>
                    <a:pt x="153096" y="2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フリーフォーム: 図形 1194">
              <a:extLst>
                <a:ext uri="{FF2B5EF4-FFF2-40B4-BE49-F238E27FC236}">
                  <a16:creationId xmlns:a16="http://schemas.microsoft.com/office/drawing/2014/main" id="{F5BDF2E6-A454-421E-A928-692462082961}"/>
                </a:ext>
              </a:extLst>
            </p:cNvPr>
            <p:cNvSpPr/>
            <p:nvPr/>
          </p:nvSpPr>
          <p:spPr>
            <a:xfrm>
              <a:off x="874293" y="3777856"/>
              <a:ext cx="1701783" cy="841820"/>
            </a:xfrm>
            <a:custGeom>
              <a:avLst/>
              <a:gdLst>
                <a:gd name="connsiteX0" fmla="*/ 1665707 w 1701783"/>
                <a:gd name="connsiteY0" fmla="*/ 6744 h 841820"/>
                <a:gd name="connsiteX1" fmla="*/ 1430757 w 1701783"/>
                <a:gd name="connsiteY1" fmla="*/ 19444 h 841820"/>
                <a:gd name="connsiteX2" fmla="*/ 1276240 w 1701783"/>
                <a:gd name="connsiteY2" fmla="*/ 104111 h 841820"/>
                <a:gd name="connsiteX3" fmla="*/ 1153474 w 1701783"/>
                <a:gd name="connsiteY3" fmla="*/ 157027 h 841820"/>
                <a:gd name="connsiteX4" fmla="*/ 1136540 w 1701783"/>
                <a:gd name="connsiteY4" fmla="*/ 279794 h 841820"/>
                <a:gd name="connsiteX5" fmla="*/ 1041290 w 1701783"/>
                <a:gd name="connsiteY5" fmla="*/ 355994 h 841820"/>
                <a:gd name="connsiteX6" fmla="*/ 988374 w 1701783"/>
                <a:gd name="connsiteY6" fmla="*/ 305194 h 841820"/>
                <a:gd name="connsiteX7" fmla="*/ 838090 w 1701783"/>
                <a:gd name="connsiteY7" fmla="*/ 379277 h 841820"/>
                <a:gd name="connsiteX8" fmla="*/ 795757 w 1701783"/>
                <a:gd name="connsiteY8" fmla="*/ 398327 h 841820"/>
                <a:gd name="connsiteX9" fmla="*/ 768240 w 1701783"/>
                <a:gd name="connsiteY9" fmla="*/ 499927 h 841820"/>
                <a:gd name="connsiteX10" fmla="*/ 672990 w 1701783"/>
                <a:gd name="connsiteY10" fmla="*/ 421611 h 841820"/>
                <a:gd name="connsiteX11" fmla="*/ 567157 w 1701783"/>
                <a:gd name="connsiteY11" fmla="*/ 491461 h 841820"/>
                <a:gd name="connsiteX12" fmla="*/ 431690 w 1701783"/>
                <a:gd name="connsiteY12" fmla="*/ 593061 h 841820"/>
                <a:gd name="connsiteX13" fmla="*/ 418990 w 1701783"/>
                <a:gd name="connsiteY13" fmla="*/ 720061 h 841820"/>
                <a:gd name="connsiteX14" fmla="*/ 226374 w 1701783"/>
                <a:gd name="connsiteY14" fmla="*/ 730644 h 841820"/>
                <a:gd name="connsiteX15" fmla="*/ 4124 w 1701783"/>
                <a:gd name="connsiteY15" fmla="*/ 840711 h 841820"/>
                <a:gd name="connsiteX16" fmla="*/ 95140 w 1701783"/>
                <a:gd name="connsiteY16" fmla="*/ 789911 h 841820"/>
                <a:gd name="connsiteX17" fmla="*/ 260240 w 1701783"/>
                <a:gd name="connsiteY17" fmla="*/ 832244 h 841820"/>
                <a:gd name="connsiteX18" fmla="*/ 630657 w 1701783"/>
                <a:gd name="connsiteY18" fmla="*/ 626927 h 841820"/>
                <a:gd name="connsiteX19" fmla="*/ 897357 w 1701783"/>
                <a:gd name="connsiteY19" fmla="*/ 459711 h 841820"/>
                <a:gd name="connsiteX20" fmla="*/ 1227557 w 1701783"/>
                <a:gd name="connsiteY20" fmla="*/ 267094 h 841820"/>
                <a:gd name="connsiteX21" fmla="*/ 1485790 w 1701783"/>
                <a:gd name="connsiteY21" fmla="*/ 186661 h 841820"/>
                <a:gd name="connsiteX22" fmla="*/ 1701690 w 1701783"/>
                <a:gd name="connsiteY22" fmla="*/ 82944 h 841820"/>
                <a:gd name="connsiteX23" fmla="*/ 1460390 w 1701783"/>
                <a:gd name="connsiteY23" fmla="*/ 106227 h 841820"/>
                <a:gd name="connsiteX24" fmla="*/ 1665707 w 1701783"/>
                <a:gd name="connsiteY24" fmla="*/ 6744 h 84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01783" h="841820">
                  <a:moveTo>
                    <a:pt x="1665707" y="6744"/>
                  </a:moveTo>
                  <a:cubicBezTo>
                    <a:pt x="1660768" y="-7720"/>
                    <a:pt x="1495668" y="3216"/>
                    <a:pt x="1430757" y="19444"/>
                  </a:cubicBezTo>
                  <a:cubicBezTo>
                    <a:pt x="1365846" y="35672"/>
                    <a:pt x="1322454" y="81181"/>
                    <a:pt x="1276240" y="104111"/>
                  </a:cubicBezTo>
                  <a:cubicBezTo>
                    <a:pt x="1230026" y="127041"/>
                    <a:pt x="1176757" y="127747"/>
                    <a:pt x="1153474" y="157027"/>
                  </a:cubicBezTo>
                  <a:cubicBezTo>
                    <a:pt x="1130191" y="186307"/>
                    <a:pt x="1155237" y="246633"/>
                    <a:pt x="1136540" y="279794"/>
                  </a:cubicBezTo>
                  <a:cubicBezTo>
                    <a:pt x="1117843" y="312955"/>
                    <a:pt x="1065984" y="351761"/>
                    <a:pt x="1041290" y="355994"/>
                  </a:cubicBezTo>
                  <a:cubicBezTo>
                    <a:pt x="1016596" y="360227"/>
                    <a:pt x="1022241" y="301314"/>
                    <a:pt x="988374" y="305194"/>
                  </a:cubicBezTo>
                  <a:cubicBezTo>
                    <a:pt x="954507" y="309075"/>
                    <a:pt x="870193" y="363755"/>
                    <a:pt x="838090" y="379277"/>
                  </a:cubicBezTo>
                  <a:cubicBezTo>
                    <a:pt x="805987" y="394799"/>
                    <a:pt x="807399" y="378219"/>
                    <a:pt x="795757" y="398327"/>
                  </a:cubicBezTo>
                  <a:cubicBezTo>
                    <a:pt x="784115" y="418435"/>
                    <a:pt x="788701" y="496046"/>
                    <a:pt x="768240" y="499927"/>
                  </a:cubicBezTo>
                  <a:cubicBezTo>
                    <a:pt x="747779" y="503808"/>
                    <a:pt x="706504" y="423022"/>
                    <a:pt x="672990" y="421611"/>
                  </a:cubicBezTo>
                  <a:cubicBezTo>
                    <a:pt x="639476" y="420200"/>
                    <a:pt x="607374" y="462886"/>
                    <a:pt x="567157" y="491461"/>
                  </a:cubicBezTo>
                  <a:cubicBezTo>
                    <a:pt x="526940" y="520036"/>
                    <a:pt x="456384" y="554961"/>
                    <a:pt x="431690" y="593061"/>
                  </a:cubicBezTo>
                  <a:cubicBezTo>
                    <a:pt x="406996" y="631161"/>
                    <a:pt x="453209" y="697131"/>
                    <a:pt x="418990" y="720061"/>
                  </a:cubicBezTo>
                  <a:cubicBezTo>
                    <a:pt x="384771" y="742991"/>
                    <a:pt x="295518" y="710536"/>
                    <a:pt x="226374" y="730644"/>
                  </a:cubicBezTo>
                  <a:cubicBezTo>
                    <a:pt x="157230" y="750752"/>
                    <a:pt x="25996" y="830833"/>
                    <a:pt x="4124" y="840711"/>
                  </a:cubicBezTo>
                  <a:cubicBezTo>
                    <a:pt x="-17748" y="850589"/>
                    <a:pt x="52454" y="791322"/>
                    <a:pt x="95140" y="789911"/>
                  </a:cubicBezTo>
                  <a:cubicBezTo>
                    <a:pt x="137826" y="788500"/>
                    <a:pt x="170987" y="859408"/>
                    <a:pt x="260240" y="832244"/>
                  </a:cubicBezTo>
                  <a:cubicBezTo>
                    <a:pt x="349493" y="805080"/>
                    <a:pt x="524471" y="689016"/>
                    <a:pt x="630657" y="626927"/>
                  </a:cubicBezTo>
                  <a:cubicBezTo>
                    <a:pt x="736843" y="564838"/>
                    <a:pt x="797874" y="519683"/>
                    <a:pt x="897357" y="459711"/>
                  </a:cubicBezTo>
                  <a:cubicBezTo>
                    <a:pt x="996840" y="399739"/>
                    <a:pt x="1129485" y="312602"/>
                    <a:pt x="1227557" y="267094"/>
                  </a:cubicBezTo>
                  <a:cubicBezTo>
                    <a:pt x="1325629" y="221586"/>
                    <a:pt x="1406768" y="217353"/>
                    <a:pt x="1485790" y="186661"/>
                  </a:cubicBezTo>
                  <a:cubicBezTo>
                    <a:pt x="1564812" y="155969"/>
                    <a:pt x="1705923" y="96350"/>
                    <a:pt x="1701690" y="82944"/>
                  </a:cubicBezTo>
                  <a:cubicBezTo>
                    <a:pt x="1697457" y="69538"/>
                    <a:pt x="1472384" y="114341"/>
                    <a:pt x="1460390" y="106227"/>
                  </a:cubicBezTo>
                  <a:cubicBezTo>
                    <a:pt x="1448396" y="98113"/>
                    <a:pt x="1670646" y="21208"/>
                    <a:pt x="1665707" y="6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6" name="フリーフォーム: 図形 1195">
              <a:extLst>
                <a:ext uri="{FF2B5EF4-FFF2-40B4-BE49-F238E27FC236}">
                  <a16:creationId xmlns:a16="http://schemas.microsoft.com/office/drawing/2014/main" id="{0FC0AC59-6C29-4094-8891-22EF26BDEB49}"/>
                </a:ext>
              </a:extLst>
            </p:cNvPr>
            <p:cNvSpPr/>
            <p:nvPr/>
          </p:nvSpPr>
          <p:spPr>
            <a:xfrm>
              <a:off x="4440016" y="5133321"/>
              <a:ext cx="901796" cy="588926"/>
            </a:xfrm>
            <a:custGeom>
              <a:avLst/>
              <a:gdLst>
                <a:gd name="connsiteX0" fmla="*/ 4984 w 901796"/>
                <a:gd name="connsiteY0" fmla="*/ 654 h 588926"/>
                <a:gd name="connsiteX1" fmla="*/ 55784 w 901796"/>
                <a:gd name="connsiteY1" fmla="*/ 137179 h 588926"/>
                <a:gd name="connsiteX2" fmla="*/ 252634 w 901796"/>
                <a:gd name="connsiteY2" fmla="*/ 359429 h 588926"/>
                <a:gd name="connsiteX3" fmla="*/ 900334 w 901796"/>
                <a:gd name="connsiteY3" fmla="*/ 588029 h 588926"/>
                <a:gd name="connsiteX4" fmla="*/ 420909 w 901796"/>
                <a:gd name="connsiteY4" fmla="*/ 429279 h 588926"/>
                <a:gd name="connsiteX5" fmla="*/ 154209 w 901796"/>
                <a:gd name="connsiteY5" fmla="*/ 191154 h 588926"/>
                <a:gd name="connsiteX6" fmla="*/ 4984 w 901796"/>
                <a:gd name="connsiteY6" fmla="*/ 654 h 58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96" h="588926">
                  <a:moveTo>
                    <a:pt x="4984" y="654"/>
                  </a:moveTo>
                  <a:cubicBezTo>
                    <a:pt x="-11420" y="-8342"/>
                    <a:pt x="14509" y="77383"/>
                    <a:pt x="55784" y="137179"/>
                  </a:cubicBezTo>
                  <a:cubicBezTo>
                    <a:pt x="97059" y="196975"/>
                    <a:pt x="111876" y="284287"/>
                    <a:pt x="252634" y="359429"/>
                  </a:cubicBezTo>
                  <a:cubicBezTo>
                    <a:pt x="393392" y="434571"/>
                    <a:pt x="872288" y="576387"/>
                    <a:pt x="900334" y="588029"/>
                  </a:cubicBezTo>
                  <a:cubicBezTo>
                    <a:pt x="928380" y="599671"/>
                    <a:pt x="545263" y="495425"/>
                    <a:pt x="420909" y="429279"/>
                  </a:cubicBezTo>
                  <a:cubicBezTo>
                    <a:pt x="296555" y="363133"/>
                    <a:pt x="223530" y="259946"/>
                    <a:pt x="154209" y="191154"/>
                  </a:cubicBezTo>
                  <a:cubicBezTo>
                    <a:pt x="84888" y="122362"/>
                    <a:pt x="21388" y="9650"/>
                    <a:pt x="4984" y="6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7" name="フリーフォーム: 図形 1196">
              <a:extLst>
                <a:ext uri="{FF2B5EF4-FFF2-40B4-BE49-F238E27FC236}">
                  <a16:creationId xmlns:a16="http://schemas.microsoft.com/office/drawing/2014/main" id="{8179954E-52E1-4D39-8BBB-43D5372E9A70}"/>
                </a:ext>
              </a:extLst>
            </p:cNvPr>
            <p:cNvSpPr/>
            <p:nvPr/>
          </p:nvSpPr>
          <p:spPr>
            <a:xfrm>
              <a:off x="4915783" y="5484240"/>
              <a:ext cx="313825" cy="491727"/>
            </a:xfrm>
            <a:custGeom>
              <a:avLst/>
              <a:gdLst>
                <a:gd name="connsiteX0" fmla="*/ 2292 w 313825"/>
                <a:gd name="connsiteY0" fmla="*/ 2160 h 491727"/>
                <a:gd name="connsiteX1" fmla="*/ 72142 w 313825"/>
                <a:gd name="connsiteY1" fmla="*/ 173610 h 491727"/>
                <a:gd name="connsiteX2" fmla="*/ 195967 w 313825"/>
                <a:gd name="connsiteY2" fmla="*/ 487935 h 491727"/>
                <a:gd name="connsiteX3" fmla="*/ 199142 w 313825"/>
                <a:gd name="connsiteY3" fmla="*/ 338710 h 491727"/>
                <a:gd name="connsiteX4" fmla="*/ 313442 w 313825"/>
                <a:gd name="connsiteY4" fmla="*/ 205360 h 491727"/>
                <a:gd name="connsiteX5" fmla="*/ 154692 w 313825"/>
                <a:gd name="connsiteY5" fmla="*/ 84710 h 491727"/>
                <a:gd name="connsiteX6" fmla="*/ 2292 w 313825"/>
                <a:gd name="connsiteY6" fmla="*/ 2160 h 49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825" h="491727">
                  <a:moveTo>
                    <a:pt x="2292" y="2160"/>
                  </a:moveTo>
                  <a:cubicBezTo>
                    <a:pt x="-11466" y="16977"/>
                    <a:pt x="39863" y="92647"/>
                    <a:pt x="72142" y="173610"/>
                  </a:cubicBezTo>
                  <a:cubicBezTo>
                    <a:pt x="104421" y="254573"/>
                    <a:pt x="174800" y="460418"/>
                    <a:pt x="195967" y="487935"/>
                  </a:cubicBezTo>
                  <a:cubicBezTo>
                    <a:pt x="217134" y="515452"/>
                    <a:pt x="179563" y="385806"/>
                    <a:pt x="199142" y="338710"/>
                  </a:cubicBezTo>
                  <a:cubicBezTo>
                    <a:pt x="218721" y="291614"/>
                    <a:pt x="320850" y="247693"/>
                    <a:pt x="313442" y="205360"/>
                  </a:cubicBezTo>
                  <a:cubicBezTo>
                    <a:pt x="306034" y="163027"/>
                    <a:pt x="204963" y="116989"/>
                    <a:pt x="154692" y="84710"/>
                  </a:cubicBezTo>
                  <a:cubicBezTo>
                    <a:pt x="104421" y="52431"/>
                    <a:pt x="16050" y="-12657"/>
                    <a:pt x="2292" y="21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8" name="グループ化 227">
            <a:extLst>
              <a:ext uri="{FF2B5EF4-FFF2-40B4-BE49-F238E27FC236}">
                <a16:creationId xmlns:a16="http://schemas.microsoft.com/office/drawing/2014/main" id="{DF4F16C1-7B0C-426C-A435-42475E3CA47C}"/>
              </a:ext>
            </a:extLst>
          </p:cNvPr>
          <p:cNvGrpSpPr/>
          <p:nvPr/>
        </p:nvGrpSpPr>
        <p:grpSpPr>
          <a:xfrm flipH="1">
            <a:off x="6067330" y="361443"/>
            <a:ext cx="5826918" cy="6544344"/>
            <a:chOff x="373860" y="361443"/>
            <a:chExt cx="5826918" cy="6544344"/>
          </a:xfrm>
        </p:grpSpPr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33F6E08D-32DB-430F-90DB-66558BBE5F7F}"/>
                </a:ext>
              </a:extLst>
            </p:cNvPr>
            <p:cNvSpPr/>
            <p:nvPr/>
          </p:nvSpPr>
          <p:spPr>
            <a:xfrm>
              <a:off x="5418008" y="381773"/>
              <a:ext cx="684209" cy="277788"/>
            </a:xfrm>
            <a:custGeom>
              <a:avLst/>
              <a:gdLst>
                <a:gd name="connsiteX0" fmla="*/ 683283 w 684209"/>
                <a:gd name="connsiteY0" fmla="*/ 2402 h 277788"/>
                <a:gd name="connsiteX1" fmla="*/ 540408 w 684209"/>
                <a:gd name="connsiteY1" fmla="*/ 21452 h 277788"/>
                <a:gd name="connsiteX2" fmla="*/ 114958 w 684209"/>
                <a:gd name="connsiteY2" fmla="*/ 180202 h 277788"/>
                <a:gd name="connsiteX3" fmla="*/ 8596 w 684209"/>
                <a:gd name="connsiteY3" fmla="*/ 270690 h 277788"/>
                <a:gd name="connsiteX4" fmla="*/ 14946 w 684209"/>
                <a:gd name="connsiteY4" fmla="*/ 262752 h 277788"/>
                <a:gd name="connsiteX5" fmla="*/ 83208 w 684209"/>
                <a:gd name="connsiteY5" fmla="*/ 189727 h 277788"/>
                <a:gd name="connsiteX6" fmla="*/ 486433 w 684209"/>
                <a:gd name="connsiteY6" fmla="*/ 29390 h 277788"/>
                <a:gd name="connsiteX7" fmla="*/ 683283 w 684209"/>
                <a:gd name="connsiteY7" fmla="*/ 2402 h 27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4209" h="277788">
                  <a:moveTo>
                    <a:pt x="683283" y="2402"/>
                  </a:moveTo>
                  <a:cubicBezTo>
                    <a:pt x="692279" y="1079"/>
                    <a:pt x="635129" y="-8181"/>
                    <a:pt x="540408" y="21452"/>
                  </a:cubicBezTo>
                  <a:cubicBezTo>
                    <a:pt x="445687" y="51085"/>
                    <a:pt x="203593" y="138662"/>
                    <a:pt x="114958" y="180202"/>
                  </a:cubicBezTo>
                  <a:cubicBezTo>
                    <a:pt x="26323" y="221742"/>
                    <a:pt x="8596" y="270690"/>
                    <a:pt x="8596" y="270690"/>
                  </a:cubicBezTo>
                  <a:cubicBezTo>
                    <a:pt x="-8073" y="284448"/>
                    <a:pt x="2511" y="276246"/>
                    <a:pt x="14946" y="262752"/>
                  </a:cubicBezTo>
                  <a:cubicBezTo>
                    <a:pt x="27381" y="249258"/>
                    <a:pt x="4627" y="228621"/>
                    <a:pt x="83208" y="189727"/>
                  </a:cubicBezTo>
                  <a:cubicBezTo>
                    <a:pt x="161789" y="150833"/>
                    <a:pt x="384833" y="60611"/>
                    <a:pt x="486433" y="29390"/>
                  </a:cubicBezTo>
                  <a:cubicBezTo>
                    <a:pt x="588033" y="-1831"/>
                    <a:pt x="674287" y="3725"/>
                    <a:pt x="683283" y="24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D3884B1B-D58C-42E3-BE0D-77C89A7DEA29}"/>
                </a:ext>
              </a:extLst>
            </p:cNvPr>
            <p:cNvSpPr/>
            <p:nvPr/>
          </p:nvSpPr>
          <p:spPr>
            <a:xfrm>
              <a:off x="5718550" y="561442"/>
              <a:ext cx="157921" cy="249086"/>
            </a:xfrm>
            <a:custGeom>
              <a:avLst/>
              <a:gdLst>
                <a:gd name="connsiteX0" fmla="*/ 14441 w 157921"/>
                <a:gd name="connsiteY0" fmla="*/ 533 h 249086"/>
                <a:gd name="connsiteX1" fmla="*/ 154 w 157921"/>
                <a:gd name="connsiteY1" fmla="*/ 64033 h 249086"/>
                <a:gd name="connsiteX2" fmla="*/ 25554 w 157921"/>
                <a:gd name="connsiteY2" fmla="*/ 106896 h 249086"/>
                <a:gd name="connsiteX3" fmla="*/ 60479 w 157921"/>
                <a:gd name="connsiteY3" fmla="*/ 159283 h 249086"/>
                <a:gd name="connsiteX4" fmla="*/ 147791 w 157921"/>
                <a:gd name="connsiteY4" fmla="*/ 240246 h 249086"/>
                <a:gd name="connsiteX5" fmla="*/ 149379 w 157921"/>
                <a:gd name="connsiteY5" fmla="*/ 246596 h 249086"/>
                <a:gd name="connsiteX6" fmla="*/ 87466 w 157921"/>
                <a:gd name="connsiteY6" fmla="*/ 237071 h 249086"/>
                <a:gd name="connsiteX7" fmla="*/ 39841 w 157921"/>
                <a:gd name="connsiteY7" fmla="*/ 176746 h 249086"/>
                <a:gd name="connsiteX8" fmla="*/ 20791 w 157921"/>
                <a:gd name="connsiteY8" fmla="*/ 121183 h 249086"/>
                <a:gd name="connsiteX9" fmla="*/ 4916 w 157921"/>
                <a:gd name="connsiteY9" fmla="*/ 102133 h 249086"/>
                <a:gd name="connsiteX10" fmla="*/ 14441 w 157921"/>
                <a:gd name="connsiteY10" fmla="*/ 533 h 249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7921" h="249086">
                  <a:moveTo>
                    <a:pt x="14441" y="533"/>
                  </a:moveTo>
                  <a:cubicBezTo>
                    <a:pt x="13647" y="-5817"/>
                    <a:pt x="-1698" y="46306"/>
                    <a:pt x="154" y="64033"/>
                  </a:cubicBezTo>
                  <a:cubicBezTo>
                    <a:pt x="2006" y="81760"/>
                    <a:pt x="15500" y="91021"/>
                    <a:pt x="25554" y="106896"/>
                  </a:cubicBezTo>
                  <a:cubicBezTo>
                    <a:pt x="35608" y="122771"/>
                    <a:pt x="40106" y="137058"/>
                    <a:pt x="60479" y="159283"/>
                  </a:cubicBezTo>
                  <a:cubicBezTo>
                    <a:pt x="80852" y="181508"/>
                    <a:pt x="147791" y="240246"/>
                    <a:pt x="147791" y="240246"/>
                  </a:cubicBezTo>
                  <a:cubicBezTo>
                    <a:pt x="162608" y="254798"/>
                    <a:pt x="159433" y="247125"/>
                    <a:pt x="149379" y="246596"/>
                  </a:cubicBezTo>
                  <a:cubicBezTo>
                    <a:pt x="139325" y="246067"/>
                    <a:pt x="105722" y="248713"/>
                    <a:pt x="87466" y="237071"/>
                  </a:cubicBezTo>
                  <a:cubicBezTo>
                    <a:pt x="69210" y="225429"/>
                    <a:pt x="50954" y="196061"/>
                    <a:pt x="39841" y="176746"/>
                  </a:cubicBezTo>
                  <a:cubicBezTo>
                    <a:pt x="28729" y="157431"/>
                    <a:pt x="26612" y="133619"/>
                    <a:pt x="20791" y="121183"/>
                  </a:cubicBezTo>
                  <a:cubicBezTo>
                    <a:pt x="14970" y="108748"/>
                    <a:pt x="8885" y="121183"/>
                    <a:pt x="4916" y="102133"/>
                  </a:cubicBezTo>
                  <a:cubicBezTo>
                    <a:pt x="947" y="83083"/>
                    <a:pt x="15235" y="6883"/>
                    <a:pt x="14441" y="5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B490C39F-ACD0-4C6E-995F-CAB7E295F7B2}"/>
                </a:ext>
              </a:extLst>
            </p:cNvPr>
            <p:cNvSpPr/>
            <p:nvPr/>
          </p:nvSpPr>
          <p:spPr>
            <a:xfrm>
              <a:off x="5518662" y="862068"/>
              <a:ext cx="511483" cy="202139"/>
            </a:xfrm>
            <a:custGeom>
              <a:avLst/>
              <a:gdLst>
                <a:gd name="connsiteX0" fmla="*/ 17 w 511483"/>
                <a:gd name="connsiteY0" fmla="*/ 201557 h 202139"/>
                <a:gd name="connsiteX1" fmla="*/ 85742 w 511483"/>
                <a:gd name="connsiteY1" fmla="*/ 130120 h 202139"/>
                <a:gd name="connsiteX2" fmla="*/ 230204 w 511483"/>
                <a:gd name="connsiteY2" fmla="*/ 41220 h 202139"/>
                <a:gd name="connsiteX3" fmla="*/ 373079 w 511483"/>
                <a:gd name="connsiteY3" fmla="*/ 15820 h 202139"/>
                <a:gd name="connsiteX4" fmla="*/ 428642 w 511483"/>
                <a:gd name="connsiteY4" fmla="*/ 49157 h 202139"/>
                <a:gd name="connsiteX5" fmla="*/ 477854 w 511483"/>
                <a:gd name="connsiteY5" fmla="*/ 131707 h 202139"/>
                <a:gd name="connsiteX6" fmla="*/ 484204 w 511483"/>
                <a:gd name="connsiteY6" fmla="*/ 150757 h 202139"/>
                <a:gd name="connsiteX7" fmla="*/ 504842 w 511483"/>
                <a:gd name="connsiteY7" fmla="*/ 198382 h 202139"/>
                <a:gd name="connsiteX8" fmla="*/ 509604 w 511483"/>
                <a:gd name="connsiteY8" fmla="*/ 166632 h 202139"/>
                <a:gd name="connsiteX9" fmla="*/ 476267 w 511483"/>
                <a:gd name="connsiteY9" fmla="*/ 74557 h 202139"/>
                <a:gd name="connsiteX10" fmla="*/ 411179 w 511483"/>
                <a:gd name="connsiteY10" fmla="*/ 11057 h 202139"/>
                <a:gd name="connsiteX11" fmla="*/ 333392 w 511483"/>
                <a:gd name="connsiteY11" fmla="*/ 1532 h 202139"/>
                <a:gd name="connsiteX12" fmla="*/ 212742 w 511483"/>
                <a:gd name="connsiteY12" fmla="*/ 28520 h 202139"/>
                <a:gd name="connsiteX13" fmla="*/ 92092 w 511483"/>
                <a:gd name="connsiteY13" fmla="*/ 90432 h 202139"/>
                <a:gd name="connsiteX14" fmla="*/ 17 w 511483"/>
                <a:gd name="connsiteY14" fmla="*/ 201557 h 20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11483" h="202139">
                  <a:moveTo>
                    <a:pt x="17" y="201557"/>
                  </a:moveTo>
                  <a:cubicBezTo>
                    <a:pt x="-1041" y="208172"/>
                    <a:pt x="47378" y="156843"/>
                    <a:pt x="85742" y="130120"/>
                  </a:cubicBezTo>
                  <a:cubicBezTo>
                    <a:pt x="124106" y="103397"/>
                    <a:pt x="182315" y="60270"/>
                    <a:pt x="230204" y="41220"/>
                  </a:cubicBezTo>
                  <a:cubicBezTo>
                    <a:pt x="278094" y="22170"/>
                    <a:pt x="340006" y="14497"/>
                    <a:pt x="373079" y="15820"/>
                  </a:cubicBezTo>
                  <a:cubicBezTo>
                    <a:pt x="406152" y="17143"/>
                    <a:pt x="411180" y="29843"/>
                    <a:pt x="428642" y="49157"/>
                  </a:cubicBezTo>
                  <a:cubicBezTo>
                    <a:pt x="446104" y="68471"/>
                    <a:pt x="468594" y="114774"/>
                    <a:pt x="477854" y="131707"/>
                  </a:cubicBezTo>
                  <a:cubicBezTo>
                    <a:pt x="487114" y="148640"/>
                    <a:pt x="479706" y="139645"/>
                    <a:pt x="484204" y="150757"/>
                  </a:cubicBezTo>
                  <a:cubicBezTo>
                    <a:pt x="488702" y="161869"/>
                    <a:pt x="500609" y="195736"/>
                    <a:pt x="504842" y="198382"/>
                  </a:cubicBezTo>
                  <a:cubicBezTo>
                    <a:pt x="509075" y="201028"/>
                    <a:pt x="514366" y="187269"/>
                    <a:pt x="509604" y="166632"/>
                  </a:cubicBezTo>
                  <a:cubicBezTo>
                    <a:pt x="504842" y="145995"/>
                    <a:pt x="492671" y="100486"/>
                    <a:pt x="476267" y="74557"/>
                  </a:cubicBezTo>
                  <a:cubicBezTo>
                    <a:pt x="459863" y="48628"/>
                    <a:pt x="434992" y="23228"/>
                    <a:pt x="411179" y="11057"/>
                  </a:cubicBezTo>
                  <a:cubicBezTo>
                    <a:pt x="387367" y="-1114"/>
                    <a:pt x="366465" y="-1378"/>
                    <a:pt x="333392" y="1532"/>
                  </a:cubicBezTo>
                  <a:cubicBezTo>
                    <a:pt x="300319" y="4442"/>
                    <a:pt x="252959" y="13703"/>
                    <a:pt x="212742" y="28520"/>
                  </a:cubicBezTo>
                  <a:cubicBezTo>
                    <a:pt x="172525" y="43337"/>
                    <a:pt x="128340" y="65561"/>
                    <a:pt x="92092" y="90432"/>
                  </a:cubicBezTo>
                  <a:cubicBezTo>
                    <a:pt x="55844" y="115303"/>
                    <a:pt x="1075" y="194942"/>
                    <a:pt x="17" y="2015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7A1A93E2-5EF1-4DB8-9C13-A2E1CCBD1B3B}"/>
                </a:ext>
              </a:extLst>
            </p:cNvPr>
            <p:cNvSpPr/>
            <p:nvPr/>
          </p:nvSpPr>
          <p:spPr>
            <a:xfrm>
              <a:off x="5664406" y="650753"/>
              <a:ext cx="155593" cy="202558"/>
            </a:xfrm>
            <a:custGeom>
              <a:avLst/>
              <a:gdLst>
                <a:gd name="connsiteX0" fmla="*/ 323 w 155593"/>
                <a:gd name="connsiteY0" fmla="*/ 122 h 202558"/>
                <a:gd name="connsiteX1" fmla="*/ 62235 w 155593"/>
                <a:gd name="connsiteY1" fmla="*/ 54097 h 202558"/>
                <a:gd name="connsiteX2" fmla="*/ 79698 w 155593"/>
                <a:gd name="connsiteY2" fmla="*/ 141410 h 202558"/>
                <a:gd name="connsiteX3" fmla="*/ 154310 w 155593"/>
                <a:gd name="connsiteY3" fmla="*/ 198560 h 202558"/>
                <a:gd name="connsiteX4" fmla="*/ 122560 w 155593"/>
                <a:gd name="connsiteY4" fmla="*/ 192210 h 202558"/>
                <a:gd name="connsiteX5" fmla="*/ 66998 w 155593"/>
                <a:gd name="connsiteY5" fmla="*/ 147760 h 202558"/>
                <a:gd name="connsiteX6" fmla="*/ 36835 w 155593"/>
                <a:gd name="connsiteY6" fmla="*/ 90610 h 202558"/>
                <a:gd name="connsiteX7" fmla="*/ 36835 w 155593"/>
                <a:gd name="connsiteY7" fmla="*/ 68385 h 202558"/>
                <a:gd name="connsiteX8" fmla="*/ 323 w 155593"/>
                <a:gd name="connsiteY8" fmla="*/ 122 h 202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593" h="202558">
                  <a:moveTo>
                    <a:pt x="323" y="122"/>
                  </a:moveTo>
                  <a:cubicBezTo>
                    <a:pt x="4556" y="-2259"/>
                    <a:pt x="49006" y="30549"/>
                    <a:pt x="62235" y="54097"/>
                  </a:cubicBezTo>
                  <a:cubicBezTo>
                    <a:pt x="75464" y="77645"/>
                    <a:pt x="64352" y="117333"/>
                    <a:pt x="79698" y="141410"/>
                  </a:cubicBezTo>
                  <a:cubicBezTo>
                    <a:pt x="95044" y="165487"/>
                    <a:pt x="147166" y="190093"/>
                    <a:pt x="154310" y="198560"/>
                  </a:cubicBezTo>
                  <a:cubicBezTo>
                    <a:pt x="161454" y="207027"/>
                    <a:pt x="137112" y="200677"/>
                    <a:pt x="122560" y="192210"/>
                  </a:cubicBezTo>
                  <a:cubicBezTo>
                    <a:pt x="108008" y="183743"/>
                    <a:pt x="81285" y="164693"/>
                    <a:pt x="66998" y="147760"/>
                  </a:cubicBezTo>
                  <a:cubicBezTo>
                    <a:pt x="52711" y="130827"/>
                    <a:pt x="41862" y="103839"/>
                    <a:pt x="36835" y="90610"/>
                  </a:cubicBezTo>
                  <a:cubicBezTo>
                    <a:pt x="31808" y="77381"/>
                    <a:pt x="38952" y="80820"/>
                    <a:pt x="36835" y="68385"/>
                  </a:cubicBezTo>
                  <a:cubicBezTo>
                    <a:pt x="34718" y="55950"/>
                    <a:pt x="-3910" y="2503"/>
                    <a:pt x="323" y="1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A2D8FC1C-1CE8-4584-8DE8-D9B7BBAF3BC9}"/>
                </a:ext>
              </a:extLst>
            </p:cNvPr>
            <p:cNvSpPr/>
            <p:nvPr/>
          </p:nvSpPr>
          <p:spPr>
            <a:xfrm>
              <a:off x="5623053" y="671424"/>
              <a:ext cx="94417" cy="57513"/>
            </a:xfrm>
            <a:custGeom>
              <a:avLst/>
              <a:gdLst>
                <a:gd name="connsiteX0" fmla="*/ 401 w 94417"/>
                <a:gd name="connsiteY0" fmla="*/ 89 h 57513"/>
                <a:gd name="connsiteX1" fmla="*/ 55963 w 94417"/>
                <a:gd name="connsiteY1" fmla="*/ 35014 h 57513"/>
                <a:gd name="connsiteX2" fmla="*/ 94063 w 94417"/>
                <a:gd name="connsiteY2" fmla="*/ 57239 h 57513"/>
                <a:gd name="connsiteX3" fmla="*/ 33738 w 94417"/>
                <a:gd name="connsiteY3" fmla="*/ 46126 h 57513"/>
                <a:gd name="connsiteX4" fmla="*/ 401 w 94417"/>
                <a:gd name="connsiteY4" fmla="*/ 89 h 57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417" h="57513">
                  <a:moveTo>
                    <a:pt x="401" y="89"/>
                  </a:moveTo>
                  <a:cubicBezTo>
                    <a:pt x="4105" y="-1763"/>
                    <a:pt x="40353" y="25489"/>
                    <a:pt x="55963" y="35014"/>
                  </a:cubicBezTo>
                  <a:cubicBezTo>
                    <a:pt x="71573" y="44539"/>
                    <a:pt x="97767" y="55387"/>
                    <a:pt x="94063" y="57239"/>
                  </a:cubicBezTo>
                  <a:cubicBezTo>
                    <a:pt x="90359" y="59091"/>
                    <a:pt x="48025" y="51153"/>
                    <a:pt x="33738" y="46126"/>
                  </a:cubicBezTo>
                  <a:cubicBezTo>
                    <a:pt x="19451" y="41099"/>
                    <a:pt x="-3303" y="1941"/>
                    <a:pt x="401" y="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0FB53C05-A7A6-4B40-AD51-F7C3409FA5C8}"/>
                </a:ext>
              </a:extLst>
            </p:cNvPr>
            <p:cNvSpPr/>
            <p:nvPr/>
          </p:nvSpPr>
          <p:spPr>
            <a:xfrm>
              <a:off x="5470124" y="519007"/>
              <a:ext cx="293790" cy="178627"/>
            </a:xfrm>
            <a:custGeom>
              <a:avLst/>
              <a:gdLst>
                <a:gd name="connsiteX0" fmla="*/ 293030 w 293790"/>
                <a:gd name="connsiteY0" fmla="*/ 106 h 178627"/>
                <a:gd name="connsiteX1" fmla="*/ 170792 w 293790"/>
                <a:gd name="connsiteY1" fmla="*/ 19156 h 178627"/>
                <a:gd name="connsiteX2" fmla="*/ 69192 w 293790"/>
                <a:gd name="connsiteY2" fmla="*/ 79481 h 178627"/>
                <a:gd name="connsiteX3" fmla="*/ 4105 w 293790"/>
                <a:gd name="connsiteY3" fmla="*/ 152506 h 178627"/>
                <a:gd name="connsiteX4" fmla="*/ 8867 w 293790"/>
                <a:gd name="connsiteY4" fmla="*/ 177906 h 178627"/>
                <a:gd name="connsiteX5" fmla="*/ 26330 w 293790"/>
                <a:gd name="connsiteY5" fmla="*/ 128693 h 178627"/>
                <a:gd name="connsiteX6" fmla="*/ 50142 w 293790"/>
                <a:gd name="connsiteY6" fmla="*/ 90593 h 178627"/>
                <a:gd name="connsiteX7" fmla="*/ 213655 w 293790"/>
                <a:gd name="connsiteY7" fmla="*/ 25506 h 178627"/>
                <a:gd name="connsiteX8" fmla="*/ 293030 w 293790"/>
                <a:gd name="connsiteY8" fmla="*/ 106 h 17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3790" h="178627">
                  <a:moveTo>
                    <a:pt x="293030" y="106"/>
                  </a:moveTo>
                  <a:cubicBezTo>
                    <a:pt x="285886" y="-952"/>
                    <a:pt x="208098" y="5927"/>
                    <a:pt x="170792" y="19156"/>
                  </a:cubicBezTo>
                  <a:cubicBezTo>
                    <a:pt x="133486" y="32385"/>
                    <a:pt x="96973" y="57256"/>
                    <a:pt x="69192" y="79481"/>
                  </a:cubicBezTo>
                  <a:cubicBezTo>
                    <a:pt x="41411" y="101706"/>
                    <a:pt x="14159" y="136102"/>
                    <a:pt x="4105" y="152506"/>
                  </a:cubicBezTo>
                  <a:cubicBezTo>
                    <a:pt x="-5949" y="168910"/>
                    <a:pt x="5163" y="181875"/>
                    <a:pt x="8867" y="177906"/>
                  </a:cubicBezTo>
                  <a:cubicBezTo>
                    <a:pt x="12571" y="173937"/>
                    <a:pt x="19451" y="143245"/>
                    <a:pt x="26330" y="128693"/>
                  </a:cubicBezTo>
                  <a:cubicBezTo>
                    <a:pt x="33209" y="114141"/>
                    <a:pt x="18921" y="107791"/>
                    <a:pt x="50142" y="90593"/>
                  </a:cubicBezTo>
                  <a:cubicBezTo>
                    <a:pt x="81363" y="73395"/>
                    <a:pt x="171586" y="40323"/>
                    <a:pt x="213655" y="25506"/>
                  </a:cubicBezTo>
                  <a:cubicBezTo>
                    <a:pt x="255724" y="10689"/>
                    <a:pt x="300174" y="1164"/>
                    <a:pt x="293030" y="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8AA0ADFB-190C-40AF-B346-8AD8212AA758}"/>
                </a:ext>
              </a:extLst>
            </p:cNvPr>
            <p:cNvSpPr/>
            <p:nvPr/>
          </p:nvSpPr>
          <p:spPr>
            <a:xfrm>
              <a:off x="5618332" y="556882"/>
              <a:ext cx="48709" cy="75995"/>
            </a:xfrm>
            <a:custGeom>
              <a:avLst/>
              <a:gdLst>
                <a:gd name="connsiteX0" fmla="*/ 47984 w 48709"/>
                <a:gd name="connsiteY0" fmla="*/ 331 h 75995"/>
                <a:gd name="connsiteX1" fmla="*/ 28934 w 48709"/>
                <a:gd name="connsiteY1" fmla="*/ 47956 h 75995"/>
                <a:gd name="connsiteX2" fmla="*/ 25759 w 48709"/>
                <a:gd name="connsiteY2" fmla="*/ 73356 h 75995"/>
                <a:gd name="connsiteX3" fmla="*/ 14647 w 48709"/>
                <a:gd name="connsiteY3" fmla="*/ 70181 h 75995"/>
                <a:gd name="connsiteX4" fmla="*/ 359 w 48709"/>
                <a:gd name="connsiteY4" fmla="*/ 28906 h 75995"/>
                <a:gd name="connsiteX5" fmla="*/ 47984 w 48709"/>
                <a:gd name="connsiteY5" fmla="*/ 331 h 75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709" h="75995">
                  <a:moveTo>
                    <a:pt x="47984" y="331"/>
                  </a:moveTo>
                  <a:cubicBezTo>
                    <a:pt x="52746" y="3506"/>
                    <a:pt x="32638" y="35785"/>
                    <a:pt x="28934" y="47956"/>
                  </a:cubicBezTo>
                  <a:cubicBezTo>
                    <a:pt x="25230" y="60127"/>
                    <a:pt x="28140" y="69652"/>
                    <a:pt x="25759" y="73356"/>
                  </a:cubicBezTo>
                  <a:cubicBezTo>
                    <a:pt x="23378" y="77060"/>
                    <a:pt x="18880" y="77589"/>
                    <a:pt x="14647" y="70181"/>
                  </a:cubicBezTo>
                  <a:cubicBezTo>
                    <a:pt x="10414" y="62773"/>
                    <a:pt x="-2287" y="40283"/>
                    <a:pt x="359" y="28906"/>
                  </a:cubicBezTo>
                  <a:cubicBezTo>
                    <a:pt x="3005" y="17529"/>
                    <a:pt x="43222" y="-2844"/>
                    <a:pt x="47984" y="3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511D6709-CBF5-4614-8AA3-39A2173D2A19}"/>
                </a:ext>
              </a:extLst>
            </p:cNvPr>
            <p:cNvSpPr/>
            <p:nvPr/>
          </p:nvSpPr>
          <p:spPr>
            <a:xfrm>
              <a:off x="5559506" y="679384"/>
              <a:ext cx="185056" cy="193460"/>
            </a:xfrm>
            <a:custGeom>
              <a:avLst/>
              <a:gdLst>
                <a:gd name="connsiteX0" fmla="*/ 2035 w 185056"/>
                <a:gd name="connsiteY0" fmla="*/ 66 h 193460"/>
                <a:gd name="connsiteX1" fmla="*/ 52835 w 185056"/>
                <a:gd name="connsiteY1" fmla="*/ 69916 h 193460"/>
                <a:gd name="connsiteX2" fmla="*/ 79823 w 185056"/>
                <a:gd name="connsiteY2" fmla="*/ 81029 h 193460"/>
                <a:gd name="connsiteX3" fmla="*/ 92523 w 185056"/>
                <a:gd name="connsiteY3" fmla="*/ 92141 h 193460"/>
                <a:gd name="connsiteX4" fmla="*/ 183010 w 185056"/>
                <a:gd name="connsiteY4" fmla="*/ 177866 h 193460"/>
                <a:gd name="connsiteX5" fmla="*/ 151260 w 185056"/>
                <a:gd name="connsiteY5" fmla="*/ 169929 h 193460"/>
                <a:gd name="connsiteX6" fmla="*/ 100460 w 185056"/>
                <a:gd name="connsiteY6" fmla="*/ 114366 h 193460"/>
                <a:gd name="connsiteX7" fmla="*/ 87760 w 185056"/>
                <a:gd name="connsiteY7" fmla="*/ 111191 h 193460"/>
                <a:gd name="connsiteX8" fmla="*/ 78235 w 185056"/>
                <a:gd name="connsiteY8" fmla="*/ 168341 h 193460"/>
                <a:gd name="connsiteX9" fmla="*/ 90935 w 185056"/>
                <a:gd name="connsiteY9" fmla="*/ 192154 h 193460"/>
                <a:gd name="connsiteX10" fmla="*/ 48073 w 185056"/>
                <a:gd name="connsiteY10" fmla="*/ 131829 h 193460"/>
                <a:gd name="connsiteX11" fmla="*/ 41723 w 185056"/>
                <a:gd name="connsiteY11" fmla="*/ 106429 h 193460"/>
                <a:gd name="connsiteX12" fmla="*/ 27435 w 185056"/>
                <a:gd name="connsiteY12" fmla="*/ 79441 h 193460"/>
                <a:gd name="connsiteX13" fmla="*/ 11560 w 185056"/>
                <a:gd name="connsiteY13" fmla="*/ 57216 h 193460"/>
                <a:gd name="connsiteX14" fmla="*/ 2035 w 185056"/>
                <a:gd name="connsiteY14" fmla="*/ 66 h 19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5056" h="193460">
                  <a:moveTo>
                    <a:pt x="2035" y="66"/>
                  </a:moveTo>
                  <a:cubicBezTo>
                    <a:pt x="8914" y="2183"/>
                    <a:pt x="39870" y="56422"/>
                    <a:pt x="52835" y="69916"/>
                  </a:cubicBezTo>
                  <a:cubicBezTo>
                    <a:pt x="65800" y="83410"/>
                    <a:pt x="73208" y="77325"/>
                    <a:pt x="79823" y="81029"/>
                  </a:cubicBezTo>
                  <a:cubicBezTo>
                    <a:pt x="86438" y="84733"/>
                    <a:pt x="92523" y="92141"/>
                    <a:pt x="92523" y="92141"/>
                  </a:cubicBezTo>
                  <a:cubicBezTo>
                    <a:pt x="109721" y="108280"/>
                    <a:pt x="173221" y="164901"/>
                    <a:pt x="183010" y="177866"/>
                  </a:cubicBezTo>
                  <a:cubicBezTo>
                    <a:pt x="192800" y="190831"/>
                    <a:pt x="165018" y="180512"/>
                    <a:pt x="151260" y="169929"/>
                  </a:cubicBezTo>
                  <a:cubicBezTo>
                    <a:pt x="137502" y="159346"/>
                    <a:pt x="111043" y="124156"/>
                    <a:pt x="100460" y="114366"/>
                  </a:cubicBezTo>
                  <a:cubicBezTo>
                    <a:pt x="89877" y="104576"/>
                    <a:pt x="91464" y="102195"/>
                    <a:pt x="87760" y="111191"/>
                  </a:cubicBezTo>
                  <a:cubicBezTo>
                    <a:pt x="84056" y="120187"/>
                    <a:pt x="77706" y="154847"/>
                    <a:pt x="78235" y="168341"/>
                  </a:cubicBezTo>
                  <a:cubicBezTo>
                    <a:pt x="78764" y="181835"/>
                    <a:pt x="95962" y="198239"/>
                    <a:pt x="90935" y="192154"/>
                  </a:cubicBezTo>
                  <a:cubicBezTo>
                    <a:pt x="85908" y="186069"/>
                    <a:pt x="56275" y="146116"/>
                    <a:pt x="48073" y="131829"/>
                  </a:cubicBezTo>
                  <a:cubicBezTo>
                    <a:pt x="39871" y="117542"/>
                    <a:pt x="45163" y="115160"/>
                    <a:pt x="41723" y="106429"/>
                  </a:cubicBezTo>
                  <a:cubicBezTo>
                    <a:pt x="38283" y="97698"/>
                    <a:pt x="32462" y="87643"/>
                    <a:pt x="27435" y="79441"/>
                  </a:cubicBezTo>
                  <a:cubicBezTo>
                    <a:pt x="22408" y="71239"/>
                    <a:pt x="15529" y="67270"/>
                    <a:pt x="11560" y="57216"/>
                  </a:cubicBezTo>
                  <a:cubicBezTo>
                    <a:pt x="7591" y="47162"/>
                    <a:pt x="-4844" y="-2051"/>
                    <a:pt x="2035" y="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B50F1B48-A7E9-42E8-A5C5-D10C3996BA58}"/>
                </a:ext>
              </a:extLst>
            </p:cNvPr>
            <p:cNvSpPr/>
            <p:nvPr/>
          </p:nvSpPr>
          <p:spPr>
            <a:xfrm>
              <a:off x="5429775" y="718494"/>
              <a:ext cx="220675" cy="249536"/>
            </a:xfrm>
            <a:custGeom>
              <a:avLst/>
              <a:gdLst>
                <a:gd name="connsiteX0" fmla="*/ 103191 w 220675"/>
                <a:gd name="connsiteY0" fmla="*/ 644 h 249536"/>
                <a:gd name="connsiteX1" fmla="*/ 122241 w 220675"/>
                <a:gd name="connsiteY1" fmla="*/ 48269 h 249536"/>
                <a:gd name="connsiteX2" fmla="*/ 131766 w 220675"/>
                <a:gd name="connsiteY2" fmla="*/ 91131 h 249536"/>
                <a:gd name="connsiteX3" fmla="*/ 185741 w 220675"/>
                <a:gd name="connsiteY3" fmla="*/ 154631 h 249536"/>
                <a:gd name="connsiteX4" fmla="*/ 220666 w 220675"/>
                <a:gd name="connsiteY4" fmla="*/ 181619 h 249536"/>
                <a:gd name="connsiteX5" fmla="*/ 182566 w 220675"/>
                <a:gd name="connsiteY5" fmla="*/ 195906 h 249536"/>
                <a:gd name="connsiteX6" fmla="*/ 158754 w 220675"/>
                <a:gd name="connsiteY6" fmla="*/ 156219 h 249536"/>
                <a:gd name="connsiteX7" fmla="*/ 115891 w 220675"/>
                <a:gd name="connsiteY7" fmla="*/ 119706 h 249536"/>
                <a:gd name="connsiteX8" fmla="*/ 131766 w 220675"/>
                <a:gd name="connsiteY8" fmla="*/ 180031 h 249536"/>
                <a:gd name="connsiteX9" fmla="*/ 134941 w 220675"/>
                <a:gd name="connsiteY9" fmla="*/ 230831 h 249536"/>
                <a:gd name="connsiteX10" fmla="*/ 114304 w 220675"/>
                <a:gd name="connsiteY10" fmla="*/ 248294 h 249536"/>
                <a:gd name="connsiteX11" fmla="*/ 50804 w 220675"/>
                <a:gd name="connsiteY11" fmla="*/ 200669 h 249536"/>
                <a:gd name="connsiteX12" fmla="*/ 92079 w 220675"/>
                <a:gd name="connsiteY12" fmla="*/ 216544 h 249536"/>
                <a:gd name="connsiteX13" fmla="*/ 100016 w 220675"/>
                <a:gd name="connsiteY13" fmla="*/ 195906 h 249536"/>
                <a:gd name="connsiteX14" fmla="*/ 101604 w 220675"/>
                <a:gd name="connsiteY14" fmla="*/ 175269 h 249536"/>
                <a:gd name="connsiteX15" fmla="*/ 93666 w 220675"/>
                <a:gd name="connsiteY15" fmla="*/ 138756 h 249536"/>
                <a:gd name="connsiteX16" fmla="*/ 101604 w 220675"/>
                <a:gd name="connsiteY16" fmla="*/ 132406 h 249536"/>
                <a:gd name="connsiteX17" fmla="*/ 141291 w 220675"/>
                <a:gd name="connsiteY17" fmla="*/ 111769 h 249536"/>
                <a:gd name="connsiteX18" fmla="*/ 104779 w 220675"/>
                <a:gd name="connsiteY18" fmla="*/ 108594 h 249536"/>
                <a:gd name="connsiteX19" fmla="*/ 61916 w 220675"/>
                <a:gd name="connsiteY19" fmla="*/ 91131 h 249536"/>
                <a:gd name="connsiteX20" fmla="*/ 4 w 220675"/>
                <a:gd name="connsiteY20" fmla="*/ 16519 h 249536"/>
                <a:gd name="connsiteX21" fmla="*/ 58741 w 220675"/>
                <a:gd name="connsiteY21" fmla="*/ 65731 h 249536"/>
                <a:gd name="connsiteX22" fmla="*/ 103191 w 220675"/>
                <a:gd name="connsiteY22" fmla="*/ 86369 h 249536"/>
                <a:gd name="connsiteX23" fmla="*/ 120654 w 220675"/>
                <a:gd name="connsiteY23" fmla="*/ 84781 h 249536"/>
                <a:gd name="connsiteX24" fmla="*/ 103191 w 220675"/>
                <a:gd name="connsiteY24" fmla="*/ 644 h 24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0675" h="249536">
                  <a:moveTo>
                    <a:pt x="103191" y="644"/>
                  </a:moveTo>
                  <a:cubicBezTo>
                    <a:pt x="103456" y="-5441"/>
                    <a:pt x="117479" y="33188"/>
                    <a:pt x="122241" y="48269"/>
                  </a:cubicBezTo>
                  <a:cubicBezTo>
                    <a:pt x="127003" y="63350"/>
                    <a:pt x="121183" y="73404"/>
                    <a:pt x="131766" y="91131"/>
                  </a:cubicBezTo>
                  <a:cubicBezTo>
                    <a:pt x="142349" y="108858"/>
                    <a:pt x="170924" y="139550"/>
                    <a:pt x="185741" y="154631"/>
                  </a:cubicBezTo>
                  <a:cubicBezTo>
                    <a:pt x="200558" y="169712"/>
                    <a:pt x="221195" y="174740"/>
                    <a:pt x="220666" y="181619"/>
                  </a:cubicBezTo>
                  <a:cubicBezTo>
                    <a:pt x="220137" y="188498"/>
                    <a:pt x="192885" y="200139"/>
                    <a:pt x="182566" y="195906"/>
                  </a:cubicBezTo>
                  <a:cubicBezTo>
                    <a:pt x="172247" y="191673"/>
                    <a:pt x="169866" y="168919"/>
                    <a:pt x="158754" y="156219"/>
                  </a:cubicBezTo>
                  <a:cubicBezTo>
                    <a:pt x="147642" y="143519"/>
                    <a:pt x="120389" y="115737"/>
                    <a:pt x="115891" y="119706"/>
                  </a:cubicBezTo>
                  <a:cubicBezTo>
                    <a:pt x="111393" y="123675"/>
                    <a:pt x="128591" y="161510"/>
                    <a:pt x="131766" y="180031"/>
                  </a:cubicBezTo>
                  <a:cubicBezTo>
                    <a:pt x="134941" y="198552"/>
                    <a:pt x="137851" y="219454"/>
                    <a:pt x="134941" y="230831"/>
                  </a:cubicBezTo>
                  <a:cubicBezTo>
                    <a:pt x="132031" y="242208"/>
                    <a:pt x="128327" y="253321"/>
                    <a:pt x="114304" y="248294"/>
                  </a:cubicBezTo>
                  <a:cubicBezTo>
                    <a:pt x="100281" y="243267"/>
                    <a:pt x="54508" y="205961"/>
                    <a:pt x="50804" y="200669"/>
                  </a:cubicBezTo>
                  <a:cubicBezTo>
                    <a:pt x="47100" y="195377"/>
                    <a:pt x="83877" y="217338"/>
                    <a:pt x="92079" y="216544"/>
                  </a:cubicBezTo>
                  <a:cubicBezTo>
                    <a:pt x="100281" y="215750"/>
                    <a:pt x="98429" y="202785"/>
                    <a:pt x="100016" y="195906"/>
                  </a:cubicBezTo>
                  <a:cubicBezTo>
                    <a:pt x="101603" y="189027"/>
                    <a:pt x="102662" y="184794"/>
                    <a:pt x="101604" y="175269"/>
                  </a:cubicBezTo>
                  <a:cubicBezTo>
                    <a:pt x="100546" y="165744"/>
                    <a:pt x="93666" y="145900"/>
                    <a:pt x="93666" y="138756"/>
                  </a:cubicBezTo>
                  <a:cubicBezTo>
                    <a:pt x="93666" y="131612"/>
                    <a:pt x="93667" y="136904"/>
                    <a:pt x="101604" y="132406"/>
                  </a:cubicBezTo>
                  <a:cubicBezTo>
                    <a:pt x="109541" y="127908"/>
                    <a:pt x="140762" y="115738"/>
                    <a:pt x="141291" y="111769"/>
                  </a:cubicBezTo>
                  <a:cubicBezTo>
                    <a:pt x="141820" y="107800"/>
                    <a:pt x="118008" y="112034"/>
                    <a:pt x="104779" y="108594"/>
                  </a:cubicBezTo>
                  <a:cubicBezTo>
                    <a:pt x="91550" y="105154"/>
                    <a:pt x="79378" y="106477"/>
                    <a:pt x="61916" y="91131"/>
                  </a:cubicBezTo>
                  <a:cubicBezTo>
                    <a:pt x="44454" y="75785"/>
                    <a:pt x="533" y="20752"/>
                    <a:pt x="4" y="16519"/>
                  </a:cubicBezTo>
                  <a:cubicBezTo>
                    <a:pt x="-525" y="12286"/>
                    <a:pt x="41543" y="54089"/>
                    <a:pt x="58741" y="65731"/>
                  </a:cubicBezTo>
                  <a:cubicBezTo>
                    <a:pt x="75939" y="77373"/>
                    <a:pt x="92872" y="83194"/>
                    <a:pt x="103191" y="86369"/>
                  </a:cubicBezTo>
                  <a:cubicBezTo>
                    <a:pt x="113510" y="89544"/>
                    <a:pt x="120389" y="91396"/>
                    <a:pt x="120654" y="84781"/>
                  </a:cubicBezTo>
                  <a:cubicBezTo>
                    <a:pt x="120919" y="78166"/>
                    <a:pt x="102926" y="6729"/>
                    <a:pt x="103191" y="6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630B4EAF-0E05-49FF-9DBD-19471FB991FF}"/>
                </a:ext>
              </a:extLst>
            </p:cNvPr>
            <p:cNvSpPr/>
            <p:nvPr/>
          </p:nvSpPr>
          <p:spPr>
            <a:xfrm>
              <a:off x="5351328" y="816060"/>
              <a:ext cx="192853" cy="303223"/>
            </a:xfrm>
            <a:custGeom>
              <a:avLst/>
              <a:gdLst>
                <a:gd name="connsiteX0" fmla="*/ 105438 w 192853"/>
                <a:gd name="connsiteY0" fmla="*/ 47540 h 303223"/>
                <a:gd name="connsiteX1" fmla="*/ 114963 w 192853"/>
                <a:gd name="connsiteY1" fmla="*/ 139615 h 303223"/>
                <a:gd name="connsiteX2" fmla="*/ 192751 w 192853"/>
                <a:gd name="connsiteY2" fmla="*/ 176128 h 303223"/>
                <a:gd name="connsiteX3" fmla="*/ 130838 w 192853"/>
                <a:gd name="connsiteY3" fmla="*/ 171365 h 303223"/>
                <a:gd name="connsiteX4" fmla="*/ 100676 w 192853"/>
                <a:gd name="connsiteY4" fmla="*/ 158665 h 303223"/>
                <a:gd name="connsiteX5" fmla="*/ 107026 w 192853"/>
                <a:gd name="connsiteY5" fmla="*/ 226928 h 303223"/>
                <a:gd name="connsiteX6" fmla="*/ 87976 w 192853"/>
                <a:gd name="connsiteY6" fmla="*/ 303128 h 303223"/>
                <a:gd name="connsiteX7" fmla="*/ 100676 w 192853"/>
                <a:gd name="connsiteY7" fmla="*/ 241215 h 303223"/>
                <a:gd name="connsiteX8" fmla="*/ 64163 w 192853"/>
                <a:gd name="connsiteY8" fmla="*/ 174540 h 303223"/>
                <a:gd name="connsiteX9" fmla="*/ 32413 w 192853"/>
                <a:gd name="connsiteY9" fmla="*/ 125328 h 303223"/>
                <a:gd name="connsiteX10" fmla="*/ 7013 w 192853"/>
                <a:gd name="connsiteY10" fmla="*/ 69765 h 303223"/>
                <a:gd name="connsiteX11" fmla="*/ 663 w 192853"/>
                <a:gd name="connsiteY11" fmla="*/ 9440 h 303223"/>
                <a:gd name="connsiteX12" fmla="*/ 19713 w 192853"/>
                <a:gd name="connsiteY12" fmla="*/ 7853 h 303223"/>
                <a:gd name="connsiteX13" fmla="*/ 38763 w 192853"/>
                <a:gd name="connsiteY13" fmla="*/ 84053 h 303223"/>
                <a:gd name="connsiteX14" fmla="*/ 70513 w 192853"/>
                <a:gd name="connsiteY14" fmla="*/ 128503 h 303223"/>
                <a:gd name="connsiteX15" fmla="*/ 72101 w 192853"/>
                <a:gd name="connsiteY15" fmla="*/ 90403 h 303223"/>
                <a:gd name="connsiteX16" fmla="*/ 105438 w 192853"/>
                <a:gd name="connsiteY16" fmla="*/ 47540 h 30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2853" h="303223">
                  <a:moveTo>
                    <a:pt x="105438" y="47540"/>
                  </a:moveTo>
                  <a:cubicBezTo>
                    <a:pt x="112582" y="55742"/>
                    <a:pt x="100411" y="118184"/>
                    <a:pt x="114963" y="139615"/>
                  </a:cubicBezTo>
                  <a:cubicBezTo>
                    <a:pt x="129515" y="161046"/>
                    <a:pt x="190105" y="170836"/>
                    <a:pt x="192751" y="176128"/>
                  </a:cubicBezTo>
                  <a:cubicBezTo>
                    <a:pt x="195397" y="181420"/>
                    <a:pt x="146184" y="174276"/>
                    <a:pt x="130838" y="171365"/>
                  </a:cubicBezTo>
                  <a:cubicBezTo>
                    <a:pt x="115492" y="168455"/>
                    <a:pt x="104645" y="149405"/>
                    <a:pt x="100676" y="158665"/>
                  </a:cubicBezTo>
                  <a:cubicBezTo>
                    <a:pt x="96707" y="167926"/>
                    <a:pt x="109143" y="202851"/>
                    <a:pt x="107026" y="226928"/>
                  </a:cubicBezTo>
                  <a:cubicBezTo>
                    <a:pt x="104909" y="251005"/>
                    <a:pt x="89034" y="300747"/>
                    <a:pt x="87976" y="303128"/>
                  </a:cubicBezTo>
                  <a:cubicBezTo>
                    <a:pt x="86918" y="305509"/>
                    <a:pt x="104645" y="262646"/>
                    <a:pt x="100676" y="241215"/>
                  </a:cubicBezTo>
                  <a:cubicBezTo>
                    <a:pt x="96707" y="219784"/>
                    <a:pt x="75540" y="193854"/>
                    <a:pt x="64163" y="174540"/>
                  </a:cubicBezTo>
                  <a:cubicBezTo>
                    <a:pt x="52786" y="155226"/>
                    <a:pt x="41938" y="142791"/>
                    <a:pt x="32413" y="125328"/>
                  </a:cubicBezTo>
                  <a:cubicBezTo>
                    <a:pt x="22888" y="107866"/>
                    <a:pt x="12305" y="89080"/>
                    <a:pt x="7013" y="69765"/>
                  </a:cubicBezTo>
                  <a:cubicBezTo>
                    <a:pt x="1721" y="50450"/>
                    <a:pt x="-1454" y="19759"/>
                    <a:pt x="663" y="9440"/>
                  </a:cubicBezTo>
                  <a:cubicBezTo>
                    <a:pt x="2780" y="-879"/>
                    <a:pt x="13363" y="-4583"/>
                    <a:pt x="19713" y="7853"/>
                  </a:cubicBezTo>
                  <a:cubicBezTo>
                    <a:pt x="26063" y="20288"/>
                    <a:pt x="30296" y="63945"/>
                    <a:pt x="38763" y="84053"/>
                  </a:cubicBezTo>
                  <a:cubicBezTo>
                    <a:pt x="47230" y="104161"/>
                    <a:pt x="64957" y="127445"/>
                    <a:pt x="70513" y="128503"/>
                  </a:cubicBezTo>
                  <a:cubicBezTo>
                    <a:pt x="76069" y="129561"/>
                    <a:pt x="71572" y="101251"/>
                    <a:pt x="72101" y="90403"/>
                  </a:cubicBezTo>
                  <a:cubicBezTo>
                    <a:pt x="72630" y="79555"/>
                    <a:pt x="98294" y="39338"/>
                    <a:pt x="105438" y="475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4B8FB16D-50EA-4BC9-A560-996B1287B406}"/>
                </a:ext>
              </a:extLst>
            </p:cNvPr>
            <p:cNvSpPr/>
            <p:nvPr/>
          </p:nvSpPr>
          <p:spPr>
            <a:xfrm>
              <a:off x="5252377" y="842945"/>
              <a:ext cx="151716" cy="262056"/>
            </a:xfrm>
            <a:custGeom>
              <a:avLst/>
              <a:gdLst>
                <a:gd name="connsiteX0" fmla="*/ 67864 w 151716"/>
                <a:gd name="connsiteY0" fmla="*/ 18 h 262056"/>
                <a:gd name="connsiteX1" fmla="*/ 94852 w 151716"/>
                <a:gd name="connsiteY1" fmla="*/ 84155 h 262056"/>
                <a:gd name="connsiteX2" fmla="*/ 150414 w 151716"/>
                <a:gd name="connsiteY2" fmla="*/ 206393 h 262056"/>
                <a:gd name="connsiteX3" fmla="*/ 134539 w 151716"/>
                <a:gd name="connsiteY3" fmla="*/ 261955 h 262056"/>
                <a:gd name="connsiteX4" fmla="*/ 139302 w 151716"/>
                <a:gd name="connsiteY4" fmla="*/ 219093 h 262056"/>
                <a:gd name="connsiteX5" fmla="*/ 129777 w 151716"/>
                <a:gd name="connsiteY5" fmla="*/ 180993 h 262056"/>
                <a:gd name="connsiteX6" fmla="*/ 115489 w 151716"/>
                <a:gd name="connsiteY6" fmla="*/ 174643 h 262056"/>
                <a:gd name="connsiteX7" fmla="*/ 98027 w 151716"/>
                <a:gd name="connsiteY7" fmla="*/ 150830 h 262056"/>
                <a:gd name="connsiteX8" fmla="*/ 80564 w 151716"/>
                <a:gd name="connsiteY8" fmla="*/ 171468 h 262056"/>
                <a:gd name="connsiteX9" fmla="*/ 93264 w 151716"/>
                <a:gd name="connsiteY9" fmla="*/ 125430 h 262056"/>
                <a:gd name="connsiteX10" fmla="*/ 66277 w 151716"/>
                <a:gd name="connsiteY10" fmla="*/ 130193 h 262056"/>
                <a:gd name="connsiteX11" fmla="*/ 29764 w 151716"/>
                <a:gd name="connsiteY11" fmla="*/ 158768 h 262056"/>
                <a:gd name="connsiteX12" fmla="*/ 9127 w 151716"/>
                <a:gd name="connsiteY12" fmla="*/ 152418 h 262056"/>
                <a:gd name="connsiteX13" fmla="*/ 2777 w 151716"/>
                <a:gd name="connsiteY13" fmla="*/ 123843 h 262056"/>
                <a:gd name="connsiteX14" fmla="*/ 53577 w 151716"/>
                <a:gd name="connsiteY14" fmla="*/ 107968 h 262056"/>
                <a:gd name="connsiteX15" fmla="*/ 48814 w 151716"/>
                <a:gd name="connsiteY15" fmla="*/ 98443 h 262056"/>
                <a:gd name="connsiteX16" fmla="*/ 4364 w 151716"/>
                <a:gd name="connsiteY16" fmla="*/ 84155 h 262056"/>
                <a:gd name="connsiteX17" fmla="*/ 4364 w 151716"/>
                <a:gd name="connsiteY17" fmla="*/ 73043 h 262056"/>
                <a:gd name="connsiteX18" fmla="*/ 13889 w 151716"/>
                <a:gd name="connsiteY18" fmla="*/ 52405 h 262056"/>
                <a:gd name="connsiteX19" fmla="*/ 39289 w 151716"/>
                <a:gd name="connsiteY19" fmla="*/ 76218 h 262056"/>
                <a:gd name="connsiteX20" fmla="*/ 67864 w 151716"/>
                <a:gd name="connsiteY20" fmla="*/ 18 h 262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1716" h="262056">
                  <a:moveTo>
                    <a:pt x="67864" y="18"/>
                  </a:moveTo>
                  <a:cubicBezTo>
                    <a:pt x="77124" y="1341"/>
                    <a:pt x="81094" y="49759"/>
                    <a:pt x="94852" y="84155"/>
                  </a:cubicBezTo>
                  <a:cubicBezTo>
                    <a:pt x="108610" y="118551"/>
                    <a:pt x="143800" y="176760"/>
                    <a:pt x="150414" y="206393"/>
                  </a:cubicBezTo>
                  <a:cubicBezTo>
                    <a:pt x="157028" y="236026"/>
                    <a:pt x="136391" y="259838"/>
                    <a:pt x="134539" y="261955"/>
                  </a:cubicBezTo>
                  <a:cubicBezTo>
                    <a:pt x="132687" y="264072"/>
                    <a:pt x="140096" y="232587"/>
                    <a:pt x="139302" y="219093"/>
                  </a:cubicBezTo>
                  <a:cubicBezTo>
                    <a:pt x="138508" y="205599"/>
                    <a:pt x="133746" y="188401"/>
                    <a:pt x="129777" y="180993"/>
                  </a:cubicBezTo>
                  <a:cubicBezTo>
                    <a:pt x="125808" y="173585"/>
                    <a:pt x="120781" y="179670"/>
                    <a:pt x="115489" y="174643"/>
                  </a:cubicBezTo>
                  <a:cubicBezTo>
                    <a:pt x="110197" y="169616"/>
                    <a:pt x="103848" y="151359"/>
                    <a:pt x="98027" y="150830"/>
                  </a:cubicBezTo>
                  <a:cubicBezTo>
                    <a:pt x="92206" y="150301"/>
                    <a:pt x="81358" y="175701"/>
                    <a:pt x="80564" y="171468"/>
                  </a:cubicBezTo>
                  <a:cubicBezTo>
                    <a:pt x="79770" y="167235"/>
                    <a:pt x="95645" y="132309"/>
                    <a:pt x="93264" y="125430"/>
                  </a:cubicBezTo>
                  <a:cubicBezTo>
                    <a:pt x="90883" y="118551"/>
                    <a:pt x="76860" y="124637"/>
                    <a:pt x="66277" y="130193"/>
                  </a:cubicBezTo>
                  <a:cubicBezTo>
                    <a:pt x="55694" y="135749"/>
                    <a:pt x="39289" y="155064"/>
                    <a:pt x="29764" y="158768"/>
                  </a:cubicBezTo>
                  <a:cubicBezTo>
                    <a:pt x="20239" y="162472"/>
                    <a:pt x="13625" y="158239"/>
                    <a:pt x="9127" y="152418"/>
                  </a:cubicBezTo>
                  <a:cubicBezTo>
                    <a:pt x="4629" y="146597"/>
                    <a:pt x="-4631" y="131251"/>
                    <a:pt x="2777" y="123843"/>
                  </a:cubicBezTo>
                  <a:cubicBezTo>
                    <a:pt x="10185" y="116435"/>
                    <a:pt x="45904" y="112201"/>
                    <a:pt x="53577" y="107968"/>
                  </a:cubicBezTo>
                  <a:cubicBezTo>
                    <a:pt x="61250" y="103735"/>
                    <a:pt x="57016" y="102412"/>
                    <a:pt x="48814" y="98443"/>
                  </a:cubicBezTo>
                  <a:cubicBezTo>
                    <a:pt x="40612" y="94474"/>
                    <a:pt x="11772" y="88388"/>
                    <a:pt x="4364" y="84155"/>
                  </a:cubicBezTo>
                  <a:cubicBezTo>
                    <a:pt x="-3044" y="79922"/>
                    <a:pt x="2777" y="78335"/>
                    <a:pt x="4364" y="73043"/>
                  </a:cubicBezTo>
                  <a:cubicBezTo>
                    <a:pt x="5951" y="67751"/>
                    <a:pt x="8068" y="51876"/>
                    <a:pt x="13889" y="52405"/>
                  </a:cubicBezTo>
                  <a:cubicBezTo>
                    <a:pt x="19710" y="52934"/>
                    <a:pt x="31352" y="82039"/>
                    <a:pt x="39289" y="76218"/>
                  </a:cubicBezTo>
                  <a:cubicBezTo>
                    <a:pt x="47226" y="70397"/>
                    <a:pt x="58604" y="-1305"/>
                    <a:pt x="67864" y="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CD56CBF2-31B0-43A8-909C-75408DDAD1D6}"/>
                </a:ext>
              </a:extLst>
            </p:cNvPr>
            <p:cNvSpPr/>
            <p:nvPr/>
          </p:nvSpPr>
          <p:spPr>
            <a:xfrm>
              <a:off x="5173545" y="935036"/>
              <a:ext cx="197884" cy="214178"/>
            </a:xfrm>
            <a:custGeom>
              <a:avLst/>
              <a:gdLst>
                <a:gd name="connsiteX0" fmla="*/ 64146 w 197884"/>
                <a:gd name="connsiteY0" fmla="*/ 2 h 214178"/>
                <a:gd name="connsiteX1" fmla="*/ 64146 w 197884"/>
                <a:gd name="connsiteY1" fmla="*/ 90489 h 214178"/>
                <a:gd name="connsiteX2" fmla="*/ 119709 w 197884"/>
                <a:gd name="connsiteY2" fmla="*/ 114302 h 214178"/>
                <a:gd name="connsiteX3" fmla="*/ 191146 w 197884"/>
                <a:gd name="connsiteY3" fmla="*/ 146052 h 214178"/>
                <a:gd name="connsiteX4" fmla="*/ 192734 w 197884"/>
                <a:gd name="connsiteY4" fmla="*/ 153989 h 214178"/>
                <a:gd name="connsiteX5" fmla="*/ 172096 w 197884"/>
                <a:gd name="connsiteY5" fmla="*/ 212727 h 214178"/>
                <a:gd name="connsiteX6" fmla="*/ 157809 w 197884"/>
                <a:gd name="connsiteY6" fmla="*/ 192089 h 214178"/>
                <a:gd name="connsiteX7" fmla="*/ 140346 w 197884"/>
                <a:gd name="connsiteY7" fmla="*/ 146052 h 214178"/>
                <a:gd name="connsiteX8" fmla="*/ 84784 w 197884"/>
                <a:gd name="connsiteY8" fmla="*/ 141289 h 214178"/>
                <a:gd name="connsiteX9" fmla="*/ 37159 w 197884"/>
                <a:gd name="connsiteY9" fmla="*/ 114302 h 214178"/>
                <a:gd name="connsiteX10" fmla="*/ 18109 w 197884"/>
                <a:gd name="connsiteY10" fmla="*/ 98427 h 214178"/>
                <a:gd name="connsiteX11" fmla="*/ 646 w 197884"/>
                <a:gd name="connsiteY11" fmla="*/ 82552 h 214178"/>
                <a:gd name="connsiteX12" fmla="*/ 41921 w 197884"/>
                <a:gd name="connsiteY12" fmla="*/ 87314 h 214178"/>
                <a:gd name="connsiteX13" fmla="*/ 64146 w 197884"/>
                <a:gd name="connsiteY13" fmla="*/ 2 h 21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7884" h="214178">
                  <a:moveTo>
                    <a:pt x="64146" y="2"/>
                  </a:moveTo>
                  <a:cubicBezTo>
                    <a:pt x="67850" y="531"/>
                    <a:pt x="54886" y="71439"/>
                    <a:pt x="64146" y="90489"/>
                  </a:cubicBezTo>
                  <a:cubicBezTo>
                    <a:pt x="73406" y="109539"/>
                    <a:pt x="119709" y="114302"/>
                    <a:pt x="119709" y="114302"/>
                  </a:cubicBezTo>
                  <a:lnTo>
                    <a:pt x="191146" y="146052"/>
                  </a:lnTo>
                  <a:cubicBezTo>
                    <a:pt x="203317" y="152667"/>
                    <a:pt x="195909" y="142876"/>
                    <a:pt x="192734" y="153989"/>
                  </a:cubicBezTo>
                  <a:cubicBezTo>
                    <a:pt x="189559" y="165102"/>
                    <a:pt x="177917" y="206377"/>
                    <a:pt x="172096" y="212727"/>
                  </a:cubicBezTo>
                  <a:cubicBezTo>
                    <a:pt x="166275" y="219077"/>
                    <a:pt x="163101" y="203202"/>
                    <a:pt x="157809" y="192089"/>
                  </a:cubicBezTo>
                  <a:cubicBezTo>
                    <a:pt x="152517" y="180977"/>
                    <a:pt x="152517" y="154519"/>
                    <a:pt x="140346" y="146052"/>
                  </a:cubicBezTo>
                  <a:cubicBezTo>
                    <a:pt x="128175" y="137585"/>
                    <a:pt x="101982" y="146581"/>
                    <a:pt x="84784" y="141289"/>
                  </a:cubicBezTo>
                  <a:cubicBezTo>
                    <a:pt x="67586" y="135997"/>
                    <a:pt x="48271" y="121446"/>
                    <a:pt x="37159" y="114302"/>
                  </a:cubicBezTo>
                  <a:cubicBezTo>
                    <a:pt x="26046" y="107158"/>
                    <a:pt x="24194" y="103719"/>
                    <a:pt x="18109" y="98427"/>
                  </a:cubicBezTo>
                  <a:cubicBezTo>
                    <a:pt x="12024" y="93135"/>
                    <a:pt x="-3323" y="84404"/>
                    <a:pt x="646" y="82552"/>
                  </a:cubicBezTo>
                  <a:cubicBezTo>
                    <a:pt x="4615" y="80700"/>
                    <a:pt x="35042" y="98691"/>
                    <a:pt x="41921" y="87314"/>
                  </a:cubicBezTo>
                  <a:cubicBezTo>
                    <a:pt x="48800" y="75937"/>
                    <a:pt x="60442" y="-527"/>
                    <a:pt x="64146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76BE76D4-97BD-4C28-874C-92BFE1A7564A}"/>
                </a:ext>
              </a:extLst>
            </p:cNvPr>
            <p:cNvSpPr/>
            <p:nvPr/>
          </p:nvSpPr>
          <p:spPr>
            <a:xfrm>
              <a:off x="5156530" y="1073142"/>
              <a:ext cx="166886" cy="80841"/>
            </a:xfrm>
            <a:custGeom>
              <a:avLst/>
              <a:gdLst>
                <a:gd name="connsiteX0" fmla="*/ 58936 w 166886"/>
                <a:gd name="connsiteY0" fmla="*/ 8 h 80841"/>
                <a:gd name="connsiteX1" fmla="*/ 147836 w 166886"/>
                <a:gd name="connsiteY1" fmla="*/ 61921 h 80841"/>
                <a:gd name="connsiteX2" fmla="*/ 166886 w 166886"/>
                <a:gd name="connsiteY2" fmla="*/ 57158 h 80841"/>
                <a:gd name="connsiteX3" fmla="*/ 122436 w 166886"/>
                <a:gd name="connsiteY3" fmla="*/ 68271 h 80841"/>
                <a:gd name="connsiteX4" fmla="*/ 58936 w 166886"/>
                <a:gd name="connsiteY4" fmla="*/ 79383 h 80841"/>
                <a:gd name="connsiteX5" fmla="*/ 199 w 166886"/>
                <a:gd name="connsiteY5" fmla="*/ 33346 h 80841"/>
                <a:gd name="connsiteX6" fmla="*/ 79574 w 166886"/>
                <a:gd name="connsiteY6" fmla="*/ 57158 h 80841"/>
                <a:gd name="connsiteX7" fmla="*/ 58936 w 166886"/>
                <a:gd name="connsiteY7" fmla="*/ 8 h 80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6886" h="80841">
                  <a:moveTo>
                    <a:pt x="58936" y="8"/>
                  </a:moveTo>
                  <a:cubicBezTo>
                    <a:pt x="70313" y="802"/>
                    <a:pt x="129844" y="52396"/>
                    <a:pt x="147836" y="61921"/>
                  </a:cubicBezTo>
                  <a:cubicBezTo>
                    <a:pt x="165828" y="71446"/>
                    <a:pt x="166886" y="57158"/>
                    <a:pt x="166886" y="57158"/>
                  </a:cubicBezTo>
                  <a:cubicBezTo>
                    <a:pt x="162653" y="58216"/>
                    <a:pt x="140428" y="64567"/>
                    <a:pt x="122436" y="68271"/>
                  </a:cubicBezTo>
                  <a:cubicBezTo>
                    <a:pt x="104444" y="71975"/>
                    <a:pt x="79309" y="85204"/>
                    <a:pt x="58936" y="79383"/>
                  </a:cubicBezTo>
                  <a:cubicBezTo>
                    <a:pt x="38563" y="73562"/>
                    <a:pt x="-3241" y="37050"/>
                    <a:pt x="199" y="33346"/>
                  </a:cubicBezTo>
                  <a:cubicBezTo>
                    <a:pt x="3639" y="29642"/>
                    <a:pt x="65816" y="58216"/>
                    <a:pt x="79574" y="57158"/>
                  </a:cubicBezTo>
                  <a:cubicBezTo>
                    <a:pt x="93332" y="56100"/>
                    <a:pt x="47559" y="-786"/>
                    <a:pt x="58936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EAA3A5D1-E632-4767-9643-D006698989B7}"/>
                </a:ext>
              </a:extLst>
            </p:cNvPr>
            <p:cNvSpPr/>
            <p:nvPr/>
          </p:nvSpPr>
          <p:spPr>
            <a:xfrm>
              <a:off x="5150378" y="1138200"/>
              <a:ext cx="185168" cy="144509"/>
            </a:xfrm>
            <a:custGeom>
              <a:avLst/>
              <a:gdLst>
                <a:gd name="connsiteX0" fmla="*/ 1 w 185168"/>
                <a:gd name="connsiteY0" fmla="*/ 38 h 144509"/>
                <a:gd name="connsiteX1" fmla="*/ 61913 w 185168"/>
                <a:gd name="connsiteY1" fmla="*/ 57188 h 144509"/>
                <a:gd name="connsiteX2" fmla="*/ 171451 w 185168"/>
                <a:gd name="connsiteY2" fmla="*/ 63538 h 144509"/>
                <a:gd name="connsiteX3" fmla="*/ 179388 w 185168"/>
                <a:gd name="connsiteY3" fmla="*/ 142913 h 144509"/>
                <a:gd name="connsiteX4" fmla="*/ 133351 w 185168"/>
                <a:gd name="connsiteY4" fmla="*/ 114338 h 144509"/>
                <a:gd name="connsiteX5" fmla="*/ 76201 w 185168"/>
                <a:gd name="connsiteY5" fmla="*/ 85763 h 144509"/>
                <a:gd name="connsiteX6" fmla="*/ 60326 w 185168"/>
                <a:gd name="connsiteY6" fmla="*/ 66713 h 144509"/>
                <a:gd name="connsiteX7" fmla="*/ 1 w 185168"/>
                <a:gd name="connsiteY7" fmla="*/ 38 h 14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168" h="144509">
                  <a:moveTo>
                    <a:pt x="1" y="38"/>
                  </a:moveTo>
                  <a:cubicBezTo>
                    <a:pt x="265" y="-1549"/>
                    <a:pt x="33338" y="46605"/>
                    <a:pt x="61913" y="57188"/>
                  </a:cubicBezTo>
                  <a:cubicBezTo>
                    <a:pt x="90488" y="67771"/>
                    <a:pt x="151872" y="49251"/>
                    <a:pt x="171451" y="63538"/>
                  </a:cubicBezTo>
                  <a:cubicBezTo>
                    <a:pt x="191030" y="77825"/>
                    <a:pt x="185738" y="134446"/>
                    <a:pt x="179388" y="142913"/>
                  </a:cubicBezTo>
                  <a:cubicBezTo>
                    <a:pt x="173038" y="151380"/>
                    <a:pt x="150549" y="123863"/>
                    <a:pt x="133351" y="114338"/>
                  </a:cubicBezTo>
                  <a:cubicBezTo>
                    <a:pt x="116153" y="104813"/>
                    <a:pt x="88372" y="93700"/>
                    <a:pt x="76201" y="85763"/>
                  </a:cubicBezTo>
                  <a:cubicBezTo>
                    <a:pt x="64030" y="77826"/>
                    <a:pt x="70909" y="76503"/>
                    <a:pt x="60326" y="66713"/>
                  </a:cubicBezTo>
                  <a:cubicBezTo>
                    <a:pt x="49743" y="56923"/>
                    <a:pt x="-263" y="1625"/>
                    <a:pt x="1" y="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FF83C7B1-B4C6-4484-A90A-1FE3869F9379}"/>
                </a:ext>
              </a:extLst>
            </p:cNvPr>
            <p:cNvSpPr/>
            <p:nvPr/>
          </p:nvSpPr>
          <p:spPr>
            <a:xfrm>
              <a:off x="5137574" y="1228640"/>
              <a:ext cx="108780" cy="54391"/>
            </a:xfrm>
            <a:custGeom>
              <a:avLst/>
              <a:gdLst>
                <a:gd name="connsiteX0" fmla="*/ 30267 w 108780"/>
                <a:gd name="connsiteY0" fmla="*/ 85 h 54391"/>
                <a:gd name="connsiteX1" fmla="*/ 95355 w 108780"/>
                <a:gd name="connsiteY1" fmla="*/ 33423 h 54391"/>
                <a:gd name="connsiteX2" fmla="*/ 108055 w 108780"/>
                <a:gd name="connsiteY2" fmla="*/ 38185 h 54391"/>
                <a:gd name="connsiteX3" fmla="*/ 95355 w 108780"/>
                <a:gd name="connsiteY3" fmla="*/ 50885 h 54391"/>
                <a:gd name="connsiteX4" fmla="*/ 105 w 108780"/>
                <a:gd name="connsiteY4" fmla="*/ 54060 h 54391"/>
                <a:gd name="connsiteX5" fmla="*/ 76305 w 108780"/>
                <a:gd name="connsiteY5" fmla="*/ 44535 h 54391"/>
                <a:gd name="connsiteX6" fmla="*/ 30267 w 108780"/>
                <a:gd name="connsiteY6" fmla="*/ 85 h 5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780" h="54391">
                  <a:moveTo>
                    <a:pt x="30267" y="85"/>
                  </a:moveTo>
                  <a:cubicBezTo>
                    <a:pt x="33442" y="-1767"/>
                    <a:pt x="82390" y="27073"/>
                    <a:pt x="95355" y="33423"/>
                  </a:cubicBezTo>
                  <a:cubicBezTo>
                    <a:pt x="108320" y="39773"/>
                    <a:pt x="108055" y="35275"/>
                    <a:pt x="108055" y="38185"/>
                  </a:cubicBezTo>
                  <a:cubicBezTo>
                    <a:pt x="108055" y="41095"/>
                    <a:pt x="113347" y="48239"/>
                    <a:pt x="95355" y="50885"/>
                  </a:cubicBezTo>
                  <a:cubicBezTo>
                    <a:pt x="77363" y="53531"/>
                    <a:pt x="3280" y="55118"/>
                    <a:pt x="105" y="54060"/>
                  </a:cubicBezTo>
                  <a:cubicBezTo>
                    <a:pt x="-3070" y="53002"/>
                    <a:pt x="66251" y="50356"/>
                    <a:pt x="76305" y="44535"/>
                  </a:cubicBezTo>
                  <a:cubicBezTo>
                    <a:pt x="86359" y="38714"/>
                    <a:pt x="27092" y="1937"/>
                    <a:pt x="30267" y="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F44A62C8-F123-4F82-8BCF-8608CF575AE7}"/>
                </a:ext>
              </a:extLst>
            </p:cNvPr>
            <p:cNvSpPr/>
            <p:nvPr/>
          </p:nvSpPr>
          <p:spPr>
            <a:xfrm>
              <a:off x="5508380" y="904813"/>
              <a:ext cx="482122" cy="322373"/>
            </a:xfrm>
            <a:custGeom>
              <a:avLst/>
              <a:gdLst>
                <a:gd name="connsiteX0" fmla="*/ 481786 w 482122"/>
                <a:gd name="connsiteY0" fmla="*/ 177862 h 322373"/>
                <a:gd name="connsiteX1" fmla="*/ 456386 w 482122"/>
                <a:gd name="connsiteY1" fmla="*/ 93725 h 322373"/>
                <a:gd name="connsiteX2" fmla="*/ 430986 w 482122"/>
                <a:gd name="connsiteY2" fmla="*/ 50862 h 322373"/>
                <a:gd name="connsiteX3" fmla="*/ 365899 w 482122"/>
                <a:gd name="connsiteY3" fmla="*/ 4825 h 322373"/>
                <a:gd name="connsiteX4" fmla="*/ 267474 w 482122"/>
                <a:gd name="connsiteY4" fmla="*/ 6412 h 322373"/>
                <a:gd name="connsiteX5" fmla="*/ 167461 w 482122"/>
                <a:gd name="connsiteY5" fmla="*/ 49275 h 322373"/>
                <a:gd name="connsiteX6" fmla="*/ 80149 w 482122"/>
                <a:gd name="connsiteY6" fmla="*/ 109600 h 322373"/>
                <a:gd name="connsiteX7" fmla="*/ 13474 w 482122"/>
                <a:gd name="connsiteY7" fmla="*/ 173100 h 322373"/>
                <a:gd name="connsiteX8" fmla="*/ 774 w 482122"/>
                <a:gd name="connsiteY8" fmla="*/ 209612 h 322373"/>
                <a:gd name="connsiteX9" fmla="*/ 2361 w 482122"/>
                <a:gd name="connsiteY9" fmla="*/ 287400 h 322373"/>
                <a:gd name="connsiteX10" fmla="*/ 10299 w 482122"/>
                <a:gd name="connsiteY10" fmla="*/ 319150 h 322373"/>
                <a:gd name="connsiteX11" fmla="*/ 16649 w 482122"/>
                <a:gd name="connsiteY11" fmla="*/ 319150 h 322373"/>
                <a:gd name="connsiteX12" fmla="*/ 115074 w 482122"/>
                <a:gd name="connsiteY12" fmla="*/ 300100 h 322373"/>
                <a:gd name="connsiteX13" fmla="*/ 213499 w 482122"/>
                <a:gd name="connsiteY13" fmla="*/ 269937 h 322373"/>
                <a:gd name="connsiteX14" fmla="*/ 186511 w 482122"/>
                <a:gd name="connsiteY14" fmla="*/ 266762 h 322373"/>
                <a:gd name="connsiteX15" fmla="*/ 105549 w 482122"/>
                <a:gd name="connsiteY15" fmla="*/ 274700 h 322373"/>
                <a:gd name="connsiteX16" fmla="*/ 19824 w 482122"/>
                <a:gd name="connsiteY16" fmla="*/ 293750 h 322373"/>
                <a:gd name="connsiteX17" fmla="*/ 22999 w 482122"/>
                <a:gd name="connsiteY17" fmla="*/ 250887 h 322373"/>
                <a:gd name="connsiteX18" fmla="*/ 27761 w 482122"/>
                <a:gd name="connsiteY18" fmla="*/ 206437 h 322373"/>
                <a:gd name="connsiteX19" fmla="*/ 73799 w 482122"/>
                <a:gd name="connsiteY19" fmla="*/ 152462 h 322373"/>
                <a:gd name="connsiteX20" fmla="*/ 202386 w 482122"/>
                <a:gd name="connsiteY20" fmla="*/ 73087 h 322373"/>
                <a:gd name="connsiteX21" fmla="*/ 292874 w 482122"/>
                <a:gd name="connsiteY21" fmla="*/ 44512 h 322373"/>
                <a:gd name="connsiteX22" fmla="*/ 354786 w 482122"/>
                <a:gd name="connsiteY22" fmla="*/ 47687 h 322373"/>
                <a:gd name="connsiteX23" fmla="*/ 408761 w 482122"/>
                <a:gd name="connsiteY23" fmla="*/ 60387 h 322373"/>
                <a:gd name="connsiteX24" fmla="*/ 416699 w 482122"/>
                <a:gd name="connsiteY24" fmla="*/ 79437 h 322373"/>
                <a:gd name="connsiteX25" fmla="*/ 413524 w 482122"/>
                <a:gd name="connsiteY25" fmla="*/ 117537 h 322373"/>
                <a:gd name="connsiteX26" fmla="*/ 353199 w 482122"/>
                <a:gd name="connsiteY26" fmla="*/ 123887 h 322373"/>
                <a:gd name="connsiteX27" fmla="*/ 299224 w 482122"/>
                <a:gd name="connsiteY27" fmla="*/ 130237 h 322373"/>
                <a:gd name="connsiteX28" fmla="*/ 299224 w 482122"/>
                <a:gd name="connsiteY28" fmla="*/ 130237 h 322373"/>
                <a:gd name="connsiteX29" fmla="*/ 356374 w 482122"/>
                <a:gd name="connsiteY29" fmla="*/ 158812 h 322373"/>
                <a:gd name="connsiteX30" fmla="*/ 402411 w 482122"/>
                <a:gd name="connsiteY30" fmla="*/ 173100 h 322373"/>
                <a:gd name="connsiteX31" fmla="*/ 437336 w 482122"/>
                <a:gd name="connsiteY31" fmla="*/ 201675 h 322373"/>
                <a:gd name="connsiteX32" fmla="*/ 481786 w 482122"/>
                <a:gd name="connsiteY32" fmla="*/ 177862 h 32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82122" h="322373">
                  <a:moveTo>
                    <a:pt x="481786" y="177862"/>
                  </a:moveTo>
                  <a:cubicBezTo>
                    <a:pt x="484961" y="159870"/>
                    <a:pt x="464853" y="114892"/>
                    <a:pt x="456386" y="93725"/>
                  </a:cubicBezTo>
                  <a:cubicBezTo>
                    <a:pt x="447919" y="72558"/>
                    <a:pt x="446067" y="65679"/>
                    <a:pt x="430986" y="50862"/>
                  </a:cubicBezTo>
                  <a:cubicBezTo>
                    <a:pt x="415905" y="36045"/>
                    <a:pt x="393151" y="12233"/>
                    <a:pt x="365899" y="4825"/>
                  </a:cubicBezTo>
                  <a:cubicBezTo>
                    <a:pt x="338647" y="-2583"/>
                    <a:pt x="300547" y="-996"/>
                    <a:pt x="267474" y="6412"/>
                  </a:cubicBezTo>
                  <a:cubicBezTo>
                    <a:pt x="234401" y="13820"/>
                    <a:pt x="198682" y="32077"/>
                    <a:pt x="167461" y="49275"/>
                  </a:cubicBezTo>
                  <a:cubicBezTo>
                    <a:pt x="136240" y="66473"/>
                    <a:pt x="105813" y="88963"/>
                    <a:pt x="80149" y="109600"/>
                  </a:cubicBezTo>
                  <a:cubicBezTo>
                    <a:pt x="54485" y="130237"/>
                    <a:pt x="26703" y="156431"/>
                    <a:pt x="13474" y="173100"/>
                  </a:cubicBezTo>
                  <a:cubicBezTo>
                    <a:pt x="245" y="189769"/>
                    <a:pt x="2626" y="190562"/>
                    <a:pt x="774" y="209612"/>
                  </a:cubicBezTo>
                  <a:cubicBezTo>
                    <a:pt x="-1078" y="228662"/>
                    <a:pt x="773" y="269144"/>
                    <a:pt x="2361" y="287400"/>
                  </a:cubicBezTo>
                  <a:cubicBezTo>
                    <a:pt x="3948" y="305656"/>
                    <a:pt x="10299" y="319150"/>
                    <a:pt x="10299" y="319150"/>
                  </a:cubicBezTo>
                  <a:cubicBezTo>
                    <a:pt x="12680" y="324442"/>
                    <a:pt x="-814" y="322325"/>
                    <a:pt x="16649" y="319150"/>
                  </a:cubicBezTo>
                  <a:cubicBezTo>
                    <a:pt x="34111" y="315975"/>
                    <a:pt x="82266" y="308302"/>
                    <a:pt x="115074" y="300100"/>
                  </a:cubicBezTo>
                  <a:cubicBezTo>
                    <a:pt x="147882" y="291898"/>
                    <a:pt x="201593" y="275493"/>
                    <a:pt x="213499" y="269937"/>
                  </a:cubicBezTo>
                  <a:cubicBezTo>
                    <a:pt x="225405" y="264381"/>
                    <a:pt x="204503" y="265968"/>
                    <a:pt x="186511" y="266762"/>
                  </a:cubicBezTo>
                  <a:cubicBezTo>
                    <a:pt x="168519" y="267556"/>
                    <a:pt x="133330" y="270202"/>
                    <a:pt x="105549" y="274700"/>
                  </a:cubicBezTo>
                  <a:cubicBezTo>
                    <a:pt x="77768" y="279198"/>
                    <a:pt x="33582" y="297719"/>
                    <a:pt x="19824" y="293750"/>
                  </a:cubicBezTo>
                  <a:cubicBezTo>
                    <a:pt x="6066" y="289781"/>
                    <a:pt x="21676" y="265439"/>
                    <a:pt x="22999" y="250887"/>
                  </a:cubicBezTo>
                  <a:cubicBezTo>
                    <a:pt x="24322" y="236335"/>
                    <a:pt x="19294" y="222841"/>
                    <a:pt x="27761" y="206437"/>
                  </a:cubicBezTo>
                  <a:cubicBezTo>
                    <a:pt x="36228" y="190033"/>
                    <a:pt x="44695" y="174687"/>
                    <a:pt x="73799" y="152462"/>
                  </a:cubicBezTo>
                  <a:cubicBezTo>
                    <a:pt x="102903" y="130237"/>
                    <a:pt x="165874" y="91079"/>
                    <a:pt x="202386" y="73087"/>
                  </a:cubicBezTo>
                  <a:cubicBezTo>
                    <a:pt x="238898" y="55095"/>
                    <a:pt x="267474" y="48745"/>
                    <a:pt x="292874" y="44512"/>
                  </a:cubicBezTo>
                  <a:cubicBezTo>
                    <a:pt x="318274" y="40279"/>
                    <a:pt x="335472" y="45041"/>
                    <a:pt x="354786" y="47687"/>
                  </a:cubicBezTo>
                  <a:cubicBezTo>
                    <a:pt x="374100" y="50333"/>
                    <a:pt x="398442" y="55095"/>
                    <a:pt x="408761" y="60387"/>
                  </a:cubicBezTo>
                  <a:cubicBezTo>
                    <a:pt x="419080" y="65679"/>
                    <a:pt x="415905" y="69912"/>
                    <a:pt x="416699" y="79437"/>
                  </a:cubicBezTo>
                  <a:cubicBezTo>
                    <a:pt x="417493" y="88962"/>
                    <a:pt x="424107" y="110129"/>
                    <a:pt x="413524" y="117537"/>
                  </a:cubicBezTo>
                  <a:cubicBezTo>
                    <a:pt x="402941" y="124945"/>
                    <a:pt x="353199" y="123887"/>
                    <a:pt x="353199" y="123887"/>
                  </a:cubicBezTo>
                  <a:lnTo>
                    <a:pt x="299224" y="130237"/>
                  </a:lnTo>
                  <a:lnTo>
                    <a:pt x="299224" y="130237"/>
                  </a:lnTo>
                  <a:cubicBezTo>
                    <a:pt x="308749" y="135000"/>
                    <a:pt x="339176" y="151668"/>
                    <a:pt x="356374" y="158812"/>
                  </a:cubicBezTo>
                  <a:cubicBezTo>
                    <a:pt x="373572" y="165956"/>
                    <a:pt x="388917" y="165956"/>
                    <a:pt x="402411" y="173100"/>
                  </a:cubicBezTo>
                  <a:cubicBezTo>
                    <a:pt x="415905" y="180244"/>
                    <a:pt x="424901" y="197442"/>
                    <a:pt x="437336" y="201675"/>
                  </a:cubicBezTo>
                  <a:cubicBezTo>
                    <a:pt x="449771" y="205908"/>
                    <a:pt x="478611" y="195854"/>
                    <a:pt x="481786" y="1778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2501BAB5-C357-49B9-B341-436F78D4888B}"/>
                </a:ext>
              </a:extLst>
            </p:cNvPr>
            <p:cNvSpPr/>
            <p:nvPr/>
          </p:nvSpPr>
          <p:spPr>
            <a:xfrm>
              <a:off x="5603043" y="1043121"/>
              <a:ext cx="217403" cy="150762"/>
            </a:xfrm>
            <a:custGeom>
              <a:avLst/>
              <a:gdLst>
                <a:gd name="connsiteX0" fmla="*/ 217261 w 217403"/>
                <a:gd name="connsiteY0" fmla="*/ 6217 h 150762"/>
                <a:gd name="connsiteX1" fmla="*/ 145823 w 217403"/>
                <a:gd name="connsiteY1" fmla="*/ 4629 h 150762"/>
                <a:gd name="connsiteX2" fmla="*/ 72798 w 217403"/>
                <a:gd name="connsiteY2" fmla="*/ 49079 h 150762"/>
                <a:gd name="connsiteX3" fmla="*/ 36286 w 217403"/>
                <a:gd name="connsiteY3" fmla="*/ 99879 h 150762"/>
                <a:gd name="connsiteX4" fmla="*/ 28348 w 217403"/>
                <a:gd name="connsiteY4" fmla="*/ 126867 h 150762"/>
                <a:gd name="connsiteX5" fmla="*/ 1361 w 217403"/>
                <a:gd name="connsiteY5" fmla="*/ 150679 h 150762"/>
                <a:gd name="connsiteX6" fmla="*/ 75973 w 217403"/>
                <a:gd name="connsiteY6" fmla="*/ 134804 h 150762"/>
                <a:gd name="connsiteX7" fmla="*/ 128361 w 217403"/>
                <a:gd name="connsiteY7" fmla="*/ 136392 h 150762"/>
                <a:gd name="connsiteX8" fmla="*/ 68036 w 217403"/>
                <a:gd name="connsiteY8" fmla="*/ 114167 h 150762"/>
                <a:gd name="connsiteX9" fmla="*/ 68036 w 217403"/>
                <a:gd name="connsiteY9" fmla="*/ 112579 h 150762"/>
                <a:gd name="connsiteX10" fmla="*/ 72798 w 217403"/>
                <a:gd name="connsiteY10" fmla="*/ 85592 h 150762"/>
                <a:gd name="connsiteX11" fmla="*/ 126773 w 217403"/>
                <a:gd name="connsiteY11" fmla="*/ 47492 h 150762"/>
                <a:gd name="connsiteX12" fmla="*/ 217261 w 217403"/>
                <a:gd name="connsiteY12" fmla="*/ 6217 h 150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7403" h="150762">
                  <a:moveTo>
                    <a:pt x="217261" y="6217"/>
                  </a:moveTo>
                  <a:cubicBezTo>
                    <a:pt x="220436" y="-927"/>
                    <a:pt x="169900" y="-2515"/>
                    <a:pt x="145823" y="4629"/>
                  </a:cubicBezTo>
                  <a:cubicBezTo>
                    <a:pt x="121746" y="11773"/>
                    <a:pt x="91054" y="33204"/>
                    <a:pt x="72798" y="49079"/>
                  </a:cubicBezTo>
                  <a:cubicBezTo>
                    <a:pt x="54542" y="64954"/>
                    <a:pt x="43694" y="86914"/>
                    <a:pt x="36286" y="99879"/>
                  </a:cubicBezTo>
                  <a:cubicBezTo>
                    <a:pt x="28878" y="112844"/>
                    <a:pt x="34169" y="118400"/>
                    <a:pt x="28348" y="126867"/>
                  </a:cubicBezTo>
                  <a:cubicBezTo>
                    <a:pt x="22527" y="135334"/>
                    <a:pt x="-6577" y="149356"/>
                    <a:pt x="1361" y="150679"/>
                  </a:cubicBezTo>
                  <a:cubicBezTo>
                    <a:pt x="9298" y="152002"/>
                    <a:pt x="54806" y="137185"/>
                    <a:pt x="75973" y="134804"/>
                  </a:cubicBezTo>
                  <a:cubicBezTo>
                    <a:pt x="97140" y="132423"/>
                    <a:pt x="129684" y="139831"/>
                    <a:pt x="128361" y="136392"/>
                  </a:cubicBezTo>
                  <a:cubicBezTo>
                    <a:pt x="127038" y="132953"/>
                    <a:pt x="68036" y="114167"/>
                    <a:pt x="68036" y="114167"/>
                  </a:cubicBezTo>
                  <a:cubicBezTo>
                    <a:pt x="57982" y="110198"/>
                    <a:pt x="67242" y="117341"/>
                    <a:pt x="68036" y="112579"/>
                  </a:cubicBezTo>
                  <a:cubicBezTo>
                    <a:pt x="68830" y="107817"/>
                    <a:pt x="63009" y="96440"/>
                    <a:pt x="72798" y="85592"/>
                  </a:cubicBezTo>
                  <a:cubicBezTo>
                    <a:pt x="82587" y="74744"/>
                    <a:pt x="109046" y="57546"/>
                    <a:pt x="126773" y="47492"/>
                  </a:cubicBezTo>
                  <a:cubicBezTo>
                    <a:pt x="144500" y="37438"/>
                    <a:pt x="214086" y="13361"/>
                    <a:pt x="217261" y="62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90098C7F-BA63-4682-9DE3-0F89BC3526EE}"/>
                </a:ext>
              </a:extLst>
            </p:cNvPr>
            <p:cNvSpPr/>
            <p:nvPr/>
          </p:nvSpPr>
          <p:spPr>
            <a:xfrm>
              <a:off x="5562072" y="976296"/>
              <a:ext cx="299606" cy="225278"/>
            </a:xfrm>
            <a:custGeom>
              <a:avLst/>
              <a:gdLst>
                <a:gd name="connsiteX0" fmla="*/ 299507 w 299606"/>
                <a:gd name="connsiteY0" fmla="*/ 17 h 225278"/>
                <a:gd name="connsiteX1" fmla="*/ 240769 w 299606"/>
                <a:gd name="connsiteY1" fmla="*/ 30179 h 225278"/>
                <a:gd name="connsiteX2" fmla="*/ 177269 w 299606"/>
                <a:gd name="connsiteY2" fmla="*/ 38117 h 225278"/>
                <a:gd name="connsiteX3" fmla="*/ 94719 w 299606"/>
                <a:gd name="connsiteY3" fmla="*/ 92092 h 225278"/>
                <a:gd name="connsiteX4" fmla="*/ 50269 w 299606"/>
                <a:gd name="connsiteY4" fmla="*/ 160354 h 225278"/>
                <a:gd name="connsiteX5" fmla="*/ 34394 w 299606"/>
                <a:gd name="connsiteY5" fmla="*/ 220679 h 225278"/>
                <a:gd name="connsiteX6" fmla="*/ 2644 w 299606"/>
                <a:gd name="connsiteY6" fmla="*/ 215917 h 225278"/>
                <a:gd name="connsiteX7" fmla="*/ 8994 w 299606"/>
                <a:gd name="connsiteY7" fmla="*/ 174642 h 225278"/>
                <a:gd name="connsiteX8" fmla="*/ 66144 w 299606"/>
                <a:gd name="connsiteY8" fmla="*/ 98442 h 225278"/>
                <a:gd name="connsiteX9" fmla="*/ 123294 w 299606"/>
                <a:gd name="connsiteY9" fmla="*/ 46054 h 225278"/>
                <a:gd name="connsiteX10" fmla="*/ 180444 w 299606"/>
                <a:gd name="connsiteY10" fmla="*/ 27004 h 225278"/>
                <a:gd name="connsiteX11" fmla="*/ 226482 w 299606"/>
                <a:gd name="connsiteY11" fmla="*/ 25417 h 225278"/>
                <a:gd name="connsiteX12" fmla="*/ 299507 w 299606"/>
                <a:gd name="connsiteY12" fmla="*/ 17 h 22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606" h="225278">
                  <a:moveTo>
                    <a:pt x="299507" y="17"/>
                  </a:moveTo>
                  <a:cubicBezTo>
                    <a:pt x="301888" y="811"/>
                    <a:pt x="261142" y="23829"/>
                    <a:pt x="240769" y="30179"/>
                  </a:cubicBezTo>
                  <a:cubicBezTo>
                    <a:pt x="220396" y="36529"/>
                    <a:pt x="201611" y="27798"/>
                    <a:pt x="177269" y="38117"/>
                  </a:cubicBezTo>
                  <a:cubicBezTo>
                    <a:pt x="152927" y="48436"/>
                    <a:pt x="115886" y="71719"/>
                    <a:pt x="94719" y="92092"/>
                  </a:cubicBezTo>
                  <a:cubicBezTo>
                    <a:pt x="73552" y="112465"/>
                    <a:pt x="60323" y="138923"/>
                    <a:pt x="50269" y="160354"/>
                  </a:cubicBezTo>
                  <a:cubicBezTo>
                    <a:pt x="40215" y="181785"/>
                    <a:pt x="42331" y="211419"/>
                    <a:pt x="34394" y="220679"/>
                  </a:cubicBezTo>
                  <a:cubicBezTo>
                    <a:pt x="26457" y="229939"/>
                    <a:pt x="6877" y="223590"/>
                    <a:pt x="2644" y="215917"/>
                  </a:cubicBezTo>
                  <a:cubicBezTo>
                    <a:pt x="-1589" y="208244"/>
                    <a:pt x="-1589" y="194221"/>
                    <a:pt x="8994" y="174642"/>
                  </a:cubicBezTo>
                  <a:cubicBezTo>
                    <a:pt x="19577" y="155063"/>
                    <a:pt x="47094" y="119873"/>
                    <a:pt x="66144" y="98442"/>
                  </a:cubicBezTo>
                  <a:cubicBezTo>
                    <a:pt x="85194" y="77011"/>
                    <a:pt x="104244" y="57960"/>
                    <a:pt x="123294" y="46054"/>
                  </a:cubicBezTo>
                  <a:cubicBezTo>
                    <a:pt x="142344" y="34148"/>
                    <a:pt x="163246" y="30443"/>
                    <a:pt x="180444" y="27004"/>
                  </a:cubicBezTo>
                  <a:cubicBezTo>
                    <a:pt x="197642" y="23565"/>
                    <a:pt x="212195" y="25681"/>
                    <a:pt x="226482" y="25417"/>
                  </a:cubicBezTo>
                  <a:cubicBezTo>
                    <a:pt x="240769" y="25153"/>
                    <a:pt x="297126" y="-777"/>
                    <a:pt x="299507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8AE1C7B6-10C1-4326-ACAF-3D8DEEA1CB02}"/>
                </a:ext>
              </a:extLst>
            </p:cNvPr>
            <p:cNvSpPr/>
            <p:nvPr/>
          </p:nvSpPr>
          <p:spPr>
            <a:xfrm>
              <a:off x="5737754" y="964653"/>
              <a:ext cx="140531" cy="49760"/>
            </a:xfrm>
            <a:custGeom>
              <a:avLst/>
              <a:gdLst>
                <a:gd name="connsiteX0" fmla="*/ 0 w 140531"/>
                <a:gd name="connsiteY0" fmla="*/ 49760 h 49760"/>
                <a:gd name="connsiteX1" fmla="*/ 117475 w 140531"/>
                <a:gd name="connsiteY1" fmla="*/ 46585 h 49760"/>
                <a:gd name="connsiteX2" fmla="*/ 136525 w 140531"/>
                <a:gd name="connsiteY2" fmla="*/ 43410 h 49760"/>
                <a:gd name="connsiteX3" fmla="*/ 139700 w 140531"/>
                <a:gd name="connsiteY3" fmla="*/ 547 h 49760"/>
                <a:gd name="connsiteX4" fmla="*/ 125412 w 140531"/>
                <a:gd name="connsiteY4" fmla="*/ 19597 h 49760"/>
                <a:gd name="connsiteX5" fmla="*/ 98425 w 140531"/>
                <a:gd name="connsiteY5" fmla="*/ 25947 h 49760"/>
                <a:gd name="connsiteX6" fmla="*/ 0 w 140531"/>
                <a:gd name="connsiteY6" fmla="*/ 49760 h 49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531" h="49760">
                  <a:moveTo>
                    <a:pt x="0" y="49760"/>
                  </a:moveTo>
                  <a:lnTo>
                    <a:pt x="117475" y="46585"/>
                  </a:lnTo>
                  <a:cubicBezTo>
                    <a:pt x="140229" y="45527"/>
                    <a:pt x="132821" y="51083"/>
                    <a:pt x="136525" y="43410"/>
                  </a:cubicBezTo>
                  <a:cubicBezTo>
                    <a:pt x="140229" y="35737"/>
                    <a:pt x="141552" y="4516"/>
                    <a:pt x="139700" y="547"/>
                  </a:cubicBezTo>
                  <a:cubicBezTo>
                    <a:pt x="137848" y="-3422"/>
                    <a:pt x="132291" y="15364"/>
                    <a:pt x="125412" y="19597"/>
                  </a:cubicBezTo>
                  <a:cubicBezTo>
                    <a:pt x="118533" y="23830"/>
                    <a:pt x="98425" y="25947"/>
                    <a:pt x="98425" y="25947"/>
                  </a:cubicBezTo>
                  <a:lnTo>
                    <a:pt x="0" y="4976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6844139B-2EF5-41DF-A645-253A9E87C65A}"/>
                </a:ext>
              </a:extLst>
            </p:cNvPr>
            <p:cNvSpPr/>
            <p:nvPr/>
          </p:nvSpPr>
          <p:spPr>
            <a:xfrm>
              <a:off x="5678209" y="1090563"/>
              <a:ext cx="261221" cy="83057"/>
            </a:xfrm>
            <a:custGeom>
              <a:avLst/>
              <a:gdLst>
                <a:gd name="connsiteX0" fmla="*/ 807 w 261221"/>
                <a:gd name="connsiteY0" fmla="*/ 65137 h 83057"/>
                <a:gd name="connsiteX1" fmla="*/ 89707 w 261221"/>
                <a:gd name="connsiteY1" fmla="*/ 58787 h 83057"/>
                <a:gd name="connsiteX2" fmla="*/ 191307 w 261221"/>
                <a:gd name="connsiteY2" fmla="*/ 33387 h 83057"/>
                <a:gd name="connsiteX3" fmla="*/ 261157 w 261221"/>
                <a:gd name="connsiteY3" fmla="*/ 50 h 83057"/>
                <a:gd name="connsiteX4" fmla="*/ 202420 w 261221"/>
                <a:gd name="connsiteY4" fmla="*/ 41325 h 83057"/>
                <a:gd name="connsiteX5" fmla="*/ 127807 w 261221"/>
                <a:gd name="connsiteY5" fmla="*/ 63550 h 83057"/>
                <a:gd name="connsiteX6" fmla="*/ 48432 w 261221"/>
                <a:gd name="connsiteY6" fmla="*/ 82600 h 83057"/>
                <a:gd name="connsiteX7" fmla="*/ 807 w 261221"/>
                <a:gd name="connsiteY7" fmla="*/ 65137 h 83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1221" h="83057">
                  <a:moveTo>
                    <a:pt x="807" y="65137"/>
                  </a:moveTo>
                  <a:cubicBezTo>
                    <a:pt x="7686" y="61168"/>
                    <a:pt x="57957" y="64079"/>
                    <a:pt x="89707" y="58787"/>
                  </a:cubicBezTo>
                  <a:cubicBezTo>
                    <a:pt x="121457" y="53495"/>
                    <a:pt x="162732" y="43176"/>
                    <a:pt x="191307" y="33387"/>
                  </a:cubicBezTo>
                  <a:cubicBezTo>
                    <a:pt x="219882" y="23598"/>
                    <a:pt x="259305" y="-1273"/>
                    <a:pt x="261157" y="50"/>
                  </a:cubicBezTo>
                  <a:cubicBezTo>
                    <a:pt x="263009" y="1373"/>
                    <a:pt x="224645" y="30742"/>
                    <a:pt x="202420" y="41325"/>
                  </a:cubicBezTo>
                  <a:cubicBezTo>
                    <a:pt x="180195" y="51908"/>
                    <a:pt x="153472" y="56671"/>
                    <a:pt x="127807" y="63550"/>
                  </a:cubicBezTo>
                  <a:cubicBezTo>
                    <a:pt x="102142" y="70429"/>
                    <a:pt x="64042" y="79161"/>
                    <a:pt x="48432" y="82600"/>
                  </a:cubicBezTo>
                  <a:cubicBezTo>
                    <a:pt x="32822" y="86039"/>
                    <a:pt x="-6072" y="69106"/>
                    <a:pt x="807" y="651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157C3F7D-BEEB-4486-B420-15361F96129C}"/>
                </a:ext>
              </a:extLst>
            </p:cNvPr>
            <p:cNvSpPr/>
            <p:nvPr/>
          </p:nvSpPr>
          <p:spPr>
            <a:xfrm>
              <a:off x="5734707" y="1093788"/>
              <a:ext cx="150053" cy="63857"/>
            </a:xfrm>
            <a:custGeom>
              <a:avLst/>
              <a:gdLst>
                <a:gd name="connsiteX0" fmla="*/ 1459 w 150053"/>
                <a:gd name="connsiteY0" fmla="*/ 61912 h 63857"/>
                <a:gd name="connsiteX1" fmla="*/ 30034 w 150053"/>
                <a:gd name="connsiteY1" fmla="*/ 7937 h 63857"/>
                <a:gd name="connsiteX2" fmla="*/ 36384 w 150053"/>
                <a:gd name="connsiteY2" fmla="*/ 6350 h 63857"/>
                <a:gd name="connsiteX3" fmla="*/ 79247 w 150053"/>
                <a:gd name="connsiteY3" fmla="*/ 0 h 63857"/>
                <a:gd name="connsiteX4" fmla="*/ 98297 w 150053"/>
                <a:gd name="connsiteY4" fmla="*/ 1587 h 63857"/>
                <a:gd name="connsiteX5" fmla="*/ 122109 w 150053"/>
                <a:gd name="connsiteY5" fmla="*/ 15875 h 63857"/>
                <a:gd name="connsiteX6" fmla="*/ 149097 w 150053"/>
                <a:gd name="connsiteY6" fmla="*/ 30162 h 63857"/>
                <a:gd name="connsiteX7" fmla="*/ 85597 w 150053"/>
                <a:gd name="connsiteY7" fmla="*/ 50800 h 63857"/>
                <a:gd name="connsiteX8" fmla="*/ 1459 w 150053"/>
                <a:gd name="connsiteY8" fmla="*/ 61912 h 6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053" h="63857">
                  <a:moveTo>
                    <a:pt x="1459" y="61912"/>
                  </a:moveTo>
                  <a:cubicBezTo>
                    <a:pt x="-7802" y="54768"/>
                    <a:pt x="30034" y="7937"/>
                    <a:pt x="30034" y="7937"/>
                  </a:cubicBezTo>
                  <a:cubicBezTo>
                    <a:pt x="35855" y="-1323"/>
                    <a:pt x="28182" y="7673"/>
                    <a:pt x="36384" y="6350"/>
                  </a:cubicBezTo>
                  <a:cubicBezTo>
                    <a:pt x="44586" y="5027"/>
                    <a:pt x="68928" y="794"/>
                    <a:pt x="79247" y="0"/>
                  </a:cubicBezTo>
                  <a:lnTo>
                    <a:pt x="98297" y="1587"/>
                  </a:lnTo>
                  <a:cubicBezTo>
                    <a:pt x="105441" y="4233"/>
                    <a:pt x="113642" y="11112"/>
                    <a:pt x="122109" y="15875"/>
                  </a:cubicBezTo>
                  <a:cubicBezTo>
                    <a:pt x="130576" y="20638"/>
                    <a:pt x="155182" y="24341"/>
                    <a:pt x="149097" y="30162"/>
                  </a:cubicBezTo>
                  <a:cubicBezTo>
                    <a:pt x="143012" y="35983"/>
                    <a:pt x="102795" y="47096"/>
                    <a:pt x="85597" y="50800"/>
                  </a:cubicBezTo>
                  <a:cubicBezTo>
                    <a:pt x="68399" y="54504"/>
                    <a:pt x="10720" y="69056"/>
                    <a:pt x="1459" y="619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楕円 249">
              <a:extLst>
                <a:ext uri="{FF2B5EF4-FFF2-40B4-BE49-F238E27FC236}">
                  <a16:creationId xmlns:a16="http://schemas.microsoft.com/office/drawing/2014/main" id="{D4DBD41D-01C9-4841-98AD-1749EC3D054D}"/>
                </a:ext>
              </a:extLst>
            </p:cNvPr>
            <p:cNvSpPr/>
            <p:nvPr/>
          </p:nvSpPr>
          <p:spPr>
            <a:xfrm>
              <a:off x="5774403" y="110187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63C0D33C-B721-4596-9F32-453C29A50785}"/>
                </a:ext>
              </a:extLst>
            </p:cNvPr>
            <p:cNvSpPr/>
            <p:nvPr/>
          </p:nvSpPr>
          <p:spPr>
            <a:xfrm>
              <a:off x="5372467" y="969584"/>
              <a:ext cx="738354" cy="522713"/>
            </a:xfrm>
            <a:custGeom>
              <a:avLst/>
              <a:gdLst>
                <a:gd name="connsiteX0" fmla="*/ 724062 w 738354"/>
                <a:gd name="connsiteY0" fmla="*/ 379 h 522713"/>
                <a:gd name="connsiteX1" fmla="*/ 738349 w 738354"/>
                <a:gd name="connsiteY1" fmla="*/ 86104 h 522713"/>
                <a:gd name="connsiteX2" fmla="*/ 725649 w 738354"/>
                <a:gd name="connsiteY2" fmla="*/ 138491 h 522713"/>
                <a:gd name="connsiteX3" fmla="*/ 714537 w 738354"/>
                <a:gd name="connsiteY3" fmla="*/ 167066 h 522713"/>
                <a:gd name="connsiteX4" fmla="*/ 551024 w 738354"/>
                <a:gd name="connsiteY4" fmla="*/ 224216 h 522713"/>
                <a:gd name="connsiteX5" fmla="*/ 265274 w 738354"/>
                <a:gd name="connsiteY5" fmla="*/ 300416 h 522713"/>
                <a:gd name="connsiteX6" fmla="*/ 146212 w 738354"/>
                <a:gd name="connsiteY6" fmla="*/ 349629 h 522713"/>
                <a:gd name="connsiteX7" fmla="*/ 39849 w 738354"/>
                <a:gd name="connsiteY7" fmla="*/ 422654 h 522713"/>
                <a:gd name="connsiteX8" fmla="*/ 1749 w 738354"/>
                <a:gd name="connsiteY8" fmla="*/ 522666 h 522713"/>
                <a:gd name="connsiteX9" fmla="*/ 17624 w 738354"/>
                <a:gd name="connsiteY9" fmla="*/ 433766 h 522713"/>
                <a:gd name="connsiteX10" fmla="*/ 162 w 738354"/>
                <a:gd name="connsiteY10" fmla="*/ 295654 h 522713"/>
                <a:gd name="connsiteX11" fmla="*/ 30324 w 738354"/>
                <a:gd name="connsiteY11" fmla="*/ 260729 h 522713"/>
                <a:gd name="connsiteX12" fmla="*/ 22387 w 738354"/>
                <a:gd name="connsiteY12" fmla="*/ 340104 h 522713"/>
                <a:gd name="connsiteX13" fmla="*/ 163674 w 738354"/>
                <a:gd name="connsiteY13" fmla="*/ 302004 h 522713"/>
                <a:gd name="connsiteX14" fmla="*/ 328774 w 738354"/>
                <a:gd name="connsiteY14" fmla="*/ 246441 h 522713"/>
                <a:gd name="connsiteX15" fmla="*/ 538324 w 738354"/>
                <a:gd name="connsiteY15" fmla="*/ 182941 h 522713"/>
                <a:gd name="connsiteX16" fmla="*/ 657387 w 738354"/>
                <a:gd name="connsiteY16" fmla="*/ 170241 h 522713"/>
                <a:gd name="connsiteX17" fmla="*/ 712949 w 738354"/>
                <a:gd name="connsiteY17" fmla="*/ 122616 h 522713"/>
                <a:gd name="connsiteX18" fmla="*/ 724062 w 738354"/>
                <a:gd name="connsiteY18" fmla="*/ 379 h 522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38354" h="522713">
                  <a:moveTo>
                    <a:pt x="724062" y="379"/>
                  </a:moveTo>
                  <a:cubicBezTo>
                    <a:pt x="728295" y="-5706"/>
                    <a:pt x="738085" y="63085"/>
                    <a:pt x="738349" y="86104"/>
                  </a:cubicBezTo>
                  <a:cubicBezTo>
                    <a:pt x="738613" y="109123"/>
                    <a:pt x="729618" y="124997"/>
                    <a:pt x="725649" y="138491"/>
                  </a:cubicBezTo>
                  <a:cubicBezTo>
                    <a:pt x="721680" y="151985"/>
                    <a:pt x="743641" y="152779"/>
                    <a:pt x="714537" y="167066"/>
                  </a:cubicBezTo>
                  <a:cubicBezTo>
                    <a:pt x="685433" y="181353"/>
                    <a:pt x="625901" y="201991"/>
                    <a:pt x="551024" y="224216"/>
                  </a:cubicBezTo>
                  <a:cubicBezTo>
                    <a:pt x="476147" y="246441"/>
                    <a:pt x="332743" y="279514"/>
                    <a:pt x="265274" y="300416"/>
                  </a:cubicBezTo>
                  <a:cubicBezTo>
                    <a:pt x="197805" y="321318"/>
                    <a:pt x="183783" y="329256"/>
                    <a:pt x="146212" y="349629"/>
                  </a:cubicBezTo>
                  <a:cubicBezTo>
                    <a:pt x="108641" y="370002"/>
                    <a:pt x="63926" y="393815"/>
                    <a:pt x="39849" y="422654"/>
                  </a:cubicBezTo>
                  <a:cubicBezTo>
                    <a:pt x="15772" y="451493"/>
                    <a:pt x="5453" y="520814"/>
                    <a:pt x="1749" y="522666"/>
                  </a:cubicBezTo>
                  <a:cubicBezTo>
                    <a:pt x="-1955" y="524518"/>
                    <a:pt x="17888" y="471601"/>
                    <a:pt x="17624" y="433766"/>
                  </a:cubicBezTo>
                  <a:cubicBezTo>
                    <a:pt x="17360" y="395931"/>
                    <a:pt x="-1955" y="324494"/>
                    <a:pt x="162" y="295654"/>
                  </a:cubicBezTo>
                  <a:cubicBezTo>
                    <a:pt x="2279" y="266815"/>
                    <a:pt x="26620" y="253321"/>
                    <a:pt x="30324" y="260729"/>
                  </a:cubicBezTo>
                  <a:cubicBezTo>
                    <a:pt x="34028" y="268137"/>
                    <a:pt x="162" y="333225"/>
                    <a:pt x="22387" y="340104"/>
                  </a:cubicBezTo>
                  <a:cubicBezTo>
                    <a:pt x="44612" y="346983"/>
                    <a:pt x="112609" y="317615"/>
                    <a:pt x="163674" y="302004"/>
                  </a:cubicBezTo>
                  <a:cubicBezTo>
                    <a:pt x="214738" y="286394"/>
                    <a:pt x="266332" y="266285"/>
                    <a:pt x="328774" y="246441"/>
                  </a:cubicBezTo>
                  <a:cubicBezTo>
                    <a:pt x="391216" y="226597"/>
                    <a:pt x="483555" y="195641"/>
                    <a:pt x="538324" y="182941"/>
                  </a:cubicBezTo>
                  <a:cubicBezTo>
                    <a:pt x="593093" y="170241"/>
                    <a:pt x="628283" y="180295"/>
                    <a:pt x="657387" y="170241"/>
                  </a:cubicBezTo>
                  <a:cubicBezTo>
                    <a:pt x="686491" y="160187"/>
                    <a:pt x="701043" y="147487"/>
                    <a:pt x="712949" y="122616"/>
                  </a:cubicBezTo>
                  <a:cubicBezTo>
                    <a:pt x="724855" y="97745"/>
                    <a:pt x="719829" y="6464"/>
                    <a:pt x="724062" y="3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B6838E71-C9CE-44F5-909A-67B9A4294DD6}"/>
                </a:ext>
              </a:extLst>
            </p:cNvPr>
            <p:cNvSpPr/>
            <p:nvPr/>
          </p:nvSpPr>
          <p:spPr>
            <a:xfrm>
              <a:off x="5523169" y="1046051"/>
              <a:ext cx="89379" cy="99026"/>
            </a:xfrm>
            <a:custGeom>
              <a:avLst/>
              <a:gdLst>
                <a:gd name="connsiteX0" fmla="*/ 65360 w 89379"/>
                <a:gd name="connsiteY0" fmla="*/ 112 h 99026"/>
                <a:gd name="connsiteX1" fmla="*/ 89172 w 89379"/>
                <a:gd name="connsiteY1" fmla="*/ 50912 h 99026"/>
                <a:gd name="connsiteX2" fmla="*/ 52660 w 89379"/>
                <a:gd name="connsiteY2" fmla="*/ 95362 h 99026"/>
                <a:gd name="connsiteX3" fmla="*/ 46310 w 89379"/>
                <a:gd name="connsiteY3" fmla="*/ 87424 h 99026"/>
                <a:gd name="connsiteX4" fmla="*/ 39960 w 89379"/>
                <a:gd name="connsiteY4" fmla="*/ 66787 h 99026"/>
                <a:gd name="connsiteX5" fmla="*/ 5035 w 89379"/>
                <a:gd name="connsiteY5" fmla="*/ 98537 h 99026"/>
                <a:gd name="connsiteX6" fmla="*/ 1860 w 89379"/>
                <a:gd name="connsiteY6" fmla="*/ 82662 h 99026"/>
                <a:gd name="connsiteX7" fmla="*/ 20910 w 89379"/>
                <a:gd name="connsiteY7" fmla="*/ 38212 h 99026"/>
                <a:gd name="connsiteX8" fmla="*/ 65360 w 89379"/>
                <a:gd name="connsiteY8" fmla="*/ 112 h 99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379" h="99026">
                  <a:moveTo>
                    <a:pt x="65360" y="112"/>
                  </a:moveTo>
                  <a:cubicBezTo>
                    <a:pt x="76737" y="2229"/>
                    <a:pt x="91289" y="35037"/>
                    <a:pt x="89172" y="50912"/>
                  </a:cubicBezTo>
                  <a:cubicBezTo>
                    <a:pt x="87055" y="66787"/>
                    <a:pt x="59804" y="89277"/>
                    <a:pt x="52660" y="95362"/>
                  </a:cubicBezTo>
                  <a:cubicBezTo>
                    <a:pt x="45516" y="101447"/>
                    <a:pt x="48427" y="92186"/>
                    <a:pt x="46310" y="87424"/>
                  </a:cubicBezTo>
                  <a:cubicBezTo>
                    <a:pt x="44193" y="82662"/>
                    <a:pt x="46839" y="64935"/>
                    <a:pt x="39960" y="66787"/>
                  </a:cubicBezTo>
                  <a:cubicBezTo>
                    <a:pt x="33081" y="68639"/>
                    <a:pt x="11385" y="95891"/>
                    <a:pt x="5035" y="98537"/>
                  </a:cubicBezTo>
                  <a:cubicBezTo>
                    <a:pt x="-1315" y="101183"/>
                    <a:pt x="-786" y="92716"/>
                    <a:pt x="1860" y="82662"/>
                  </a:cubicBezTo>
                  <a:cubicBezTo>
                    <a:pt x="4506" y="72608"/>
                    <a:pt x="11385" y="50118"/>
                    <a:pt x="20910" y="38212"/>
                  </a:cubicBezTo>
                  <a:cubicBezTo>
                    <a:pt x="30435" y="26306"/>
                    <a:pt x="53983" y="-2005"/>
                    <a:pt x="65360" y="1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191468D3-D6AD-4C3E-B0CC-D9E0A092AD03}"/>
                </a:ext>
              </a:extLst>
            </p:cNvPr>
            <p:cNvSpPr/>
            <p:nvPr/>
          </p:nvSpPr>
          <p:spPr>
            <a:xfrm>
              <a:off x="5121317" y="1114399"/>
              <a:ext cx="134295" cy="100566"/>
            </a:xfrm>
            <a:custGeom>
              <a:avLst/>
              <a:gdLst>
                <a:gd name="connsiteX0" fmla="*/ 487 w 134295"/>
                <a:gd name="connsiteY0" fmla="*/ 26 h 100566"/>
                <a:gd name="connsiteX1" fmla="*/ 75099 w 134295"/>
                <a:gd name="connsiteY1" fmla="*/ 65114 h 100566"/>
                <a:gd name="connsiteX2" fmla="*/ 133837 w 134295"/>
                <a:gd name="connsiteY2" fmla="*/ 100039 h 100566"/>
                <a:gd name="connsiteX3" fmla="*/ 43349 w 134295"/>
                <a:gd name="connsiteY3" fmla="*/ 84164 h 100566"/>
                <a:gd name="connsiteX4" fmla="*/ 41762 w 134295"/>
                <a:gd name="connsiteY4" fmla="*/ 57176 h 100566"/>
                <a:gd name="connsiteX5" fmla="*/ 487 w 134295"/>
                <a:gd name="connsiteY5" fmla="*/ 26 h 100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295" h="100566">
                  <a:moveTo>
                    <a:pt x="487" y="26"/>
                  </a:moveTo>
                  <a:cubicBezTo>
                    <a:pt x="6043" y="1349"/>
                    <a:pt x="52874" y="48445"/>
                    <a:pt x="75099" y="65114"/>
                  </a:cubicBezTo>
                  <a:cubicBezTo>
                    <a:pt x="97324" y="81783"/>
                    <a:pt x="139129" y="96864"/>
                    <a:pt x="133837" y="100039"/>
                  </a:cubicBezTo>
                  <a:cubicBezTo>
                    <a:pt x="128545" y="103214"/>
                    <a:pt x="58695" y="91308"/>
                    <a:pt x="43349" y="84164"/>
                  </a:cubicBezTo>
                  <a:cubicBezTo>
                    <a:pt x="28003" y="77020"/>
                    <a:pt x="44937" y="66172"/>
                    <a:pt x="41762" y="57176"/>
                  </a:cubicBezTo>
                  <a:cubicBezTo>
                    <a:pt x="38587" y="48180"/>
                    <a:pt x="-5069" y="-1297"/>
                    <a:pt x="487" y="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99C88DDE-1AE4-42E3-B889-878014B0137E}"/>
                </a:ext>
              </a:extLst>
            </p:cNvPr>
            <p:cNvSpPr/>
            <p:nvPr/>
          </p:nvSpPr>
          <p:spPr>
            <a:xfrm>
              <a:off x="5152759" y="1297572"/>
              <a:ext cx="207563" cy="623394"/>
            </a:xfrm>
            <a:custGeom>
              <a:avLst/>
              <a:gdLst>
                <a:gd name="connsiteX0" fmla="*/ 795 w 207563"/>
                <a:gd name="connsiteY0" fmla="*/ 24816 h 623394"/>
                <a:gd name="connsiteX1" fmla="*/ 73820 w 207563"/>
                <a:gd name="connsiteY1" fmla="*/ 35928 h 623394"/>
                <a:gd name="connsiteX2" fmla="*/ 96045 w 207563"/>
                <a:gd name="connsiteY2" fmla="*/ 4178 h 623394"/>
                <a:gd name="connsiteX3" fmla="*/ 167482 w 207563"/>
                <a:gd name="connsiteY3" fmla="*/ 2591 h 623394"/>
                <a:gd name="connsiteX4" fmla="*/ 137320 w 207563"/>
                <a:gd name="connsiteY4" fmla="*/ 24816 h 623394"/>
                <a:gd name="connsiteX5" fmla="*/ 196057 w 207563"/>
                <a:gd name="connsiteY5" fmla="*/ 67678 h 623394"/>
                <a:gd name="connsiteX6" fmla="*/ 172245 w 207563"/>
                <a:gd name="connsiteY6" fmla="*/ 178803 h 623394"/>
                <a:gd name="connsiteX7" fmla="*/ 186532 w 207563"/>
                <a:gd name="connsiteY7" fmla="*/ 351841 h 623394"/>
                <a:gd name="connsiteX8" fmla="*/ 203995 w 207563"/>
                <a:gd name="connsiteY8" fmla="*/ 466141 h 623394"/>
                <a:gd name="connsiteX9" fmla="*/ 110332 w 207563"/>
                <a:gd name="connsiteY9" fmla="*/ 621716 h 623394"/>
                <a:gd name="connsiteX10" fmla="*/ 165895 w 207563"/>
                <a:gd name="connsiteY10" fmla="*/ 543928 h 623394"/>
                <a:gd name="connsiteX11" fmla="*/ 169070 w 207563"/>
                <a:gd name="connsiteY11" fmla="*/ 470903 h 623394"/>
                <a:gd name="connsiteX12" fmla="*/ 175420 w 207563"/>
                <a:gd name="connsiteY12" fmla="*/ 353428 h 623394"/>
                <a:gd name="connsiteX13" fmla="*/ 178595 w 207563"/>
                <a:gd name="connsiteY13" fmla="*/ 216903 h 623394"/>
                <a:gd name="connsiteX14" fmla="*/ 169070 w 207563"/>
                <a:gd name="connsiteY14" fmla="*/ 113716 h 623394"/>
                <a:gd name="connsiteX15" fmla="*/ 140495 w 207563"/>
                <a:gd name="connsiteY15" fmla="*/ 77203 h 623394"/>
                <a:gd name="connsiteX16" fmla="*/ 129382 w 207563"/>
                <a:gd name="connsiteY16" fmla="*/ 56566 h 623394"/>
                <a:gd name="connsiteX17" fmla="*/ 100807 w 207563"/>
                <a:gd name="connsiteY17" fmla="*/ 58153 h 623394"/>
                <a:gd name="connsiteX18" fmla="*/ 92870 w 207563"/>
                <a:gd name="connsiteY18" fmla="*/ 97841 h 623394"/>
                <a:gd name="connsiteX19" fmla="*/ 76995 w 207563"/>
                <a:gd name="connsiteY19" fmla="*/ 78791 h 623394"/>
                <a:gd name="connsiteX20" fmla="*/ 80170 w 207563"/>
                <a:gd name="connsiteY20" fmla="*/ 45453 h 623394"/>
                <a:gd name="connsiteX21" fmla="*/ 37307 w 207563"/>
                <a:gd name="connsiteY21" fmla="*/ 59741 h 623394"/>
                <a:gd name="connsiteX22" fmla="*/ 795 w 207563"/>
                <a:gd name="connsiteY22" fmla="*/ 24816 h 62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7563" h="623394">
                  <a:moveTo>
                    <a:pt x="795" y="24816"/>
                  </a:moveTo>
                  <a:cubicBezTo>
                    <a:pt x="6880" y="20847"/>
                    <a:pt x="57945" y="39368"/>
                    <a:pt x="73820" y="35928"/>
                  </a:cubicBezTo>
                  <a:cubicBezTo>
                    <a:pt x="89695" y="32488"/>
                    <a:pt x="80435" y="9734"/>
                    <a:pt x="96045" y="4178"/>
                  </a:cubicBezTo>
                  <a:cubicBezTo>
                    <a:pt x="111655" y="-1378"/>
                    <a:pt x="160603" y="-849"/>
                    <a:pt x="167482" y="2591"/>
                  </a:cubicBezTo>
                  <a:cubicBezTo>
                    <a:pt x="174361" y="6031"/>
                    <a:pt x="132558" y="13968"/>
                    <a:pt x="137320" y="24816"/>
                  </a:cubicBezTo>
                  <a:cubicBezTo>
                    <a:pt x="142082" y="35664"/>
                    <a:pt x="190236" y="42014"/>
                    <a:pt x="196057" y="67678"/>
                  </a:cubicBezTo>
                  <a:cubicBezTo>
                    <a:pt x="201878" y="93342"/>
                    <a:pt x="173832" y="131443"/>
                    <a:pt x="172245" y="178803"/>
                  </a:cubicBezTo>
                  <a:cubicBezTo>
                    <a:pt x="170658" y="226163"/>
                    <a:pt x="181240" y="303951"/>
                    <a:pt x="186532" y="351841"/>
                  </a:cubicBezTo>
                  <a:cubicBezTo>
                    <a:pt x="191824" y="399731"/>
                    <a:pt x="216695" y="421162"/>
                    <a:pt x="203995" y="466141"/>
                  </a:cubicBezTo>
                  <a:cubicBezTo>
                    <a:pt x="191295" y="511120"/>
                    <a:pt x="116682" y="608752"/>
                    <a:pt x="110332" y="621716"/>
                  </a:cubicBezTo>
                  <a:cubicBezTo>
                    <a:pt x="103982" y="634680"/>
                    <a:pt x="156105" y="569064"/>
                    <a:pt x="165895" y="543928"/>
                  </a:cubicBezTo>
                  <a:cubicBezTo>
                    <a:pt x="175685" y="518793"/>
                    <a:pt x="167482" y="502653"/>
                    <a:pt x="169070" y="470903"/>
                  </a:cubicBezTo>
                  <a:cubicBezTo>
                    <a:pt x="170658" y="439153"/>
                    <a:pt x="173833" y="395761"/>
                    <a:pt x="175420" y="353428"/>
                  </a:cubicBezTo>
                  <a:cubicBezTo>
                    <a:pt x="177008" y="311095"/>
                    <a:pt x="179653" y="256855"/>
                    <a:pt x="178595" y="216903"/>
                  </a:cubicBezTo>
                  <a:cubicBezTo>
                    <a:pt x="177537" y="176951"/>
                    <a:pt x="175420" y="136999"/>
                    <a:pt x="169070" y="113716"/>
                  </a:cubicBezTo>
                  <a:cubicBezTo>
                    <a:pt x="162720" y="90433"/>
                    <a:pt x="147110" y="86728"/>
                    <a:pt x="140495" y="77203"/>
                  </a:cubicBezTo>
                  <a:cubicBezTo>
                    <a:pt x="133880" y="67678"/>
                    <a:pt x="135997" y="59741"/>
                    <a:pt x="129382" y="56566"/>
                  </a:cubicBezTo>
                  <a:cubicBezTo>
                    <a:pt x="122767" y="53391"/>
                    <a:pt x="106892" y="51274"/>
                    <a:pt x="100807" y="58153"/>
                  </a:cubicBezTo>
                  <a:cubicBezTo>
                    <a:pt x="94722" y="65032"/>
                    <a:pt x="96839" y="94401"/>
                    <a:pt x="92870" y="97841"/>
                  </a:cubicBezTo>
                  <a:cubicBezTo>
                    <a:pt x="88901" y="101281"/>
                    <a:pt x="79112" y="87522"/>
                    <a:pt x="76995" y="78791"/>
                  </a:cubicBezTo>
                  <a:cubicBezTo>
                    <a:pt x="74878" y="70060"/>
                    <a:pt x="86785" y="48628"/>
                    <a:pt x="80170" y="45453"/>
                  </a:cubicBezTo>
                  <a:cubicBezTo>
                    <a:pt x="73555" y="42278"/>
                    <a:pt x="49478" y="61064"/>
                    <a:pt x="37307" y="59741"/>
                  </a:cubicBezTo>
                  <a:cubicBezTo>
                    <a:pt x="25136" y="58418"/>
                    <a:pt x="-5290" y="28785"/>
                    <a:pt x="795" y="248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4511D573-8975-4544-A446-253187F6F9AA}"/>
                </a:ext>
              </a:extLst>
            </p:cNvPr>
            <p:cNvSpPr/>
            <p:nvPr/>
          </p:nvSpPr>
          <p:spPr>
            <a:xfrm>
              <a:off x="5564836" y="1289046"/>
              <a:ext cx="153429" cy="876983"/>
            </a:xfrm>
            <a:custGeom>
              <a:avLst/>
              <a:gdLst>
                <a:gd name="connsiteX0" fmla="*/ 49093 w 153429"/>
                <a:gd name="connsiteY0" fmla="*/ 4 h 876983"/>
                <a:gd name="connsiteX1" fmla="*/ 71318 w 153429"/>
                <a:gd name="connsiteY1" fmla="*/ 61917 h 876983"/>
                <a:gd name="connsiteX2" fmla="*/ 57030 w 153429"/>
                <a:gd name="connsiteY2" fmla="*/ 84142 h 876983"/>
                <a:gd name="connsiteX3" fmla="*/ 66555 w 153429"/>
                <a:gd name="connsiteY3" fmla="*/ 104779 h 876983"/>
                <a:gd name="connsiteX4" fmla="*/ 36393 w 153429"/>
                <a:gd name="connsiteY4" fmla="*/ 319092 h 876983"/>
                <a:gd name="connsiteX5" fmla="*/ 68143 w 153429"/>
                <a:gd name="connsiteY5" fmla="*/ 577854 h 876983"/>
                <a:gd name="connsiteX6" fmla="*/ 152280 w 153429"/>
                <a:gd name="connsiteY6" fmla="*/ 863604 h 876983"/>
                <a:gd name="connsiteX7" fmla="*/ 112593 w 153429"/>
                <a:gd name="connsiteY7" fmla="*/ 815979 h 876983"/>
                <a:gd name="connsiteX8" fmla="*/ 50680 w 153429"/>
                <a:gd name="connsiteY8" fmla="*/ 690567 h 876983"/>
                <a:gd name="connsiteX9" fmla="*/ 41155 w 153429"/>
                <a:gd name="connsiteY9" fmla="*/ 550867 h 876983"/>
                <a:gd name="connsiteX10" fmla="*/ 55443 w 153429"/>
                <a:gd name="connsiteY10" fmla="*/ 355604 h 876983"/>
                <a:gd name="connsiteX11" fmla="*/ 3055 w 153429"/>
                <a:gd name="connsiteY11" fmla="*/ 222254 h 876983"/>
                <a:gd name="connsiteX12" fmla="*/ 6230 w 153429"/>
                <a:gd name="connsiteY12" fmla="*/ 103192 h 876983"/>
                <a:gd name="connsiteX13" fmla="*/ 6230 w 153429"/>
                <a:gd name="connsiteY13" fmla="*/ 65092 h 876983"/>
                <a:gd name="connsiteX14" fmla="*/ 49093 w 153429"/>
                <a:gd name="connsiteY14" fmla="*/ 4 h 87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3429" h="876983">
                  <a:moveTo>
                    <a:pt x="49093" y="4"/>
                  </a:moveTo>
                  <a:cubicBezTo>
                    <a:pt x="59941" y="-525"/>
                    <a:pt x="69995" y="47894"/>
                    <a:pt x="71318" y="61917"/>
                  </a:cubicBezTo>
                  <a:cubicBezTo>
                    <a:pt x="72641" y="75940"/>
                    <a:pt x="57824" y="76998"/>
                    <a:pt x="57030" y="84142"/>
                  </a:cubicBezTo>
                  <a:cubicBezTo>
                    <a:pt x="56236" y="91286"/>
                    <a:pt x="69995" y="65621"/>
                    <a:pt x="66555" y="104779"/>
                  </a:cubicBezTo>
                  <a:cubicBezTo>
                    <a:pt x="63116" y="143937"/>
                    <a:pt x="36128" y="240246"/>
                    <a:pt x="36393" y="319092"/>
                  </a:cubicBezTo>
                  <a:cubicBezTo>
                    <a:pt x="36658" y="397938"/>
                    <a:pt x="48828" y="487102"/>
                    <a:pt x="68143" y="577854"/>
                  </a:cubicBezTo>
                  <a:cubicBezTo>
                    <a:pt x="87458" y="668606"/>
                    <a:pt x="144872" y="823917"/>
                    <a:pt x="152280" y="863604"/>
                  </a:cubicBezTo>
                  <a:cubicBezTo>
                    <a:pt x="159688" y="903291"/>
                    <a:pt x="129526" y="844818"/>
                    <a:pt x="112593" y="815979"/>
                  </a:cubicBezTo>
                  <a:cubicBezTo>
                    <a:pt x="95660" y="787140"/>
                    <a:pt x="62586" y="734752"/>
                    <a:pt x="50680" y="690567"/>
                  </a:cubicBezTo>
                  <a:cubicBezTo>
                    <a:pt x="38774" y="646382"/>
                    <a:pt x="40361" y="606694"/>
                    <a:pt x="41155" y="550867"/>
                  </a:cubicBezTo>
                  <a:cubicBezTo>
                    <a:pt x="41949" y="495040"/>
                    <a:pt x="61793" y="410373"/>
                    <a:pt x="55443" y="355604"/>
                  </a:cubicBezTo>
                  <a:cubicBezTo>
                    <a:pt x="49093" y="300835"/>
                    <a:pt x="11257" y="264323"/>
                    <a:pt x="3055" y="222254"/>
                  </a:cubicBezTo>
                  <a:cubicBezTo>
                    <a:pt x="-5147" y="180185"/>
                    <a:pt x="5701" y="129386"/>
                    <a:pt x="6230" y="103192"/>
                  </a:cubicBezTo>
                  <a:cubicBezTo>
                    <a:pt x="6759" y="76998"/>
                    <a:pt x="409" y="81232"/>
                    <a:pt x="6230" y="65092"/>
                  </a:cubicBezTo>
                  <a:cubicBezTo>
                    <a:pt x="12051" y="48952"/>
                    <a:pt x="38245" y="533"/>
                    <a:pt x="49093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5FEA0D56-2CB6-42F3-A700-0074501ADE37}"/>
                </a:ext>
              </a:extLst>
            </p:cNvPr>
            <p:cNvSpPr/>
            <p:nvPr/>
          </p:nvSpPr>
          <p:spPr>
            <a:xfrm>
              <a:off x="6095960" y="1117607"/>
              <a:ext cx="49786" cy="800215"/>
            </a:xfrm>
            <a:custGeom>
              <a:avLst/>
              <a:gdLst>
                <a:gd name="connsiteX0" fmla="*/ 2156 w 49786"/>
                <a:gd name="connsiteY0" fmla="*/ 1581 h 800215"/>
                <a:gd name="connsiteX1" fmla="*/ 10094 w 49786"/>
                <a:gd name="connsiteY1" fmla="*/ 217481 h 800215"/>
                <a:gd name="connsiteX2" fmla="*/ 27556 w 49786"/>
                <a:gd name="connsiteY2" fmla="*/ 347656 h 800215"/>
                <a:gd name="connsiteX3" fmla="*/ 16444 w 49786"/>
                <a:gd name="connsiteY3" fmla="*/ 560381 h 800215"/>
                <a:gd name="connsiteX4" fmla="*/ 41844 w 49786"/>
                <a:gd name="connsiteY4" fmla="*/ 755643 h 800215"/>
                <a:gd name="connsiteX5" fmla="*/ 18031 w 49786"/>
                <a:gd name="connsiteY5" fmla="*/ 800093 h 800215"/>
                <a:gd name="connsiteX6" fmla="*/ 27556 w 49786"/>
                <a:gd name="connsiteY6" fmla="*/ 768343 h 800215"/>
                <a:gd name="connsiteX7" fmla="*/ 3744 w 49786"/>
                <a:gd name="connsiteY7" fmla="*/ 752468 h 800215"/>
                <a:gd name="connsiteX8" fmla="*/ 43431 w 49786"/>
                <a:gd name="connsiteY8" fmla="*/ 661981 h 800215"/>
                <a:gd name="connsiteX9" fmla="*/ 37081 w 49786"/>
                <a:gd name="connsiteY9" fmla="*/ 479418 h 800215"/>
                <a:gd name="connsiteX10" fmla="*/ 18031 w 49786"/>
                <a:gd name="connsiteY10" fmla="*/ 395281 h 800215"/>
                <a:gd name="connsiteX11" fmla="*/ 10094 w 49786"/>
                <a:gd name="connsiteY11" fmla="*/ 222243 h 800215"/>
                <a:gd name="connsiteX12" fmla="*/ 49781 w 49786"/>
                <a:gd name="connsiteY12" fmla="*/ 123818 h 800215"/>
                <a:gd name="connsiteX13" fmla="*/ 2156 w 49786"/>
                <a:gd name="connsiteY13" fmla="*/ 1581 h 80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786" h="800215">
                  <a:moveTo>
                    <a:pt x="2156" y="1581"/>
                  </a:moveTo>
                  <a:cubicBezTo>
                    <a:pt x="-4458" y="17191"/>
                    <a:pt x="5861" y="159802"/>
                    <a:pt x="10094" y="217481"/>
                  </a:cubicBezTo>
                  <a:cubicBezTo>
                    <a:pt x="14327" y="275160"/>
                    <a:pt x="26498" y="290506"/>
                    <a:pt x="27556" y="347656"/>
                  </a:cubicBezTo>
                  <a:cubicBezTo>
                    <a:pt x="28614" y="404806"/>
                    <a:pt x="14063" y="492383"/>
                    <a:pt x="16444" y="560381"/>
                  </a:cubicBezTo>
                  <a:cubicBezTo>
                    <a:pt x="18825" y="628379"/>
                    <a:pt x="41580" y="715691"/>
                    <a:pt x="41844" y="755643"/>
                  </a:cubicBezTo>
                  <a:cubicBezTo>
                    <a:pt x="42108" y="795595"/>
                    <a:pt x="20412" y="797976"/>
                    <a:pt x="18031" y="800093"/>
                  </a:cubicBezTo>
                  <a:cubicBezTo>
                    <a:pt x="15650" y="802210"/>
                    <a:pt x="29937" y="776280"/>
                    <a:pt x="27556" y="768343"/>
                  </a:cubicBezTo>
                  <a:cubicBezTo>
                    <a:pt x="25175" y="760406"/>
                    <a:pt x="1098" y="770195"/>
                    <a:pt x="3744" y="752468"/>
                  </a:cubicBezTo>
                  <a:cubicBezTo>
                    <a:pt x="6390" y="734741"/>
                    <a:pt x="37875" y="707489"/>
                    <a:pt x="43431" y="661981"/>
                  </a:cubicBezTo>
                  <a:cubicBezTo>
                    <a:pt x="48987" y="616473"/>
                    <a:pt x="41314" y="523868"/>
                    <a:pt x="37081" y="479418"/>
                  </a:cubicBezTo>
                  <a:cubicBezTo>
                    <a:pt x="32848" y="434968"/>
                    <a:pt x="22529" y="438144"/>
                    <a:pt x="18031" y="395281"/>
                  </a:cubicBezTo>
                  <a:cubicBezTo>
                    <a:pt x="13533" y="352419"/>
                    <a:pt x="4802" y="267487"/>
                    <a:pt x="10094" y="222243"/>
                  </a:cubicBezTo>
                  <a:cubicBezTo>
                    <a:pt x="15386" y="176999"/>
                    <a:pt x="50310" y="157420"/>
                    <a:pt x="49781" y="123818"/>
                  </a:cubicBezTo>
                  <a:cubicBezTo>
                    <a:pt x="49252" y="90216"/>
                    <a:pt x="8770" y="-14029"/>
                    <a:pt x="2156" y="15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B02857BB-F8C5-453B-8B99-63AF21BDC1FC}"/>
                </a:ext>
              </a:extLst>
            </p:cNvPr>
            <p:cNvSpPr/>
            <p:nvPr/>
          </p:nvSpPr>
          <p:spPr>
            <a:xfrm>
              <a:off x="5801213" y="1301583"/>
              <a:ext cx="103332" cy="189109"/>
            </a:xfrm>
            <a:custGeom>
              <a:avLst/>
              <a:gdLst>
                <a:gd name="connsiteX0" fmla="*/ 103228 w 103332"/>
                <a:gd name="connsiteY0" fmla="*/ 3342 h 189109"/>
                <a:gd name="connsiteX1" fmla="*/ 30203 w 103332"/>
                <a:gd name="connsiteY1" fmla="*/ 138280 h 189109"/>
                <a:gd name="connsiteX2" fmla="*/ 65128 w 103332"/>
                <a:gd name="connsiteY2" fmla="*/ 189080 h 189109"/>
                <a:gd name="connsiteX3" fmla="*/ 12741 w 103332"/>
                <a:gd name="connsiteY3" fmla="*/ 144630 h 189109"/>
                <a:gd name="connsiteX4" fmla="*/ 1628 w 103332"/>
                <a:gd name="connsiteY4" fmla="*/ 84305 h 189109"/>
                <a:gd name="connsiteX5" fmla="*/ 11153 w 103332"/>
                <a:gd name="connsiteY5" fmla="*/ 46205 h 189109"/>
                <a:gd name="connsiteX6" fmla="*/ 103228 w 103332"/>
                <a:gd name="connsiteY6" fmla="*/ 3342 h 18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332" h="189109">
                  <a:moveTo>
                    <a:pt x="103228" y="3342"/>
                  </a:moveTo>
                  <a:cubicBezTo>
                    <a:pt x="106403" y="18688"/>
                    <a:pt x="36553" y="107324"/>
                    <a:pt x="30203" y="138280"/>
                  </a:cubicBezTo>
                  <a:cubicBezTo>
                    <a:pt x="23853" y="169236"/>
                    <a:pt x="68038" y="188022"/>
                    <a:pt x="65128" y="189080"/>
                  </a:cubicBezTo>
                  <a:cubicBezTo>
                    <a:pt x="62218" y="190138"/>
                    <a:pt x="23324" y="162093"/>
                    <a:pt x="12741" y="144630"/>
                  </a:cubicBezTo>
                  <a:cubicBezTo>
                    <a:pt x="2158" y="127168"/>
                    <a:pt x="1893" y="100709"/>
                    <a:pt x="1628" y="84305"/>
                  </a:cubicBezTo>
                  <a:cubicBezTo>
                    <a:pt x="1363" y="67901"/>
                    <a:pt x="-5516" y="62874"/>
                    <a:pt x="11153" y="46205"/>
                  </a:cubicBezTo>
                  <a:cubicBezTo>
                    <a:pt x="27822" y="29536"/>
                    <a:pt x="100053" y="-12004"/>
                    <a:pt x="103228" y="33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99356FD8-0B2E-4D11-8FB0-B11760A3D6EF}"/>
                </a:ext>
              </a:extLst>
            </p:cNvPr>
            <p:cNvSpPr/>
            <p:nvPr/>
          </p:nvSpPr>
          <p:spPr>
            <a:xfrm>
              <a:off x="5974708" y="1770901"/>
              <a:ext cx="134942" cy="276773"/>
            </a:xfrm>
            <a:custGeom>
              <a:avLst/>
              <a:gdLst>
                <a:gd name="connsiteX0" fmla="*/ 134521 w 134942"/>
                <a:gd name="connsiteY0" fmla="*/ 245224 h 276773"/>
                <a:gd name="connsiteX1" fmla="*/ 42446 w 134942"/>
                <a:gd name="connsiteY1" fmla="*/ 199187 h 276773"/>
                <a:gd name="connsiteX2" fmla="*/ 17046 w 134942"/>
                <a:gd name="connsiteY2" fmla="*/ 3924 h 276773"/>
                <a:gd name="connsiteX3" fmla="*/ 10696 w 134942"/>
                <a:gd name="connsiteY3" fmla="*/ 80124 h 276773"/>
                <a:gd name="connsiteX4" fmla="*/ 56733 w 134942"/>
                <a:gd name="connsiteY4" fmla="*/ 219824 h 276773"/>
                <a:gd name="connsiteX5" fmla="*/ 1171 w 134942"/>
                <a:gd name="connsiteY5" fmla="*/ 273799 h 276773"/>
                <a:gd name="connsiteX6" fmla="*/ 134521 w 134942"/>
                <a:gd name="connsiteY6" fmla="*/ 245224 h 276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942" h="276773">
                  <a:moveTo>
                    <a:pt x="134521" y="245224"/>
                  </a:moveTo>
                  <a:cubicBezTo>
                    <a:pt x="141400" y="232789"/>
                    <a:pt x="62025" y="239404"/>
                    <a:pt x="42446" y="199187"/>
                  </a:cubicBezTo>
                  <a:cubicBezTo>
                    <a:pt x="22867" y="158970"/>
                    <a:pt x="22338" y="23768"/>
                    <a:pt x="17046" y="3924"/>
                  </a:cubicBezTo>
                  <a:cubicBezTo>
                    <a:pt x="11754" y="-15920"/>
                    <a:pt x="4081" y="44141"/>
                    <a:pt x="10696" y="80124"/>
                  </a:cubicBezTo>
                  <a:cubicBezTo>
                    <a:pt x="17310" y="116107"/>
                    <a:pt x="58320" y="187545"/>
                    <a:pt x="56733" y="219824"/>
                  </a:cubicBezTo>
                  <a:cubicBezTo>
                    <a:pt x="55146" y="252103"/>
                    <a:pt x="-9412" y="261628"/>
                    <a:pt x="1171" y="273799"/>
                  </a:cubicBezTo>
                  <a:cubicBezTo>
                    <a:pt x="11754" y="285970"/>
                    <a:pt x="127642" y="257659"/>
                    <a:pt x="134521" y="2452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F67BD3A4-D544-489E-9AAE-F44E58744137}"/>
                </a:ext>
              </a:extLst>
            </p:cNvPr>
            <p:cNvSpPr/>
            <p:nvPr/>
          </p:nvSpPr>
          <p:spPr>
            <a:xfrm>
              <a:off x="5887728" y="1730787"/>
              <a:ext cx="75762" cy="31489"/>
            </a:xfrm>
            <a:custGeom>
              <a:avLst/>
              <a:gdLst>
                <a:gd name="connsiteX0" fmla="*/ 75451 w 75762"/>
                <a:gd name="connsiteY0" fmla="*/ 2763 h 31489"/>
                <a:gd name="connsiteX1" fmla="*/ 2426 w 75762"/>
                <a:gd name="connsiteY1" fmla="*/ 4351 h 31489"/>
                <a:gd name="connsiteX2" fmla="*/ 26238 w 75762"/>
                <a:gd name="connsiteY2" fmla="*/ 31338 h 31489"/>
                <a:gd name="connsiteX3" fmla="*/ 75451 w 75762"/>
                <a:gd name="connsiteY3" fmla="*/ 2763 h 31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62" h="31489">
                  <a:moveTo>
                    <a:pt x="75451" y="2763"/>
                  </a:moveTo>
                  <a:cubicBezTo>
                    <a:pt x="71482" y="-1735"/>
                    <a:pt x="10628" y="-412"/>
                    <a:pt x="2426" y="4351"/>
                  </a:cubicBezTo>
                  <a:cubicBezTo>
                    <a:pt x="-5776" y="9114"/>
                    <a:pt x="7982" y="28957"/>
                    <a:pt x="26238" y="31338"/>
                  </a:cubicBezTo>
                  <a:cubicBezTo>
                    <a:pt x="44494" y="33719"/>
                    <a:pt x="79420" y="7261"/>
                    <a:pt x="75451" y="27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FBD94F78-388E-4EB0-AA6C-B70003201D02}"/>
                </a:ext>
              </a:extLst>
            </p:cNvPr>
            <p:cNvSpPr/>
            <p:nvPr/>
          </p:nvSpPr>
          <p:spPr>
            <a:xfrm>
              <a:off x="5869479" y="1560513"/>
              <a:ext cx="109575" cy="20069"/>
            </a:xfrm>
            <a:custGeom>
              <a:avLst/>
              <a:gdLst>
                <a:gd name="connsiteX0" fmla="*/ 109575 w 109575"/>
                <a:gd name="connsiteY0" fmla="*/ 0 h 20069"/>
                <a:gd name="connsiteX1" fmla="*/ 37 w 109575"/>
                <a:gd name="connsiteY1" fmla="*/ 19050 h 20069"/>
                <a:gd name="connsiteX2" fmla="*/ 109575 w 109575"/>
                <a:gd name="connsiteY2" fmla="*/ 0 h 2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9575" h="20069">
                  <a:moveTo>
                    <a:pt x="109575" y="0"/>
                  </a:moveTo>
                  <a:cubicBezTo>
                    <a:pt x="109575" y="0"/>
                    <a:pt x="-2344" y="12700"/>
                    <a:pt x="37" y="19050"/>
                  </a:cubicBezTo>
                  <a:cubicBezTo>
                    <a:pt x="2418" y="25400"/>
                    <a:pt x="109575" y="0"/>
                    <a:pt x="10957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619EEC89-2547-4FCF-9C3D-01CA1BB537BB}"/>
                </a:ext>
              </a:extLst>
            </p:cNvPr>
            <p:cNvSpPr/>
            <p:nvPr/>
          </p:nvSpPr>
          <p:spPr>
            <a:xfrm>
              <a:off x="5918695" y="1381864"/>
              <a:ext cx="118255" cy="359798"/>
            </a:xfrm>
            <a:custGeom>
              <a:avLst/>
              <a:gdLst>
                <a:gd name="connsiteX0" fmla="*/ 9559 w 118255"/>
                <a:gd name="connsiteY0" fmla="*/ 177061 h 359798"/>
                <a:gd name="connsiteX1" fmla="*/ 34 w 118255"/>
                <a:gd name="connsiteY1" fmla="*/ 75461 h 359798"/>
                <a:gd name="connsiteX2" fmla="*/ 11146 w 118255"/>
                <a:gd name="connsiteY2" fmla="*/ 31011 h 359798"/>
                <a:gd name="connsiteX3" fmla="*/ 58771 w 118255"/>
                <a:gd name="connsiteY3" fmla="*/ 5611 h 359798"/>
                <a:gd name="connsiteX4" fmla="*/ 71471 w 118255"/>
                <a:gd name="connsiteY4" fmla="*/ 142136 h 359798"/>
                <a:gd name="connsiteX5" fmla="*/ 85759 w 118255"/>
                <a:gd name="connsiteY5" fmla="*/ 324699 h 359798"/>
                <a:gd name="connsiteX6" fmla="*/ 117509 w 118255"/>
                <a:gd name="connsiteY6" fmla="*/ 356449 h 359798"/>
                <a:gd name="connsiteX7" fmla="*/ 50834 w 118255"/>
                <a:gd name="connsiteY7" fmla="*/ 351686 h 359798"/>
                <a:gd name="connsiteX8" fmla="*/ 71471 w 118255"/>
                <a:gd name="connsiteY8" fmla="*/ 292949 h 359798"/>
                <a:gd name="connsiteX9" fmla="*/ 69884 w 118255"/>
                <a:gd name="connsiteY9" fmla="*/ 229449 h 359798"/>
                <a:gd name="connsiteX10" fmla="*/ 20671 w 118255"/>
                <a:gd name="connsiteY10" fmla="*/ 227861 h 359798"/>
                <a:gd name="connsiteX11" fmla="*/ 52421 w 118255"/>
                <a:gd name="connsiteY11" fmla="*/ 218336 h 359798"/>
                <a:gd name="connsiteX12" fmla="*/ 9559 w 118255"/>
                <a:gd name="connsiteY12" fmla="*/ 177061 h 35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8255" h="359798">
                  <a:moveTo>
                    <a:pt x="9559" y="177061"/>
                  </a:moveTo>
                  <a:cubicBezTo>
                    <a:pt x="828" y="153249"/>
                    <a:pt x="-231" y="99803"/>
                    <a:pt x="34" y="75461"/>
                  </a:cubicBezTo>
                  <a:cubicBezTo>
                    <a:pt x="298" y="51119"/>
                    <a:pt x="1356" y="42653"/>
                    <a:pt x="11146" y="31011"/>
                  </a:cubicBezTo>
                  <a:cubicBezTo>
                    <a:pt x="20936" y="19369"/>
                    <a:pt x="48717" y="-12910"/>
                    <a:pt x="58771" y="5611"/>
                  </a:cubicBezTo>
                  <a:cubicBezTo>
                    <a:pt x="68825" y="24132"/>
                    <a:pt x="66973" y="88955"/>
                    <a:pt x="71471" y="142136"/>
                  </a:cubicBezTo>
                  <a:cubicBezTo>
                    <a:pt x="75969" y="195317"/>
                    <a:pt x="78086" y="288980"/>
                    <a:pt x="85759" y="324699"/>
                  </a:cubicBezTo>
                  <a:cubicBezTo>
                    <a:pt x="93432" y="360418"/>
                    <a:pt x="123330" y="351951"/>
                    <a:pt x="117509" y="356449"/>
                  </a:cubicBezTo>
                  <a:cubicBezTo>
                    <a:pt x="111688" y="360947"/>
                    <a:pt x="58507" y="362269"/>
                    <a:pt x="50834" y="351686"/>
                  </a:cubicBezTo>
                  <a:cubicBezTo>
                    <a:pt x="43161" y="341103"/>
                    <a:pt x="68296" y="313322"/>
                    <a:pt x="71471" y="292949"/>
                  </a:cubicBezTo>
                  <a:cubicBezTo>
                    <a:pt x="74646" y="272576"/>
                    <a:pt x="78351" y="240297"/>
                    <a:pt x="69884" y="229449"/>
                  </a:cubicBezTo>
                  <a:cubicBezTo>
                    <a:pt x="61417" y="218601"/>
                    <a:pt x="23581" y="229713"/>
                    <a:pt x="20671" y="227861"/>
                  </a:cubicBezTo>
                  <a:cubicBezTo>
                    <a:pt x="17761" y="226009"/>
                    <a:pt x="46600" y="224686"/>
                    <a:pt x="52421" y="218336"/>
                  </a:cubicBezTo>
                  <a:cubicBezTo>
                    <a:pt x="58242" y="211986"/>
                    <a:pt x="18290" y="200873"/>
                    <a:pt x="9559" y="1770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1FFBBDD6-D51E-42D3-9821-41C18EC0FBDC}"/>
                </a:ext>
              </a:extLst>
            </p:cNvPr>
            <p:cNvSpPr/>
            <p:nvPr/>
          </p:nvSpPr>
          <p:spPr>
            <a:xfrm>
              <a:off x="5890123" y="1908176"/>
              <a:ext cx="114401" cy="147127"/>
            </a:xfrm>
            <a:custGeom>
              <a:avLst/>
              <a:gdLst>
                <a:gd name="connsiteX0" fmla="*/ 114331 w 114401"/>
                <a:gd name="connsiteY0" fmla="*/ 9524 h 147127"/>
                <a:gd name="connsiteX1" fmla="*/ 38131 w 114401"/>
                <a:gd name="connsiteY1" fmla="*/ 4762 h 147127"/>
                <a:gd name="connsiteX2" fmla="*/ 58768 w 114401"/>
                <a:gd name="connsiteY2" fmla="*/ 71437 h 147127"/>
                <a:gd name="connsiteX3" fmla="*/ 31 w 114401"/>
                <a:gd name="connsiteY3" fmla="*/ 146049 h 147127"/>
                <a:gd name="connsiteX4" fmla="*/ 50831 w 114401"/>
                <a:gd name="connsiteY4" fmla="*/ 112712 h 147127"/>
                <a:gd name="connsiteX5" fmla="*/ 66706 w 114401"/>
                <a:gd name="connsiteY5" fmla="*/ 71437 h 147127"/>
                <a:gd name="connsiteX6" fmla="*/ 52418 w 114401"/>
                <a:gd name="connsiteY6" fmla="*/ 42862 h 147127"/>
                <a:gd name="connsiteX7" fmla="*/ 114331 w 114401"/>
                <a:gd name="connsiteY7" fmla="*/ 9524 h 14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401" h="147127">
                  <a:moveTo>
                    <a:pt x="114331" y="9524"/>
                  </a:moveTo>
                  <a:cubicBezTo>
                    <a:pt x="111950" y="3174"/>
                    <a:pt x="47391" y="-5557"/>
                    <a:pt x="38131" y="4762"/>
                  </a:cubicBezTo>
                  <a:cubicBezTo>
                    <a:pt x="28871" y="15081"/>
                    <a:pt x="65118" y="47889"/>
                    <a:pt x="58768" y="71437"/>
                  </a:cubicBezTo>
                  <a:cubicBezTo>
                    <a:pt x="52418" y="94985"/>
                    <a:pt x="1354" y="139170"/>
                    <a:pt x="31" y="146049"/>
                  </a:cubicBezTo>
                  <a:cubicBezTo>
                    <a:pt x="-1292" y="152928"/>
                    <a:pt x="39718" y="125147"/>
                    <a:pt x="50831" y="112712"/>
                  </a:cubicBezTo>
                  <a:cubicBezTo>
                    <a:pt x="61943" y="100277"/>
                    <a:pt x="66441" y="83079"/>
                    <a:pt x="66706" y="71437"/>
                  </a:cubicBezTo>
                  <a:cubicBezTo>
                    <a:pt x="66970" y="59795"/>
                    <a:pt x="46862" y="54239"/>
                    <a:pt x="52418" y="42862"/>
                  </a:cubicBezTo>
                  <a:cubicBezTo>
                    <a:pt x="57974" y="31485"/>
                    <a:pt x="116712" y="15874"/>
                    <a:pt x="114331" y="95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E196A148-ACA7-40C4-953D-78F8D4A26928}"/>
                </a:ext>
              </a:extLst>
            </p:cNvPr>
            <p:cNvSpPr/>
            <p:nvPr/>
          </p:nvSpPr>
          <p:spPr>
            <a:xfrm>
              <a:off x="5808203" y="1457595"/>
              <a:ext cx="145949" cy="578730"/>
            </a:xfrm>
            <a:custGeom>
              <a:avLst/>
              <a:gdLst>
                <a:gd name="connsiteX0" fmla="*/ 40676 w 145949"/>
                <a:gd name="connsiteY0" fmla="*/ 1318 h 578730"/>
                <a:gd name="connsiteX1" fmla="*/ 32738 w 145949"/>
                <a:gd name="connsiteY1" fmla="*/ 274368 h 578730"/>
                <a:gd name="connsiteX2" fmla="*/ 39088 w 145949"/>
                <a:gd name="connsiteY2" fmla="*/ 433118 h 578730"/>
                <a:gd name="connsiteX3" fmla="*/ 134338 w 145949"/>
                <a:gd name="connsiteY3" fmla="*/ 574405 h 578730"/>
                <a:gd name="connsiteX4" fmla="*/ 139101 w 145949"/>
                <a:gd name="connsiteY4" fmla="*/ 544243 h 578730"/>
                <a:gd name="connsiteX5" fmla="*/ 86713 w 145949"/>
                <a:gd name="connsiteY5" fmla="*/ 563293 h 578730"/>
                <a:gd name="connsiteX6" fmla="*/ 51788 w 145949"/>
                <a:gd name="connsiteY6" fmla="*/ 560118 h 578730"/>
                <a:gd name="connsiteX7" fmla="*/ 77188 w 145949"/>
                <a:gd name="connsiteY7" fmla="*/ 479155 h 578730"/>
                <a:gd name="connsiteX8" fmla="*/ 988 w 145949"/>
                <a:gd name="connsiteY8" fmla="*/ 396605 h 578730"/>
                <a:gd name="connsiteX9" fmla="*/ 40676 w 145949"/>
                <a:gd name="connsiteY9" fmla="*/ 1318 h 578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949" h="578730">
                  <a:moveTo>
                    <a:pt x="40676" y="1318"/>
                  </a:moveTo>
                  <a:cubicBezTo>
                    <a:pt x="45968" y="-19055"/>
                    <a:pt x="33003" y="202401"/>
                    <a:pt x="32738" y="274368"/>
                  </a:cubicBezTo>
                  <a:cubicBezTo>
                    <a:pt x="32473" y="346335"/>
                    <a:pt x="22155" y="383112"/>
                    <a:pt x="39088" y="433118"/>
                  </a:cubicBezTo>
                  <a:cubicBezTo>
                    <a:pt x="56021" y="483124"/>
                    <a:pt x="117669" y="555884"/>
                    <a:pt x="134338" y="574405"/>
                  </a:cubicBezTo>
                  <a:cubicBezTo>
                    <a:pt x="151007" y="592926"/>
                    <a:pt x="147039" y="546095"/>
                    <a:pt x="139101" y="544243"/>
                  </a:cubicBezTo>
                  <a:cubicBezTo>
                    <a:pt x="131164" y="542391"/>
                    <a:pt x="101265" y="560647"/>
                    <a:pt x="86713" y="563293"/>
                  </a:cubicBezTo>
                  <a:cubicBezTo>
                    <a:pt x="72161" y="565939"/>
                    <a:pt x="53375" y="574141"/>
                    <a:pt x="51788" y="560118"/>
                  </a:cubicBezTo>
                  <a:cubicBezTo>
                    <a:pt x="50201" y="546095"/>
                    <a:pt x="85655" y="506407"/>
                    <a:pt x="77188" y="479155"/>
                  </a:cubicBezTo>
                  <a:cubicBezTo>
                    <a:pt x="68721" y="451903"/>
                    <a:pt x="8926" y="470953"/>
                    <a:pt x="988" y="396605"/>
                  </a:cubicBezTo>
                  <a:cubicBezTo>
                    <a:pt x="-6950" y="322257"/>
                    <a:pt x="35384" y="21691"/>
                    <a:pt x="40676" y="13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F20A0D27-10EE-4DD6-90EE-4364ACAEF4ED}"/>
                </a:ext>
              </a:extLst>
            </p:cNvPr>
            <p:cNvSpPr/>
            <p:nvPr/>
          </p:nvSpPr>
          <p:spPr>
            <a:xfrm>
              <a:off x="5750065" y="1437199"/>
              <a:ext cx="105310" cy="631411"/>
            </a:xfrm>
            <a:custGeom>
              <a:avLst/>
              <a:gdLst>
                <a:gd name="connsiteX0" fmla="*/ 105164 w 105310"/>
                <a:gd name="connsiteY0" fmla="*/ 631314 h 631411"/>
                <a:gd name="connsiteX1" fmla="*/ 3564 w 105310"/>
                <a:gd name="connsiteY1" fmla="*/ 515426 h 631411"/>
                <a:gd name="connsiteX2" fmla="*/ 22614 w 105310"/>
                <a:gd name="connsiteY2" fmla="*/ 221739 h 631411"/>
                <a:gd name="connsiteX3" fmla="*/ 389 w 105310"/>
                <a:gd name="connsiteY3" fmla="*/ 34414 h 631411"/>
                <a:gd name="connsiteX4" fmla="*/ 8326 w 105310"/>
                <a:gd name="connsiteY4" fmla="*/ 12189 h 631411"/>
                <a:gd name="connsiteX5" fmla="*/ 6739 w 105310"/>
                <a:gd name="connsiteY5" fmla="*/ 170939 h 631411"/>
                <a:gd name="connsiteX6" fmla="*/ 25789 w 105310"/>
                <a:gd name="connsiteY6" fmla="*/ 528126 h 631411"/>
                <a:gd name="connsiteX7" fmla="*/ 105164 w 105310"/>
                <a:gd name="connsiteY7" fmla="*/ 631314 h 63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310" h="631411">
                  <a:moveTo>
                    <a:pt x="105164" y="631314"/>
                  </a:moveTo>
                  <a:cubicBezTo>
                    <a:pt x="101460" y="629197"/>
                    <a:pt x="17322" y="583688"/>
                    <a:pt x="3564" y="515426"/>
                  </a:cubicBezTo>
                  <a:cubicBezTo>
                    <a:pt x="-10194" y="447164"/>
                    <a:pt x="23143" y="301908"/>
                    <a:pt x="22614" y="221739"/>
                  </a:cubicBezTo>
                  <a:cubicBezTo>
                    <a:pt x="22085" y="141570"/>
                    <a:pt x="2770" y="69339"/>
                    <a:pt x="389" y="34414"/>
                  </a:cubicBezTo>
                  <a:cubicBezTo>
                    <a:pt x="-1992" y="-511"/>
                    <a:pt x="7268" y="-10565"/>
                    <a:pt x="8326" y="12189"/>
                  </a:cubicBezTo>
                  <a:cubicBezTo>
                    <a:pt x="9384" y="34943"/>
                    <a:pt x="3829" y="84950"/>
                    <a:pt x="6739" y="170939"/>
                  </a:cubicBezTo>
                  <a:cubicBezTo>
                    <a:pt x="9649" y="256928"/>
                    <a:pt x="10179" y="455101"/>
                    <a:pt x="25789" y="528126"/>
                  </a:cubicBezTo>
                  <a:cubicBezTo>
                    <a:pt x="41399" y="601151"/>
                    <a:pt x="108868" y="633431"/>
                    <a:pt x="105164" y="6313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A2273A9F-BFF9-4DC9-990B-890BD10778A8}"/>
                </a:ext>
              </a:extLst>
            </p:cNvPr>
            <p:cNvSpPr/>
            <p:nvPr/>
          </p:nvSpPr>
          <p:spPr>
            <a:xfrm>
              <a:off x="5676879" y="1434940"/>
              <a:ext cx="78688" cy="444190"/>
            </a:xfrm>
            <a:custGeom>
              <a:avLst/>
              <a:gdLst>
                <a:gd name="connsiteX0" fmla="*/ 78337 w 78688"/>
                <a:gd name="connsiteY0" fmla="*/ 160 h 444190"/>
                <a:gd name="connsiteX1" fmla="*/ 32300 w 78688"/>
                <a:gd name="connsiteY1" fmla="*/ 63660 h 444190"/>
                <a:gd name="connsiteX2" fmla="*/ 75162 w 78688"/>
                <a:gd name="connsiteY2" fmla="*/ 214473 h 444190"/>
                <a:gd name="connsiteX3" fmla="*/ 65637 w 78688"/>
                <a:gd name="connsiteY3" fmla="*/ 330360 h 444190"/>
                <a:gd name="connsiteX4" fmla="*/ 32300 w 78688"/>
                <a:gd name="connsiteY4" fmla="*/ 395448 h 444190"/>
                <a:gd name="connsiteX5" fmla="*/ 21187 w 78688"/>
                <a:gd name="connsiteY5" fmla="*/ 443073 h 444190"/>
                <a:gd name="connsiteX6" fmla="*/ 76750 w 78688"/>
                <a:gd name="connsiteY6" fmla="*/ 422435 h 444190"/>
                <a:gd name="connsiteX7" fmla="*/ 8487 w 78688"/>
                <a:gd name="connsiteY7" fmla="*/ 349410 h 444190"/>
                <a:gd name="connsiteX8" fmla="*/ 37062 w 78688"/>
                <a:gd name="connsiteY8" fmla="*/ 271623 h 444190"/>
                <a:gd name="connsiteX9" fmla="*/ 11662 w 78688"/>
                <a:gd name="connsiteY9" fmla="*/ 135098 h 444190"/>
                <a:gd name="connsiteX10" fmla="*/ 2137 w 78688"/>
                <a:gd name="connsiteY10" fmla="*/ 79535 h 444190"/>
                <a:gd name="connsiteX11" fmla="*/ 78337 w 78688"/>
                <a:gd name="connsiteY11" fmla="*/ 160 h 44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688" h="444190">
                  <a:moveTo>
                    <a:pt x="78337" y="160"/>
                  </a:moveTo>
                  <a:cubicBezTo>
                    <a:pt x="83364" y="-2486"/>
                    <a:pt x="32829" y="27941"/>
                    <a:pt x="32300" y="63660"/>
                  </a:cubicBezTo>
                  <a:cubicBezTo>
                    <a:pt x="31771" y="99379"/>
                    <a:pt x="69606" y="170023"/>
                    <a:pt x="75162" y="214473"/>
                  </a:cubicBezTo>
                  <a:cubicBezTo>
                    <a:pt x="80718" y="258923"/>
                    <a:pt x="72781" y="300198"/>
                    <a:pt x="65637" y="330360"/>
                  </a:cubicBezTo>
                  <a:cubicBezTo>
                    <a:pt x="58493" y="360522"/>
                    <a:pt x="39708" y="376663"/>
                    <a:pt x="32300" y="395448"/>
                  </a:cubicBezTo>
                  <a:cubicBezTo>
                    <a:pt x="24892" y="414233"/>
                    <a:pt x="13779" y="438575"/>
                    <a:pt x="21187" y="443073"/>
                  </a:cubicBezTo>
                  <a:cubicBezTo>
                    <a:pt x="28595" y="447571"/>
                    <a:pt x="78867" y="438045"/>
                    <a:pt x="76750" y="422435"/>
                  </a:cubicBezTo>
                  <a:cubicBezTo>
                    <a:pt x="74633" y="406825"/>
                    <a:pt x="15102" y="374545"/>
                    <a:pt x="8487" y="349410"/>
                  </a:cubicBezTo>
                  <a:cubicBezTo>
                    <a:pt x="1872" y="324275"/>
                    <a:pt x="36533" y="307342"/>
                    <a:pt x="37062" y="271623"/>
                  </a:cubicBezTo>
                  <a:cubicBezTo>
                    <a:pt x="37591" y="235904"/>
                    <a:pt x="17483" y="167113"/>
                    <a:pt x="11662" y="135098"/>
                  </a:cubicBezTo>
                  <a:cubicBezTo>
                    <a:pt x="5841" y="103083"/>
                    <a:pt x="-4478" y="98850"/>
                    <a:pt x="2137" y="79535"/>
                  </a:cubicBezTo>
                  <a:cubicBezTo>
                    <a:pt x="8752" y="60220"/>
                    <a:pt x="73310" y="2806"/>
                    <a:pt x="78337" y="1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642B3B13-49B4-4A88-B5B6-1AEC5B10061E}"/>
                </a:ext>
              </a:extLst>
            </p:cNvPr>
            <p:cNvSpPr/>
            <p:nvPr/>
          </p:nvSpPr>
          <p:spPr>
            <a:xfrm>
              <a:off x="5489089" y="1472795"/>
              <a:ext cx="187040" cy="678079"/>
            </a:xfrm>
            <a:custGeom>
              <a:avLst/>
              <a:gdLst>
                <a:gd name="connsiteX0" fmla="*/ 186752 w 187040"/>
                <a:gd name="connsiteY0" fmla="*/ 660805 h 678079"/>
                <a:gd name="connsiteX1" fmla="*/ 123252 w 187040"/>
                <a:gd name="connsiteY1" fmla="*/ 652868 h 678079"/>
                <a:gd name="connsiteX2" fmla="*/ 8952 w 187040"/>
                <a:gd name="connsiteY2" fmla="*/ 419505 h 678079"/>
                <a:gd name="connsiteX3" fmla="*/ 7365 w 187040"/>
                <a:gd name="connsiteY3" fmla="*/ 117880 h 678079"/>
                <a:gd name="connsiteX4" fmla="*/ 7365 w 187040"/>
                <a:gd name="connsiteY4" fmla="*/ 68668 h 678079"/>
                <a:gd name="connsiteX5" fmla="*/ 31177 w 187040"/>
                <a:gd name="connsiteY5" fmla="*/ 48030 h 678079"/>
                <a:gd name="connsiteX6" fmla="*/ 53402 w 187040"/>
                <a:gd name="connsiteY6" fmla="*/ 405 h 678079"/>
                <a:gd name="connsiteX7" fmla="*/ 40702 w 187040"/>
                <a:gd name="connsiteY7" fmla="*/ 55968 h 678079"/>
                <a:gd name="connsiteX8" fmla="*/ 43877 w 187040"/>
                <a:gd name="connsiteY8" fmla="*/ 411568 h 678079"/>
                <a:gd name="connsiteX9" fmla="*/ 99440 w 187040"/>
                <a:gd name="connsiteY9" fmla="*/ 556030 h 678079"/>
                <a:gd name="connsiteX10" fmla="*/ 186752 w 187040"/>
                <a:gd name="connsiteY10" fmla="*/ 660805 h 6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040" h="678079">
                  <a:moveTo>
                    <a:pt x="186752" y="660805"/>
                  </a:moveTo>
                  <a:cubicBezTo>
                    <a:pt x="190721" y="676945"/>
                    <a:pt x="152885" y="693084"/>
                    <a:pt x="123252" y="652868"/>
                  </a:cubicBezTo>
                  <a:cubicBezTo>
                    <a:pt x="93619" y="612652"/>
                    <a:pt x="28266" y="508670"/>
                    <a:pt x="8952" y="419505"/>
                  </a:cubicBezTo>
                  <a:cubicBezTo>
                    <a:pt x="-10363" y="330340"/>
                    <a:pt x="7629" y="176353"/>
                    <a:pt x="7365" y="117880"/>
                  </a:cubicBezTo>
                  <a:cubicBezTo>
                    <a:pt x="7101" y="59407"/>
                    <a:pt x="3396" y="80310"/>
                    <a:pt x="7365" y="68668"/>
                  </a:cubicBezTo>
                  <a:cubicBezTo>
                    <a:pt x="11334" y="57026"/>
                    <a:pt x="23504" y="59407"/>
                    <a:pt x="31177" y="48030"/>
                  </a:cubicBezTo>
                  <a:cubicBezTo>
                    <a:pt x="38850" y="36653"/>
                    <a:pt x="51815" y="-918"/>
                    <a:pt x="53402" y="405"/>
                  </a:cubicBezTo>
                  <a:cubicBezTo>
                    <a:pt x="54989" y="1728"/>
                    <a:pt x="42289" y="-12559"/>
                    <a:pt x="40702" y="55968"/>
                  </a:cubicBezTo>
                  <a:cubicBezTo>
                    <a:pt x="39115" y="124495"/>
                    <a:pt x="34087" y="328224"/>
                    <a:pt x="43877" y="411568"/>
                  </a:cubicBezTo>
                  <a:cubicBezTo>
                    <a:pt x="53667" y="494912"/>
                    <a:pt x="78009" y="516078"/>
                    <a:pt x="99440" y="556030"/>
                  </a:cubicBezTo>
                  <a:cubicBezTo>
                    <a:pt x="120871" y="595982"/>
                    <a:pt x="182783" y="644665"/>
                    <a:pt x="186752" y="6608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AE4DC527-E132-4D2E-87B4-2CB30788B537}"/>
                </a:ext>
              </a:extLst>
            </p:cNvPr>
            <p:cNvSpPr/>
            <p:nvPr/>
          </p:nvSpPr>
          <p:spPr>
            <a:xfrm>
              <a:off x="5361491" y="1457305"/>
              <a:ext cx="157264" cy="368642"/>
            </a:xfrm>
            <a:custGeom>
              <a:avLst/>
              <a:gdLst>
                <a:gd name="connsiteX0" fmla="*/ 157188 w 157264"/>
                <a:gd name="connsiteY0" fmla="*/ 20 h 368642"/>
                <a:gd name="connsiteX1" fmla="*/ 96863 w 157264"/>
                <a:gd name="connsiteY1" fmla="*/ 61933 h 368642"/>
                <a:gd name="connsiteX2" fmla="*/ 106388 w 157264"/>
                <a:gd name="connsiteY2" fmla="*/ 160358 h 368642"/>
                <a:gd name="connsiteX3" fmla="*/ 106388 w 157264"/>
                <a:gd name="connsiteY3" fmla="*/ 242908 h 368642"/>
                <a:gd name="connsiteX4" fmla="*/ 117500 w 157264"/>
                <a:gd name="connsiteY4" fmla="*/ 366733 h 368642"/>
                <a:gd name="connsiteX5" fmla="*/ 73050 w 157264"/>
                <a:gd name="connsiteY5" fmla="*/ 315933 h 368642"/>
                <a:gd name="connsiteX6" fmla="*/ 88925 w 157264"/>
                <a:gd name="connsiteY6" fmla="*/ 285770 h 368642"/>
                <a:gd name="connsiteX7" fmla="*/ 31775 w 157264"/>
                <a:gd name="connsiteY7" fmla="*/ 238145 h 368642"/>
                <a:gd name="connsiteX8" fmla="*/ 25 w 157264"/>
                <a:gd name="connsiteY8" fmla="*/ 209570 h 368642"/>
                <a:gd name="connsiteX9" fmla="*/ 36538 w 157264"/>
                <a:gd name="connsiteY9" fmla="*/ 207983 h 368642"/>
                <a:gd name="connsiteX10" fmla="*/ 80988 w 157264"/>
                <a:gd name="connsiteY10" fmla="*/ 255608 h 368642"/>
                <a:gd name="connsiteX11" fmla="*/ 82575 w 157264"/>
                <a:gd name="connsiteY11" fmla="*/ 230208 h 368642"/>
                <a:gd name="connsiteX12" fmla="*/ 73050 w 157264"/>
                <a:gd name="connsiteY12" fmla="*/ 206395 h 368642"/>
                <a:gd name="connsiteX13" fmla="*/ 120675 w 157264"/>
                <a:gd name="connsiteY13" fmla="*/ 138133 h 368642"/>
                <a:gd name="connsiteX14" fmla="*/ 106388 w 157264"/>
                <a:gd name="connsiteY14" fmla="*/ 85745 h 368642"/>
                <a:gd name="connsiteX15" fmla="*/ 82575 w 157264"/>
                <a:gd name="connsiteY15" fmla="*/ 55583 h 368642"/>
                <a:gd name="connsiteX16" fmla="*/ 157188 w 157264"/>
                <a:gd name="connsiteY16" fmla="*/ 20 h 36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7264" h="368642">
                  <a:moveTo>
                    <a:pt x="157188" y="20"/>
                  </a:moveTo>
                  <a:cubicBezTo>
                    <a:pt x="159569" y="1078"/>
                    <a:pt x="105330" y="35210"/>
                    <a:pt x="96863" y="61933"/>
                  </a:cubicBezTo>
                  <a:cubicBezTo>
                    <a:pt x="88396" y="88656"/>
                    <a:pt x="104801" y="130196"/>
                    <a:pt x="106388" y="160358"/>
                  </a:cubicBezTo>
                  <a:cubicBezTo>
                    <a:pt x="107975" y="190520"/>
                    <a:pt x="104536" y="208512"/>
                    <a:pt x="106388" y="242908"/>
                  </a:cubicBezTo>
                  <a:cubicBezTo>
                    <a:pt x="108240" y="277304"/>
                    <a:pt x="123056" y="354562"/>
                    <a:pt x="117500" y="366733"/>
                  </a:cubicBezTo>
                  <a:cubicBezTo>
                    <a:pt x="111944" y="378904"/>
                    <a:pt x="77812" y="329427"/>
                    <a:pt x="73050" y="315933"/>
                  </a:cubicBezTo>
                  <a:cubicBezTo>
                    <a:pt x="68288" y="302439"/>
                    <a:pt x="95804" y="298735"/>
                    <a:pt x="88925" y="285770"/>
                  </a:cubicBezTo>
                  <a:cubicBezTo>
                    <a:pt x="82046" y="272805"/>
                    <a:pt x="46592" y="250845"/>
                    <a:pt x="31775" y="238145"/>
                  </a:cubicBezTo>
                  <a:cubicBezTo>
                    <a:pt x="16958" y="225445"/>
                    <a:pt x="-769" y="214597"/>
                    <a:pt x="25" y="209570"/>
                  </a:cubicBezTo>
                  <a:cubicBezTo>
                    <a:pt x="819" y="204543"/>
                    <a:pt x="23044" y="200310"/>
                    <a:pt x="36538" y="207983"/>
                  </a:cubicBezTo>
                  <a:cubicBezTo>
                    <a:pt x="50032" y="215656"/>
                    <a:pt x="73315" y="251904"/>
                    <a:pt x="80988" y="255608"/>
                  </a:cubicBezTo>
                  <a:cubicBezTo>
                    <a:pt x="88661" y="259312"/>
                    <a:pt x="83898" y="238410"/>
                    <a:pt x="82575" y="230208"/>
                  </a:cubicBezTo>
                  <a:cubicBezTo>
                    <a:pt x="81252" y="222006"/>
                    <a:pt x="66700" y="221741"/>
                    <a:pt x="73050" y="206395"/>
                  </a:cubicBezTo>
                  <a:cubicBezTo>
                    <a:pt x="79400" y="191049"/>
                    <a:pt x="115119" y="158241"/>
                    <a:pt x="120675" y="138133"/>
                  </a:cubicBezTo>
                  <a:cubicBezTo>
                    <a:pt x="126231" y="118025"/>
                    <a:pt x="112738" y="99503"/>
                    <a:pt x="106388" y="85745"/>
                  </a:cubicBezTo>
                  <a:cubicBezTo>
                    <a:pt x="100038" y="71987"/>
                    <a:pt x="72786" y="71722"/>
                    <a:pt x="82575" y="55583"/>
                  </a:cubicBezTo>
                  <a:cubicBezTo>
                    <a:pt x="92364" y="39444"/>
                    <a:pt x="154807" y="-1038"/>
                    <a:pt x="157188" y="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6A46D47E-63FD-42A7-8ECC-B3E31EB47EA1}"/>
                </a:ext>
              </a:extLst>
            </p:cNvPr>
            <p:cNvSpPr/>
            <p:nvPr/>
          </p:nvSpPr>
          <p:spPr>
            <a:xfrm>
              <a:off x="5393384" y="1385101"/>
              <a:ext cx="127897" cy="223225"/>
            </a:xfrm>
            <a:custGeom>
              <a:avLst/>
              <a:gdLst>
                <a:gd name="connsiteX0" fmla="*/ 126882 w 127897"/>
                <a:gd name="connsiteY0" fmla="*/ 787 h 223225"/>
                <a:gd name="connsiteX1" fmla="*/ 36395 w 127897"/>
                <a:gd name="connsiteY1" fmla="*/ 102387 h 223225"/>
                <a:gd name="connsiteX2" fmla="*/ 23695 w 127897"/>
                <a:gd name="connsiteY2" fmla="*/ 219862 h 223225"/>
                <a:gd name="connsiteX3" fmla="*/ 6232 w 127897"/>
                <a:gd name="connsiteY3" fmla="*/ 183349 h 223225"/>
                <a:gd name="connsiteX4" fmla="*/ 6232 w 127897"/>
                <a:gd name="connsiteY4" fmla="*/ 100799 h 223225"/>
                <a:gd name="connsiteX5" fmla="*/ 80845 w 127897"/>
                <a:gd name="connsiteY5" fmla="*/ 57937 h 223225"/>
                <a:gd name="connsiteX6" fmla="*/ 126882 w 127897"/>
                <a:gd name="connsiteY6" fmla="*/ 787 h 22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897" h="223225">
                  <a:moveTo>
                    <a:pt x="126882" y="787"/>
                  </a:moveTo>
                  <a:cubicBezTo>
                    <a:pt x="119474" y="8195"/>
                    <a:pt x="53593" y="65875"/>
                    <a:pt x="36395" y="102387"/>
                  </a:cubicBezTo>
                  <a:cubicBezTo>
                    <a:pt x="19197" y="138899"/>
                    <a:pt x="28722" y="206368"/>
                    <a:pt x="23695" y="219862"/>
                  </a:cubicBezTo>
                  <a:cubicBezTo>
                    <a:pt x="18668" y="233356"/>
                    <a:pt x="9143" y="203193"/>
                    <a:pt x="6232" y="183349"/>
                  </a:cubicBezTo>
                  <a:cubicBezTo>
                    <a:pt x="3321" y="163505"/>
                    <a:pt x="-6204" y="121701"/>
                    <a:pt x="6232" y="100799"/>
                  </a:cubicBezTo>
                  <a:cubicBezTo>
                    <a:pt x="18667" y="79897"/>
                    <a:pt x="62324" y="75664"/>
                    <a:pt x="80845" y="57937"/>
                  </a:cubicBezTo>
                  <a:cubicBezTo>
                    <a:pt x="99366" y="40210"/>
                    <a:pt x="134290" y="-6621"/>
                    <a:pt x="126882" y="7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6F5000B3-013C-4B78-8F8C-CBD24F699097}"/>
                </a:ext>
              </a:extLst>
            </p:cNvPr>
            <p:cNvSpPr/>
            <p:nvPr/>
          </p:nvSpPr>
          <p:spPr>
            <a:xfrm>
              <a:off x="5138822" y="1408671"/>
              <a:ext cx="132265" cy="700975"/>
            </a:xfrm>
            <a:custGeom>
              <a:avLst/>
              <a:gdLst>
                <a:gd name="connsiteX0" fmla="*/ 3619 w 132265"/>
                <a:gd name="connsiteY0" fmla="*/ 116917 h 700975"/>
                <a:gd name="connsiteX1" fmla="*/ 9969 w 132265"/>
                <a:gd name="connsiteY1" fmla="*/ 7379 h 700975"/>
                <a:gd name="connsiteX2" fmla="*/ 65532 w 132265"/>
                <a:gd name="connsiteY2" fmla="*/ 12142 h 700975"/>
                <a:gd name="connsiteX3" fmla="*/ 52832 w 132265"/>
                <a:gd name="connsiteY3" fmla="*/ 29604 h 700975"/>
                <a:gd name="connsiteX4" fmla="*/ 89344 w 132265"/>
                <a:gd name="connsiteY4" fmla="*/ 83579 h 700975"/>
                <a:gd name="connsiteX5" fmla="*/ 129032 w 132265"/>
                <a:gd name="connsiteY5" fmla="*/ 504267 h 700975"/>
                <a:gd name="connsiteX6" fmla="*/ 121094 w 132265"/>
                <a:gd name="connsiteY6" fmla="*/ 602692 h 700975"/>
                <a:gd name="connsiteX7" fmla="*/ 51244 w 132265"/>
                <a:gd name="connsiteY7" fmla="*/ 697942 h 700975"/>
                <a:gd name="connsiteX8" fmla="*/ 86169 w 132265"/>
                <a:gd name="connsiteY8" fmla="*/ 659842 h 700975"/>
                <a:gd name="connsiteX9" fmla="*/ 92519 w 132265"/>
                <a:gd name="connsiteY9" fmla="*/ 489979 h 700975"/>
                <a:gd name="connsiteX10" fmla="*/ 116332 w 132265"/>
                <a:gd name="connsiteY10" fmla="*/ 297892 h 700975"/>
                <a:gd name="connsiteX11" fmla="*/ 127444 w 132265"/>
                <a:gd name="connsiteY11" fmla="*/ 228042 h 700975"/>
                <a:gd name="connsiteX12" fmla="*/ 109982 w 132265"/>
                <a:gd name="connsiteY12" fmla="*/ 166129 h 700975"/>
                <a:gd name="connsiteX13" fmla="*/ 86169 w 132265"/>
                <a:gd name="connsiteY13" fmla="*/ 101042 h 700975"/>
                <a:gd name="connsiteX14" fmla="*/ 49657 w 132265"/>
                <a:gd name="connsiteY14" fmla="*/ 45479 h 700975"/>
                <a:gd name="connsiteX15" fmla="*/ 3619 w 132265"/>
                <a:gd name="connsiteY15" fmla="*/ 116917 h 70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32265" h="700975">
                  <a:moveTo>
                    <a:pt x="3619" y="116917"/>
                  </a:moveTo>
                  <a:cubicBezTo>
                    <a:pt x="-2996" y="110567"/>
                    <a:pt x="-350" y="24842"/>
                    <a:pt x="9969" y="7379"/>
                  </a:cubicBezTo>
                  <a:cubicBezTo>
                    <a:pt x="20288" y="-10084"/>
                    <a:pt x="58388" y="8438"/>
                    <a:pt x="65532" y="12142"/>
                  </a:cubicBezTo>
                  <a:cubicBezTo>
                    <a:pt x="72676" y="15846"/>
                    <a:pt x="48863" y="17698"/>
                    <a:pt x="52832" y="29604"/>
                  </a:cubicBezTo>
                  <a:cubicBezTo>
                    <a:pt x="56801" y="41510"/>
                    <a:pt x="76644" y="4468"/>
                    <a:pt x="89344" y="83579"/>
                  </a:cubicBezTo>
                  <a:cubicBezTo>
                    <a:pt x="102044" y="162690"/>
                    <a:pt x="123740" y="417748"/>
                    <a:pt x="129032" y="504267"/>
                  </a:cubicBezTo>
                  <a:cubicBezTo>
                    <a:pt x="134324" y="590786"/>
                    <a:pt x="134059" y="570413"/>
                    <a:pt x="121094" y="602692"/>
                  </a:cubicBezTo>
                  <a:cubicBezTo>
                    <a:pt x="108129" y="634971"/>
                    <a:pt x="57065" y="688417"/>
                    <a:pt x="51244" y="697942"/>
                  </a:cubicBezTo>
                  <a:cubicBezTo>
                    <a:pt x="45423" y="707467"/>
                    <a:pt x="79290" y="694503"/>
                    <a:pt x="86169" y="659842"/>
                  </a:cubicBezTo>
                  <a:cubicBezTo>
                    <a:pt x="93048" y="625182"/>
                    <a:pt x="87492" y="550304"/>
                    <a:pt x="92519" y="489979"/>
                  </a:cubicBezTo>
                  <a:cubicBezTo>
                    <a:pt x="97546" y="429654"/>
                    <a:pt x="110511" y="341548"/>
                    <a:pt x="116332" y="297892"/>
                  </a:cubicBezTo>
                  <a:cubicBezTo>
                    <a:pt x="122153" y="254236"/>
                    <a:pt x="128502" y="250002"/>
                    <a:pt x="127444" y="228042"/>
                  </a:cubicBezTo>
                  <a:cubicBezTo>
                    <a:pt x="126386" y="206082"/>
                    <a:pt x="116861" y="187295"/>
                    <a:pt x="109982" y="166129"/>
                  </a:cubicBezTo>
                  <a:cubicBezTo>
                    <a:pt x="103103" y="144963"/>
                    <a:pt x="96223" y="121150"/>
                    <a:pt x="86169" y="101042"/>
                  </a:cubicBezTo>
                  <a:cubicBezTo>
                    <a:pt x="76115" y="80934"/>
                    <a:pt x="60769" y="46537"/>
                    <a:pt x="49657" y="45479"/>
                  </a:cubicBezTo>
                  <a:cubicBezTo>
                    <a:pt x="38545" y="44421"/>
                    <a:pt x="10234" y="123267"/>
                    <a:pt x="3619" y="1169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44407092-8C1F-43B9-95C9-14059963020C}"/>
                </a:ext>
              </a:extLst>
            </p:cNvPr>
            <p:cNvSpPr/>
            <p:nvPr/>
          </p:nvSpPr>
          <p:spPr>
            <a:xfrm>
              <a:off x="5113350" y="2046136"/>
              <a:ext cx="274339" cy="400234"/>
            </a:xfrm>
            <a:custGeom>
              <a:avLst/>
              <a:gdLst>
                <a:gd name="connsiteX0" fmla="*/ 133866 w 274339"/>
                <a:gd name="connsiteY0" fmla="*/ 152 h 400234"/>
                <a:gd name="connsiteX1" fmla="*/ 183079 w 274339"/>
                <a:gd name="connsiteY1" fmla="*/ 130327 h 400234"/>
                <a:gd name="connsiteX2" fmla="*/ 273566 w 274339"/>
                <a:gd name="connsiteY2" fmla="*/ 146202 h 400234"/>
                <a:gd name="connsiteX3" fmla="*/ 127516 w 274339"/>
                <a:gd name="connsiteY3" fmla="*/ 141439 h 400234"/>
                <a:gd name="connsiteX4" fmla="*/ 71954 w 274339"/>
                <a:gd name="connsiteY4" fmla="*/ 358927 h 400234"/>
                <a:gd name="connsiteX5" fmla="*/ 94179 w 274339"/>
                <a:gd name="connsiteY5" fmla="*/ 400202 h 400234"/>
                <a:gd name="connsiteX6" fmla="*/ 11629 w 274339"/>
                <a:gd name="connsiteY6" fmla="*/ 363689 h 400234"/>
                <a:gd name="connsiteX7" fmla="*/ 5279 w 274339"/>
                <a:gd name="connsiteY7" fmla="*/ 260502 h 400234"/>
                <a:gd name="connsiteX8" fmla="*/ 56079 w 274339"/>
                <a:gd name="connsiteY8" fmla="*/ 165252 h 400234"/>
                <a:gd name="connsiteX9" fmla="*/ 97354 w 274339"/>
                <a:gd name="connsiteY9" fmla="*/ 104927 h 400234"/>
                <a:gd name="connsiteX10" fmla="*/ 133866 w 274339"/>
                <a:gd name="connsiteY10" fmla="*/ 152 h 400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4339" h="400234">
                  <a:moveTo>
                    <a:pt x="133866" y="152"/>
                  </a:moveTo>
                  <a:cubicBezTo>
                    <a:pt x="148153" y="4385"/>
                    <a:pt x="159796" y="105985"/>
                    <a:pt x="183079" y="130327"/>
                  </a:cubicBezTo>
                  <a:cubicBezTo>
                    <a:pt x="206362" y="154669"/>
                    <a:pt x="282826" y="144350"/>
                    <a:pt x="273566" y="146202"/>
                  </a:cubicBezTo>
                  <a:cubicBezTo>
                    <a:pt x="264306" y="148054"/>
                    <a:pt x="161118" y="105985"/>
                    <a:pt x="127516" y="141439"/>
                  </a:cubicBezTo>
                  <a:cubicBezTo>
                    <a:pt x="93914" y="176893"/>
                    <a:pt x="77510" y="315800"/>
                    <a:pt x="71954" y="358927"/>
                  </a:cubicBezTo>
                  <a:cubicBezTo>
                    <a:pt x="66398" y="402054"/>
                    <a:pt x="104233" y="399408"/>
                    <a:pt x="94179" y="400202"/>
                  </a:cubicBezTo>
                  <a:cubicBezTo>
                    <a:pt x="84125" y="400996"/>
                    <a:pt x="26446" y="386972"/>
                    <a:pt x="11629" y="363689"/>
                  </a:cubicBezTo>
                  <a:cubicBezTo>
                    <a:pt x="-3188" y="340406"/>
                    <a:pt x="-2129" y="293575"/>
                    <a:pt x="5279" y="260502"/>
                  </a:cubicBezTo>
                  <a:cubicBezTo>
                    <a:pt x="12687" y="227429"/>
                    <a:pt x="40733" y="191181"/>
                    <a:pt x="56079" y="165252"/>
                  </a:cubicBezTo>
                  <a:cubicBezTo>
                    <a:pt x="71425" y="139323"/>
                    <a:pt x="88623" y="129004"/>
                    <a:pt x="97354" y="104927"/>
                  </a:cubicBezTo>
                  <a:cubicBezTo>
                    <a:pt x="106085" y="80850"/>
                    <a:pt x="119579" y="-4081"/>
                    <a:pt x="133866" y="1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E20AAB3D-C6C3-4751-B252-F237E9AC31E1}"/>
                </a:ext>
              </a:extLst>
            </p:cNvPr>
            <p:cNvSpPr/>
            <p:nvPr/>
          </p:nvSpPr>
          <p:spPr>
            <a:xfrm>
              <a:off x="4985749" y="1488608"/>
              <a:ext cx="161572" cy="934419"/>
            </a:xfrm>
            <a:custGeom>
              <a:avLst/>
              <a:gdLst>
                <a:gd name="connsiteX0" fmla="*/ 158280 w 161572"/>
                <a:gd name="connsiteY0" fmla="*/ 2055 h 934419"/>
                <a:gd name="connsiteX1" fmla="*/ 151930 w 161572"/>
                <a:gd name="connsiteY1" fmla="*/ 241767 h 934419"/>
                <a:gd name="connsiteX2" fmla="*/ 63030 w 161572"/>
                <a:gd name="connsiteY2" fmla="*/ 608480 h 934419"/>
                <a:gd name="connsiteX3" fmla="*/ 26517 w 161572"/>
                <a:gd name="connsiteY3" fmla="*/ 771992 h 934419"/>
                <a:gd name="connsiteX4" fmla="*/ 77317 w 161572"/>
                <a:gd name="connsiteY4" fmla="*/ 902167 h 934419"/>
                <a:gd name="connsiteX5" fmla="*/ 155105 w 161572"/>
                <a:gd name="connsiteY5" fmla="*/ 933917 h 934419"/>
                <a:gd name="connsiteX6" fmla="*/ 24930 w 161572"/>
                <a:gd name="connsiteY6" fmla="*/ 886292 h 934419"/>
                <a:gd name="connsiteX7" fmla="*/ 5880 w 161572"/>
                <a:gd name="connsiteY7" fmla="*/ 805330 h 934419"/>
                <a:gd name="connsiteX8" fmla="*/ 96367 w 161572"/>
                <a:gd name="connsiteY8" fmla="*/ 533867 h 934419"/>
                <a:gd name="connsiteX9" fmla="*/ 156692 w 161572"/>
                <a:gd name="connsiteY9" fmla="*/ 203667 h 934419"/>
                <a:gd name="connsiteX10" fmla="*/ 143992 w 161572"/>
                <a:gd name="connsiteY10" fmla="*/ 129055 h 934419"/>
                <a:gd name="connsiteX11" fmla="*/ 158280 w 161572"/>
                <a:gd name="connsiteY11" fmla="*/ 2055 h 93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1572" h="934419">
                  <a:moveTo>
                    <a:pt x="158280" y="2055"/>
                  </a:moveTo>
                  <a:cubicBezTo>
                    <a:pt x="159603" y="20840"/>
                    <a:pt x="167805" y="140696"/>
                    <a:pt x="151930" y="241767"/>
                  </a:cubicBezTo>
                  <a:cubicBezTo>
                    <a:pt x="136055" y="342838"/>
                    <a:pt x="83932" y="520109"/>
                    <a:pt x="63030" y="608480"/>
                  </a:cubicBezTo>
                  <a:cubicBezTo>
                    <a:pt x="42128" y="696851"/>
                    <a:pt x="24136" y="723044"/>
                    <a:pt x="26517" y="771992"/>
                  </a:cubicBezTo>
                  <a:cubicBezTo>
                    <a:pt x="28898" y="820940"/>
                    <a:pt x="55886" y="875180"/>
                    <a:pt x="77317" y="902167"/>
                  </a:cubicBezTo>
                  <a:cubicBezTo>
                    <a:pt x="98748" y="929154"/>
                    <a:pt x="163836" y="936563"/>
                    <a:pt x="155105" y="933917"/>
                  </a:cubicBezTo>
                  <a:cubicBezTo>
                    <a:pt x="146374" y="931271"/>
                    <a:pt x="49801" y="907723"/>
                    <a:pt x="24930" y="886292"/>
                  </a:cubicBezTo>
                  <a:cubicBezTo>
                    <a:pt x="59" y="864861"/>
                    <a:pt x="-6026" y="864068"/>
                    <a:pt x="5880" y="805330"/>
                  </a:cubicBezTo>
                  <a:cubicBezTo>
                    <a:pt x="17786" y="746593"/>
                    <a:pt x="71232" y="634144"/>
                    <a:pt x="96367" y="533867"/>
                  </a:cubicBezTo>
                  <a:cubicBezTo>
                    <a:pt x="121502" y="433590"/>
                    <a:pt x="148755" y="271136"/>
                    <a:pt x="156692" y="203667"/>
                  </a:cubicBezTo>
                  <a:cubicBezTo>
                    <a:pt x="164629" y="136198"/>
                    <a:pt x="143992" y="159482"/>
                    <a:pt x="143992" y="129055"/>
                  </a:cubicBezTo>
                  <a:cubicBezTo>
                    <a:pt x="143992" y="98628"/>
                    <a:pt x="156957" y="-16730"/>
                    <a:pt x="158280" y="20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E3220BA6-D6A8-49CC-A454-1CEC516592B0}"/>
                </a:ext>
              </a:extLst>
            </p:cNvPr>
            <p:cNvSpPr/>
            <p:nvPr/>
          </p:nvSpPr>
          <p:spPr>
            <a:xfrm>
              <a:off x="5077571" y="2251132"/>
              <a:ext cx="75810" cy="168254"/>
            </a:xfrm>
            <a:custGeom>
              <a:avLst/>
              <a:gdLst>
                <a:gd name="connsiteX0" fmla="*/ 7720 w 75810"/>
                <a:gd name="connsiteY0" fmla="*/ 1531 h 168254"/>
                <a:gd name="connsiteX1" fmla="*/ 71220 w 75810"/>
                <a:gd name="connsiteY1" fmla="*/ 155518 h 168254"/>
                <a:gd name="connsiteX2" fmla="*/ 63283 w 75810"/>
                <a:gd name="connsiteY2" fmla="*/ 157106 h 168254"/>
                <a:gd name="connsiteX3" fmla="*/ 2958 w 75810"/>
                <a:gd name="connsiteY3" fmla="*/ 136468 h 168254"/>
                <a:gd name="connsiteX4" fmla="*/ 9308 w 75810"/>
                <a:gd name="connsiteY4" fmla="*/ 79318 h 168254"/>
                <a:gd name="connsiteX5" fmla="*/ 7720 w 75810"/>
                <a:gd name="connsiteY5" fmla="*/ 1531 h 168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10" h="168254">
                  <a:moveTo>
                    <a:pt x="7720" y="1531"/>
                  </a:moveTo>
                  <a:cubicBezTo>
                    <a:pt x="18039" y="14231"/>
                    <a:pt x="61960" y="129589"/>
                    <a:pt x="71220" y="155518"/>
                  </a:cubicBezTo>
                  <a:cubicBezTo>
                    <a:pt x="80480" y="181447"/>
                    <a:pt x="74660" y="160281"/>
                    <a:pt x="63283" y="157106"/>
                  </a:cubicBezTo>
                  <a:cubicBezTo>
                    <a:pt x="51906" y="153931"/>
                    <a:pt x="11954" y="149433"/>
                    <a:pt x="2958" y="136468"/>
                  </a:cubicBezTo>
                  <a:cubicBezTo>
                    <a:pt x="-6038" y="123503"/>
                    <a:pt x="8250" y="99955"/>
                    <a:pt x="9308" y="79318"/>
                  </a:cubicBezTo>
                  <a:cubicBezTo>
                    <a:pt x="10366" y="58681"/>
                    <a:pt x="-2599" y="-11169"/>
                    <a:pt x="7720" y="15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64E9EFD7-F8F1-42EE-8E59-F3EA5A4FDE53}"/>
                </a:ext>
              </a:extLst>
            </p:cNvPr>
            <p:cNvSpPr/>
            <p:nvPr/>
          </p:nvSpPr>
          <p:spPr>
            <a:xfrm>
              <a:off x="5094576" y="2331995"/>
              <a:ext cx="54256" cy="54411"/>
            </a:xfrm>
            <a:custGeom>
              <a:avLst/>
              <a:gdLst>
                <a:gd name="connsiteX0" fmla="*/ 240 w 54256"/>
                <a:gd name="connsiteY0" fmla="*/ 43 h 54411"/>
                <a:gd name="connsiteX1" fmla="*/ 35165 w 54256"/>
                <a:gd name="connsiteY1" fmla="*/ 52430 h 54411"/>
                <a:gd name="connsiteX2" fmla="*/ 54215 w 54256"/>
                <a:gd name="connsiteY2" fmla="*/ 42905 h 54411"/>
                <a:gd name="connsiteX3" fmla="*/ 240 w 54256"/>
                <a:gd name="connsiteY3" fmla="*/ 43 h 54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56" h="54411">
                  <a:moveTo>
                    <a:pt x="240" y="43"/>
                  </a:moveTo>
                  <a:cubicBezTo>
                    <a:pt x="-2935" y="1630"/>
                    <a:pt x="26169" y="45286"/>
                    <a:pt x="35165" y="52430"/>
                  </a:cubicBezTo>
                  <a:cubicBezTo>
                    <a:pt x="44161" y="59574"/>
                    <a:pt x="55009" y="45286"/>
                    <a:pt x="54215" y="42905"/>
                  </a:cubicBezTo>
                  <a:cubicBezTo>
                    <a:pt x="53421" y="40524"/>
                    <a:pt x="3415" y="-1544"/>
                    <a:pt x="240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D0980C8E-AAC0-4E20-8AAB-49E5B33152AC}"/>
                </a:ext>
              </a:extLst>
            </p:cNvPr>
            <p:cNvSpPr/>
            <p:nvPr/>
          </p:nvSpPr>
          <p:spPr>
            <a:xfrm>
              <a:off x="5307482" y="606722"/>
              <a:ext cx="117694" cy="164893"/>
            </a:xfrm>
            <a:custGeom>
              <a:avLst/>
              <a:gdLst>
                <a:gd name="connsiteX0" fmla="*/ 79434 w 117694"/>
                <a:gd name="connsiteY0" fmla="*/ 1291 h 164893"/>
                <a:gd name="connsiteX1" fmla="*/ 117534 w 117694"/>
                <a:gd name="connsiteY1" fmla="*/ 110828 h 164893"/>
                <a:gd name="connsiteX2" fmla="*/ 92134 w 117694"/>
                <a:gd name="connsiteY2" fmla="*/ 133053 h 164893"/>
                <a:gd name="connsiteX3" fmla="*/ 68322 w 117694"/>
                <a:gd name="connsiteY3" fmla="*/ 118766 h 164893"/>
                <a:gd name="connsiteX4" fmla="*/ 59 w 117694"/>
                <a:gd name="connsiteY4" fmla="*/ 164803 h 164893"/>
                <a:gd name="connsiteX5" fmla="*/ 81022 w 117694"/>
                <a:gd name="connsiteY5" fmla="*/ 128291 h 164893"/>
                <a:gd name="connsiteX6" fmla="*/ 103247 w 117694"/>
                <a:gd name="connsiteY6" fmla="*/ 53678 h 164893"/>
                <a:gd name="connsiteX7" fmla="*/ 79434 w 117694"/>
                <a:gd name="connsiteY7" fmla="*/ 1291 h 16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694" h="164893">
                  <a:moveTo>
                    <a:pt x="79434" y="1291"/>
                  </a:moveTo>
                  <a:cubicBezTo>
                    <a:pt x="81815" y="10816"/>
                    <a:pt x="115417" y="88868"/>
                    <a:pt x="117534" y="110828"/>
                  </a:cubicBezTo>
                  <a:cubicBezTo>
                    <a:pt x="119651" y="132788"/>
                    <a:pt x="100336" y="131730"/>
                    <a:pt x="92134" y="133053"/>
                  </a:cubicBezTo>
                  <a:cubicBezTo>
                    <a:pt x="83932" y="134376"/>
                    <a:pt x="83668" y="113474"/>
                    <a:pt x="68322" y="118766"/>
                  </a:cubicBezTo>
                  <a:cubicBezTo>
                    <a:pt x="52976" y="124058"/>
                    <a:pt x="-2058" y="163215"/>
                    <a:pt x="59" y="164803"/>
                  </a:cubicBezTo>
                  <a:cubicBezTo>
                    <a:pt x="2176" y="166391"/>
                    <a:pt x="63824" y="146812"/>
                    <a:pt x="81022" y="128291"/>
                  </a:cubicBezTo>
                  <a:cubicBezTo>
                    <a:pt x="98220" y="109770"/>
                    <a:pt x="101395" y="69818"/>
                    <a:pt x="103247" y="53678"/>
                  </a:cubicBezTo>
                  <a:cubicBezTo>
                    <a:pt x="105099" y="37538"/>
                    <a:pt x="77053" y="-8234"/>
                    <a:pt x="79434" y="12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8CA4EDB7-4B06-4286-BC8F-392D50FB9B9A}"/>
                </a:ext>
              </a:extLst>
            </p:cNvPr>
            <p:cNvSpPr/>
            <p:nvPr/>
          </p:nvSpPr>
          <p:spPr>
            <a:xfrm>
              <a:off x="5191770" y="800043"/>
              <a:ext cx="106873" cy="145678"/>
            </a:xfrm>
            <a:custGeom>
              <a:avLst/>
              <a:gdLst>
                <a:gd name="connsiteX0" fmla="*/ 106246 w 106873"/>
                <a:gd name="connsiteY0" fmla="*/ 57 h 145678"/>
                <a:gd name="connsiteX1" fmla="*/ 64971 w 106873"/>
                <a:gd name="connsiteY1" fmla="*/ 69907 h 145678"/>
                <a:gd name="connsiteX2" fmla="*/ 106246 w 106873"/>
                <a:gd name="connsiteY2" fmla="*/ 92132 h 145678"/>
                <a:gd name="connsiteX3" fmla="*/ 25284 w 106873"/>
                <a:gd name="connsiteY3" fmla="*/ 120707 h 145678"/>
                <a:gd name="connsiteX4" fmla="*/ 1471 w 106873"/>
                <a:gd name="connsiteY4" fmla="*/ 144520 h 145678"/>
                <a:gd name="connsiteX5" fmla="*/ 60209 w 106873"/>
                <a:gd name="connsiteY5" fmla="*/ 82607 h 145678"/>
                <a:gd name="connsiteX6" fmla="*/ 106246 w 106873"/>
                <a:gd name="connsiteY6" fmla="*/ 57 h 145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873" h="145678">
                  <a:moveTo>
                    <a:pt x="106246" y="57"/>
                  </a:moveTo>
                  <a:cubicBezTo>
                    <a:pt x="107040" y="-2060"/>
                    <a:pt x="64971" y="54561"/>
                    <a:pt x="64971" y="69907"/>
                  </a:cubicBezTo>
                  <a:cubicBezTo>
                    <a:pt x="64971" y="85253"/>
                    <a:pt x="112861" y="83665"/>
                    <a:pt x="106246" y="92132"/>
                  </a:cubicBezTo>
                  <a:cubicBezTo>
                    <a:pt x="99631" y="100599"/>
                    <a:pt x="42746" y="111976"/>
                    <a:pt x="25284" y="120707"/>
                  </a:cubicBezTo>
                  <a:cubicBezTo>
                    <a:pt x="7822" y="129438"/>
                    <a:pt x="-4350" y="150870"/>
                    <a:pt x="1471" y="144520"/>
                  </a:cubicBezTo>
                  <a:cubicBezTo>
                    <a:pt x="7292" y="138170"/>
                    <a:pt x="45657" y="103509"/>
                    <a:pt x="60209" y="82607"/>
                  </a:cubicBezTo>
                  <a:cubicBezTo>
                    <a:pt x="74761" y="61705"/>
                    <a:pt x="105452" y="2174"/>
                    <a:pt x="106246" y="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F5C34D2E-8BB7-4990-A50A-FE9C56C4E438}"/>
                </a:ext>
              </a:extLst>
            </p:cNvPr>
            <p:cNvSpPr/>
            <p:nvPr/>
          </p:nvSpPr>
          <p:spPr>
            <a:xfrm>
              <a:off x="5301101" y="1761946"/>
              <a:ext cx="149629" cy="368378"/>
            </a:xfrm>
            <a:custGeom>
              <a:avLst/>
              <a:gdLst>
                <a:gd name="connsiteX0" fmla="*/ 95340 w 149629"/>
                <a:gd name="connsiteY0" fmla="*/ 179 h 368378"/>
                <a:gd name="connsiteX1" fmla="*/ 149315 w 149629"/>
                <a:gd name="connsiteY1" fmla="*/ 241479 h 368378"/>
                <a:gd name="connsiteX2" fmla="*/ 117565 w 149629"/>
                <a:gd name="connsiteY2" fmla="*/ 365304 h 368378"/>
                <a:gd name="connsiteX3" fmla="*/ 117565 w 149629"/>
                <a:gd name="connsiteY3" fmla="*/ 333554 h 368378"/>
                <a:gd name="connsiteX4" fmla="*/ 117565 w 149629"/>
                <a:gd name="connsiteY4" fmla="*/ 295454 h 368378"/>
                <a:gd name="connsiteX5" fmla="*/ 73115 w 149629"/>
                <a:gd name="connsiteY5" fmla="*/ 358954 h 368378"/>
                <a:gd name="connsiteX6" fmla="*/ 90 w 149629"/>
                <a:gd name="connsiteY6" fmla="*/ 346254 h 368378"/>
                <a:gd name="connsiteX7" fmla="*/ 88990 w 149629"/>
                <a:gd name="connsiteY7" fmla="*/ 289104 h 368378"/>
                <a:gd name="connsiteX8" fmla="*/ 54065 w 149629"/>
                <a:gd name="connsiteY8" fmla="*/ 203379 h 368378"/>
                <a:gd name="connsiteX9" fmla="*/ 95340 w 149629"/>
                <a:gd name="connsiteY9" fmla="*/ 179 h 368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629" h="368378">
                  <a:moveTo>
                    <a:pt x="95340" y="179"/>
                  </a:moveTo>
                  <a:cubicBezTo>
                    <a:pt x="111215" y="6529"/>
                    <a:pt x="145611" y="180625"/>
                    <a:pt x="149315" y="241479"/>
                  </a:cubicBezTo>
                  <a:cubicBezTo>
                    <a:pt x="153019" y="302333"/>
                    <a:pt x="122857" y="349958"/>
                    <a:pt x="117565" y="365304"/>
                  </a:cubicBezTo>
                  <a:cubicBezTo>
                    <a:pt x="112273" y="380650"/>
                    <a:pt x="117565" y="333554"/>
                    <a:pt x="117565" y="333554"/>
                  </a:cubicBezTo>
                  <a:cubicBezTo>
                    <a:pt x="117565" y="321912"/>
                    <a:pt x="124973" y="291221"/>
                    <a:pt x="117565" y="295454"/>
                  </a:cubicBezTo>
                  <a:cubicBezTo>
                    <a:pt x="110157" y="299687"/>
                    <a:pt x="92694" y="350487"/>
                    <a:pt x="73115" y="358954"/>
                  </a:cubicBezTo>
                  <a:cubicBezTo>
                    <a:pt x="53536" y="367421"/>
                    <a:pt x="-2556" y="357896"/>
                    <a:pt x="90" y="346254"/>
                  </a:cubicBezTo>
                  <a:cubicBezTo>
                    <a:pt x="2736" y="334612"/>
                    <a:pt x="79994" y="312916"/>
                    <a:pt x="88990" y="289104"/>
                  </a:cubicBezTo>
                  <a:cubicBezTo>
                    <a:pt x="97986" y="265292"/>
                    <a:pt x="55652" y="248887"/>
                    <a:pt x="54065" y="203379"/>
                  </a:cubicBezTo>
                  <a:cubicBezTo>
                    <a:pt x="52477" y="157871"/>
                    <a:pt x="79465" y="-6171"/>
                    <a:pt x="95340" y="1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EDF3A1B5-1F4B-4E39-BB5F-734ADD3C1465}"/>
                </a:ext>
              </a:extLst>
            </p:cNvPr>
            <p:cNvSpPr/>
            <p:nvPr/>
          </p:nvSpPr>
          <p:spPr>
            <a:xfrm>
              <a:off x="5067594" y="1491023"/>
              <a:ext cx="156369" cy="773939"/>
            </a:xfrm>
            <a:custGeom>
              <a:avLst/>
              <a:gdLst>
                <a:gd name="connsiteX0" fmla="*/ 125647 w 156369"/>
                <a:gd name="connsiteY0" fmla="*/ 7577 h 773939"/>
                <a:gd name="connsiteX1" fmla="*/ 151047 w 156369"/>
                <a:gd name="connsiteY1" fmla="*/ 379052 h 773939"/>
                <a:gd name="connsiteX2" fmla="*/ 1822 w 156369"/>
                <a:gd name="connsiteY2" fmla="*/ 766402 h 773939"/>
                <a:gd name="connsiteX3" fmla="*/ 68497 w 156369"/>
                <a:gd name="connsiteY3" fmla="*/ 623527 h 773939"/>
                <a:gd name="connsiteX4" fmla="*/ 74847 w 156369"/>
                <a:gd name="connsiteY4" fmla="*/ 477477 h 773939"/>
                <a:gd name="connsiteX5" fmla="*/ 151047 w 156369"/>
                <a:gd name="connsiteY5" fmla="*/ 153627 h 773939"/>
                <a:gd name="connsiteX6" fmla="*/ 125647 w 156369"/>
                <a:gd name="connsiteY6" fmla="*/ 7577 h 77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369" h="773939">
                  <a:moveTo>
                    <a:pt x="125647" y="7577"/>
                  </a:moveTo>
                  <a:cubicBezTo>
                    <a:pt x="125647" y="45148"/>
                    <a:pt x="171685" y="252581"/>
                    <a:pt x="151047" y="379052"/>
                  </a:cubicBezTo>
                  <a:cubicBezTo>
                    <a:pt x="130410" y="505523"/>
                    <a:pt x="15580" y="725656"/>
                    <a:pt x="1822" y="766402"/>
                  </a:cubicBezTo>
                  <a:cubicBezTo>
                    <a:pt x="-11936" y="807148"/>
                    <a:pt x="56326" y="671681"/>
                    <a:pt x="68497" y="623527"/>
                  </a:cubicBezTo>
                  <a:cubicBezTo>
                    <a:pt x="80668" y="575373"/>
                    <a:pt x="61089" y="555794"/>
                    <a:pt x="74847" y="477477"/>
                  </a:cubicBezTo>
                  <a:cubicBezTo>
                    <a:pt x="88605" y="399160"/>
                    <a:pt x="140993" y="226652"/>
                    <a:pt x="151047" y="153627"/>
                  </a:cubicBezTo>
                  <a:cubicBezTo>
                    <a:pt x="161101" y="80602"/>
                    <a:pt x="125647" y="-29994"/>
                    <a:pt x="125647" y="75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7512BC5E-CEFA-4FD6-A0A7-17FA144CC795}"/>
                </a:ext>
              </a:extLst>
            </p:cNvPr>
            <p:cNvSpPr/>
            <p:nvPr/>
          </p:nvSpPr>
          <p:spPr>
            <a:xfrm>
              <a:off x="4157091" y="2265888"/>
              <a:ext cx="1045896" cy="895133"/>
            </a:xfrm>
            <a:custGeom>
              <a:avLst/>
              <a:gdLst>
                <a:gd name="connsiteX0" fmla="*/ 1045675 w 1045896"/>
                <a:gd name="connsiteY0" fmla="*/ 7412 h 895133"/>
                <a:gd name="connsiteX1" fmla="*/ 988525 w 1045896"/>
                <a:gd name="connsiteY1" fmla="*/ 397937 h 895133"/>
                <a:gd name="connsiteX2" fmla="*/ 1023450 w 1045896"/>
                <a:gd name="connsiteY2" fmla="*/ 547162 h 895133"/>
                <a:gd name="connsiteX3" fmla="*/ 852000 w 1045896"/>
                <a:gd name="connsiteY3" fmla="*/ 623362 h 895133"/>
                <a:gd name="connsiteX4" fmla="*/ 518625 w 1045896"/>
                <a:gd name="connsiteY4" fmla="*/ 788462 h 895133"/>
                <a:gd name="connsiteX5" fmla="*/ 375750 w 1045896"/>
                <a:gd name="connsiteY5" fmla="*/ 883712 h 895133"/>
                <a:gd name="connsiteX6" fmla="*/ 118575 w 1045896"/>
                <a:gd name="connsiteY6" fmla="*/ 861487 h 895133"/>
                <a:gd name="connsiteX7" fmla="*/ 7450 w 1045896"/>
                <a:gd name="connsiteY7" fmla="*/ 893237 h 895133"/>
                <a:gd name="connsiteX8" fmla="*/ 315425 w 1045896"/>
                <a:gd name="connsiteY8" fmla="*/ 794812 h 895133"/>
                <a:gd name="connsiteX9" fmla="*/ 798025 w 1045896"/>
                <a:gd name="connsiteY9" fmla="*/ 629712 h 895133"/>
                <a:gd name="connsiteX10" fmla="*/ 972650 w 1045896"/>
                <a:gd name="connsiteY10" fmla="*/ 528112 h 895133"/>
                <a:gd name="connsiteX11" fmla="*/ 988525 w 1045896"/>
                <a:gd name="connsiteY11" fmla="*/ 432862 h 895133"/>
                <a:gd name="connsiteX12" fmla="*/ 963125 w 1045896"/>
                <a:gd name="connsiteY12" fmla="*/ 162987 h 895133"/>
                <a:gd name="connsiteX13" fmla="*/ 1045675 w 1045896"/>
                <a:gd name="connsiteY13" fmla="*/ 7412 h 895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5896" h="895133">
                  <a:moveTo>
                    <a:pt x="1045675" y="7412"/>
                  </a:moveTo>
                  <a:cubicBezTo>
                    <a:pt x="1049908" y="46570"/>
                    <a:pt x="992229" y="307979"/>
                    <a:pt x="988525" y="397937"/>
                  </a:cubicBezTo>
                  <a:cubicBezTo>
                    <a:pt x="984821" y="487895"/>
                    <a:pt x="1046204" y="509591"/>
                    <a:pt x="1023450" y="547162"/>
                  </a:cubicBezTo>
                  <a:cubicBezTo>
                    <a:pt x="1000696" y="584733"/>
                    <a:pt x="936137" y="583145"/>
                    <a:pt x="852000" y="623362"/>
                  </a:cubicBezTo>
                  <a:cubicBezTo>
                    <a:pt x="767863" y="663579"/>
                    <a:pt x="598000" y="745070"/>
                    <a:pt x="518625" y="788462"/>
                  </a:cubicBezTo>
                  <a:cubicBezTo>
                    <a:pt x="439250" y="831854"/>
                    <a:pt x="442425" y="871541"/>
                    <a:pt x="375750" y="883712"/>
                  </a:cubicBezTo>
                  <a:cubicBezTo>
                    <a:pt x="309075" y="895883"/>
                    <a:pt x="179958" y="859900"/>
                    <a:pt x="118575" y="861487"/>
                  </a:cubicBezTo>
                  <a:cubicBezTo>
                    <a:pt x="57192" y="863074"/>
                    <a:pt x="-25358" y="904350"/>
                    <a:pt x="7450" y="893237"/>
                  </a:cubicBezTo>
                  <a:cubicBezTo>
                    <a:pt x="40258" y="882125"/>
                    <a:pt x="315425" y="794812"/>
                    <a:pt x="315425" y="794812"/>
                  </a:cubicBezTo>
                  <a:cubicBezTo>
                    <a:pt x="447187" y="750891"/>
                    <a:pt x="688488" y="674162"/>
                    <a:pt x="798025" y="629712"/>
                  </a:cubicBezTo>
                  <a:cubicBezTo>
                    <a:pt x="907562" y="585262"/>
                    <a:pt x="940900" y="560920"/>
                    <a:pt x="972650" y="528112"/>
                  </a:cubicBezTo>
                  <a:cubicBezTo>
                    <a:pt x="1004400" y="495304"/>
                    <a:pt x="990112" y="493716"/>
                    <a:pt x="988525" y="432862"/>
                  </a:cubicBezTo>
                  <a:cubicBezTo>
                    <a:pt x="986938" y="372008"/>
                    <a:pt x="956246" y="232308"/>
                    <a:pt x="963125" y="162987"/>
                  </a:cubicBezTo>
                  <a:cubicBezTo>
                    <a:pt x="970004" y="93666"/>
                    <a:pt x="1041442" y="-31746"/>
                    <a:pt x="1045675" y="74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0A6461E7-FE8E-4CA0-82DF-8318AD99900D}"/>
                </a:ext>
              </a:extLst>
            </p:cNvPr>
            <p:cNvSpPr/>
            <p:nvPr/>
          </p:nvSpPr>
          <p:spPr>
            <a:xfrm>
              <a:off x="4551305" y="2797866"/>
              <a:ext cx="576554" cy="183635"/>
            </a:xfrm>
            <a:custGeom>
              <a:avLst/>
              <a:gdLst>
                <a:gd name="connsiteX0" fmla="*/ 575261 w 576554"/>
                <a:gd name="connsiteY0" fmla="*/ 5659 h 183635"/>
                <a:gd name="connsiteX1" fmla="*/ 248236 w 576554"/>
                <a:gd name="connsiteY1" fmla="*/ 142184 h 183635"/>
                <a:gd name="connsiteX2" fmla="*/ 586 w 576554"/>
                <a:gd name="connsiteY2" fmla="*/ 183459 h 183635"/>
                <a:gd name="connsiteX3" fmla="*/ 184736 w 576554"/>
                <a:gd name="connsiteY3" fmla="*/ 151709 h 183635"/>
                <a:gd name="connsiteX4" fmla="*/ 356186 w 576554"/>
                <a:gd name="connsiteY4" fmla="*/ 37409 h 183635"/>
                <a:gd name="connsiteX5" fmla="*/ 575261 w 576554"/>
                <a:gd name="connsiteY5" fmla="*/ 5659 h 183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554" h="183635">
                  <a:moveTo>
                    <a:pt x="575261" y="5659"/>
                  </a:moveTo>
                  <a:cubicBezTo>
                    <a:pt x="557269" y="23121"/>
                    <a:pt x="344015" y="112551"/>
                    <a:pt x="248236" y="142184"/>
                  </a:cubicBezTo>
                  <a:cubicBezTo>
                    <a:pt x="152457" y="171817"/>
                    <a:pt x="11169" y="181872"/>
                    <a:pt x="586" y="183459"/>
                  </a:cubicBezTo>
                  <a:cubicBezTo>
                    <a:pt x="-9997" y="185047"/>
                    <a:pt x="125469" y="176051"/>
                    <a:pt x="184736" y="151709"/>
                  </a:cubicBezTo>
                  <a:cubicBezTo>
                    <a:pt x="244003" y="127367"/>
                    <a:pt x="293744" y="60163"/>
                    <a:pt x="356186" y="37409"/>
                  </a:cubicBezTo>
                  <a:cubicBezTo>
                    <a:pt x="418628" y="14655"/>
                    <a:pt x="593253" y="-11803"/>
                    <a:pt x="575261" y="56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1BEA6AC9-5E7A-4CD1-9D86-3A5DAA95CB61}"/>
                </a:ext>
              </a:extLst>
            </p:cNvPr>
            <p:cNvSpPr/>
            <p:nvPr/>
          </p:nvSpPr>
          <p:spPr>
            <a:xfrm>
              <a:off x="4560261" y="2568372"/>
              <a:ext cx="573834" cy="202104"/>
            </a:xfrm>
            <a:custGeom>
              <a:avLst/>
              <a:gdLst>
                <a:gd name="connsiteX0" fmla="*/ 556780 w 573834"/>
                <a:gd name="connsiteY0" fmla="*/ 82753 h 202104"/>
                <a:gd name="connsiteX1" fmla="*/ 540905 w 573834"/>
                <a:gd name="connsiteY1" fmla="*/ 35128 h 202104"/>
                <a:gd name="connsiteX2" fmla="*/ 337705 w 573834"/>
                <a:gd name="connsiteY2" fmla="*/ 203 h 202104"/>
                <a:gd name="connsiteX3" fmla="*/ 86880 w 573834"/>
                <a:gd name="connsiteY3" fmla="*/ 51003 h 202104"/>
                <a:gd name="connsiteX4" fmla="*/ 1155 w 573834"/>
                <a:gd name="connsiteY4" fmla="*/ 187528 h 202104"/>
                <a:gd name="connsiteX5" fmla="*/ 36080 w 573834"/>
                <a:gd name="connsiteY5" fmla="*/ 190703 h 202104"/>
                <a:gd name="connsiteX6" fmla="*/ 17030 w 573834"/>
                <a:gd name="connsiteY6" fmla="*/ 120853 h 202104"/>
                <a:gd name="connsiteX7" fmla="*/ 121805 w 573834"/>
                <a:gd name="connsiteY7" fmla="*/ 95453 h 202104"/>
                <a:gd name="connsiteX8" fmla="*/ 213880 w 573834"/>
                <a:gd name="connsiteY8" fmla="*/ 120853 h 202104"/>
                <a:gd name="connsiteX9" fmla="*/ 372630 w 573834"/>
                <a:gd name="connsiteY9" fmla="*/ 136728 h 202104"/>
                <a:gd name="connsiteX10" fmla="*/ 556780 w 573834"/>
                <a:gd name="connsiteY10" fmla="*/ 82753 h 202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3834" h="202104">
                  <a:moveTo>
                    <a:pt x="556780" y="82753"/>
                  </a:moveTo>
                  <a:cubicBezTo>
                    <a:pt x="584826" y="65820"/>
                    <a:pt x="577417" y="48886"/>
                    <a:pt x="540905" y="35128"/>
                  </a:cubicBezTo>
                  <a:cubicBezTo>
                    <a:pt x="504393" y="21370"/>
                    <a:pt x="413376" y="-2443"/>
                    <a:pt x="337705" y="203"/>
                  </a:cubicBezTo>
                  <a:cubicBezTo>
                    <a:pt x="262034" y="2849"/>
                    <a:pt x="142971" y="19782"/>
                    <a:pt x="86880" y="51003"/>
                  </a:cubicBezTo>
                  <a:cubicBezTo>
                    <a:pt x="30789" y="82224"/>
                    <a:pt x="9622" y="164245"/>
                    <a:pt x="1155" y="187528"/>
                  </a:cubicBezTo>
                  <a:cubicBezTo>
                    <a:pt x="-7312" y="210811"/>
                    <a:pt x="33434" y="201816"/>
                    <a:pt x="36080" y="190703"/>
                  </a:cubicBezTo>
                  <a:cubicBezTo>
                    <a:pt x="38726" y="179590"/>
                    <a:pt x="2742" y="136728"/>
                    <a:pt x="17030" y="120853"/>
                  </a:cubicBezTo>
                  <a:cubicBezTo>
                    <a:pt x="31317" y="104978"/>
                    <a:pt x="88997" y="95453"/>
                    <a:pt x="121805" y="95453"/>
                  </a:cubicBezTo>
                  <a:cubicBezTo>
                    <a:pt x="154613" y="95453"/>
                    <a:pt x="172076" y="113974"/>
                    <a:pt x="213880" y="120853"/>
                  </a:cubicBezTo>
                  <a:cubicBezTo>
                    <a:pt x="255684" y="127732"/>
                    <a:pt x="314422" y="140961"/>
                    <a:pt x="372630" y="136728"/>
                  </a:cubicBezTo>
                  <a:cubicBezTo>
                    <a:pt x="430838" y="132495"/>
                    <a:pt x="528734" y="99686"/>
                    <a:pt x="556780" y="827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7069FE6D-268A-4ECD-83B7-9B59C4BF82B9}"/>
                </a:ext>
              </a:extLst>
            </p:cNvPr>
            <p:cNvSpPr/>
            <p:nvPr/>
          </p:nvSpPr>
          <p:spPr>
            <a:xfrm>
              <a:off x="4654323" y="2751541"/>
              <a:ext cx="473116" cy="237849"/>
            </a:xfrm>
            <a:custGeom>
              <a:avLst/>
              <a:gdLst>
                <a:gd name="connsiteX0" fmla="*/ 472243 w 473116"/>
                <a:gd name="connsiteY0" fmla="*/ 26584 h 237849"/>
                <a:gd name="connsiteX1" fmla="*/ 396043 w 473116"/>
                <a:gd name="connsiteY1" fmla="*/ 20234 h 237849"/>
                <a:gd name="connsiteX2" fmla="*/ 148393 w 473116"/>
                <a:gd name="connsiteY2" fmla="*/ 134534 h 237849"/>
                <a:gd name="connsiteX3" fmla="*/ 34093 w 473116"/>
                <a:gd name="connsiteY3" fmla="*/ 232959 h 237849"/>
                <a:gd name="connsiteX4" fmla="*/ 11868 w 473116"/>
                <a:gd name="connsiteY4" fmla="*/ 204384 h 237849"/>
                <a:gd name="connsiteX5" fmla="*/ 202368 w 473116"/>
                <a:gd name="connsiteY5" fmla="*/ 45634 h 237849"/>
                <a:gd name="connsiteX6" fmla="*/ 357943 w 473116"/>
                <a:gd name="connsiteY6" fmla="*/ 1184 h 237849"/>
                <a:gd name="connsiteX7" fmla="*/ 472243 w 473116"/>
                <a:gd name="connsiteY7" fmla="*/ 26584 h 23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3116" h="237849">
                  <a:moveTo>
                    <a:pt x="472243" y="26584"/>
                  </a:moveTo>
                  <a:cubicBezTo>
                    <a:pt x="478593" y="29759"/>
                    <a:pt x="450018" y="2242"/>
                    <a:pt x="396043" y="20234"/>
                  </a:cubicBezTo>
                  <a:cubicBezTo>
                    <a:pt x="342068" y="38226"/>
                    <a:pt x="208718" y="99080"/>
                    <a:pt x="148393" y="134534"/>
                  </a:cubicBezTo>
                  <a:cubicBezTo>
                    <a:pt x="88068" y="169988"/>
                    <a:pt x="56847" y="221317"/>
                    <a:pt x="34093" y="232959"/>
                  </a:cubicBezTo>
                  <a:cubicBezTo>
                    <a:pt x="11339" y="244601"/>
                    <a:pt x="-16178" y="235605"/>
                    <a:pt x="11868" y="204384"/>
                  </a:cubicBezTo>
                  <a:cubicBezTo>
                    <a:pt x="39914" y="173163"/>
                    <a:pt x="144689" y="79501"/>
                    <a:pt x="202368" y="45634"/>
                  </a:cubicBezTo>
                  <a:cubicBezTo>
                    <a:pt x="260047" y="11767"/>
                    <a:pt x="315610" y="8592"/>
                    <a:pt x="357943" y="1184"/>
                  </a:cubicBezTo>
                  <a:cubicBezTo>
                    <a:pt x="400276" y="-6224"/>
                    <a:pt x="465893" y="23409"/>
                    <a:pt x="472243" y="265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2CF9F999-FFF0-4936-9CA4-978BD402ECE1}"/>
                </a:ext>
              </a:extLst>
            </p:cNvPr>
            <p:cNvSpPr/>
            <p:nvPr/>
          </p:nvSpPr>
          <p:spPr>
            <a:xfrm>
              <a:off x="4364390" y="2685776"/>
              <a:ext cx="477269" cy="395830"/>
            </a:xfrm>
            <a:custGeom>
              <a:avLst/>
              <a:gdLst>
                <a:gd name="connsiteX0" fmla="*/ 476426 w 477269"/>
                <a:gd name="connsiteY0" fmla="*/ 274 h 395830"/>
                <a:gd name="connsiteX1" fmla="*/ 349426 w 477269"/>
                <a:gd name="connsiteY1" fmla="*/ 193949 h 395830"/>
                <a:gd name="connsiteX2" fmla="*/ 146226 w 477269"/>
                <a:gd name="connsiteY2" fmla="*/ 308249 h 395830"/>
                <a:gd name="connsiteX3" fmla="*/ 176 w 477269"/>
                <a:gd name="connsiteY3" fmla="*/ 393974 h 395830"/>
                <a:gd name="connsiteX4" fmla="*/ 174801 w 477269"/>
                <a:gd name="connsiteY4" fmla="*/ 225699 h 395830"/>
                <a:gd name="connsiteX5" fmla="*/ 289101 w 477269"/>
                <a:gd name="connsiteY5" fmla="*/ 152674 h 395830"/>
                <a:gd name="connsiteX6" fmla="*/ 476426 w 477269"/>
                <a:gd name="connsiteY6" fmla="*/ 274 h 39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7269" h="395830">
                  <a:moveTo>
                    <a:pt x="476426" y="274"/>
                  </a:moveTo>
                  <a:cubicBezTo>
                    <a:pt x="486480" y="7153"/>
                    <a:pt x="404459" y="142620"/>
                    <a:pt x="349426" y="193949"/>
                  </a:cubicBezTo>
                  <a:cubicBezTo>
                    <a:pt x="294393" y="245278"/>
                    <a:pt x="204434" y="274912"/>
                    <a:pt x="146226" y="308249"/>
                  </a:cubicBezTo>
                  <a:cubicBezTo>
                    <a:pt x="88018" y="341587"/>
                    <a:pt x="-4586" y="407732"/>
                    <a:pt x="176" y="393974"/>
                  </a:cubicBezTo>
                  <a:cubicBezTo>
                    <a:pt x="4938" y="380216"/>
                    <a:pt x="126647" y="265916"/>
                    <a:pt x="174801" y="225699"/>
                  </a:cubicBezTo>
                  <a:cubicBezTo>
                    <a:pt x="222955" y="185482"/>
                    <a:pt x="241476" y="187599"/>
                    <a:pt x="289101" y="152674"/>
                  </a:cubicBezTo>
                  <a:cubicBezTo>
                    <a:pt x="336726" y="117749"/>
                    <a:pt x="466372" y="-6605"/>
                    <a:pt x="476426" y="2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ABB5371A-8B78-4553-A3A5-3CD9FAE21DA9}"/>
                </a:ext>
              </a:extLst>
            </p:cNvPr>
            <p:cNvSpPr/>
            <p:nvPr/>
          </p:nvSpPr>
          <p:spPr>
            <a:xfrm>
              <a:off x="4243206" y="2449316"/>
              <a:ext cx="889785" cy="376639"/>
            </a:xfrm>
            <a:custGeom>
              <a:avLst/>
              <a:gdLst>
                <a:gd name="connsiteX0" fmla="*/ 889710 w 889785"/>
                <a:gd name="connsiteY0" fmla="*/ 119259 h 376639"/>
                <a:gd name="connsiteX1" fmla="*/ 819860 w 889785"/>
                <a:gd name="connsiteY1" fmla="*/ 103384 h 376639"/>
                <a:gd name="connsiteX2" fmla="*/ 451560 w 889785"/>
                <a:gd name="connsiteY2" fmla="*/ 58934 h 376639"/>
                <a:gd name="connsiteX3" fmla="*/ 232485 w 889785"/>
                <a:gd name="connsiteY3" fmla="*/ 46234 h 376639"/>
                <a:gd name="connsiteX4" fmla="*/ 276935 w 889785"/>
                <a:gd name="connsiteY4" fmla="*/ 128784 h 376639"/>
                <a:gd name="connsiteX5" fmla="*/ 337260 w 889785"/>
                <a:gd name="connsiteY5" fmla="*/ 195459 h 376639"/>
                <a:gd name="connsiteX6" fmla="*/ 305510 w 889785"/>
                <a:gd name="connsiteY6" fmla="*/ 255784 h 376639"/>
                <a:gd name="connsiteX7" fmla="*/ 213435 w 889785"/>
                <a:gd name="connsiteY7" fmla="*/ 344684 h 376639"/>
                <a:gd name="connsiteX8" fmla="*/ 73735 w 889785"/>
                <a:gd name="connsiteY8" fmla="*/ 376434 h 376639"/>
                <a:gd name="connsiteX9" fmla="*/ 710 w 889785"/>
                <a:gd name="connsiteY9" fmla="*/ 357384 h 376639"/>
                <a:gd name="connsiteX10" fmla="*/ 115010 w 889785"/>
                <a:gd name="connsiteY10" fmla="*/ 338334 h 376639"/>
                <a:gd name="connsiteX11" fmla="*/ 251535 w 889785"/>
                <a:gd name="connsiteY11" fmla="*/ 236734 h 376639"/>
                <a:gd name="connsiteX12" fmla="*/ 289635 w 889785"/>
                <a:gd name="connsiteY12" fmla="*/ 185934 h 376639"/>
                <a:gd name="connsiteX13" fmla="*/ 238835 w 889785"/>
                <a:gd name="connsiteY13" fmla="*/ 119259 h 376639"/>
                <a:gd name="connsiteX14" fmla="*/ 146760 w 889785"/>
                <a:gd name="connsiteY14" fmla="*/ 81159 h 376639"/>
                <a:gd name="connsiteX15" fmla="*/ 162635 w 889785"/>
                <a:gd name="connsiteY15" fmla="*/ 30359 h 376639"/>
                <a:gd name="connsiteX16" fmla="*/ 416635 w 889785"/>
                <a:gd name="connsiteY16" fmla="*/ 24009 h 376639"/>
                <a:gd name="connsiteX17" fmla="*/ 508710 w 889785"/>
                <a:gd name="connsiteY17" fmla="*/ 33534 h 376639"/>
                <a:gd name="connsiteX18" fmla="*/ 762710 w 889785"/>
                <a:gd name="connsiteY18" fmla="*/ 62109 h 376639"/>
                <a:gd name="connsiteX19" fmla="*/ 778585 w 889785"/>
                <a:gd name="connsiteY19" fmla="*/ 33534 h 376639"/>
                <a:gd name="connsiteX20" fmla="*/ 832560 w 889785"/>
                <a:gd name="connsiteY20" fmla="*/ 1784 h 376639"/>
                <a:gd name="connsiteX21" fmla="*/ 889710 w 889785"/>
                <a:gd name="connsiteY21" fmla="*/ 119259 h 37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89785" h="376639">
                  <a:moveTo>
                    <a:pt x="889710" y="119259"/>
                  </a:moveTo>
                  <a:cubicBezTo>
                    <a:pt x="887593" y="136192"/>
                    <a:pt x="892885" y="113438"/>
                    <a:pt x="819860" y="103384"/>
                  </a:cubicBezTo>
                  <a:cubicBezTo>
                    <a:pt x="746835" y="93330"/>
                    <a:pt x="549456" y="68459"/>
                    <a:pt x="451560" y="58934"/>
                  </a:cubicBezTo>
                  <a:cubicBezTo>
                    <a:pt x="353664" y="49409"/>
                    <a:pt x="261589" y="34592"/>
                    <a:pt x="232485" y="46234"/>
                  </a:cubicBezTo>
                  <a:cubicBezTo>
                    <a:pt x="203381" y="57876"/>
                    <a:pt x="259473" y="103913"/>
                    <a:pt x="276935" y="128784"/>
                  </a:cubicBezTo>
                  <a:cubicBezTo>
                    <a:pt x="294397" y="153655"/>
                    <a:pt x="332498" y="174292"/>
                    <a:pt x="337260" y="195459"/>
                  </a:cubicBezTo>
                  <a:cubicBezTo>
                    <a:pt x="342022" y="216626"/>
                    <a:pt x="326147" y="230913"/>
                    <a:pt x="305510" y="255784"/>
                  </a:cubicBezTo>
                  <a:cubicBezTo>
                    <a:pt x="284873" y="280655"/>
                    <a:pt x="252064" y="324576"/>
                    <a:pt x="213435" y="344684"/>
                  </a:cubicBezTo>
                  <a:cubicBezTo>
                    <a:pt x="174806" y="364792"/>
                    <a:pt x="109189" y="374317"/>
                    <a:pt x="73735" y="376434"/>
                  </a:cubicBezTo>
                  <a:cubicBezTo>
                    <a:pt x="38281" y="378551"/>
                    <a:pt x="-6169" y="363734"/>
                    <a:pt x="710" y="357384"/>
                  </a:cubicBezTo>
                  <a:cubicBezTo>
                    <a:pt x="7589" y="351034"/>
                    <a:pt x="73206" y="358442"/>
                    <a:pt x="115010" y="338334"/>
                  </a:cubicBezTo>
                  <a:cubicBezTo>
                    <a:pt x="156814" y="318226"/>
                    <a:pt x="222431" y="262134"/>
                    <a:pt x="251535" y="236734"/>
                  </a:cubicBezTo>
                  <a:cubicBezTo>
                    <a:pt x="280639" y="211334"/>
                    <a:pt x="291752" y="205513"/>
                    <a:pt x="289635" y="185934"/>
                  </a:cubicBezTo>
                  <a:cubicBezTo>
                    <a:pt x="287518" y="166355"/>
                    <a:pt x="262647" y="136721"/>
                    <a:pt x="238835" y="119259"/>
                  </a:cubicBezTo>
                  <a:cubicBezTo>
                    <a:pt x="215023" y="101797"/>
                    <a:pt x="159460" y="95976"/>
                    <a:pt x="146760" y="81159"/>
                  </a:cubicBezTo>
                  <a:cubicBezTo>
                    <a:pt x="134060" y="66342"/>
                    <a:pt x="117656" y="39884"/>
                    <a:pt x="162635" y="30359"/>
                  </a:cubicBezTo>
                  <a:cubicBezTo>
                    <a:pt x="207614" y="20834"/>
                    <a:pt x="358956" y="23480"/>
                    <a:pt x="416635" y="24009"/>
                  </a:cubicBezTo>
                  <a:cubicBezTo>
                    <a:pt x="474314" y="24538"/>
                    <a:pt x="508710" y="33534"/>
                    <a:pt x="508710" y="33534"/>
                  </a:cubicBezTo>
                  <a:cubicBezTo>
                    <a:pt x="566389" y="39884"/>
                    <a:pt x="717731" y="62109"/>
                    <a:pt x="762710" y="62109"/>
                  </a:cubicBezTo>
                  <a:cubicBezTo>
                    <a:pt x="807689" y="62109"/>
                    <a:pt x="766943" y="43588"/>
                    <a:pt x="778585" y="33534"/>
                  </a:cubicBezTo>
                  <a:cubicBezTo>
                    <a:pt x="790227" y="23480"/>
                    <a:pt x="816156" y="-7741"/>
                    <a:pt x="832560" y="1784"/>
                  </a:cubicBezTo>
                  <a:cubicBezTo>
                    <a:pt x="848964" y="11309"/>
                    <a:pt x="891827" y="102326"/>
                    <a:pt x="889710" y="1192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302F9B9E-9A2F-4FB7-8B90-3E5EEC72D694}"/>
                </a:ext>
              </a:extLst>
            </p:cNvPr>
            <p:cNvSpPr/>
            <p:nvPr/>
          </p:nvSpPr>
          <p:spPr>
            <a:xfrm>
              <a:off x="4199441" y="2390713"/>
              <a:ext cx="889802" cy="331095"/>
            </a:xfrm>
            <a:custGeom>
              <a:avLst/>
              <a:gdLst>
                <a:gd name="connsiteX0" fmla="*/ 885850 w 889802"/>
                <a:gd name="connsiteY0" fmla="*/ 68325 h 331095"/>
                <a:gd name="connsiteX1" fmla="*/ 569938 w 889802"/>
                <a:gd name="connsiteY1" fmla="*/ 49275 h 331095"/>
                <a:gd name="connsiteX2" fmla="*/ 219100 w 889802"/>
                <a:gd name="connsiteY2" fmla="*/ 62 h 331095"/>
                <a:gd name="connsiteX3" fmla="*/ 101625 w 889802"/>
                <a:gd name="connsiteY3" fmla="*/ 60387 h 331095"/>
                <a:gd name="connsiteX4" fmla="*/ 158775 w 889802"/>
                <a:gd name="connsiteY4" fmla="*/ 157225 h 331095"/>
                <a:gd name="connsiteX5" fmla="*/ 246088 w 889802"/>
                <a:gd name="connsiteY5" fmla="*/ 255650 h 331095"/>
                <a:gd name="connsiteX6" fmla="*/ 225450 w 889802"/>
                <a:gd name="connsiteY6" fmla="*/ 327087 h 331095"/>
                <a:gd name="connsiteX7" fmla="*/ 117500 w 889802"/>
                <a:gd name="connsiteY7" fmla="*/ 320737 h 331095"/>
                <a:gd name="connsiteX8" fmla="*/ 25 w 889802"/>
                <a:gd name="connsiteY8" fmla="*/ 309625 h 331095"/>
                <a:gd name="connsiteX9" fmla="*/ 107975 w 889802"/>
                <a:gd name="connsiteY9" fmla="*/ 311212 h 331095"/>
                <a:gd name="connsiteX10" fmla="*/ 215925 w 889802"/>
                <a:gd name="connsiteY10" fmla="*/ 296925 h 331095"/>
                <a:gd name="connsiteX11" fmla="*/ 207988 w 889802"/>
                <a:gd name="connsiteY11" fmla="*/ 228662 h 331095"/>
                <a:gd name="connsiteX12" fmla="*/ 120675 w 889802"/>
                <a:gd name="connsiteY12" fmla="*/ 161987 h 331095"/>
                <a:gd name="connsiteX13" fmla="*/ 92100 w 889802"/>
                <a:gd name="connsiteY13" fmla="*/ 76262 h 331095"/>
                <a:gd name="connsiteX14" fmla="*/ 144488 w 889802"/>
                <a:gd name="connsiteY14" fmla="*/ 25462 h 331095"/>
                <a:gd name="connsiteX15" fmla="*/ 471513 w 889802"/>
                <a:gd name="connsiteY15" fmla="*/ 6412 h 331095"/>
                <a:gd name="connsiteX16" fmla="*/ 730275 w 889802"/>
                <a:gd name="connsiteY16" fmla="*/ 38162 h 331095"/>
                <a:gd name="connsiteX17" fmla="*/ 885850 w 889802"/>
                <a:gd name="connsiteY17" fmla="*/ 68325 h 33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89802" h="331095">
                  <a:moveTo>
                    <a:pt x="885850" y="68325"/>
                  </a:moveTo>
                  <a:cubicBezTo>
                    <a:pt x="859127" y="70177"/>
                    <a:pt x="681063" y="60652"/>
                    <a:pt x="569938" y="49275"/>
                  </a:cubicBezTo>
                  <a:cubicBezTo>
                    <a:pt x="458813" y="37898"/>
                    <a:pt x="297152" y="-1790"/>
                    <a:pt x="219100" y="62"/>
                  </a:cubicBezTo>
                  <a:cubicBezTo>
                    <a:pt x="141048" y="1914"/>
                    <a:pt x="111679" y="34193"/>
                    <a:pt x="101625" y="60387"/>
                  </a:cubicBezTo>
                  <a:cubicBezTo>
                    <a:pt x="91571" y="86581"/>
                    <a:pt x="134698" y="124681"/>
                    <a:pt x="158775" y="157225"/>
                  </a:cubicBezTo>
                  <a:cubicBezTo>
                    <a:pt x="182852" y="189769"/>
                    <a:pt x="234975" y="227340"/>
                    <a:pt x="246088" y="255650"/>
                  </a:cubicBezTo>
                  <a:cubicBezTo>
                    <a:pt x="257201" y="283960"/>
                    <a:pt x="246881" y="316239"/>
                    <a:pt x="225450" y="327087"/>
                  </a:cubicBezTo>
                  <a:cubicBezTo>
                    <a:pt x="204019" y="337935"/>
                    <a:pt x="155071" y="323647"/>
                    <a:pt x="117500" y="320737"/>
                  </a:cubicBezTo>
                  <a:cubicBezTo>
                    <a:pt x="79929" y="317827"/>
                    <a:pt x="1612" y="311212"/>
                    <a:pt x="25" y="309625"/>
                  </a:cubicBezTo>
                  <a:cubicBezTo>
                    <a:pt x="-1562" y="308038"/>
                    <a:pt x="71992" y="313329"/>
                    <a:pt x="107975" y="311212"/>
                  </a:cubicBezTo>
                  <a:cubicBezTo>
                    <a:pt x="143958" y="309095"/>
                    <a:pt x="199256" y="310683"/>
                    <a:pt x="215925" y="296925"/>
                  </a:cubicBezTo>
                  <a:cubicBezTo>
                    <a:pt x="232594" y="283167"/>
                    <a:pt x="223863" y="251152"/>
                    <a:pt x="207988" y="228662"/>
                  </a:cubicBezTo>
                  <a:cubicBezTo>
                    <a:pt x="192113" y="206172"/>
                    <a:pt x="139990" y="187387"/>
                    <a:pt x="120675" y="161987"/>
                  </a:cubicBezTo>
                  <a:cubicBezTo>
                    <a:pt x="101360" y="136587"/>
                    <a:pt x="88131" y="99016"/>
                    <a:pt x="92100" y="76262"/>
                  </a:cubicBezTo>
                  <a:cubicBezTo>
                    <a:pt x="96069" y="53508"/>
                    <a:pt x="81253" y="37104"/>
                    <a:pt x="144488" y="25462"/>
                  </a:cubicBezTo>
                  <a:cubicBezTo>
                    <a:pt x="207723" y="13820"/>
                    <a:pt x="373882" y="4295"/>
                    <a:pt x="471513" y="6412"/>
                  </a:cubicBezTo>
                  <a:cubicBezTo>
                    <a:pt x="569144" y="8529"/>
                    <a:pt x="663071" y="28372"/>
                    <a:pt x="730275" y="38162"/>
                  </a:cubicBezTo>
                  <a:cubicBezTo>
                    <a:pt x="797479" y="47952"/>
                    <a:pt x="912573" y="66473"/>
                    <a:pt x="885850" y="683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931519A9-11CB-41B9-B005-A3E28410E7D3}"/>
                </a:ext>
              </a:extLst>
            </p:cNvPr>
            <p:cNvSpPr/>
            <p:nvPr/>
          </p:nvSpPr>
          <p:spPr>
            <a:xfrm>
              <a:off x="4681321" y="1874591"/>
              <a:ext cx="117253" cy="582696"/>
            </a:xfrm>
            <a:custGeom>
              <a:avLst/>
              <a:gdLst>
                <a:gd name="connsiteX0" fmla="*/ 115045 w 117253"/>
                <a:gd name="connsiteY0" fmla="*/ 568572 h 582696"/>
                <a:gd name="connsiteX1" fmla="*/ 81708 w 117253"/>
                <a:gd name="connsiteY1" fmla="*/ 306634 h 582696"/>
                <a:gd name="connsiteX2" fmla="*/ 42020 w 117253"/>
                <a:gd name="connsiteY2" fmla="*/ 111372 h 582696"/>
                <a:gd name="connsiteX3" fmla="*/ 8683 w 117253"/>
                <a:gd name="connsiteY3" fmla="*/ 247 h 582696"/>
                <a:gd name="connsiteX4" fmla="*/ 40433 w 117253"/>
                <a:gd name="connsiteY4" fmla="*/ 139947 h 582696"/>
                <a:gd name="connsiteX5" fmla="*/ 2333 w 117253"/>
                <a:gd name="connsiteY5" fmla="*/ 290759 h 582696"/>
                <a:gd name="connsiteX6" fmla="*/ 5508 w 117253"/>
                <a:gd name="connsiteY6" fmla="*/ 414584 h 582696"/>
                <a:gd name="connsiteX7" fmla="*/ 16620 w 117253"/>
                <a:gd name="connsiteY7" fmla="*/ 536822 h 582696"/>
                <a:gd name="connsiteX8" fmla="*/ 115045 w 117253"/>
                <a:gd name="connsiteY8" fmla="*/ 568572 h 58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253" h="582696">
                  <a:moveTo>
                    <a:pt x="115045" y="568572"/>
                  </a:moveTo>
                  <a:cubicBezTo>
                    <a:pt x="125893" y="530207"/>
                    <a:pt x="93879" y="382834"/>
                    <a:pt x="81708" y="306634"/>
                  </a:cubicBezTo>
                  <a:cubicBezTo>
                    <a:pt x="69537" y="230434"/>
                    <a:pt x="54191" y="162436"/>
                    <a:pt x="42020" y="111372"/>
                  </a:cubicBezTo>
                  <a:cubicBezTo>
                    <a:pt x="29849" y="60307"/>
                    <a:pt x="8947" y="-4515"/>
                    <a:pt x="8683" y="247"/>
                  </a:cubicBezTo>
                  <a:cubicBezTo>
                    <a:pt x="8419" y="5009"/>
                    <a:pt x="41491" y="91528"/>
                    <a:pt x="40433" y="139947"/>
                  </a:cubicBezTo>
                  <a:cubicBezTo>
                    <a:pt x="39375" y="188366"/>
                    <a:pt x="8154" y="244986"/>
                    <a:pt x="2333" y="290759"/>
                  </a:cubicBezTo>
                  <a:cubicBezTo>
                    <a:pt x="-3488" y="336532"/>
                    <a:pt x="3127" y="373573"/>
                    <a:pt x="5508" y="414584"/>
                  </a:cubicBezTo>
                  <a:cubicBezTo>
                    <a:pt x="7889" y="455594"/>
                    <a:pt x="1010" y="516449"/>
                    <a:pt x="16620" y="536822"/>
                  </a:cubicBezTo>
                  <a:cubicBezTo>
                    <a:pt x="32230" y="557195"/>
                    <a:pt x="104197" y="606937"/>
                    <a:pt x="115045" y="5685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DBC2ED45-07A0-4B20-8DAA-BBA5B73F44FC}"/>
                </a:ext>
              </a:extLst>
            </p:cNvPr>
            <p:cNvSpPr/>
            <p:nvPr/>
          </p:nvSpPr>
          <p:spPr>
            <a:xfrm>
              <a:off x="4520627" y="1714844"/>
              <a:ext cx="322057" cy="697793"/>
            </a:xfrm>
            <a:custGeom>
              <a:avLst/>
              <a:gdLst>
                <a:gd name="connsiteX0" fmla="*/ 318602 w 322057"/>
                <a:gd name="connsiteY0" fmla="*/ 693394 h 697793"/>
                <a:gd name="connsiteX1" fmla="*/ 275739 w 322057"/>
                <a:gd name="connsiteY1" fmla="*/ 521944 h 697793"/>
                <a:gd name="connsiteX2" fmla="*/ 247164 w 322057"/>
                <a:gd name="connsiteY2" fmla="*/ 394944 h 697793"/>
                <a:gd name="connsiteX3" fmla="*/ 272564 w 322057"/>
                <a:gd name="connsiteY3" fmla="*/ 248894 h 697793"/>
                <a:gd name="connsiteX4" fmla="*/ 193189 w 322057"/>
                <a:gd name="connsiteY4" fmla="*/ 123481 h 697793"/>
                <a:gd name="connsiteX5" fmla="*/ 161439 w 322057"/>
                <a:gd name="connsiteY5" fmla="*/ 12356 h 697793"/>
                <a:gd name="connsiteX6" fmla="*/ 88414 w 322057"/>
                <a:gd name="connsiteY6" fmla="*/ 248894 h 697793"/>
                <a:gd name="connsiteX7" fmla="*/ 29677 w 322057"/>
                <a:gd name="connsiteY7" fmla="*/ 591794 h 697793"/>
                <a:gd name="connsiteX8" fmla="*/ 59839 w 322057"/>
                <a:gd name="connsiteY8" fmla="*/ 675931 h 697793"/>
                <a:gd name="connsiteX9" fmla="*/ 9039 w 322057"/>
                <a:gd name="connsiteY9" fmla="*/ 621956 h 697793"/>
                <a:gd name="connsiteX10" fmla="*/ 12214 w 322057"/>
                <a:gd name="connsiteY10" fmla="*/ 494956 h 697793"/>
                <a:gd name="connsiteX11" fmla="*/ 129689 w 322057"/>
                <a:gd name="connsiteY11" fmla="*/ 79031 h 697793"/>
                <a:gd name="connsiteX12" fmla="*/ 185252 w 322057"/>
                <a:gd name="connsiteY12" fmla="*/ 4419 h 697793"/>
                <a:gd name="connsiteX13" fmla="*/ 194777 w 322057"/>
                <a:gd name="connsiteY13" fmla="*/ 144119 h 697793"/>
                <a:gd name="connsiteX14" fmla="*/ 291614 w 322057"/>
                <a:gd name="connsiteY14" fmla="*/ 271119 h 697793"/>
                <a:gd name="connsiteX15" fmla="*/ 243989 w 322057"/>
                <a:gd name="connsiteY15" fmla="*/ 412406 h 697793"/>
                <a:gd name="connsiteX16" fmla="*/ 312252 w 322057"/>
                <a:gd name="connsiteY16" fmla="*/ 626719 h 697793"/>
                <a:gd name="connsiteX17" fmla="*/ 318602 w 322057"/>
                <a:gd name="connsiteY17" fmla="*/ 693394 h 697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2057" h="697793">
                  <a:moveTo>
                    <a:pt x="318602" y="693394"/>
                  </a:moveTo>
                  <a:cubicBezTo>
                    <a:pt x="312516" y="675931"/>
                    <a:pt x="287645" y="571686"/>
                    <a:pt x="275739" y="521944"/>
                  </a:cubicBezTo>
                  <a:cubicBezTo>
                    <a:pt x="263833" y="472202"/>
                    <a:pt x="247693" y="440452"/>
                    <a:pt x="247164" y="394944"/>
                  </a:cubicBezTo>
                  <a:cubicBezTo>
                    <a:pt x="246635" y="349436"/>
                    <a:pt x="281560" y="294138"/>
                    <a:pt x="272564" y="248894"/>
                  </a:cubicBezTo>
                  <a:cubicBezTo>
                    <a:pt x="263568" y="203650"/>
                    <a:pt x="211710" y="162904"/>
                    <a:pt x="193189" y="123481"/>
                  </a:cubicBezTo>
                  <a:cubicBezTo>
                    <a:pt x="174668" y="84058"/>
                    <a:pt x="178901" y="-8546"/>
                    <a:pt x="161439" y="12356"/>
                  </a:cubicBezTo>
                  <a:cubicBezTo>
                    <a:pt x="143976" y="33258"/>
                    <a:pt x="110374" y="152321"/>
                    <a:pt x="88414" y="248894"/>
                  </a:cubicBezTo>
                  <a:cubicBezTo>
                    <a:pt x="66454" y="345467"/>
                    <a:pt x="34439" y="520621"/>
                    <a:pt x="29677" y="591794"/>
                  </a:cubicBezTo>
                  <a:cubicBezTo>
                    <a:pt x="24914" y="662967"/>
                    <a:pt x="63279" y="670904"/>
                    <a:pt x="59839" y="675931"/>
                  </a:cubicBezTo>
                  <a:cubicBezTo>
                    <a:pt x="56399" y="680958"/>
                    <a:pt x="16977" y="652119"/>
                    <a:pt x="9039" y="621956"/>
                  </a:cubicBezTo>
                  <a:cubicBezTo>
                    <a:pt x="1101" y="591793"/>
                    <a:pt x="-7894" y="585443"/>
                    <a:pt x="12214" y="494956"/>
                  </a:cubicBezTo>
                  <a:cubicBezTo>
                    <a:pt x="32322" y="404469"/>
                    <a:pt x="100849" y="160787"/>
                    <a:pt x="129689" y="79031"/>
                  </a:cubicBezTo>
                  <a:cubicBezTo>
                    <a:pt x="158529" y="-2725"/>
                    <a:pt x="174404" y="-6429"/>
                    <a:pt x="185252" y="4419"/>
                  </a:cubicBezTo>
                  <a:cubicBezTo>
                    <a:pt x="196100" y="15267"/>
                    <a:pt x="177050" y="99669"/>
                    <a:pt x="194777" y="144119"/>
                  </a:cubicBezTo>
                  <a:cubicBezTo>
                    <a:pt x="212504" y="188569"/>
                    <a:pt x="283412" y="226404"/>
                    <a:pt x="291614" y="271119"/>
                  </a:cubicBezTo>
                  <a:cubicBezTo>
                    <a:pt x="299816" y="315834"/>
                    <a:pt x="240549" y="353139"/>
                    <a:pt x="243989" y="412406"/>
                  </a:cubicBezTo>
                  <a:cubicBezTo>
                    <a:pt x="247429" y="471673"/>
                    <a:pt x="301669" y="579623"/>
                    <a:pt x="312252" y="626719"/>
                  </a:cubicBezTo>
                  <a:cubicBezTo>
                    <a:pt x="322835" y="673815"/>
                    <a:pt x="324688" y="710857"/>
                    <a:pt x="318602" y="6933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673BD3B5-E5E8-4798-93C5-63D9367619BD}"/>
                </a:ext>
              </a:extLst>
            </p:cNvPr>
            <p:cNvSpPr/>
            <p:nvPr/>
          </p:nvSpPr>
          <p:spPr>
            <a:xfrm>
              <a:off x="4031180" y="1492650"/>
              <a:ext cx="450048" cy="913445"/>
            </a:xfrm>
            <a:custGeom>
              <a:avLst/>
              <a:gdLst>
                <a:gd name="connsiteX0" fmla="*/ 446099 w 450048"/>
                <a:gd name="connsiteY0" fmla="*/ 894950 h 913445"/>
                <a:gd name="connsiteX1" fmla="*/ 438161 w 450048"/>
                <a:gd name="connsiteY1" fmla="*/ 823513 h 913445"/>
                <a:gd name="connsiteX2" fmla="*/ 360374 w 450048"/>
                <a:gd name="connsiteY2" fmla="*/ 548875 h 913445"/>
                <a:gd name="connsiteX3" fmla="*/ 255599 w 450048"/>
                <a:gd name="connsiteY3" fmla="*/ 315513 h 913445"/>
                <a:gd name="connsiteX4" fmla="*/ 188924 w 450048"/>
                <a:gd name="connsiteY4" fmla="*/ 126600 h 913445"/>
                <a:gd name="connsiteX5" fmla="*/ 136536 w 450048"/>
                <a:gd name="connsiteY5" fmla="*/ 10713 h 913445"/>
                <a:gd name="connsiteX6" fmla="*/ 104786 w 450048"/>
                <a:gd name="connsiteY6" fmla="*/ 105963 h 913445"/>
                <a:gd name="connsiteX7" fmla="*/ 15886 w 450048"/>
                <a:gd name="connsiteY7" fmla="*/ 660000 h 913445"/>
                <a:gd name="connsiteX8" fmla="*/ 11 w 450048"/>
                <a:gd name="connsiteY8" fmla="*/ 912413 h 913445"/>
                <a:gd name="connsiteX9" fmla="*/ 14299 w 450048"/>
                <a:gd name="connsiteY9" fmla="*/ 742550 h 913445"/>
                <a:gd name="connsiteX10" fmla="*/ 61924 w 450048"/>
                <a:gd name="connsiteY10" fmla="*/ 574275 h 913445"/>
                <a:gd name="connsiteX11" fmla="*/ 65099 w 450048"/>
                <a:gd name="connsiteY11" fmla="*/ 325038 h 913445"/>
                <a:gd name="connsiteX12" fmla="*/ 138124 w 450048"/>
                <a:gd name="connsiteY12" fmla="*/ 20238 h 913445"/>
                <a:gd name="connsiteX13" fmla="*/ 174636 w 450048"/>
                <a:gd name="connsiteY13" fmla="*/ 66275 h 913445"/>
                <a:gd name="connsiteX14" fmla="*/ 277824 w 450048"/>
                <a:gd name="connsiteY14" fmla="*/ 371075 h 913445"/>
                <a:gd name="connsiteX15" fmla="*/ 401649 w 450048"/>
                <a:gd name="connsiteY15" fmla="*/ 723500 h 913445"/>
                <a:gd name="connsiteX16" fmla="*/ 446099 w 450048"/>
                <a:gd name="connsiteY16" fmla="*/ 894950 h 91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50048" h="913445">
                  <a:moveTo>
                    <a:pt x="446099" y="894950"/>
                  </a:moveTo>
                  <a:cubicBezTo>
                    <a:pt x="452184" y="911619"/>
                    <a:pt x="452448" y="881192"/>
                    <a:pt x="438161" y="823513"/>
                  </a:cubicBezTo>
                  <a:cubicBezTo>
                    <a:pt x="423874" y="765834"/>
                    <a:pt x="390801" y="633542"/>
                    <a:pt x="360374" y="548875"/>
                  </a:cubicBezTo>
                  <a:cubicBezTo>
                    <a:pt x="329947" y="464208"/>
                    <a:pt x="284174" y="385892"/>
                    <a:pt x="255599" y="315513"/>
                  </a:cubicBezTo>
                  <a:cubicBezTo>
                    <a:pt x="227024" y="245134"/>
                    <a:pt x="208768" y="177400"/>
                    <a:pt x="188924" y="126600"/>
                  </a:cubicBezTo>
                  <a:cubicBezTo>
                    <a:pt x="169080" y="75800"/>
                    <a:pt x="150559" y="14152"/>
                    <a:pt x="136536" y="10713"/>
                  </a:cubicBezTo>
                  <a:cubicBezTo>
                    <a:pt x="122513" y="7274"/>
                    <a:pt x="124894" y="-2251"/>
                    <a:pt x="104786" y="105963"/>
                  </a:cubicBezTo>
                  <a:cubicBezTo>
                    <a:pt x="84678" y="214177"/>
                    <a:pt x="33348" y="525592"/>
                    <a:pt x="15886" y="660000"/>
                  </a:cubicBezTo>
                  <a:cubicBezTo>
                    <a:pt x="-1576" y="794408"/>
                    <a:pt x="275" y="898655"/>
                    <a:pt x="11" y="912413"/>
                  </a:cubicBezTo>
                  <a:cubicBezTo>
                    <a:pt x="-253" y="926171"/>
                    <a:pt x="3980" y="798906"/>
                    <a:pt x="14299" y="742550"/>
                  </a:cubicBezTo>
                  <a:cubicBezTo>
                    <a:pt x="24618" y="686194"/>
                    <a:pt x="53457" y="643860"/>
                    <a:pt x="61924" y="574275"/>
                  </a:cubicBezTo>
                  <a:cubicBezTo>
                    <a:pt x="70391" y="504690"/>
                    <a:pt x="52399" y="417377"/>
                    <a:pt x="65099" y="325038"/>
                  </a:cubicBezTo>
                  <a:cubicBezTo>
                    <a:pt x="77799" y="232699"/>
                    <a:pt x="119868" y="63365"/>
                    <a:pt x="138124" y="20238"/>
                  </a:cubicBezTo>
                  <a:cubicBezTo>
                    <a:pt x="156380" y="-22889"/>
                    <a:pt x="151353" y="7802"/>
                    <a:pt x="174636" y="66275"/>
                  </a:cubicBezTo>
                  <a:cubicBezTo>
                    <a:pt x="197919" y="124748"/>
                    <a:pt x="239988" y="261537"/>
                    <a:pt x="277824" y="371075"/>
                  </a:cubicBezTo>
                  <a:cubicBezTo>
                    <a:pt x="315659" y="480612"/>
                    <a:pt x="374132" y="635658"/>
                    <a:pt x="401649" y="723500"/>
                  </a:cubicBezTo>
                  <a:cubicBezTo>
                    <a:pt x="429166" y="811342"/>
                    <a:pt x="440014" y="878281"/>
                    <a:pt x="446099" y="8949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4241D23A-2C03-4184-BE16-B9F1C7F8B82C}"/>
                </a:ext>
              </a:extLst>
            </p:cNvPr>
            <p:cNvSpPr/>
            <p:nvPr/>
          </p:nvSpPr>
          <p:spPr>
            <a:xfrm>
              <a:off x="4166184" y="1661071"/>
              <a:ext cx="312679" cy="738306"/>
            </a:xfrm>
            <a:custGeom>
              <a:avLst/>
              <a:gdLst>
                <a:gd name="connsiteX0" fmla="*/ 309507 w 312679"/>
                <a:gd name="connsiteY0" fmla="*/ 736054 h 738306"/>
                <a:gd name="connsiteX1" fmla="*/ 117420 w 312679"/>
                <a:gd name="connsiteY1" fmla="*/ 723354 h 738306"/>
                <a:gd name="connsiteX2" fmla="*/ 204732 w 312679"/>
                <a:gd name="connsiteY2" fmla="*/ 723354 h 738306"/>
                <a:gd name="connsiteX3" fmla="*/ 220607 w 312679"/>
                <a:gd name="connsiteY3" fmla="*/ 680492 h 738306"/>
                <a:gd name="connsiteX4" fmla="*/ 41220 w 312679"/>
                <a:gd name="connsiteY4" fmla="*/ 282029 h 738306"/>
                <a:gd name="connsiteX5" fmla="*/ 1532 w 312679"/>
                <a:gd name="connsiteY5" fmla="*/ 2629 h 738306"/>
                <a:gd name="connsiteX6" fmla="*/ 74557 w 312679"/>
                <a:gd name="connsiteY6" fmla="*/ 162967 h 738306"/>
                <a:gd name="connsiteX7" fmla="*/ 192032 w 312679"/>
                <a:gd name="connsiteY7" fmla="*/ 505867 h 738306"/>
                <a:gd name="connsiteX8" fmla="*/ 234895 w 312679"/>
                <a:gd name="connsiteY8" fmla="*/ 670967 h 738306"/>
                <a:gd name="connsiteX9" fmla="*/ 309507 w 312679"/>
                <a:gd name="connsiteY9" fmla="*/ 736054 h 738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679" h="738306">
                  <a:moveTo>
                    <a:pt x="309507" y="736054"/>
                  </a:moveTo>
                  <a:cubicBezTo>
                    <a:pt x="289928" y="744785"/>
                    <a:pt x="134882" y="725471"/>
                    <a:pt x="117420" y="723354"/>
                  </a:cubicBezTo>
                  <a:cubicBezTo>
                    <a:pt x="99958" y="721237"/>
                    <a:pt x="187534" y="730498"/>
                    <a:pt x="204732" y="723354"/>
                  </a:cubicBezTo>
                  <a:cubicBezTo>
                    <a:pt x="221930" y="716210"/>
                    <a:pt x="247859" y="754046"/>
                    <a:pt x="220607" y="680492"/>
                  </a:cubicBezTo>
                  <a:cubicBezTo>
                    <a:pt x="193355" y="606938"/>
                    <a:pt x="77733" y="395006"/>
                    <a:pt x="41220" y="282029"/>
                  </a:cubicBezTo>
                  <a:cubicBezTo>
                    <a:pt x="4707" y="169052"/>
                    <a:pt x="-4024" y="22473"/>
                    <a:pt x="1532" y="2629"/>
                  </a:cubicBezTo>
                  <a:cubicBezTo>
                    <a:pt x="7088" y="-17215"/>
                    <a:pt x="42807" y="79094"/>
                    <a:pt x="74557" y="162967"/>
                  </a:cubicBezTo>
                  <a:cubicBezTo>
                    <a:pt x="106307" y="246840"/>
                    <a:pt x="165309" y="421200"/>
                    <a:pt x="192032" y="505867"/>
                  </a:cubicBezTo>
                  <a:cubicBezTo>
                    <a:pt x="218755" y="590534"/>
                    <a:pt x="217433" y="632073"/>
                    <a:pt x="234895" y="670967"/>
                  </a:cubicBezTo>
                  <a:cubicBezTo>
                    <a:pt x="252357" y="709861"/>
                    <a:pt x="329086" y="727323"/>
                    <a:pt x="309507" y="7360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F5A9378A-776C-4D9E-BA6C-1723A12C359A}"/>
                </a:ext>
              </a:extLst>
            </p:cNvPr>
            <p:cNvSpPr/>
            <p:nvPr/>
          </p:nvSpPr>
          <p:spPr>
            <a:xfrm>
              <a:off x="3697597" y="1749308"/>
              <a:ext cx="340462" cy="726468"/>
            </a:xfrm>
            <a:custGeom>
              <a:avLst/>
              <a:gdLst>
                <a:gd name="connsiteX0" fmla="*/ 330419 w 340462"/>
                <a:gd name="connsiteY0" fmla="*/ 658930 h 726468"/>
                <a:gd name="connsiteX1" fmla="*/ 287557 w 340462"/>
                <a:gd name="connsiteY1" fmla="*/ 593842 h 726468"/>
                <a:gd name="connsiteX2" fmla="*/ 160557 w 340462"/>
                <a:gd name="connsiteY2" fmla="*/ 181092 h 726468"/>
                <a:gd name="connsiteX3" fmla="*/ 92294 w 340462"/>
                <a:gd name="connsiteY3" fmla="*/ 11230 h 726468"/>
                <a:gd name="connsiteX4" fmla="*/ 31969 w 340462"/>
                <a:gd name="connsiteY4" fmla="*/ 281105 h 726468"/>
                <a:gd name="connsiteX5" fmla="*/ 20857 w 340462"/>
                <a:gd name="connsiteY5" fmla="*/ 501767 h 726468"/>
                <a:gd name="connsiteX6" fmla="*/ 8157 w 340462"/>
                <a:gd name="connsiteY6" fmla="*/ 708142 h 726468"/>
                <a:gd name="connsiteX7" fmla="*/ 1807 w 340462"/>
                <a:gd name="connsiteY7" fmla="*/ 693855 h 726468"/>
                <a:gd name="connsiteX8" fmla="*/ 41494 w 340462"/>
                <a:gd name="connsiteY8" fmla="*/ 509705 h 726468"/>
                <a:gd name="connsiteX9" fmla="*/ 41494 w 340462"/>
                <a:gd name="connsiteY9" fmla="*/ 343017 h 726468"/>
                <a:gd name="connsiteX10" fmla="*/ 82769 w 340462"/>
                <a:gd name="connsiteY10" fmla="*/ 81080 h 726468"/>
                <a:gd name="connsiteX11" fmla="*/ 106582 w 340462"/>
                <a:gd name="connsiteY11" fmla="*/ 42980 h 726468"/>
                <a:gd name="connsiteX12" fmla="*/ 330419 w 340462"/>
                <a:gd name="connsiteY12" fmla="*/ 658930 h 726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462" h="726468">
                  <a:moveTo>
                    <a:pt x="330419" y="658930"/>
                  </a:moveTo>
                  <a:cubicBezTo>
                    <a:pt x="360581" y="750740"/>
                    <a:pt x="315867" y="673482"/>
                    <a:pt x="287557" y="593842"/>
                  </a:cubicBezTo>
                  <a:cubicBezTo>
                    <a:pt x="259247" y="514202"/>
                    <a:pt x="193101" y="278194"/>
                    <a:pt x="160557" y="181092"/>
                  </a:cubicBezTo>
                  <a:cubicBezTo>
                    <a:pt x="128013" y="83990"/>
                    <a:pt x="113725" y="-5439"/>
                    <a:pt x="92294" y="11230"/>
                  </a:cubicBezTo>
                  <a:cubicBezTo>
                    <a:pt x="70863" y="27899"/>
                    <a:pt x="43875" y="199349"/>
                    <a:pt x="31969" y="281105"/>
                  </a:cubicBezTo>
                  <a:cubicBezTo>
                    <a:pt x="20063" y="362861"/>
                    <a:pt x="24826" y="430594"/>
                    <a:pt x="20857" y="501767"/>
                  </a:cubicBezTo>
                  <a:cubicBezTo>
                    <a:pt x="16888" y="572940"/>
                    <a:pt x="11332" y="676127"/>
                    <a:pt x="8157" y="708142"/>
                  </a:cubicBezTo>
                  <a:cubicBezTo>
                    <a:pt x="4982" y="740157"/>
                    <a:pt x="-3749" y="726928"/>
                    <a:pt x="1807" y="693855"/>
                  </a:cubicBezTo>
                  <a:cubicBezTo>
                    <a:pt x="7363" y="660782"/>
                    <a:pt x="34880" y="568178"/>
                    <a:pt x="41494" y="509705"/>
                  </a:cubicBezTo>
                  <a:cubicBezTo>
                    <a:pt x="48108" y="451232"/>
                    <a:pt x="34615" y="414454"/>
                    <a:pt x="41494" y="343017"/>
                  </a:cubicBezTo>
                  <a:cubicBezTo>
                    <a:pt x="48373" y="271580"/>
                    <a:pt x="71921" y="131086"/>
                    <a:pt x="82769" y="81080"/>
                  </a:cubicBezTo>
                  <a:cubicBezTo>
                    <a:pt x="93617" y="31074"/>
                    <a:pt x="67424" y="-50947"/>
                    <a:pt x="106582" y="42980"/>
                  </a:cubicBezTo>
                  <a:cubicBezTo>
                    <a:pt x="145740" y="136907"/>
                    <a:pt x="300257" y="567120"/>
                    <a:pt x="330419" y="6589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765E2E35-85E6-4E45-B85E-6B7A25664B82}"/>
                </a:ext>
              </a:extLst>
            </p:cNvPr>
            <p:cNvSpPr/>
            <p:nvPr/>
          </p:nvSpPr>
          <p:spPr>
            <a:xfrm>
              <a:off x="3873698" y="2149325"/>
              <a:ext cx="102357" cy="273071"/>
            </a:xfrm>
            <a:custGeom>
              <a:avLst/>
              <a:gdLst>
                <a:gd name="connsiteX0" fmla="*/ 100343 w 102357"/>
                <a:gd name="connsiteY0" fmla="*/ 271613 h 273071"/>
                <a:gd name="connsiteX1" fmla="*/ 70181 w 102357"/>
                <a:gd name="connsiteY1" fmla="*/ 187475 h 273071"/>
                <a:gd name="connsiteX2" fmla="*/ 51131 w 102357"/>
                <a:gd name="connsiteY2" fmla="*/ 68413 h 273071"/>
                <a:gd name="connsiteX3" fmla="*/ 43193 w 102357"/>
                <a:gd name="connsiteY3" fmla="*/ 150 h 273071"/>
                <a:gd name="connsiteX4" fmla="*/ 44781 w 102357"/>
                <a:gd name="connsiteY4" fmla="*/ 85875 h 273071"/>
                <a:gd name="connsiteX5" fmla="*/ 8268 w 102357"/>
                <a:gd name="connsiteY5" fmla="*/ 193825 h 273071"/>
                <a:gd name="connsiteX6" fmla="*/ 8268 w 102357"/>
                <a:gd name="connsiteY6" fmla="*/ 238275 h 273071"/>
                <a:gd name="connsiteX7" fmla="*/ 100343 w 102357"/>
                <a:gd name="connsiteY7" fmla="*/ 271613 h 273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2357" h="273071">
                  <a:moveTo>
                    <a:pt x="100343" y="271613"/>
                  </a:moveTo>
                  <a:cubicBezTo>
                    <a:pt x="110662" y="263146"/>
                    <a:pt x="78383" y="221341"/>
                    <a:pt x="70181" y="187475"/>
                  </a:cubicBezTo>
                  <a:cubicBezTo>
                    <a:pt x="61979" y="153609"/>
                    <a:pt x="55629" y="99634"/>
                    <a:pt x="51131" y="68413"/>
                  </a:cubicBezTo>
                  <a:cubicBezTo>
                    <a:pt x="46633" y="37192"/>
                    <a:pt x="44251" y="-2760"/>
                    <a:pt x="43193" y="150"/>
                  </a:cubicBezTo>
                  <a:cubicBezTo>
                    <a:pt x="42135" y="3060"/>
                    <a:pt x="50602" y="53596"/>
                    <a:pt x="44781" y="85875"/>
                  </a:cubicBezTo>
                  <a:cubicBezTo>
                    <a:pt x="38960" y="118154"/>
                    <a:pt x="14353" y="168425"/>
                    <a:pt x="8268" y="193825"/>
                  </a:cubicBezTo>
                  <a:cubicBezTo>
                    <a:pt x="2182" y="219225"/>
                    <a:pt x="-6813" y="227162"/>
                    <a:pt x="8268" y="238275"/>
                  </a:cubicBezTo>
                  <a:cubicBezTo>
                    <a:pt x="23349" y="249388"/>
                    <a:pt x="90024" y="280080"/>
                    <a:pt x="100343" y="2716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871D71EE-60FC-4E05-839B-8D8055C4C0E2}"/>
                </a:ext>
              </a:extLst>
            </p:cNvPr>
            <p:cNvSpPr/>
            <p:nvPr/>
          </p:nvSpPr>
          <p:spPr>
            <a:xfrm>
              <a:off x="3540546" y="2386406"/>
              <a:ext cx="759782" cy="574409"/>
            </a:xfrm>
            <a:custGeom>
              <a:avLst/>
              <a:gdLst>
                <a:gd name="connsiteX0" fmla="*/ 712 w 759782"/>
                <a:gd name="connsiteY0" fmla="*/ 94951 h 574409"/>
                <a:gd name="connsiteX1" fmla="*/ 113424 w 759782"/>
                <a:gd name="connsiteY1" fmla="*/ 72726 h 574409"/>
                <a:gd name="connsiteX2" fmla="*/ 261062 w 759782"/>
                <a:gd name="connsiteY2" fmla="*/ 20338 h 574409"/>
                <a:gd name="connsiteX3" fmla="*/ 489662 w 759782"/>
                <a:gd name="connsiteY3" fmla="*/ 36213 h 574409"/>
                <a:gd name="connsiteX4" fmla="*/ 605549 w 759782"/>
                <a:gd name="connsiteY4" fmla="*/ 131463 h 574409"/>
                <a:gd name="connsiteX5" fmla="*/ 726199 w 759782"/>
                <a:gd name="connsiteY5" fmla="*/ 320376 h 574409"/>
                <a:gd name="connsiteX6" fmla="*/ 759537 w 759782"/>
                <a:gd name="connsiteY6" fmla="*/ 493413 h 574409"/>
                <a:gd name="connsiteX7" fmla="*/ 742074 w 759782"/>
                <a:gd name="connsiteY7" fmla="*/ 574376 h 574409"/>
                <a:gd name="connsiteX8" fmla="*/ 756362 w 759782"/>
                <a:gd name="connsiteY8" fmla="*/ 501351 h 574409"/>
                <a:gd name="connsiteX9" fmla="*/ 729374 w 759782"/>
                <a:gd name="connsiteY9" fmla="*/ 355301 h 574409"/>
                <a:gd name="connsiteX10" fmla="*/ 662699 w 759782"/>
                <a:gd name="connsiteY10" fmla="*/ 161626 h 574409"/>
                <a:gd name="connsiteX11" fmla="*/ 342024 w 759782"/>
                <a:gd name="connsiteY11" fmla="*/ 6051 h 574409"/>
                <a:gd name="connsiteX12" fmla="*/ 167399 w 759782"/>
                <a:gd name="connsiteY12" fmla="*/ 37801 h 574409"/>
                <a:gd name="connsiteX13" fmla="*/ 712 w 759782"/>
                <a:gd name="connsiteY13" fmla="*/ 94951 h 574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59782" h="574409">
                  <a:moveTo>
                    <a:pt x="712" y="94951"/>
                  </a:moveTo>
                  <a:cubicBezTo>
                    <a:pt x="-8284" y="100772"/>
                    <a:pt x="70032" y="85161"/>
                    <a:pt x="113424" y="72726"/>
                  </a:cubicBezTo>
                  <a:cubicBezTo>
                    <a:pt x="156816" y="60290"/>
                    <a:pt x="198356" y="26423"/>
                    <a:pt x="261062" y="20338"/>
                  </a:cubicBezTo>
                  <a:cubicBezTo>
                    <a:pt x="323768" y="14253"/>
                    <a:pt x="432248" y="17692"/>
                    <a:pt x="489662" y="36213"/>
                  </a:cubicBezTo>
                  <a:cubicBezTo>
                    <a:pt x="547076" y="54734"/>
                    <a:pt x="566126" y="84102"/>
                    <a:pt x="605549" y="131463"/>
                  </a:cubicBezTo>
                  <a:cubicBezTo>
                    <a:pt x="644972" y="178824"/>
                    <a:pt x="700534" y="260051"/>
                    <a:pt x="726199" y="320376"/>
                  </a:cubicBezTo>
                  <a:cubicBezTo>
                    <a:pt x="751864" y="380701"/>
                    <a:pt x="756891" y="451080"/>
                    <a:pt x="759537" y="493413"/>
                  </a:cubicBezTo>
                  <a:cubicBezTo>
                    <a:pt x="762183" y="535746"/>
                    <a:pt x="742603" y="573053"/>
                    <a:pt x="742074" y="574376"/>
                  </a:cubicBezTo>
                  <a:cubicBezTo>
                    <a:pt x="741545" y="575699"/>
                    <a:pt x="758479" y="537863"/>
                    <a:pt x="756362" y="501351"/>
                  </a:cubicBezTo>
                  <a:cubicBezTo>
                    <a:pt x="754245" y="464839"/>
                    <a:pt x="744985" y="411922"/>
                    <a:pt x="729374" y="355301"/>
                  </a:cubicBezTo>
                  <a:cubicBezTo>
                    <a:pt x="713763" y="298680"/>
                    <a:pt x="727257" y="219834"/>
                    <a:pt x="662699" y="161626"/>
                  </a:cubicBezTo>
                  <a:cubicBezTo>
                    <a:pt x="598141" y="103418"/>
                    <a:pt x="424574" y="26688"/>
                    <a:pt x="342024" y="6051"/>
                  </a:cubicBezTo>
                  <a:cubicBezTo>
                    <a:pt x="259474" y="-14586"/>
                    <a:pt x="227989" y="22984"/>
                    <a:pt x="167399" y="37801"/>
                  </a:cubicBezTo>
                  <a:cubicBezTo>
                    <a:pt x="106809" y="52618"/>
                    <a:pt x="9708" y="89130"/>
                    <a:pt x="712" y="949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フリーフォーム: 図形 291">
              <a:extLst>
                <a:ext uri="{FF2B5EF4-FFF2-40B4-BE49-F238E27FC236}">
                  <a16:creationId xmlns:a16="http://schemas.microsoft.com/office/drawing/2014/main" id="{1E2B0927-E54F-4DFF-9620-0D8CEB517D5B}"/>
                </a:ext>
              </a:extLst>
            </p:cNvPr>
            <p:cNvSpPr/>
            <p:nvPr/>
          </p:nvSpPr>
          <p:spPr>
            <a:xfrm>
              <a:off x="3435879" y="2582518"/>
              <a:ext cx="787655" cy="404093"/>
            </a:xfrm>
            <a:custGeom>
              <a:avLst/>
              <a:gdLst>
                <a:gd name="connsiteX0" fmla="*/ 0 w 787655"/>
                <a:gd name="connsiteY0" fmla="*/ 168620 h 404093"/>
                <a:gd name="connsiteX1" fmla="*/ 155575 w 787655"/>
                <a:gd name="connsiteY1" fmla="*/ 105120 h 404093"/>
                <a:gd name="connsiteX2" fmla="*/ 184150 w 787655"/>
                <a:gd name="connsiteY2" fmla="*/ 345 h 404093"/>
                <a:gd name="connsiteX3" fmla="*/ 223837 w 787655"/>
                <a:gd name="connsiteY3" fmla="*/ 73370 h 404093"/>
                <a:gd name="connsiteX4" fmla="*/ 581025 w 787655"/>
                <a:gd name="connsiteY4" fmla="*/ 128932 h 404093"/>
                <a:gd name="connsiteX5" fmla="*/ 687387 w 787655"/>
                <a:gd name="connsiteY5" fmla="*/ 267045 h 404093"/>
                <a:gd name="connsiteX6" fmla="*/ 787400 w 787655"/>
                <a:gd name="connsiteY6" fmla="*/ 403570 h 404093"/>
                <a:gd name="connsiteX7" fmla="*/ 714375 w 787655"/>
                <a:gd name="connsiteY7" fmla="*/ 308320 h 404093"/>
                <a:gd name="connsiteX8" fmla="*/ 658812 w 787655"/>
                <a:gd name="connsiteY8" fmla="*/ 165445 h 404093"/>
                <a:gd name="connsiteX9" fmla="*/ 604837 w 787655"/>
                <a:gd name="connsiteY9" fmla="*/ 133695 h 404093"/>
                <a:gd name="connsiteX10" fmla="*/ 415925 w 787655"/>
                <a:gd name="connsiteY10" fmla="*/ 113057 h 404093"/>
                <a:gd name="connsiteX11" fmla="*/ 295275 w 787655"/>
                <a:gd name="connsiteY11" fmla="*/ 127345 h 404093"/>
                <a:gd name="connsiteX12" fmla="*/ 212725 w 787655"/>
                <a:gd name="connsiteY12" fmla="*/ 136870 h 404093"/>
                <a:gd name="connsiteX13" fmla="*/ 155575 w 787655"/>
                <a:gd name="connsiteY13" fmla="*/ 146395 h 404093"/>
                <a:gd name="connsiteX14" fmla="*/ 0 w 787655"/>
                <a:gd name="connsiteY14" fmla="*/ 168620 h 404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87655" h="404093">
                  <a:moveTo>
                    <a:pt x="0" y="168620"/>
                  </a:moveTo>
                  <a:cubicBezTo>
                    <a:pt x="0" y="161741"/>
                    <a:pt x="124883" y="133166"/>
                    <a:pt x="155575" y="105120"/>
                  </a:cubicBezTo>
                  <a:cubicBezTo>
                    <a:pt x="186267" y="77074"/>
                    <a:pt x="172773" y="5637"/>
                    <a:pt x="184150" y="345"/>
                  </a:cubicBezTo>
                  <a:cubicBezTo>
                    <a:pt x="195527" y="-4947"/>
                    <a:pt x="157691" y="51939"/>
                    <a:pt x="223837" y="73370"/>
                  </a:cubicBezTo>
                  <a:cubicBezTo>
                    <a:pt x="289983" y="94801"/>
                    <a:pt x="503767" y="96653"/>
                    <a:pt x="581025" y="128932"/>
                  </a:cubicBezTo>
                  <a:cubicBezTo>
                    <a:pt x="658283" y="161211"/>
                    <a:pt x="652991" y="221272"/>
                    <a:pt x="687387" y="267045"/>
                  </a:cubicBezTo>
                  <a:cubicBezTo>
                    <a:pt x="721783" y="312818"/>
                    <a:pt x="782902" y="396691"/>
                    <a:pt x="787400" y="403570"/>
                  </a:cubicBezTo>
                  <a:cubicBezTo>
                    <a:pt x="791898" y="410449"/>
                    <a:pt x="735806" y="348007"/>
                    <a:pt x="714375" y="308320"/>
                  </a:cubicBezTo>
                  <a:cubicBezTo>
                    <a:pt x="692944" y="268633"/>
                    <a:pt x="677068" y="194549"/>
                    <a:pt x="658812" y="165445"/>
                  </a:cubicBezTo>
                  <a:cubicBezTo>
                    <a:pt x="640556" y="136341"/>
                    <a:pt x="645318" y="142426"/>
                    <a:pt x="604837" y="133695"/>
                  </a:cubicBezTo>
                  <a:cubicBezTo>
                    <a:pt x="564356" y="124964"/>
                    <a:pt x="467519" y="114115"/>
                    <a:pt x="415925" y="113057"/>
                  </a:cubicBezTo>
                  <a:cubicBezTo>
                    <a:pt x="364331" y="111999"/>
                    <a:pt x="295275" y="127345"/>
                    <a:pt x="295275" y="127345"/>
                  </a:cubicBezTo>
                  <a:lnTo>
                    <a:pt x="212725" y="136870"/>
                  </a:lnTo>
                  <a:cubicBezTo>
                    <a:pt x="189442" y="140045"/>
                    <a:pt x="188648" y="144014"/>
                    <a:pt x="155575" y="146395"/>
                  </a:cubicBezTo>
                  <a:cubicBezTo>
                    <a:pt x="122502" y="148776"/>
                    <a:pt x="0" y="175499"/>
                    <a:pt x="0" y="1686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328FE2F9-7024-418C-B696-FD9CD4656782}"/>
                </a:ext>
              </a:extLst>
            </p:cNvPr>
            <p:cNvSpPr/>
            <p:nvPr/>
          </p:nvSpPr>
          <p:spPr>
            <a:xfrm>
              <a:off x="3533889" y="2943216"/>
              <a:ext cx="645222" cy="404303"/>
            </a:xfrm>
            <a:custGeom>
              <a:avLst/>
              <a:gdLst>
                <a:gd name="connsiteX0" fmla="*/ 19465 w 645222"/>
                <a:gd name="connsiteY0" fmla="*/ 9 h 404303"/>
                <a:gd name="connsiteX1" fmla="*/ 298865 w 645222"/>
                <a:gd name="connsiteY1" fmla="*/ 55572 h 404303"/>
                <a:gd name="connsiteX2" fmla="*/ 429040 w 645222"/>
                <a:gd name="connsiteY2" fmla="*/ 90497 h 404303"/>
                <a:gd name="connsiteX3" fmla="*/ 556040 w 645222"/>
                <a:gd name="connsiteY3" fmla="*/ 131772 h 404303"/>
                <a:gd name="connsiteX4" fmla="*/ 614777 w 645222"/>
                <a:gd name="connsiteY4" fmla="*/ 190509 h 404303"/>
                <a:gd name="connsiteX5" fmla="*/ 637002 w 645222"/>
                <a:gd name="connsiteY5" fmla="*/ 400059 h 404303"/>
                <a:gd name="connsiteX6" fmla="*/ 627477 w 645222"/>
                <a:gd name="connsiteY6" fmla="*/ 312747 h 404303"/>
                <a:gd name="connsiteX7" fmla="*/ 446502 w 645222"/>
                <a:gd name="connsiteY7" fmla="*/ 95259 h 404303"/>
                <a:gd name="connsiteX8" fmla="*/ 189327 w 645222"/>
                <a:gd name="connsiteY8" fmla="*/ 49222 h 404303"/>
                <a:gd name="connsiteX9" fmla="*/ 43277 w 645222"/>
                <a:gd name="connsiteY9" fmla="*/ 50809 h 404303"/>
                <a:gd name="connsiteX10" fmla="*/ 19465 w 645222"/>
                <a:gd name="connsiteY10" fmla="*/ 9 h 40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5222" h="404303">
                  <a:moveTo>
                    <a:pt x="19465" y="9"/>
                  </a:moveTo>
                  <a:cubicBezTo>
                    <a:pt x="62063" y="803"/>
                    <a:pt x="230603" y="40491"/>
                    <a:pt x="298865" y="55572"/>
                  </a:cubicBezTo>
                  <a:cubicBezTo>
                    <a:pt x="367128" y="70653"/>
                    <a:pt x="386178" y="77797"/>
                    <a:pt x="429040" y="90497"/>
                  </a:cubicBezTo>
                  <a:cubicBezTo>
                    <a:pt x="471903" y="103197"/>
                    <a:pt x="525084" y="115103"/>
                    <a:pt x="556040" y="131772"/>
                  </a:cubicBezTo>
                  <a:cubicBezTo>
                    <a:pt x="586996" y="148441"/>
                    <a:pt x="601283" y="145795"/>
                    <a:pt x="614777" y="190509"/>
                  </a:cubicBezTo>
                  <a:cubicBezTo>
                    <a:pt x="628271" y="235224"/>
                    <a:pt x="634885" y="379686"/>
                    <a:pt x="637002" y="400059"/>
                  </a:cubicBezTo>
                  <a:cubicBezTo>
                    <a:pt x="639119" y="420432"/>
                    <a:pt x="659227" y="363547"/>
                    <a:pt x="627477" y="312747"/>
                  </a:cubicBezTo>
                  <a:cubicBezTo>
                    <a:pt x="595727" y="261947"/>
                    <a:pt x="519527" y="139180"/>
                    <a:pt x="446502" y="95259"/>
                  </a:cubicBezTo>
                  <a:cubicBezTo>
                    <a:pt x="373477" y="51338"/>
                    <a:pt x="256531" y="56630"/>
                    <a:pt x="189327" y="49222"/>
                  </a:cubicBezTo>
                  <a:cubicBezTo>
                    <a:pt x="122123" y="41814"/>
                    <a:pt x="73439" y="52661"/>
                    <a:pt x="43277" y="50809"/>
                  </a:cubicBezTo>
                  <a:cubicBezTo>
                    <a:pt x="13115" y="48957"/>
                    <a:pt x="-23133" y="-785"/>
                    <a:pt x="19465" y="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9BAB91F3-C1E0-4808-B35E-9FC9C1C7B52E}"/>
                </a:ext>
              </a:extLst>
            </p:cNvPr>
            <p:cNvSpPr/>
            <p:nvPr/>
          </p:nvSpPr>
          <p:spPr>
            <a:xfrm>
              <a:off x="3481835" y="2749113"/>
              <a:ext cx="135837" cy="220255"/>
            </a:xfrm>
            <a:custGeom>
              <a:avLst/>
              <a:gdLst>
                <a:gd name="connsiteX0" fmla="*/ 81 w 135837"/>
                <a:gd name="connsiteY0" fmla="*/ 437 h 220255"/>
                <a:gd name="connsiteX1" fmla="*/ 111206 w 135837"/>
                <a:gd name="connsiteY1" fmla="*/ 71875 h 220255"/>
                <a:gd name="connsiteX2" fmla="*/ 63581 w 135837"/>
                <a:gd name="connsiteY2" fmla="*/ 217925 h 220255"/>
                <a:gd name="connsiteX3" fmla="*/ 128669 w 135837"/>
                <a:gd name="connsiteY3" fmla="*/ 157600 h 220255"/>
                <a:gd name="connsiteX4" fmla="*/ 130256 w 135837"/>
                <a:gd name="connsiteY4" fmla="*/ 102037 h 220255"/>
                <a:gd name="connsiteX5" fmla="*/ 93744 w 135837"/>
                <a:gd name="connsiteY5" fmla="*/ 44887 h 220255"/>
                <a:gd name="connsiteX6" fmla="*/ 81 w 135837"/>
                <a:gd name="connsiteY6" fmla="*/ 437 h 220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7" h="220255">
                  <a:moveTo>
                    <a:pt x="81" y="437"/>
                  </a:moveTo>
                  <a:cubicBezTo>
                    <a:pt x="2991" y="4935"/>
                    <a:pt x="100623" y="35627"/>
                    <a:pt x="111206" y="71875"/>
                  </a:cubicBezTo>
                  <a:cubicBezTo>
                    <a:pt x="121789" y="108123"/>
                    <a:pt x="60671" y="203638"/>
                    <a:pt x="63581" y="217925"/>
                  </a:cubicBezTo>
                  <a:cubicBezTo>
                    <a:pt x="66492" y="232213"/>
                    <a:pt x="117557" y="176915"/>
                    <a:pt x="128669" y="157600"/>
                  </a:cubicBezTo>
                  <a:cubicBezTo>
                    <a:pt x="139782" y="138285"/>
                    <a:pt x="136077" y="120822"/>
                    <a:pt x="130256" y="102037"/>
                  </a:cubicBezTo>
                  <a:cubicBezTo>
                    <a:pt x="124435" y="83252"/>
                    <a:pt x="114910" y="62614"/>
                    <a:pt x="93744" y="44887"/>
                  </a:cubicBezTo>
                  <a:cubicBezTo>
                    <a:pt x="72578" y="27160"/>
                    <a:pt x="-2829" y="-4061"/>
                    <a:pt x="81" y="4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645875D9-EFAA-479E-8E0D-84175B6E4216}"/>
                </a:ext>
              </a:extLst>
            </p:cNvPr>
            <p:cNvSpPr/>
            <p:nvPr/>
          </p:nvSpPr>
          <p:spPr>
            <a:xfrm>
              <a:off x="4127985" y="2881034"/>
              <a:ext cx="96031" cy="325304"/>
            </a:xfrm>
            <a:custGeom>
              <a:avLst/>
              <a:gdLst>
                <a:gd name="connsiteX0" fmla="*/ 44 w 96031"/>
                <a:gd name="connsiteY0" fmla="*/ 1866 h 325304"/>
                <a:gd name="connsiteX1" fmla="*/ 61956 w 96031"/>
                <a:gd name="connsiteY1" fmla="*/ 193954 h 325304"/>
                <a:gd name="connsiteX2" fmla="*/ 47669 w 96031"/>
                <a:gd name="connsiteY2" fmla="*/ 303491 h 325304"/>
                <a:gd name="connsiteX3" fmla="*/ 55606 w 96031"/>
                <a:gd name="connsiteY3" fmla="*/ 319366 h 325304"/>
                <a:gd name="connsiteX4" fmla="*/ 92119 w 96031"/>
                <a:gd name="connsiteY4" fmla="*/ 230466 h 325304"/>
                <a:gd name="connsiteX5" fmla="*/ 90531 w 96031"/>
                <a:gd name="connsiteY5" fmla="*/ 162204 h 325304"/>
                <a:gd name="connsiteX6" fmla="*/ 52431 w 96031"/>
                <a:gd name="connsiteY6" fmla="*/ 98704 h 325304"/>
                <a:gd name="connsiteX7" fmla="*/ 44 w 96031"/>
                <a:gd name="connsiteY7" fmla="*/ 1866 h 325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031" h="325304">
                  <a:moveTo>
                    <a:pt x="44" y="1866"/>
                  </a:moveTo>
                  <a:cubicBezTo>
                    <a:pt x="1632" y="17741"/>
                    <a:pt x="54019" y="143683"/>
                    <a:pt x="61956" y="193954"/>
                  </a:cubicBezTo>
                  <a:cubicBezTo>
                    <a:pt x="69893" y="244225"/>
                    <a:pt x="48727" y="282589"/>
                    <a:pt x="47669" y="303491"/>
                  </a:cubicBezTo>
                  <a:cubicBezTo>
                    <a:pt x="46611" y="324393"/>
                    <a:pt x="48198" y="331537"/>
                    <a:pt x="55606" y="319366"/>
                  </a:cubicBezTo>
                  <a:cubicBezTo>
                    <a:pt x="63014" y="307195"/>
                    <a:pt x="86298" y="256660"/>
                    <a:pt x="92119" y="230466"/>
                  </a:cubicBezTo>
                  <a:cubicBezTo>
                    <a:pt x="97940" y="204272"/>
                    <a:pt x="97146" y="184164"/>
                    <a:pt x="90531" y="162204"/>
                  </a:cubicBezTo>
                  <a:cubicBezTo>
                    <a:pt x="83916" y="140244"/>
                    <a:pt x="65131" y="121458"/>
                    <a:pt x="52431" y="98704"/>
                  </a:cubicBezTo>
                  <a:cubicBezTo>
                    <a:pt x="39731" y="75950"/>
                    <a:pt x="-1544" y="-14009"/>
                    <a:pt x="44" y="18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フリーフォーム: 図形 295">
              <a:extLst>
                <a:ext uri="{FF2B5EF4-FFF2-40B4-BE49-F238E27FC236}">
                  <a16:creationId xmlns:a16="http://schemas.microsoft.com/office/drawing/2014/main" id="{22EDB5F4-3CB8-4332-A5EF-D0E0247E3572}"/>
                </a:ext>
              </a:extLst>
            </p:cNvPr>
            <p:cNvSpPr/>
            <p:nvPr/>
          </p:nvSpPr>
          <p:spPr>
            <a:xfrm>
              <a:off x="3275541" y="3162731"/>
              <a:ext cx="584248" cy="127296"/>
            </a:xfrm>
            <a:custGeom>
              <a:avLst/>
              <a:gdLst>
                <a:gd name="connsiteX0" fmla="*/ 130175 w 584248"/>
                <a:gd name="connsiteY0" fmla="*/ 1157 h 127296"/>
                <a:gd name="connsiteX1" fmla="*/ 295275 w 584248"/>
                <a:gd name="connsiteY1" fmla="*/ 21794 h 127296"/>
                <a:gd name="connsiteX2" fmla="*/ 500063 w 584248"/>
                <a:gd name="connsiteY2" fmla="*/ 82119 h 127296"/>
                <a:gd name="connsiteX3" fmla="*/ 584200 w 584248"/>
                <a:gd name="connsiteY3" fmla="*/ 96407 h 127296"/>
                <a:gd name="connsiteX4" fmla="*/ 490538 w 584248"/>
                <a:gd name="connsiteY4" fmla="*/ 113869 h 127296"/>
                <a:gd name="connsiteX5" fmla="*/ 341313 w 584248"/>
                <a:gd name="connsiteY5" fmla="*/ 67832 h 127296"/>
                <a:gd name="connsiteX6" fmla="*/ 277813 w 584248"/>
                <a:gd name="connsiteY6" fmla="*/ 45607 h 127296"/>
                <a:gd name="connsiteX7" fmla="*/ 212725 w 584248"/>
                <a:gd name="connsiteY7" fmla="*/ 74182 h 127296"/>
                <a:gd name="connsiteX8" fmla="*/ 103188 w 584248"/>
                <a:gd name="connsiteY8" fmla="*/ 102757 h 127296"/>
                <a:gd name="connsiteX9" fmla="*/ 0 w 584248"/>
                <a:gd name="connsiteY9" fmla="*/ 126569 h 127296"/>
                <a:gd name="connsiteX10" fmla="*/ 104775 w 584248"/>
                <a:gd name="connsiteY10" fmla="*/ 74182 h 127296"/>
                <a:gd name="connsiteX11" fmla="*/ 136525 w 584248"/>
                <a:gd name="connsiteY11" fmla="*/ 51957 h 127296"/>
                <a:gd name="connsiteX12" fmla="*/ 130175 w 584248"/>
                <a:gd name="connsiteY12" fmla="*/ 1157 h 127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4248" h="127296">
                  <a:moveTo>
                    <a:pt x="130175" y="1157"/>
                  </a:moveTo>
                  <a:cubicBezTo>
                    <a:pt x="156633" y="-3870"/>
                    <a:pt x="233627" y="8300"/>
                    <a:pt x="295275" y="21794"/>
                  </a:cubicBezTo>
                  <a:cubicBezTo>
                    <a:pt x="356923" y="35288"/>
                    <a:pt x="451909" y="69684"/>
                    <a:pt x="500063" y="82119"/>
                  </a:cubicBezTo>
                  <a:cubicBezTo>
                    <a:pt x="548217" y="94554"/>
                    <a:pt x="585787" y="91115"/>
                    <a:pt x="584200" y="96407"/>
                  </a:cubicBezTo>
                  <a:cubicBezTo>
                    <a:pt x="582613" y="101699"/>
                    <a:pt x="531019" y="118631"/>
                    <a:pt x="490538" y="113869"/>
                  </a:cubicBezTo>
                  <a:cubicBezTo>
                    <a:pt x="450057" y="109107"/>
                    <a:pt x="376767" y="79209"/>
                    <a:pt x="341313" y="67832"/>
                  </a:cubicBezTo>
                  <a:cubicBezTo>
                    <a:pt x="305859" y="56455"/>
                    <a:pt x="299244" y="44549"/>
                    <a:pt x="277813" y="45607"/>
                  </a:cubicBezTo>
                  <a:cubicBezTo>
                    <a:pt x="256382" y="46665"/>
                    <a:pt x="241829" y="64657"/>
                    <a:pt x="212725" y="74182"/>
                  </a:cubicBezTo>
                  <a:cubicBezTo>
                    <a:pt x="183621" y="83707"/>
                    <a:pt x="138642" y="94026"/>
                    <a:pt x="103188" y="102757"/>
                  </a:cubicBezTo>
                  <a:cubicBezTo>
                    <a:pt x="67734" y="111488"/>
                    <a:pt x="-264" y="131331"/>
                    <a:pt x="0" y="126569"/>
                  </a:cubicBezTo>
                  <a:cubicBezTo>
                    <a:pt x="264" y="121807"/>
                    <a:pt x="82021" y="86617"/>
                    <a:pt x="104775" y="74182"/>
                  </a:cubicBezTo>
                  <a:cubicBezTo>
                    <a:pt x="127529" y="61747"/>
                    <a:pt x="132292" y="59894"/>
                    <a:pt x="136525" y="51957"/>
                  </a:cubicBezTo>
                  <a:cubicBezTo>
                    <a:pt x="140758" y="44020"/>
                    <a:pt x="103717" y="6184"/>
                    <a:pt x="130175" y="11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6454E0B8-9720-493E-A95D-6E24AB84A947}"/>
                </a:ext>
              </a:extLst>
            </p:cNvPr>
            <p:cNvSpPr/>
            <p:nvPr/>
          </p:nvSpPr>
          <p:spPr>
            <a:xfrm>
              <a:off x="4035727" y="3308343"/>
              <a:ext cx="121582" cy="258347"/>
            </a:xfrm>
            <a:custGeom>
              <a:avLst/>
              <a:gdLst>
                <a:gd name="connsiteX0" fmla="*/ 116114 w 121582"/>
                <a:gd name="connsiteY0" fmla="*/ 7 h 258347"/>
                <a:gd name="connsiteX1" fmla="*/ 116114 w 121582"/>
                <a:gd name="connsiteY1" fmla="*/ 153995 h 258347"/>
                <a:gd name="connsiteX2" fmla="*/ 41502 w 121582"/>
                <a:gd name="connsiteY2" fmla="*/ 239720 h 258347"/>
                <a:gd name="connsiteX3" fmla="*/ 1814 w 121582"/>
                <a:gd name="connsiteY3" fmla="*/ 257182 h 258347"/>
                <a:gd name="connsiteX4" fmla="*/ 98652 w 121582"/>
                <a:gd name="connsiteY4" fmla="*/ 219082 h 258347"/>
                <a:gd name="connsiteX5" fmla="*/ 117702 w 121582"/>
                <a:gd name="connsiteY5" fmla="*/ 147645 h 258347"/>
                <a:gd name="connsiteX6" fmla="*/ 116114 w 121582"/>
                <a:gd name="connsiteY6" fmla="*/ 7 h 25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82" h="258347">
                  <a:moveTo>
                    <a:pt x="116114" y="7"/>
                  </a:moveTo>
                  <a:cubicBezTo>
                    <a:pt x="115849" y="1065"/>
                    <a:pt x="128549" y="114043"/>
                    <a:pt x="116114" y="153995"/>
                  </a:cubicBezTo>
                  <a:cubicBezTo>
                    <a:pt x="103679" y="193947"/>
                    <a:pt x="60552" y="222522"/>
                    <a:pt x="41502" y="239720"/>
                  </a:cubicBezTo>
                  <a:cubicBezTo>
                    <a:pt x="22452" y="256918"/>
                    <a:pt x="-7711" y="260622"/>
                    <a:pt x="1814" y="257182"/>
                  </a:cubicBezTo>
                  <a:cubicBezTo>
                    <a:pt x="11339" y="253742"/>
                    <a:pt x="79337" y="237338"/>
                    <a:pt x="98652" y="219082"/>
                  </a:cubicBezTo>
                  <a:cubicBezTo>
                    <a:pt x="117967" y="200826"/>
                    <a:pt x="113469" y="185745"/>
                    <a:pt x="117702" y="147645"/>
                  </a:cubicBezTo>
                  <a:cubicBezTo>
                    <a:pt x="121935" y="109545"/>
                    <a:pt x="116379" y="-1051"/>
                    <a:pt x="116114" y="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E814C025-EE32-43CA-817D-151C26176CBC}"/>
                </a:ext>
              </a:extLst>
            </p:cNvPr>
            <p:cNvSpPr/>
            <p:nvPr/>
          </p:nvSpPr>
          <p:spPr>
            <a:xfrm>
              <a:off x="3802367" y="3272385"/>
              <a:ext cx="268196" cy="231280"/>
            </a:xfrm>
            <a:custGeom>
              <a:avLst/>
              <a:gdLst>
                <a:gd name="connsiteX0" fmla="*/ 4987 w 268196"/>
                <a:gd name="connsiteY0" fmla="*/ 2628 h 231280"/>
                <a:gd name="connsiteX1" fmla="*/ 201837 w 268196"/>
                <a:gd name="connsiteY1" fmla="*/ 115340 h 231280"/>
                <a:gd name="connsiteX2" fmla="*/ 265337 w 268196"/>
                <a:gd name="connsiteY2" fmla="*/ 231228 h 231280"/>
                <a:gd name="connsiteX3" fmla="*/ 252637 w 268196"/>
                <a:gd name="connsiteY3" fmla="*/ 129628 h 231280"/>
                <a:gd name="connsiteX4" fmla="*/ 211362 w 268196"/>
                <a:gd name="connsiteY4" fmla="*/ 82003 h 231280"/>
                <a:gd name="connsiteX5" fmla="*/ 70074 w 268196"/>
                <a:gd name="connsiteY5" fmla="*/ 39140 h 231280"/>
                <a:gd name="connsiteX6" fmla="*/ 4987 w 268196"/>
                <a:gd name="connsiteY6" fmla="*/ 2628 h 231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196" h="231280">
                  <a:moveTo>
                    <a:pt x="4987" y="2628"/>
                  </a:moveTo>
                  <a:cubicBezTo>
                    <a:pt x="26947" y="15328"/>
                    <a:pt x="158445" y="77240"/>
                    <a:pt x="201837" y="115340"/>
                  </a:cubicBezTo>
                  <a:cubicBezTo>
                    <a:pt x="245229" y="153440"/>
                    <a:pt x="256870" y="228847"/>
                    <a:pt x="265337" y="231228"/>
                  </a:cubicBezTo>
                  <a:cubicBezTo>
                    <a:pt x="273804" y="233609"/>
                    <a:pt x="261633" y="154499"/>
                    <a:pt x="252637" y="129628"/>
                  </a:cubicBezTo>
                  <a:cubicBezTo>
                    <a:pt x="243641" y="104757"/>
                    <a:pt x="241789" y="97084"/>
                    <a:pt x="211362" y="82003"/>
                  </a:cubicBezTo>
                  <a:cubicBezTo>
                    <a:pt x="180935" y="66922"/>
                    <a:pt x="101295" y="51575"/>
                    <a:pt x="70074" y="39140"/>
                  </a:cubicBezTo>
                  <a:cubicBezTo>
                    <a:pt x="38853" y="26705"/>
                    <a:pt x="-16973" y="-10072"/>
                    <a:pt x="4987" y="26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01ED749E-C72F-43CB-B84B-44EA25BC7F88}"/>
                </a:ext>
              </a:extLst>
            </p:cNvPr>
            <p:cNvSpPr/>
            <p:nvPr/>
          </p:nvSpPr>
          <p:spPr>
            <a:xfrm>
              <a:off x="3688349" y="2661257"/>
              <a:ext cx="401678" cy="43888"/>
            </a:xfrm>
            <a:custGeom>
              <a:avLst/>
              <a:gdLst>
                <a:gd name="connsiteX0" fmla="*/ 9467 w 401678"/>
                <a:gd name="connsiteY0" fmla="*/ 12093 h 43888"/>
                <a:gd name="connsiteX1" fmla="*/ 241242 w 401678"/>
                <a:gd name="connsiteY1" fmla="*/ 12093 h 43888"/>
                <a:gd name="connsiteX2" fmla="*/ 384117 w 401678"/>
                <a:gd name="connsiteY2" fmla="*/ 29556 h 43888"/>
                <a:gd name="connsiteX3" fmla="*/ 385705 w 401678"/>
                <a:gd name="connsiteY3" fmla="*/ 43843 h 43888"/>
                <a:gd name="connsiteX4" fmla="*/ 260292 w 401678"/>
                <a:gd name="connsiteY4" fmla="*/ 24793 h 43888"/>
                <a:gd name="connsiteX5" fmla="*/ 68205 w 401678"/>
                <a:gd name="connsiteY5" fmla="*/ 981 h 43888"/>
                <a:gd name="connsiteX6" fmla="*/ 9467 w 401678"/>
                <a:gd name="connsiteY6" fmla="*/ 12093 h 43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1678" h="43888">
                  <a:moveTo>
                    <a:pt x="9467" y="12093"/>
                  </a:moveTo>
                  <a:cubicBezTo>
                    <a:pt x="38307" y="13945"/>
                    <a:pt x="178801" y="9183"/>
                    <a:pt x="241242" y="12093"/>
                  </a:cubicBezTo>
                  <a:cubicBezTo>
                    <a:pt x="303683" y="15003"/>
                    <a:pt x="360040" y="24264"/>
                    <a:pt x="384117" y="29556"/>
                  </a:cubicBezTo>
                  <a:cubicBezTo>
                    <a:pt x="408194" y="34848"/>
                    <a:pt x="406342" y="44637"/>
                    <a:pt x="385705" y="43843"/>
                  </a:cubicBezTo>
                  <a:cubicBezTo>
                    <a:pt x="365068" y="43049"/>
                    <a:pt x="313209" y="31937"/>
                    <a:pt x="260292" y="24793"/>
                  </a:cubicBezTo>
                  <a:cubicBezTo>
                    <a:pt x="207375" y="17649"/>
                    <a:pt x="113713" y="5743"/>
                    <a:pt x="68205" y="981"/>
                  </a:cubicBezTo>
                  <a:cubicBezTo>
                    <a:pt x="22697" y="-3781"/>
                    <a:pt x="-19373" y="10241"/>
                    <a:pt x="9467" y="120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6C4BA89A-7ABC-49C0-8193-7CB1C472457F}"/>
                </a:ext>
              </a:extLst>
            </p:cNvPr>
            <p:cNvSpPr/>
            <p:nvPr/>
          </p:nvSpPr>
          <p:spPr>
            <a:xfrm>
              <a:off x="3696466" y="2748911"/>
              <a:ext cx="182847" cy="113822"/>
            </a:xfrm>
            <a:custGeom>
              <a:avLst/>
              <a:gdLst>
                <a:gd name="connsiteX0" fmla="*/ 1350 w 182847"/>
                <a:gd name="connsiteY0" fmla="*/ 11752 h 113822"/>
                <a:gd name="connsiteX1" fmla="*/ 144225 w 182847"/>
                <a:gd name="connsiteY1" fmla="*/ 6989 h 113822"/>
                <a:gd name="connsiteX2" fmla="*/ 182325 w 182847"/>
                <a:gd name="connsiteY2" fmla="*/ 113352 h 113822"/>
                <a:gd name="connsiteX3" fmla="*/ 125175 w 182847"/>
                <a:gd name="connsiteY3" fmla="*/ 45089 h 113822"/>
                <a:gd name="connsiteX4" fmla="*/ 74375 w 182847"/>
                <a:gd name="connsiteY4" fmla="*/ 24452 h 113822"/>
                <a:gd name="connsiteX5" fmla="*/ 1350 w 182847"/>
                <a:gd name="connsiteY5" fmla="*/ 11752 h 113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47" h="113822">
                  <a:moveTo>
                    <a:pt x="1350" y="11752"/>
                  </a:moveTo>
                  <a:cubicBezTo>
                    <a:pt x="12992" y="8842"/>
                    <a:pt x="114063" y="-9944"/>
                    <a:pt x="144225" y="6989"/>
                  </a:cubicBezTo>
                  <a:cubicBezTo>
                    <a:pt x="174387" y="23922"/>
                    <a:pt x="185500" y="107002"/>
                    <a:pt x="182325" y="113352"/>
                  </a:cubicBezTo>
                  <a:cubicBezTo>
                    <a:pt x="179150" y="119702"/>
                    <a:pt x="143167" y="59906"/>
                    <a:pt x="125175" y="45089"/>
                  </a:cubicBezTo>
                  <a:cubicBezTo>
                    <a:pt x="107183" y="30272"/>
                    <a:pt x="92102" y="31860"/>
                    <a:pt x="74375" y="24452"/>
                  </a:cubicBezTo>
                  <a:cubicBezTo>
                    <a:pt x="56648" y="17044"/>
                    <a:pt x="-10292" y="14662"/>
                    <a:pt x="1350" y="117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84B088F4-C235-45E0-A747-D23E25E6EAA2}"/>
                </a:ext>
              </a:extLst>
            </p:cNvPr>
            <p:cNvSpPr/>
            <p:nvPr/>
          </p:nvSpPr>
          <p:spPr>
            <a:xfrm>
              <a:off x="3646501" y="2858206"/>
              <a:ext cx="207095" cy="55929"/>
            </a:xfrm>
            <a:custGeom>
              <a:avLst/>
              <a:gdLst>
                <a:gd name="connsiteX0" fmla="*/ 515 w 207095"/>
                <a:gd name="connsiteY0" fmla="*/ 882 h 55929"/>
                <a:gd name="connsiteX1" fmla="*/ 62428 w 207095"/>
                <a:gd name="connsiteY1" fmla="*/ 42157 h 55929"/>
                <a:gd name="connsiteX2" fmla="*/ 206890 w 207095"/>
                <a:gd name="connsiteY2" fmla="*/ 54857 h 55929"/>
                <a:gd name="connsiteX3" fmla="*/ 92590 w 207095"/>
                <a:gd name="connsiteY3" fmla="*/ 18344 h 55929"/>
                <a:gd name="connsiteX4" fmla="*/ 515 w 207095"/>
                <a:gd name="connsiteY4" fmla="*/ 882 h 55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095" h="55929">
                  <a:moveTo>
                    <a:pt x="515" y="882"/>
                  </a:moveTo>
                  <a:cubicBezTo>
                    <a:pt x="-4512" y="4851"/>
                    <a:pt x="28032" y="33161"/>
                    <a:pt x="62428" y="42157"/>
                  </a:cubicBezTo>
                  <a:cubicBezTo>
                    <a:pt x="96824" y="51153"/>
                    <a:pt x="201863" y="58826"/>
                    <a:pt x="206890" y="54857"/>
                  </a:cubicBezTo>
                  <a:cubicBezTo>
                    <a:pt x="211917" y="50888"/>
                    <a:pt x="123546" y="29721"/>
                    <a:pt x="92590" y="18344"/>
                  </a:cubicBezTo>
                  <a:cubicBezTo>
                    <a:pt x="61634" y="6967"/>
                    <a:pt x="5542" y="-3087"/>
                    <a:pt x="515" y="8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A42CB88F-8146-4DA6-A20D-451BF7582D53}"/>
                </a:ext>
              </a:extLst>
            </p:cNvPr>
            <p:cNvSpPr/>
            <p:nvPr/>
          </p:nvSpPr>
          <p:spPr>
            <a:xfrm>
              <a:off x="3712066" y="2896715"/>
              <a:ext cx="405287" cy="116569"/>
            </a:xfrm>
            <a:custGeom>
              <a:avLst/>
              <a:gdLst>
                <a:gd name="connsiteX0" fmla="*/ 176250 w 405287"/>
                <a:gd name="connsiteY0" fmla="*/ 473 h 116569"/>
                <a:gd name="connsiteX1" fmla="*/ 198475 w 405287"/>
                <a:gd name="connsiteY1" fmla="*/ 59210 h 116569"/>
                <a:gd name="connsiteX2" fmla="*/ 146088 w 405287"/>
                <a:gd name="connsiteY2" fmla="*/ 98898 h 116569"/>
                <a:gd name="connsiteX3" fmla="*/ 104813 w 405287"/>
                <a:gd name="connsiteY3" fmla="*/ 56035 h 116569"/>
                <a:gd name="connsiteX4" fmla="*/ 1625 w 405287"/>
                <a:gd name="connsiteY4" fmla="*/ 65560 h 116569"/>
                <a:gd name="connsiteX5" fmla="*/ 195300 w 405287"/>
                <a:gd name="connsiteY5" fmla="*/ 97310 h 116569"/>
                <a:gd name="connsiteX6" fmla="*/ 261975 w 405287"/>
                <a:gd name="connsiteY6" fmla="*/ 87785 h 116569"/>
                <a:gd name="connsiteX7" fmla="*/ 288963 w 405287"/>
                <a:gd name="connsiteY7" fmla="*/ 116360 h 116569"/>
                <a:gd name="connsiteX8" fmla="*/ 358813 w 405287"/>
                <a:gd name="connsiteY8" fmla="*/ 70323 h 116569"/>
                <a:gd name="connsiteX9" fmla="*/ 404850 w 405287"/>
                <a:gd name="connsiteY9" fmla="*/ 60798 h 116569"/>
                <a:gd name="connsiteX10" fmla="*/ 331825 w 405287"/>
                <a:gd name="connsiteY10" fmla="*/ 57623 h 116569"/>
                <a:gd name="connsiteX11" fmla="*/ 234988 w 405287"/>
                <a:gd name="connsiteY11" fmla="*/ 32223 h 116569"/>
                <a:gd name="connsiteX12" fmla="*/ 176250 w 405287"/>
                <a:gd name="connsiteY12" fmla="*/ 473 h 11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5287" h="116569">
                  <a:moveTo>
                    <a:pt x="176250" y="473"/>
                  </a:moveTo>
                  <a:cubicBezTo>
                    <a:pt x="170165" y="4971"/>
                    <a:pt x="203502" y="42806"/>
                    <a:pt x="198475" y="59210"/>
                  </a:cubicBezTo>
                  <a:cubicBezTo>
                    <a:pt x="193448" y="75614"/>
                    <a:pt x="161698" y="99427"/>
                    <a:pt x="146088" y="98898"/>
                  </a:cubicBezTo>
                  <a:cubicBezTo>
                    <a:pt x="130478" y="98369"/>
                    <a:pt x="128890" y="61591"/>
                    <a:pt x="104813" y="56035"/>
                  </a:cubicBezTo>
                  <a:cubicBezTo>
                    <a:pt x="80736" y="50479"/>
                    <a:pt x="-13456" y="58681"/>
                    <a:pt x="1625" y="65560"/>
                  </a:cubicBezTo>
                  <a:cubicBezTo>
                    <a:pt x="16706" y="72439"/>
                    <a:pt x="151908" y="93606"/>
                    <a:pt x="195300" y="97310"/>
                  </a:cubicBezTo>
                  <a:cubicBezTo>
                    <a:pt x="238692" y="101014"/>
                    <a:pt x="246365" y="84610"/>
                    <a:pt x="261975" y="87785"/>
                  </a:cubicBezTo>
                  <a:cubicBezTo>
                    <a:pt x="277585" y="90960"/>
                    <a:pt x="272823" y="119270"/>
                    <a:pt x="288963" y="116360"/>
                  </a:cubicBezTo>
                  <a:cubicBezTo>
                    <a:pt x="305103" y="113450"/>
                    <a:pt x="339499" y="79583"/>
                    <a:pt x="358813" y="70323"/>
                  </a:cubicBezTo>
                  <a:cubicBezTo>
                    <a:pt x="378127" y="61063"/>
                    <a:pt x="409348" y="62915"/>
                    <a:pt x="404850" y="60798"/>
                  </a:cubicBezTo>
                  <a:cubicBezTo>
                    <a:pt x="400352" y="58681"/>
                    <a:pt x="360135" y="62385"/>
                    <a:pt x="331825" y="57623"/>
                  </a:cubicBezTo>
                  <a:cubicBezTo>
                    <a:pt x="303515" y="52861"/>
                    <a:pt x="258536" y="39631"/>
                    <a:pt x="234988" y="32223"/>
                  </a:cubicBezTo>
                  <a:cubicBezTo>
                    <a:pt x="211440" y="24815"/>
                    <a:pt x="182335" y="-4025"/>
                    <a:pt x="176250" y="4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4D00E927-46DF-4011-8117-6CB9ADD76D90}"/>
                </a:ext>
              </a:extLst>
            </p:cNvPr>
            <p:cNvSpPr/>
            <p:nvPr/>
          </p:nvSpPr>
          <p:spPr>
            <a:xfrm>
              <a:off x="3484390" y="2987562"/>
              <a:ext cx="127943" cy="177052"/>
            </a:xfrm>
            <a:custGeom>
              <a:avLst/>
              <a:gdLst>
                <a:gd name="connsiteX0" fmla="*/ 48326 w 127943"/>
                <a:gd name="connsiteY0" fmla="*/ 3288 h 177052"/>
                <a:gd name="connsiteX1" fmla="*/ 107064 w 127943"/>
                <a:gd name="connsiteY1" fmla="*/ 89013 h 177052"/>
                <a:gd name="connsiteX2" fmla="*/ 72139 w 127943"/>
                <a:gd name="connsiteY2" fmla="*/ 169976 h 177052"/>
                <a:gd name="connsiteX3" fmla="*/ 701 w 127943"/>
                <a:gd name="connsiteY3" fmla="*/ 166801 h 177052"/>
                <a:gd name="connsiteX4" fmla="*/ 119764 w 127943"/>
                <a:gd name="connsiteY4" fmla="*/ 116001 h 177052"/>
                <a:gd name="connsiteX5" fmla="*/ 110239 w 127943"/>
                <a:gd name="connsiteY5" fmla="*/ 28688 h 177052"/>
                <a:gd name="connsiteX6" fmla="*/ 48326 w 127943"/>
                <a:gd name="connsiteY6" fmla="*/ 3288 h 177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943" h="177052">
                  <a:moveTo>
                    <a:pt x="48326" y="3288"/>
                  </a:moveTo>
                  <a:cubicBezTo>
                    <a:pt x="47797" y="13342"/>
                    <a:pt x="103095" y="61232"/>
                    <a:pt x="107064" y="89013"/>
                  </a:cubicBezTo>
                  <a:cubicBezTo>
                    <a:pt x="111033" y="116794"/>
                    <a:pt x="89866" y="157011"/>
                    <a:pt x="72139" y="169976"/>
                  </a:cubicBezTo>
                  <a:cubicBezTo>
                    <a:pt x="54412" y="182941"/>
                    <a:pt x="-7237" y="175797"/>
                    <a:pt x="701" y="166801"/>
                  </a:cubicBezTo>
                  <a:cubicBezTo>
                    <a:pt x="8638" y="157805"/>
                    <a:pt x="101508" y="139020"/>
                    <a:pt x="119764" y="116001"/>
                  </a:cubicBezTo>
                  <a:cubicBezTo>
                    <a:pt x="138020" y="92982"/>
                    <a:pt x="121616" y="49855"/>
                    <a:pt x="110239" y="28688"/>
                  </a:cubicBezTo>
                  <a:cubicBezTo>
                    <a:pt x="98862" y="7521"/>
                    <a:pt x="48855" y="-6766"/>
                    <a:pt x="48326" y="32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185B538E-CBB2-4470-A5D6-72063E2A47FF}"/>
                </a:ext>
              </a:extLst>
            </p:cNvPr>
            <p:cNvSpPr/>
            <p:nvPr/>
          </p:nvSpPr>
          <p:spPr>
            <a:xfrm>
              <a:off x="3531122" y="3133292"/>
              <a:ext cx="356519" cy="67212"/>
            </a:xfrm>
            <a:custGeom>
              <a:avLst/>
              <a:gdLst>
                <a:gd name="connsiteX0" fmla="*/ 1594 w 356519"/>
                <a:gd name="connsiteY0" fmla="*/ 36946 h 67212"/>
                <a:gd name="connsiteX1" fmla="*/ 58744 w 356519"/>
                <a:gd name="connsiteY1" fmla="*/ 6783 h 67212"/>
                <a:gd name="connsiteX2" fmla="*/ 139707 w 356519"/>
                <a:gd name="connsiteY2" fmla="*/ 433 h 67212"/>
                <a:gd name="connsiteX3" fmla="*/ 244482 w 356519"/>
                <a:gd name="connsiteY3" fmla="*/ 14721 h 67212"/>
                <a:gd name="connsiteX4" fmla="*/ 330207 w 356519"/>
                <a:gd name="connsiteY4" fmla="*/ 36946 h 67212"/>
                <a:gd name="connsiteX5" fmla="*/ 349257 w 356519"/>
                <a:gd name="connsiteY5" fmla="*/ 67108 h 67212"/>
                <a:gd name="connsiteX6" fmla="*/ 220669 w 356519"/>
                <a:gd name="connsiteY6" fmla="*/ 25833 h 67212"/>
                <a:gd name="connsiteX7" fmla="*/ 133357 w 356519"/>
                <a:gd name="connsiteY7" fmla="*/ 51233 h 67212"/>
                <a:gd name="connsiteX8" fmla="*/ 122244 w 356519"/>
                <a:gd name="connsiteY8" fmla="*/ 25833 h 67212"/>
                <a:gd name="connsiteX9" fmla="*/ 1594 w 356519"/>
                <a:gd name="connsiteY9" fmla="*/ 36946 h 6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519" h="67212">
                  <a:moveTo>
                    <a:pt x="1594" y="36946"/>
                  </a:moveTo>
                  <a:cubicBezTo>
                    <a:pt x="-8989" y="33771"/>
                    <a:pt x="35725" y="12868"/>
                    <a:pt x="58744" y="6783"/>
                  </a:cubicBezTo>
                  <a:cubicBezTo>
                    <a:pt x="81763" y="698"/>
                    <a:pt x="108751" y="-890"/>
                    <a:pt x="139707" y="433"/>
                  </a:cubicBezTo>
                  <a:cubicBezTo>
                    <a:pt x="170663" y="1756"/>
                    <a:pt x="212732" y="8636"/>
                    <a:pt x="244482" y="14721"/>
                  </a:cubicBezTo>
                  <a:cubicBezTo>
                    <a:pt x="276232" y="20806"/>
                    <a:pt x="312745" y="28215"/>
                    <a:pt x="330207" y="36946"/>
                  </a:cubicBezTo>
                  <a:cubicBezTo>
                    <a:pt x="347669" y="45677"/>
                    <a:pt x="367513" y="68960"/>
                    <a:pt x="349257" y="67108"/>
                  </a:cubicBezTo>
                  <a:cubicBezTo>
                    <a:pt x="331001" y="65256"/>
                    <a:pt x="256652" y="28479"/>
                    <a:pt x="220669" y="25833"/>
                  </a:cubicBezTo>
                  <a:cubicBezTo>
                    <a:pt x="184686" y="23187"/>
                    <a:pt x="149761" y="51233"/>
                    <a:pt x="133357" y="51233"/>
                  </a:cubicBezTo>
                  <a:cubicBezTo>
                    <a:pt x="116953" y="51233"/>
                    <a:pt x="142882" y="27685"/>
                    <a:pt x="122244" y="25833"/>
                  </a:cubicBezTo>
                  <a:cubicBezTo>
                    <a:pt x="101607" y="23981"/>
                    <a:pt x="12177" y="40121"/>
                    <a:pt x="1594" y="369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3661F263-5BE5-4A28-A585-3ACD02860D12}"/>
                </a:ext>
              </a:extLst>
            </p:cNvPr>
            <p:cNvSpPr/>
            <p:nvPr/>
          </p:nvSpPr>
          <p:spPr>
            <a:xfrm>
              <a:off x="3730261" y="3039190"/>
              <a:ext cx="145231" cy="42343"/>
            </a:xfrm>
            <a:custGeom>
              <a:avLst/>
              <a:gdLst>
                <a:gd name="connsiteX0" fmla="*/ 893 w 145231"/>
                <a:gd name="connsiteY0" fmla="*/ 873 h 42343"/>
                <a:gd name="connsiteX1" fmla="*/ 118368 w 145231"/>
                <a:gd name="connsiteY1" fmla="*/ 7223 h 42343"/>
                <a:gd name="connsiteX2" fmla="*/ 142180 w 145231"/>
                <a:gd name="connsiteY2" fmla="*/ 42148 h 42343"/>
                <a:gd name="connsiteX3" fmla="*/ 69155 w 145231"/>
                <a:gd name="connsiteY3" fmla="*/ 19923 h 42343"/>
                <a:gd name="connsiteX4" fmla="*/ 893 w 145231"/>
                <a:gd name="connsiteY4" fmla="*/ 873 h 4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231" h="42343">
                  <a:moveTo>
                    <a:pt x="893" y="873"/>
                  </a:moveTo>
                  <a:cubicBezTo>
                    <a:pt x="9095" y="-1244"/>
                    <a:pt x="94820" y="344"/>
                    <a:pt x="118368" y="7223"/>
                  </a:cubicBezTo>
                  <a:cubicBezTo>
                    <a:pt x="141916" y="14102"/>
                    <a:pt x="150382" y="40031"/>
                    <a:pt x="142180" y="42148"/>
                  </a:cubicBezTo>
                  <a:cubicBezTo>
                    <a:pt x="133978" y="44265"/>
                    <a:pt x="95349" y="28654"/>
                    <a:pt x="69155" y="19923"/>
                  </a:cubicBezTo>
                  <a:cubicBezTo>
                    <a:pt x="42961" y="11192"/>
                    <a:pt x="-7309" y="2990"/>
                    <a:pt x="893" y="8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3787740B-CB08-47D1-94F9-D90FFF6C41EF}"/>
                </a:ext>
              </a:extLst>
            </p:cNvPr>
            <p:cNvSpPr/>
            <p:nvPr/>
          </p:nvSpPr>
          <p:spPr>
            <a:xfrm>
              <a:off x="3618840" y="3020213"/>
              <a:ext cx="229752" cy="127051"/>
            </a:xfrm>
            <a:custGeom>
              <a:avLst/>
              <a:gdLst>
                <a:gd name="connsiteX0" fmla="*/ 2776 w 229752"/>
                <a:gd name="connsiteY0" fmla="*/ 800 h 127051"/>
                <a:gd name="connsiteX1" fmla="*/ 210739 w 229752"/>
                <a:gd name="connsiteY1" fmla="*/ 116687 h 127051"/>
                <a:gd name="connsiteX2" fmla="*/ 220264 w 229752"/>
                <a:gd name="connsiteY2" fmla="*/ 121450 h 127051"/>
                <a:gd name="connsiteX3" fmla="*/ 98026 w 229752"/>
                <a:gd name="connsiteY3" fmla="*/ 67475 h 127051"/>
                <a:gd name="connsiteX4" fmla="*/ 2776 w 229752"/>
                <a:gd name="connsiteY4" fmla="*/ 800 h 12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752" h="127051">
                  <a:moveTo>
                    <a:pt x="2776" y="800"/>
                  </a:moveTo>
                  <a:cubicBezTo>
                    <a:pt x="21561" y="9002"/>
                    <a:pt x="174491" y="96579"/>
                    <a:pt x="210739" y="116687"/>
                  </a:cubicBezTo>
                  <a:cubicBezTo>
                    <a:pt x="246987" y="136795"/>
                    <a:pt x="220264" y="121450"/>
                    <a:pt x="220264" y="121450"/>
                  </a:cubicBezTo>
                  <a:cubicBezTo>
                    <a:pt x="201479" y="113248"/>
                    <a:pt x="130570" y="85202"/>
                    <a:pt x="98026" y="67475"/>
                  </a:cubicBezTo>
                  <a:cubicBezTo>
                    <a:pt x="65482" y="49748"/>
                    <a:pt x="-16009" y="-7402"/>
                    <a:pt x="2776" y="8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6FC64745-4CC6-4A87-9BF5-6BBC3C01D235}"/>
                </a:ext>
              </a:extLst>
            </p:cNvPr>
            <p:cNvSpPr/>
            <p:nvPr/>
          </p:nvSpPr>
          <p:spPr>
            <a:xfrm>
              <a:off x="3899412" y="3041648"/>
              <a:ext cx="32771" cy="247898"/>
            </a:xfrm>
            <a:custGeom>
              <a:avLst/>
              <a:gdLst>
                <a:gd name="connsiteX0" fmla="*/ 17 w 32771"/>
                <a:gd name="connsiteY0" fmla="*/ 2 h 247898"/>
                <a:gd name="connsiteX1" fmla="*/ 31767 w 32771"/>
                <a:gd name="connsiteY1" fmla="*/ 123827 h 247898"/>
                <a:gd name="connsiteX2" fmla="*/ 6367 w 32771"/>
                <a:gd name="connsiteY2" fmla="*/ 246065 h 247898"/>
                <a:gd name="connsiteX3" fmla="*/ 31767 w 32771"/>
                <a:gd name="connsiteY3" fmla="*/ 192090 h 247898"/>
                <a:gd name="connsiteX4" fmla="*/ 27004 w 32771"/>
                <a:gd name="connsiteY4" fmla="*/ 120652 h 247898"/>
                <a:gd name="connsiteX5" fmla="*/ 17 w 32771"/>
                <a:gd name="connsiteY5" fmla="*/ 2 h 247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71" h="247898">
                  <a:moveTo>
                    <a:pt x="17" y="2"/>
                  </a:moveTo>
                  <a:cubicBezTo>
                    <a:pt x="811" y="531"/>
                    <a:pt x="30709" y="82817"/>
                    <a:pt x="31767" y="123827"/>
                  </a:cubicBezTo>
                  <a:cubicBezTo>
                    <a:pt x="32825" y="164837"/>
                    <a:pt x="6367" y="234688"/>
                    <a:pt x="6367" y="246065"/>
                  </a:cubicBezTo>
                  <a:cubicBezTo>
                    <a:pt x="6367" y="257442"/>
                    <a:pt x="28328" y="212992"/>
                    <a:pt x="31767" y="192090"/>
                  </a:cubicBezTo>
                  <a:cubicBezTo>
                    <a:pt x="35207" y="171188"/>
                    <a:pt x="28856" y="151873"/>
                    <a:pt x="27004" y="120652"/>
                  </a:cubicBezTo>
                  <a:cubicBezTo>
                    <a:pt x="25152" y="89431"/>
                    <a:pt x="-777" y="-527"/>
                    <a:pt x="17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BBDB051E-82C0-4B46-B35F-5F2CD597B766}"/>
                </a:ext>
              </a:extLst>
            </p:cNvPr>
            <p:cNvSpPr/>
            <p:nvPr/>
          </p:nvSpPr>
          <p:spPr>
            <a:xfrm>
              <a:off x="3882707" y="2424292"/>
              <a:ext cx="74219" cy="247001"/>
            </a:xfrm>
            <a:custGeom>
              <a:avLst/>
              <a:gdLst>
                <a:gd name="connsiteX0" fmla="*/ 18309 w 74219"/>
                <a:gd name="connsiteY0" fmla="*/ 1408 h 247001"/>
                <a:gd name="connsiteX1" fmla="*/ 10372 w 74219"/>
                <a:gd name="connsiteY1" fmla="*/ 129996 h 247001"/>
                <a:gd name="connsiteX2" fmla="*/ 73872 w 74219"/>
                <a:gd name="connsiteY2" fmla="*/ 239533 h 247001"/>
                <a:gd name="connsiteX3" fmla="*/ 35772 w 74219"/>
                <a:gd name="connsiteY3" fmla="*/ 225246 h 247001"/>
                <a:gd name="connsiteX4" fmla="*/ 34184 w 74219"/>
                <a:gd name="connsiteY4" fmla="*/ 128408 h 247001"/>
                <a:gd name="connsiteX5" fmla="*/ 847 w 74219"/>
                <a:gd name="connsiteY5" fmla="*/ 64908 h 247001"/>
                <a:gd name="connsiteX6" fmla="*/ 18309 w 74219"/>
                <a:gd name="connsiteY6" fmla="*/ 1408 h 247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219" h="247001">
                  <a:moveTo>
                    <a:pt x="18309" y="1408"/>
                  </a:moveTo>
                  <a:cubicBezTo>
                    <a:pt x="19896" y="12256"/>
                    <a:pt x="1111" y="90309"/>
                    <a:pt x="10372" y="129996"/>
                  </a:cubicBezTo>
                  <a:cubicBezTo>
                    <a:pt x="19633" y="169684"/>
                    <a:pt x="69639" y="223658"/>
                    <a:pt x="73872" y="239533"/>
                  </a:cubicBezTo>
                  <a:cubicBezTo>
                    <a:pt x="78105" y="255408"/>
                    <a:pt x="42387" y="243767"/>
                    <a:pt x="35772" y="225246"/>
                  </a:cubicBezTo>
                  <a:cubicBezTo>
                    <a:pt x="29157" y="206725"/>
                    <a:pt x="40005" y="155131"/>
                    <a:pt x="34184" y="128408"/>
                  </a:cubicBezTo>
                  <a:cubicBezTo>
                    <a:pt x="28363" y="101685"/>
                    <a:pt x="6139" y="84487"/>
                    <a:pt x="847" y="64908"/>
                  </a:cubicBezTo>
                  <a:cubicBezTo>
                    <a:pt x="-4445" y="45329"/>
                    <a:pt x="16722" y="-9440"/>
                    <a:pt x="18309" y="14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ED54E69B-2A0A-4C6F-89BA-8234B1BB657E}"/>
                </a:ext>
              </a:extLst>
            </p:cNvPr>
            <p:cNvSpPr/>
            <p:nvPr/>
          </p:nvSpPr>
          <p:spPr>
            <a:xfrm>
              <a:off x="3704088" y="2614607"/>
              <a:ext cx="408749" cy="75519"/>
            </a:xfrm>
            <a:custGeom>
              <a:avLst/>
              <a:gdLst>
                <a:gd name="connsiteX0" fmla="*/ 4841 w 408749"/>
                <a:gd name="connsiteY0" fmla="*/ 39693 h 75519"/>
                <a:gd name="connsiteX1" fmla="*/ 106441 w 408749"/>
                <a:gd name="connsiteY1" fmla="*/ 6 h 75519"/>
                <a:gd name="connsiteX2" fmla="*/ 160416 w 408749"/>
                <a:gd name="connsiteY2" fmla="*/ 36518 h 75519"/>
                <a:gd name="connsiteX3" fmla="*/ 246141 w 408749"/>
                <a:gd name="connsiteY3" fmla="*/ 41281 h 75519"/>
                <a:gd name="connsiteX4" fmla="*/ 287416 w 408749"/>
                <a:gd name="connsiteY4" fmla="*/ 22231 h 75519"/>
                <a:gd name="connsiteX5" fmla="*/ 333453 w 408749"/>
                <a:gd name="connsiteY5" fmla="*/ 19056 h 75519"/>
                <a:gd name="connsiteX6" fmla="*/ 357266 w 408749"/>
                <a:gd name="connsiteY6" fmla="*/ 33343 h 75519"/>
                <a:gd name="connsiteX7" fmla="*/ 406478 w 408749"/>
                <a:gd name="connsiteY7" fmla="*/ 73031 h 75519"/>
                <a:gd name="connsiteX8" fmla="*/ 276303 w 408749"/>
                <a:gd name="connsiteY8" fmla="*/ 68268 h 75519"/>
                <a:gd name="connsiteX9" fmla="*/ 4841 w 408749"/>
                <a:gd name="connsiteY9" fmla="*/ 39693 h 75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8749" h="75519">
                  <a:moveTo>
                    <a:pt x="4841" y="39693"/>
                  </a:moveTo>
                  <a:cubicBezTo>
                    <a:pt x="-23469" y="28316"/>
                    <a:pt x="80512" y="535"/>
                    <a:pt x="106441" y="6"/>
                  </a:cubicBezTo>
                  <a:cubicBezTo>
                    <a:pt x="132370" y="-523"/>
                    <a:pt x="137133" y="29639"/>
                    <a:pt x="160416" y="36518"/>
                  </a:cubicBezTo>
                  <a:cubicBezTo>
                    <a:pt x="183699" y="43397"/>
                    <a:pt x="224974" y="43662"/>
                    <a:pt x="246141" y="41281"/>
                  </a:cubicBezTo>
                  <a:cubicBezTo>
                    <a:pt x="267308" y="38900"/>
                    <a:pt x="272864" y="25935"/>
                    <a:pt x="287416" y="22231"/>
                  </a:cubicBezTo>
                  <a:cubicBezTo>
                    <a:pt x="301968" y="18527"/>
                    <a:pt x="321811" y="17204"/>
                    <a:pt x="333453" y="19056"/>
                  </a:cubicBezTo>
                  <a:cubicBezTo>
                    <a:pt x="345095" y="20908"/>
                    <a:pt x="345095" y="24347"/>
                    <a:pt x="357266" y="33343"/>
                  </a:cubicBezTo>
                  <a:cubicBezTo>
                    <a:pt x="369437" y="42339"/>
                    <a:pt x="419972" y="67210"/>
                    <a:pt x="406478" y="73031"/>
                  </a:cubicBezTo>
                  <a:cubicBezTo>
                    <a:pt x="392984" y="78852"/>
                    <a:pt x="337686" y="73295"/>
                    <a:pt x="276303" y="68268"/>
                  </a:cubicBezTo>
                  <a:cubicBezTo>
                    <a:pt x="214920" y="63241"/>
                    <a:pt x="33151" y="51070"/>
                    <a:pt x="4841" y="396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387299DE-1870-4408-A016-6F7A777D3A6B}"/>
                </a:ext>
              </a:extLst>
            </p:cNvPr>
            <p:cNvSpPr/>
            <p:nvPr/>
          </p:nvSpPr>
          <p:spPr>
            <a:xfrm>
              <a:off x="4191529" y="2873363"/>
              <a:ext cx="101635" cy="115965"/>
            </a:xfrm>
            <a:custGeom>
              <a:avLst/>
              <a:gdLst>
                <a:gd name="connsiteX0" fmla="*/ 101600 w 101635"/>
                <a:gd name="connsiteY0" fmla="*/ 12 h 115965"/>
                <a:gd name="connsiteX1" fmla="*/ 84137 w 101635"/>
                <a:gd name="connsiteY1" fmla="*/ 85737 h 115965"/>
                <a:gd name="connsiteX2" fmla="*/ 0 w 101635"/>
                <a:gd name="connsiteY2" fmla="*/ 115900 h 115965"/>
                <a:gd name="connsiteX3" fmla="*/ 82550 w 101635"/>
                <a:gd name="connsiteY3" fmla="*/ 79387 h 115965"/>
                <a:gd name="connsiteX4" fmla="*/ 101600 w 101635"/>
                <a:gd name="connsiteY4" fmla="*/ 12 h 11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35" h="115965">
                  <a:moveTo>
                    <a:pt x="101600" y="12"/>
                  </a:moveTo>
                  <a:cubicBezTo>
                    <a:pt x="101865" y="1070"/>
                    <a:pt x="101070" y="66422"/>
                    <a:pt x="84137" y="85737"/>
                  </a:cubicBezTo>
                  <a:cubicBezTo>
                    <a:pt x="67204" y="105052"/>
                    <a:pt x="264" y="116958"/>
                    <a:pt x="0" y="115900"/>
                  </a:cubicBezTo>
                  <a:cubicBezTo>
                    <a:pt x="-265" y="114842"/>
                    <a:pt x="66675" y="93145"/>
                    <a:pt x="82550" y="79387"/>
                  </a:cubicBezTo>
                  <a:cubicBezTo>
                    <a:pt x="98425" y="65629"/>
                    <a:pt x="101335" y="-1046"/>
                    <a:pt x="101600" y="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35A4EB92-D2AC-4F49-A34F-97302B08E61A}"/>
                </a:ext>
              </a:extLst>
            </p:cNvPr>
            <p:cNvSpPr/>
            <p:nvPr/>
          </p:nvSpPr>
          <p:spPr>
            <a:xfrm>
              <a:off x="3705637" y="2475263"/>
              <a:ext cx="544069" cy="387067"/>
            </a:xfrm>
            <a:custGeom>
              <a:avLst/>
              <a:gdLst>
                <a:gd name="connsiteX0" fmla="*/ 2762 w 544069"/>
                <a:gd name="connsiteY0" fmla="*/ 26637 h 387067"/>
                <a:gd name="connsiteX1" fmla="*/ 292746 w 544069"/>
                <a:gd name="connsiteY1" fmla="*/ 3354 h 387067"/>
                <a:gd name="connsiteX2" fmla="*/ 413396 w 544069"/>
                <a:gd name="connsiteY2" fmla="*/ 68970 h 387067"/>
                <a:gd name="connsiteX3" fmla="*/ 540396 w 544069"/>
                <a:gd name="connsiteY3" fmla="*/ 384354 h 387067"/>
                <a:gd name="connsiteX4" fmla="*/ 493829 w 544069"/>
                <a:gd name="connsiteY4" fmla="*/ 210787 h 387067"/>
                <a:gd name="connsiteX5" fmla="*/ 330846 w 544069"/>
                <a:gd name="connsiteY5" fmla="*/ 22404 h 387067"/>
                <a:gd name="connsiteX6" fmla="*/ 155162 w 544069"/>
                <a:gd name="connsiteY6" fmla="*/ 1237 h 387067"/>
                <a:gd name="connsiteX7" fmla="*/ 2762 w 544069"/>
                <a:gd name="connsiteY7" fmla="*/ 26637 h 387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069" h="387067">
                  <a:moveTo>
                    <a:pt x="2762" y="26637"/>
                  </a:moveTo>
                  <a:cubicBezTo>
                    <a:pt x="25693" y="26990"/>
                    <a:pt x="224307" y="-3702"/>
                    <a:pt x="292746" y="3354"/>
                  </a:cubicBezTo>
                  <a:cubicBezTo>
                    <a:pt x="361185" y="10409"/>
                    <a:pt x="372121" y="5470"/>
                    <a:pt x="413396" y="68970"/>
                  </a:cubicBezTo>
                  <a:cubicBezTo>
                    <a:pt x="454671" y="132470"/>
                    <a:pt x="526991" y="360718"/>
                    <a:pt x="540396" y="384354"/>
                  </a:cubicBezTo>
                  <a:cubicBezTo>
                    <a:pt x="553801" y="407990"/>
                    <a:pt x="528754" y="271112"/>
                    <a:pt x="493829" y="210787"/>
                  </a:cubicBezTo>
                  <a:cubicBezTo>
                    <a:pt x="458904" y="150462"/>
                    <a:pt x="387290" y="57329"/>
                    <a:pt x="330846" y="22404"/>
                  </a:cubicBezTo>
                  <a:cubicBezTo>
                    <a:pt x="274402" y="-12521"/>
                    <a:pt x="204551" y="4765"/>
                    <a:pt x="155162" y="1237"/>
                  </a:cubicBezTo>
                  <a:cubicBezTo>
                    <a:pt x="105773" y="-2291"/>
                    <a:pt x="-20169" y="26284"/>
                    <a:pt x="2762" y="266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C44EBCDB-A60C-473A-9F9C-861E01ABB39E}"/>
                </a:ext>
              </a:extLst>
            </p:cNvPr>
            <p:cNvSpPr/>
            <p:nvPr/>
          </p:nvSpPr>
          <p:spPr>
            <a:xfrm>
              <a:off x="3272633" y="2502441"/>
              <a:ext cx="305810" cy="184336"/>
            </a:xfrm>
            <a:custGeom>
              <a:avLst/>
              <a:gdLst>
                <a:gd name="connsiteX0" fmla="*/ 1850 w 305810"/>
                <a:gd name="connsiteY0" fmla="*/ 113759 h 184336"/>
                <a:gd name="connsiteX1" fmla="*/ 190233 w 305810"/>
                <a:gd name="connsiteY1" fmla="*/ 12159 h 184336"/>
                <a:gd name="connsiteX2" fmla="*/ 304533 w 305810"/>
                <a:gd name="connsiteY2" fmla="*/ 39676 h 184336"/>
                <a:gd name="connsiteX3" fmla="*/ 251616 w 305810"/>
                <a:gd name="connsiteY3" fmla="*/ 173026 h 184336"/>
                <a:gd name="connsiteX4" fmla="*/ 251616 w 305810"/>
                <a:gd name="connsiteY4" fmla="*/ 164559 h 184336"/>
                <a:gd name="connsiteX5" fmla="*/ 302416 w 305810"/>
                <a:gd name="connsiteY5" fmla="*/ 62959 h 184336"/>
                <a:gd name="connsiteX6" fmla="*/ 198700 w 305810"/>
                <a:gd name="connsiteY6" fmla="*/ 3692 h 184336"/>
                <a:gd name="connsiteX7" fmla="*/ 99216 w 305810"/>
                <a:gd name="connsiteY7" fmla="*/ 16392 h 184336"/>
                <a:gd name="connsiteX8" fmla="*/ 1850 w 305810"/>
                <a:gd name="connsiteY8" fmla="*/ 113759 h 18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5810" h="184336">
                  <a:moveTo>
                    <a:pt x="1850" y="113759"/>
                  </a:moveTo>
                  <a:cubicBezTo>
                    <a:pt x="17019" y="113054"/>
                    <a:pt x="139786" y="24506"/>
                    <a:pt x="190233" y="12159"/>
                  </a:cubicBezTo>
                  <a:cubicBezTo>
                    <a:pt x="240680" y="-188"/>
                    <a:pt x="294303" y="12865"/>
                    <a:pt x="304533" y="39676"/>
                  </a:cubicBezTo>
                  <a:cubicBezTo>
                    <a:pt x="314763" y="66487"/>
                    <a:pt x="260436" y="152212"/>
                    <a:pt x="251616" y="173026"/>
                  </a:cubicBezTo>
                  <a:cubicBezTo>
                    <a:pt x="242797" y="193840"/>
                    <a:pt x="243149" y="182903"/>
                    <a:pt x="251616" y="164559"/>
                  </a:cubicBezTo>
                  <a:cubicBezTo>
                    <a:pt x="260083" y="146215"/>
                    <a:pt x="311235" y="89770"/>
                    <a:pt x="302416" y="62959"/>
                  </a:cubicBezTo>
                  <a:cubicBezTo>
                    <a:pt x="293597" y="36148"/>
                    <a:pt x="232567" y="11453"/>
                    <a:pt x="198700" y="3692"/>
                  </a:cubicBezTo>
                  <a:cubicBezTo>
                    <a:pt x="164833" y="-4069"/>
                    <a:pt x="129555" y="517"/>
                    <a:pt x="99216" y="16392"/>
                  </a:cubicBezTo>
                  <a:cubicBezTo>
                    <a:pt x="68877" y="32267"/>
                    <a:pt x="-13319" y="114464"/>
                    <a:pt x="1850" y="113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02B99204-F913-40DB-B299-0EA893837A13}"/>
                </a:ext>
              </a:extLst>
            </p:cNvPr>
            <p:cNvSpPr/>
            <p:nvPr/>
          </p:nvSpPr>
          <p:spPr>
            <a:xfrm>
              <a:off x="3621297" y="2520816"/>
              <a:ext cx="169933" cy="70532"/>
            </a:xfrm>
            <a:custGeom>
              <a:avLst/>
              <a:gdLst>
                <a:gd name="connsiteX0" fmla="*/ 319 w 169933"/>
                <a:gd name="connsiteY0" fmla="*/ 134 h 70532"/>
                <a:gd name="connsiteX1" fmla="*/ 93452 w 169933"/>
                <a:gd name="connsiteY1" fmla="*/ 65751 h 70532"/>
                <a:gd name="connsiteX2" fmla="*/ 169652 w 169933"/>
                <a:gd name="connsiteY2" fmla="*/ 63634 h 70532"/>
                <a:gd name="connsiteX3" fmla="*/ 65936 w 169933"/>
                <a:gd name="connsiteY3" fmla="*/ 48817 h 70532"/>
                <a:gd name="connsiteX4" fmla="*/ 319 w 169933"/>
                <a:gd name="connsiteY4" fmla="*/ 134 h 7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33" h="70532">
                  <a:moveTo>
                    <a:pt x="319" y="134"/>
                  </a:moveTo>
                  <a:cubicBezTo>
                    <a:pt x="4905" y="2956"/>
                    <a:pt x="65230" y="55168"/>
                    <a:pt x="93452" y="65751"/>
                  </a:cubicBezTo>
                  <a:cubicBezTo>
                    <a:pt x="121674" y="76334"/>
                    <a:pt x="174238" y="66456"/>
                    <a:pt x="169652" y="63634"/>
                  </a:cubicBezTo>
                  <a:cubicBezTo>
                    <a:pt x="165066" y="60812"/>
                    <a:pt x="90278" y="57989"/>
                    <a:pt x="65936" y="48817"/>
                  </a:cubicBezTo>
                  <a:cubicBezTo>
                    <a:pt x="41594" y="39645"/>
                    <a:pt x="-4267" y="-2688"/>
                    <a:pt x="319" y="1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6075C7B2-468F-4459-817D-FF3525AAA14A}"/>
                </a:ext>
              </a:extLst>
            </p:cNvPr>
            <p:cNvSpPr/>
            <p:nvPr/>
          </p:nvSpPr>
          <p:spPr>
            <a:xfrm>
              <a:off x="3301617" y="2609246"/>
              <a:ext cx="218753" cy="120473"/>
            </a:xfrm>
            <a:custGeom>
              <a:avLst/>
              <a:gdLst>
                <a:gd name="connsiteX0" fmla="*/ 13082 w 218753"/>
                <a:gd name="connsiteY0" fmla="*/ 604 h 120473"/>
                <a:gd name="connsiteX1" fmla="*/ 70232 w 218753"/>
                <a:gd name="connsiteY1" fmla="*/ 114904 h 120473"/>
                <a:gd name="connsiteX2" fmla="*/ 218399 w 218753"/>
                <a:gd name="connsiteY2" fmla="*/ 102204 h 120473"/>
                <a:gd name="connsiteX3" fmla="*/ 23666 w 218753"/>
                <a:gd name="connsiteY3" fmla="*/ 97971 h 120473"/>
                <a:gd name="connsiteX4" fmla="*/ 2499 w 218753"/>
                <a:gd name="connsiteY4" fmla="*/ 70454 h 120473"/>
                <a:gd name="connsiteX5" fmla="*/ 13082 w 218753"/>
                <a:gd name="connsiteY5" fmla="*/ 604 h 120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53" h="120473">
                  <a:moveTo>
                    <a:pt x="13082" y="604"/>
                  </a:moveTo>
                  <a:cubicBezTo>
                    <a:pt x="24371" y="8012"/>
                    <a:pt x="36013" y="97971"/>
                    <a:pt x="70232" y="114904"/>
                  </a:cubicBezTo>
                  <a:cubicBezTo>
                    <a:pt x="104452" y="131837"/>
                    <a:pt x="226160" y="105026"/>
                    <a:pt x="218399" y="102204"/>
                  </a:cubicBezTo>
                  <a:cubicBezTo>
                    <a:pt x="210638" y="99382"/>
                    <a:pt x="59649" y="103263"/>
                    <a:pt x="23666" y="97971"/>
                  </a:cubicBezTo>
                  <a:cubicBezTo>
                    <a:pt x="-12317" y="92679"/>
                    <a:pt x="8496" y="84918"/>
                    <a:pt x="2499" y="70454"/>
                  </a:cubicBezTo>
                  <a:cubicBezTo>
                    <a:pt x="-3498" y="55990"/>
                    <a:pt x="1793" y="-6804"/>
                    <a:pt x="13082" y="6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C2C5A684-48F4-4532-96D4-D59E9E1BC895}"/>
                </a:ext>
              </a:extLst>
            </p:cNvPr>
            <p:cNvSpPr/>
            <p:nvPr/>
          </p:nvSpPr>
          <p:spPr>
            <a:xfrm>
              <a:off x="3894665" y="3290183"/>
              <a:ext cx="188417" cy="61048"/>
            </a:xfrm>
            <a:custGeom>
              <a:avLst/>
              <a:gdLst>
                <a:gd name="connsiteX0" fmla="*/ 1 w 188417"/>
                <a:gd name="connsiteY0" fmla="*/ 11817 h 61048"/>
                <a:gd name="connsiteX1" fmla="*/ 110068 w 188417"/>
                <a:gd name="connsiteY1" fmla="*/ 5467 h 61048"/>
                <a:gd name="connsiteX2" fmla="*/ 162984 w 188417"/>
                <a:gd name="connsiteY2" fmla="*/ 1234 h 61048"/>
                <a:gd name="connsiteX3" fmla="*/ 169334 w 188417"/>
                <a:gd name="connsiteY3" fmla="*/ 28750 h 61048"/>
                <a:gd name="connsiteX4" fmla="*/ 118534 w 188417"/>
                <a:gd name="connsiteY4" fmla="*/ 35100 h 61048"/>
                <a:gd name="connsiteX5" fmla="*/ 188384 w 188417"/>
                <a:gd name="connsiteY5" fmla="*/ 58384 h 61048"/>
                <a:gd name="connsiteX6" fmla="*/ 107951 w 188417"/>
                <a:gd name="connsiteY6" fmla="*/ 56267 h 61048"/>
                <a:gd name="connsiteX7" fmla="*/ 1 w 188417"/>
                <a:gd name="connsiteY7" fmla="*/ 11817 h 61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417" h="61048">
                  <a:moveTo>
                    <a:pt x="1" y="11817"/>
                  </a:moveTo>
                  <a:cubicBezTo>
                    <a:pt x="354" y="3350"/>
                    <a:pt x="82904" y="7231"/>
                    <a:pt x="110068" y="5467"/>
                  </a:cubicBezTo>
                  <a:cubicBezTo>
                    <a:pt x="137232" y="3703"/>
                    <a:pt x="153106" y="-2647"/>
                    <a:pt x="162984" y="1234"/>
                  </a:cubicBezTo>
                  <a:cubicBezTo>
                    <a:pt x="172862" y="5114"/>
                    <a:pt x="176742" y="23106"/>
                    <a:pt x="169334" y="28750"/>
                  </a:cubicBezTo>
                  <a:cubicBezTo>
                    <a:pt x="161926" y="34394"/>
                    <a:pt x="115359" y="30161"/>
                    <a:pt x="118534" y="35100"/>
                  </a:cubicBezTo>
                  <a:cubicBezTo>
                    <a:pt x="121709" y="40039"/>
                    <a:pt x="190148" y="54856"/>
                    <a:pt x="188384" y="58384"/>
                  </a:cubicBezTo>
                  <a:cubicBezTo>
                    <a:pt x="186620" y="61912"/>
                    <a:pt x="134409" y="62617"/>
                    <a:pt x="107951" y="56267"/>
                  </a:cubicBezTo>
                  <a:cubicBezTo>
                    <a:pt x="81493" y="49917"/>
                    <a:pt x="-352" y="20284"/>
                    <a:pt x="1" y="118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D3E30D43-C614-47F1-810C-DC0F8B2236A0}"/>
                </a:ext>
              </a:extLst>
            </p:cNvPr>
            <p:cNvSpPr/>
            <p:nvPr/>
          </p:nvSpPr>
          <p:spPr>
            <a:xfrm>
              <a:off x="4017422" y="3109379"/>
              <a:ext cx="101930" cy="383177"/>
            </a:xfrm>
            <a:custGeom>
              <a:avLst/>
              <a:gdLst>
                <a:gd name="connsiteX0" fmla="*/ 11 w 101930"/>
                <a:gd name="connsiteY0" fmla="*/ 4 h 383177"/>
                <a:gd name="connsiteX1" fmla="*/ 44461 w 101930"/>
                <a:gd name="connsiteY1" fmla="*/ 122771 h 383177"/>
                <a:gd name="connsiteX2" fmla="*/ 93144 w 101930"/>
                <a:gd name="connsiteY2" fmla="*/ 160871 h 383177"/>
                <a:gd name="connsiteX3" fmla="*/ 99494 w 101930"/>
                <a:gd name="connsiteY3" fmla="*/ 289988 h 383177"/>
                <a:gd name="connsiteX4" fmla="*/ 65627 w 101930"/>
                <a:gd name="connsiteY4" fmla="*/ 383121 h 383177"/>
                <a:gd name="connsiteX5" fmla="*/ 80444 w 101930"/>
                <a:gd name="connsiteY5" fmla="*/ 277288 h 383177"/>
                <a:gd name="connsiteX6" fmla="*/ 40227 w 101930"/>
                <a:gd name="connsiteY6" fmla="*/ 118538 h 383177"/>
                <a:gd name="connsiteX7" fmla="*/ 11 w 101930"/>
                <a:gd name="connsiteY7" fmla="*/ 4 h 383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930" h="383177">
                  <a:moveTo>
                    <a:pt x="11" y="4"/>
                  </a:moveTo>
                  <a:cubicBezTo>
                    <a:pt x="717" y="709"/>
                    <a:pt x="28939" y="95960"/>
                    <a:pt x="44461" y="122771"/>
                  </a:cubicBezTo>
                  <a:cubicBezTo>
                    <a:pt x="59983" y="149582"/>
                    <a:pt x="83972" y="133002"/>
                    <a:pt x="93144" y="160871"/>
                  </a:cubicBezTo>
                  <a:cubicBezTo>
                    <a:pt x="102316" y="188741"/>
                    <a:pt x="104080" y="252946"/>
                    <a:pt x="99494" y="289988"/>
                  </a:cubicBezTo>
                  <a:cubicBezTo>
                    <a:pt x="94908" y="327030"/>
                    <a:pt x="68802" y="385238"/>
                    <a:pt x="65627" y="383121"/>
                  </a:cubicBezTo>
                  <a:cubicBezTo>
                    <a:pt x="62452" y="381004"/>
                    <a:pt x="84677" y="321385"/>
                    <a:pt x="80444" y="277288"/>
                  </a:cubicBezTo>
                  <a:cubicBezTo>
                    <a:pt x="76211" y="233191"/>
                    <a:pt x="49399" y="160166"/>
                    <a:pt x="40227" y="118538"/>
                  </a:cubicBezTo>
                  <a:cubicBezTo>
                    <a:pt x="31055" y="76910"/>
                    <a:pt x="-695" y="-701"/>
                    <a:pt x="11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D456D7C4-DDB1-4821-A190-842A189F25C4}"/>
                </a:ext>
              </a:extLst>
            </p:cNvPr>
            <p:cNvSpPr/>
            <p:nvPr/>
          </p:nvSpPr>
          <p:spPr>
            <a:xfrm>
              <a:off x="3793676" y="3502167"/>
              <a:ext cx="269029" cy="403099"/>
            </a:xfrm>
            <a:custGeom>
              <a:avLst/>
              <a:gdLst>
                <a:gd name="connsiteX0" fmla="*/ 261857 w 269029"/>
                <a:gd name="connsiteY0" fmla="*/ 5150 h 403099"/>
                <a:gd name="connsiteX1" fmla="*/ 255507 w 269029"/>
                <a:gd name="connsiteY1" fmla="*/ 204116 h 403099"/>
                <a:gd name="connsiteX2" fmla="*/ 100990 w 269029"/>
                <a:gd name="connsiteY2" fmla="*/ 261266 h 403099"/>
                <a:gd name="connsiteX3" fmla="*/ 7857 w 269029"/>
                <a:gd name="connsiteY3" fmla="*/ 329000 h 403099"/>
                <a:gd name="connsiteX4" fmla="*/ 9973 w 269029"/>
                <a:gd name="connsiteY4" fmla="*/ 403083 h 403099"/>
                <a:gd name="connsiteX5" fmla="*/ 50190 w 269029"/>
                <a:gd name="connsiteY5" fmla="*/ 322650 h 403099"/>
                <a:gd name="connsiteX6" fmla="*/ 105223 w 269029"/>
                <a:gd name="connsiteY6" fmla="*/ 290900 h 403099"/>
                <a:gd name="connsiteX7" fmla="*/ 215290 w 269029"/>
                <a:gd name="connsiteY7" fmla="*/ 259150 h 403099"/>
                <a:gd name="connsiteX8" fmla="*/ 240690 w 269029"/>
                <a:gd name="connsiteY8" fmla="*/ 178716 h 403099"/>
                <a:gd name="connsiteX9" fmla="*/ 261857 w 269029"/>
                <a:gd name="connsiteY9" fmla="*/ 66533 h 403099"/>
                <a:gd name="connsiteX10" fmla="*/ 261857 w 269029"/>
                <a:gd name="connsiteY10" fmla="*/ 5150 h 40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9029" h="403099">
                  <a:moveTo>
                    <a:pt x="261857" y="5150"/>
                  </a:moveTo>
                  <a:cubicBezTo>
                    <a:pt x="260799" y="28080"/>
                    <a:pt x="282318" y="161430"/>
                    <a:pt x="255507" y="204116"/>
                  </a:cubicBezTo>
                  <a:cubicBezTo>
                    <a:pt x="228696" y="246802"/>
                    <a:pt x="142265" y="240452"/>
                    <a:pt x="100990" y="261266"/>
                  </a:cubicBezTo>
                  <a:cubicBezTo>
                    <a:pt x="59715" y="282080"/>
                    <a:pt x="23026" y="305364"/>
                    <a:pt x="7857" y="329000"/>
                  </a:cubicBezTo>
                  <a:cubicBezTo>
                    <a:pt x="-7312" y="352636"/>
                    <a:pt x="2918" y="404141"/>
                    <a:pt x="9973" y="403083"/>
                  </a:cubicBezTo>
                  <a:cubicBezTo>
                    <a:pt x="17028" y="402025"/>
                    <a:pt x="34315" y="341347"/>
                    <a:pt x="50190" y="322650"/>
                  </a:cubicBezTo>
                  <a:cubicBezTo>
                    <a:pt x="66065" y="303953"/>
                    <a:pt x="77706" y="301483"/>
                    <a:pt x="105223" y="290900"/>
                  </a:cubicBezTo>
                  <a:cubicBezTo>
                    <a:pt x="132740" y="280317"/>
                    <a:pt x="192712" y="277847"/>
                    <a:pt x="215290" y="259150"/>
                  </a:cubicBezTo>
                  <a:cubicBezTo>
                    <a:pt x="237868" y="240453"/>
                    <a:pt x="232929" y="210819"/>
                    <a:pt x="240690" y="178716"/>
                  </a:cubicBezTo>
                  <a:cubicBezTo>
                    <a:pt x="248451" y="146613"/>
                    <a:pt x="257977" y="91227"/>
                    <a:pt x="261857" y="66533"/>
                  </a:cubicBezTo>
                  <a:cubicBezTo>
                    <a:pt x="265737" y="41839"/>
                    <a:pt x="262915" y="-17780"/>
                    <a:pt x="261857" y="51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C575B24A-44FA-445E-9326-3D2682AA8476}"/>
                </a:ext>
              </a:extLst>
            </p:cNvPr>
            <p:cNvSpPr/>
            <p:nvPr/>
          </p:nvSpPr>
          <p:spPr>
            <a:xfrm>
              <a:off x="3819606" y="3320571"/>
              <a:ext cx="81416" cy="288708"/>
            </a:xfrm>
            <a:custGeom>
              <a:avLst/>
              <a:gdLst>
                <a:gd name="connsiteX0" fmla="*/ 81410 w 81416"/>
                <a:gd name="connsiteY0" fmla="*/ 6829 h 288708"/>
                <a:gd name="connsiteX1" fmla="*/ 53893 w 81416"/>
                <a:gd name="connsiteY1" fmla="*/ 222729 h 288708"/>
                <a:gd name="connsiteX2" fmla="*/ 977 w 81416"/>
                <a:gd name="connsiteY2" fmla="*/ 288346 h 288708"/>
                <a:gd name="connsiteX3" fmla="*/ 20027 w 81416"/>
                <a:gd name="connsiteY3" fmla="*/ 201562 h 288708"/>
                <a:gd name="connsiteX4" fmla="*/ 26377 w 81416"/>
                <a:gd name="connsiteY4" fmla="*/ 125362 h 288708"/>
                <a:gd name="connsiteX5" fmla="*/ 51777 w 81416"/>
                <a:gd name="connsiteY5" fmla="*/ 59746 h 288708"/>
                <a:gd name="connsiteX6" fmla="*/ 81410 w 81416"/>
                <a:gd name="connsiteY6" fmla="*/ 6829 h 28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416" h="288708">
                  <a:moveTo>
                    <a:pt x="81410" y="6829"/>
                  </a:moveTo>
                  <a:cubicBezTo>
                    <a:pt x="81763" y="33993"/>
                    <a:pt x="67299" y="175809"/>
                    <a:pt x="53893" y="222729"/>
                  </a:cubicBezTo>
                  <a:cubicBezTo>
                    <a:pt x="40487" y="269649"/>
                    <a:pt x="6621" y="291874"/>
                    <a:pt x="977" y="288346"/>
                  </a:cubicBezTo>
                  <a:cubicBezTo>
                    <a:pt x="-4667" y="284818"/>
                    <a:pt x="15794" y="228726"/>
                    <a:pt x="20027" y="201562"/>
                  </a:cubicBezTo>
                  <a:cubicBezTo>
                    <a:pt x="24260" y="174398"/>
                    <a:pt x="21085" y="148998"/>
                    <a:pt x="26377" y="125362"/>
                  </a:cubicBezTo>
                  <a:cubicBezTo>
                    <a:pt x="31669" y="101726"/>
                    <a:pt x="44369" y="78443"/>
                    <a:pt x="51777" y="59746"/>
                  </a:cubicBezTo>
                  <a:cubicBezTo>
                    <a:pt x="59185" y="41049"/>
                    <a:pt x="81057" y="-20335"/>
                    <a:pt x="81410" y="68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F2EF64B9-0A9C-4D84-B283-C67AAA275876}"/>
                </a:ext>
              </a:extLst>
            </p:cNvPr>
            <p:cNvSpPr/>
            <p:nvPr/>
          </p:nvSpPr>
          <p:spPr>
            <a:xfrm>
              <a:off x="3664805" y="3327215"/>
              <a:ext cx="175776" cy="90413"/>
            </a:xfrm>
            <a:custGeom>
              <a:avLst/>
              <a:gdLst>
                <a:gd name="connsiteX0" fmla="*/ 3378 w 175776"/>
                <a:gd name="connsiteY0" fmla="*/ 185 h 90413"/>
                <a:gd name="connsiteX1" fmla="*/ 52061 w 175776"/>
                <a:gd name="connsiteY1" fmla="*/ 27702 h 90413"/>
                <a:gd name="connsiteX2" fmla="*/ 157894 w 175776"/>
                <a:gd name="connsiteY2" fmla="*/ 89085 h 90413"/>
                <a:gd name="connsiteX3" fmla="*/ 166361 w 175776"/>
                <a:gd name="connsiteY3" fmla="*/ 67918 h 90413"/>
                <a:gd name="connsiteX4" fmla="*/ 166361 w 175776"/>
                <a:gd name="connsiteY4" fmla="*/ 44635 h 90413"/>
                <a:gd name="connsiteX5" fmla="*/ 3378 w 175776"/>
                <a:gd name="connsiteY5" fmla="*/ 185 h 90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776" h="90413">
                  <a:moveTo>
                    <a:pt x="3378" y="185"/>
                  </a:moveTo>
                  <a:cubicBezTo>
                    <a:pt x="-15672" y="-2637"/>
                    <a:pt x="52061" y="27702"/>
                    <a:pt x="52061" y="27702"/>
                  </a:cubicBezTo>
                  <a:cubicBezTo>
                    <a:pt x="77814" y="42519"/>
                    <a:pt x="138844" y="82382"/>
                    <a:pt x="157894" y="89085"/>
                  </a:cubicBezTo>
                  <a:cubicBezTo>
                    <a:pt x="176944" y="95788"/>
                    <a:pt x="164950" y="75326"/>
                    <a:pt x="166361" y="67918"/>
                  </a:cubicBezTo>
                  <a:cubicBezTo>
                    <a:pt x="167772" y="60510"/>
                    <a:pt x="186822" y="55218"/>
                    <a:pt x="166361" y="44635"/>
                  </a:cubicBezTo>
                  <a:cubicBezTo>
                    <a:pt x="145900" y="34052"/>
                    <a:pt x="22428" y="3007"/>
                    <a:pt x="3378" y="1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2ED59E98-68CB-4069-B714-BCF9BC070AA3}"/>
                </a:ext>
              </a:extLst>
            </p:cNvPr>
            <p:cNvSpPr/>
            <p:nvPr/>
          </p:nvSpPr>
          <p:spPr>
            <a:xfrm>
              <a:off x="3407200" y="3456843"/>
              <a:ext cx="438499" cy="172462"/>
            </a:xfrm>
            <a:custGeom>
              <a:avLst/>
              <a:gdLst>
                <a:gd name="connsiteX0" fmla="*/ 208066 w 438499"/>
                <a:gd name="connsiteY0" fmla="*/ 1790 h 172462"/>
                <a:gd name="connsiteX1" fmla="*/ 417616 w 438499"/>
                <a:gd name="connsiteY1" fmla="*/ 80107 h 172462"/>
                <a:gd name="connsiteX2" fmla="*/ 404916 w 438499"/>
                <a:gd name="connsiteY2" fmla="*/ 124557 h 172462"/>
                <a:gd name="connsiteX3" fmla="*/ 186899 w 438499"/>
                <a:gd name="connsiteY3" fmla="*/ 77990 h 172462"/>
                <a:gd name="connsiteX4" fmla="*/ 127633 w 438499"/>
                <a:gd name="connsiteY4" fmla="*/ 71640 h 172462"/>
                <a:gd name="connsiteX5" fmla="*/ 203833 w 438499"/>
                <a:gd name="connsiteY5" fmla="*/ 154190 h 172462"/>
                <a:gd name="connsiteX6" fmla="*/ 165733 w 438499"/>
                <a:gd name="connsiteY6" fmla="*/ 171124 h 172462"/>
                <a:gd name="connsiteX7" fmla="*/ 34499 w 438499"/>
                <a:gd name="connsiteY7" fmla="*/ 130907 h 172462"/>
                <a:gd name="connsiteX8" fmla="*/ 9099 w 438499"/>
                <a:gd name="connsiteY8" fmla="*/ 84340 h 172462"/>
                <a:gd name="connsiteX9" fmla="*/ 165733 w 438499"/>
                <a:gd name="connsiteY9" fmla="*/ 29307 h 172462"/>
                <a:gd name="connsiteX10" fmla="*/ 208066 w 438499"/>
                <a:gd name="connsiteY10" fmla="*/ 1790 h 17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8499" h="172462">
                  <a:moveTo>
                    <a:pt x="208066" y="1790"/>
                  </a:moveTo>
                  <a:cubicBezTo>
                    <a:pt x="250047" y="10257"/>
                    <a:pt x="384808" y="59646"/>
                    <a:pt x="417616" y="80107"/>
                  </a:cubicBezTo>
                  <a:cubicBezTo>
                    <a:pt x="450424" y="100568"/>
                    <a:pt x="443369" y="124910"/>
                    <a:pt x="404916" y="124557"/>
                  </a:cubicBezTo>
                  <a:cubicBezTo>
                    <a:pt x="366463" y="124204"/>
                    <a:pt x="233113" y="86809"/>
                    <a:pt x="186899" y="77990"/>
                  </a:cubicBezTo>
                  <a:cubicBezTo>
                    <a:pt x="140685" y="69171"/>
                    <a:pt x="124811" y="58940"/>
                    <a:pt x="127633" y="71640"/>
                  </a:cubicBezTo>
                  <a:cubicBezTo>
                    <a:pt x="130455" y="84340"/>
                    <a:pt x="197483" y="137609"/>
                    <a:pt x="203833" y="154190"/>
                  </a:cubicBezTo>
                  <a:cubicBezTo>
                    <a:pt x="210183" y="170771"/>
                    <a:pt x="193955" y="175004"/>
                    <a:pt x="165733" y="171124"/>
                  </a:cubicBezTo>
                  <a:cubicBezTo>
                    <a:pt x="137511" y="167244"/>
                    <a:pt x="60605" y="145371"/>
                    <a:pt x="34499" y="130907"/>
                  </a:cubicBezTo>
                  <a:cubicBezTo>
                    <a:pt x="8393" y="116443"/>
                    <a:pt x="-12773" y="101273"/>
                    <a:pt x="9099" y="84340"/>
                  </a:cubicBezTo>
                  <a:cubicBezTo>
                    <a:pt x="30971" y="67407"/>
                    <a:pt x="136452" y="41654"/>
                    <a:pt x="165733" y="29307"/>
                  </a:cubicBezTo>
                  <a:cubicBezTo>
                    <a:pt x="195014" y="16960"/>
                    <a:pt x="166085" y="-6677"/>
                    <a:pt x="208066" y="17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EB9E06E9-43C4-47B2-90A6-C661F66F7A83}"/>
                </a:ext>
              </a:extLst>
            </p:cNvPr>
            <p:cNvSpPr/>
            <p:nvPr/>
          </p:nvSpPr>
          <p:spPr>
            <a:xfrm>
              <a:off x="3298673" y="2783701"/>
              <a:ext cx="237431" cy="215949"/>
            </a:xfrm>
            <a:custGeom>
              <a:avLst/>
              <a:gdLst>
                <a:gd name="connsiteX0" fmla="*/ 200176 w 237431"/>
                <a:gd name="connsiteY0" fmla="*/ 1832 h 215949"/>
                <a:gd name="connsiteX1" fmla="*/ 22376 w 237431"/>
                <a:gd name="connsiteY1" fmla="*/ 12416 h 215949"/>
                <a:gd name="connsiteX2" fmla="*/ 13910 w 237431"/>
                <a:gd name="connsiteY2" fmla="*/ 107666 h 215949"/>
                <a:gd name="connsiteX3" fmla="*/ 126093 w 237431"/>
                <a:gd name="connsiteY3" fmla="*/ 196566 h 215949"/>
                <a:gd name="connsiteX4" fmla="*/ 236160 w 237431"/>
                <a:gd name="connsiteY4" fmla="*/ 215616 h 215949"/>
                <a:gd name="connsiteX5" fmla="*/ 49893 w 237431"/>
                <a:gd name="connsiteY5" fmla="*/ 188099 h 215949"/>
                <a:gd name="connsiteX6" fmla="*/ 30843 w 237431"/>
                <a:gd name="connsiteY6" fmla="*/ 82266 h 215949"/>
                <a:gd name="connsiteX7" fmla="*/ 138793 w 237431"/>
                <a:gd name="connsiteY7" fmla="*/ 18766 h 215949"/>
                <a:gd name="connsiteX8" fmla="*/ 200176 w 237431"/>
                <a:gd name="connsiteY8" fmla="*/ 1832 h 21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431" h="215949">
                  <a:moveTo>
                    <a:pt x="200176" y="1832"/>
                  </a:moveTo>
                  <a:cubicBezTo>
                    <a:pt x="180773" y="774"/>
                    <a:pt x="53420" y="-5223"/>
                    <a:pt x="22376" y="12416"/>
                  </a:cubicBezTo>
                  <a:cubicBezTo>
                    <a:pt x="-8668" y="30055"/>
                    <a:pt x="-3376" y="76974"/>
                    <a:pt x="13910" y="107666"/>
                  </a:cubicBezTo>
                  <a:cubicBezTo>
                    <a:pt x="31196" y="138358"/>
                    <a:pt x="89051" y="178574"/>
                    <a:pt x="126093" y="196566"/>
                  </a:cubicBezTo>
                  <a:cubicBezTo>
                    <a:pt x="163135" y="214558"/>
                    <a:pt x="248860" y="217027"/>
                    <a:pt x="236160" y="215616"/>
                  </a:cubicBezTo>
                  <a:cubicBezTo>
                    <a:pt x="223460" y="214205"/>
                    <a:pt x="84113" y="210324"/>
                    <a:pt x="49893" y="188099"/>
                  </a:cubicBezTo>
                  <a:cubicBezTo>
                    <a:pt x="15673" y="165874"/>
                    <a:pt x="16026" y="110488"/>
                    <a:pt x="30843" y="82266"/>
                  </a:cubicBezTo>
                  <a:cubicBezTo>
                    <a:pt x="45660" y="54044"/>
                    <a:pt x="104926" y="34288"/>
                    <a:pt x="138793" y="18766"/>
                  </a:cubicBezTo>
                  <a:cubicBezTo>
                    <a:pt x="172660" y="3244"/>
                    <a:pt x="219579" y="2890"/>
                    <a:pt x="200176" y="18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F1EDA051-96BB-4261-A13C-83C850F12CBE}"/>
                </a:ext>
              </a:extLst>
            </p:cNvPr>
            <p:cNvSpPr/>
            <p:nvPr/>
          </p:nvSpPr>
          <p:spPr>
            <a:xfrm>
              <a:off x="3306622" y="2991863"/>
              <a:ext cx="222035" cy="189050"/>
            </a:xfrm>
            <a:custGeom>
              <a:avLst/>
              <a:gdLst>
                <a:gd name="connsiteX0" fmla="*/ 221861 w 222035"/>
                <a:gd name="connsiteY0" fmla="*/ 7454 h 189050"/>
                <a:gd name="connsiteX1" fmla="*/ 75811 w 222035"/>
                <a:gd name="connsiteY1" fmla="*/ 15920 h 189050"/>
                <a:gd name="connsiteX2" fmla="*/ 44061 w 222035"/>
                <a:gd name="connsiteY2" fmla="*/ 121754 h 189050"/>
                <a:gd name="connsiteX3" fmla="*/ 152011 w 222035"/>
                <a:gd name="connsiteY3" fmla="*/ 187370 h 189050"/>
                <a:gd name="connsiteX4" fmla="*/ 73694 w 222035"/>
                <a:gd name="connsiteY4" fmla="*/ 164087 h 189050"/>
                <a:gd name="connsiteX5" fmla="*/ 5961 w 222035"/>
                <a:gd name="connsiteY5" fmla="*/ 104820 h 189050"/>
                <a:gd name="connsiteX6" fmla="*/ 14427 w 222035"/>
                <a:gd name="connsiteY6" fmla="*/ 68837 h 189050"/>
                <a:gd name="connsiteX7" fmla="*/ 103327 w 222035"/>
                <a:gd name="connsiteY7" fmla="*/ 5337 h 189050"/>
                <a:gd name="connsiteX8" fmla="*/ 221861 w 222035"/>
                <a:gd name="connsiteY8" fmla="*/ 7454 h 18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035" h="189050">
                  <a:moveTo>
                    <a:pt x="221861" y="7454"/>
                  </a:moveTo>
                  <a:cubicBezTo>
                    <a:pt x="217275" y="9218"/>
                    <a:pt x="105444" y="-3130"/>
                    <a:pt x="75811" y="15920"/>
                  </a:cubicBezTo>
                  <a:cubicBezTo>
                    <a:pt x="46178" y="34970"/>
                    <a:pt x="31361" y="93179"/>
                    <a:pt x="44061" y="121754"/>
                  </a:cubicBezTo>
                  <a:cubicBezTo>
                    <a:pt x="56761" y="150329"/>
                    <a:pt x="147072" y="180315"/>
                    <a:pt x="152011" y="187370"/>
                  </a:cubicBezTo>
                  <a:cubicBezTo>
                    <a:pt x="156950" y="194425"/>
                    <a:pt x="98036" y="177845"/>
                    <a:pt x="73694" y="164087"/>
                  </a:cubicBezTo>
                  <a:cubicBezTo>
                    <a:pt x="49352" y="150329"/>
                    <a:pt x="15839" y="120695"/>
                    <a:pt x="5961" y="104820"/>
                  </a:cubicBezTo>
                  <a:cubicBezTo>
                    <a:pt x="-3917" y="88945"/>
                    <a:pt x="-1801" y="85417"/>
                    <a:pt x="14427" y="68837"/>
                  </a:cubicBezTo>
                  <a:cubicBezTo>
                    <a:pt x="30655" y="52257"/>
                    <a:pt x="66991" y="17684"/>
                    <a:pt x="103327" y="5337"/>
                  </a:cubicBezTo>
                  <a:cubicBezTo>
                    <a:pt x="139663" y="-7010"/>
                    <a:pt x="226447" y="5690"/>
                    <a:pt x="221861" y="74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DB4E9B84-79C0-4DA1-B069-1348DD21AB9F}"/>
                </a:ext>
              </a:extLst>
            </p:cNvPr>
            <p:cNvSpPr/>
            <p:nvPr/>
          </p:nvSpPr>
          <p:spPr>
            <a:xfrm>
              <a:off x="2837650" y="2631059"/>
              <a:ext cx="443851" cy="642750"/>
            </a:xfrm>
            <a:custGeom>
              <a:avLst/>
              <a:gdLst>
                <a:gd name="connsiteX0" fmla="*/ 443183 w 443851"/>
                <a:gd name="connsiteY0" fmla="*/ 2074 h 642750"/>
                <a:gd name="connsiteX1" fmla="*/ 269616 w 443851"/>
                <a:gd name="connsiteY1" fmla="*/ 289941 h 642750"/>
                <a:gd name="connsiteX2" fmla="*/ 96049 w 443851"/>
                <a:gd name="connsiteY2" fmla="*/ 484674 h 642750"/>
                <a:gd name="connsiteX3" fmla="*/ 2916 w 443851"/>
                <a:gd name="connsiteY3" fmla="*/ 641308 h 642750"/>
                <a:gd name="connsiteX4" fmla="*/ 201883 w 443851"/>
                <a:gd name="connsiteY4" fmla="*/ 391541 h 642750"/>
                <a:gd name="connsiteX5" fmla="*/ 324649 w 443851"/>
                <a:gd name="connsiteY5" fmla="*/ 171408 h 642750"/>
                <a:gd name="connsiteX6" fmla="*/ 443183 w 443851"/>
                <a:gd name="connsiteY6" fmla="*/ 2074 h 64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3851" h="642750">
                  <a:moveTo>
                    <a:pt x="443183" y="2074"/>
                  </a:moveTo>
                  <a:cubicBezTo>
                    <a:pt x="434011" y="21829"/>
                    <a:pt x="327472" y="209508"/>
                    <a:pt x="269616" y="289941"/>
                  </a:cubicBezTo>
                  <a:cubicBezTo>
                    <a:pt x="211760" y="370374"/>
                    <a:pt x="140499" y="426113"/>
                    <a:pt x="96049" y="484674"/>
                  </a:cubicBezTo>
                  <a:cubicBezTo>
                    <a:pt x="51599" y="543235"/>
                    <a:pt x="-14723" y="656830"/>
                    <a:pt x="2916" y="641308"/>
                  </a:cubicBezTo>
                  <a:cubicBezTo>
                    <a:pt x="20555" y="625786"/>
                    <a:pt x="148261" y="469858"/>
                    <a:pt x="201883" y="391541"/>
                  </a:cubicBezTo>
                  <a:cubicBezTo>
                    <a:pt x="255505" y="313224"/>
                    <a:pt x="284432" y="234203"/>
                    <a:pt x="324649" y="171408"/>
                  </a:cubicBezTo>
                  <a:cubicBezTo>
                    <a:pt x="364866" y="108614"/>
                    <a:pt x="452355" y="-17681"/>
                    <a:pt x="443183" y="20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E8A9A657-D92D-46E3-A93D-95C785FF75DD}"/>
                </a:ext>
              </a:extLst>
            </p:cNvPr>
            <p:cNvSpPr/>
            <p:nvPr/>
          </p:nvSpPr>
          <p:spPr>
            <a:xfrm>
              <a:off x="2809652" y="3633926"/>
              <a:ext cx="1028181" cy="414439"/>
            </a:xfrm>
            <a:custGeom>
              <a:avLst/>
              <a:gdLst>
                <a:gd name="connsiteX0" fmla="*/ 1027864 w 1028181"/>
                <a:gd name="connsiteY0" fmla="*/ 26849 h 414439"/>
                <a:gd name="connsiteX1" fmla="*/ 875464 w 1028181"/>
                <a:gd name="connsiteY1" fmla="*/ 14149 h 414439"/>
                <a:gd name="connsiteX2" fmla="*/ 711952 w 1028181"/>
                <a:gd name="connsiteY2" fmla="*/ 239574 h 414439"/>
                <a:gd name="connsiteX3" fmla="*/ 554789 w 1028181"/>
                <a:gd name="connsiteY3" fmla="*/ 368162 h 414439"/>
                <a:gd name="connsiteX4" fmla="*/ 330952 w 1028181"/>
                <a:gd name="connsiteY4" fmla="*/ 414199 h 414439"/>
                <a:gd name="connsiteX5" fmla="*/ 176964 w 1028181"/>
                <a:gd name="connsiteY5" fmla="*/ 380862 h 414439"/>
                <a:gd name="connsiteX6" fmla="*/ 2339 w 1028181"/>
                <a:gd name="connsiteY6" fmla="*/ 272912 h 414439"/>
                <a:gd name="connsiteX7" fmla="*/ 310314 w 1028181"/>
                <a:gd name="connsiteY7" fmla="*/ 371337 h 414439"/>
                <a:gd name="connsiteX8" fmla="*/ 578602 w 1028181"/>
                <a:gd name="connsiteY8" fmla="*/ 320537 h 414439"/>
                <a:gd name="connsiteX9" fmla="*/ 834189 w 1028181"/>
                <a:gd name="connsiteY9" fmla="*/ 53837 h 414439"/>
                <a:gd name="connsiteX10" fmla="*/ 1027864 w 1028181"/>
                <a:gd name="connsiteY10" fmla="*/ 26849 h 41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8181" h="414439">
                  <a:moveTo>
                    <a:pt x="1027864" y="26849"/>
                  </a:moveTo>
                  <a:cubicBezTo>
                    <a:pt x="1034743" y="20234"/>
                    <a:pt x="928116" y="-21305"/>
                    <a:pt x="875464" y="14149"/>
                  </a:cubicBezTo>
                  <a:cubicBezTo>
                    <a:pt x="822812" y="49603"/>
                    <a:pt x="765398" y="180572"/>
                    <a:pt x="711952" y="239574"/>
                  </a:cubicBezTo>
                  <a:cubicBezTo>
                    <a:pt x="658506" y="298576"/>
                    <a:pt x="618289" y="339058"/>
                    <a:pt x="554789" y="368162"/>
                  </a:cubicBezTo>
                  <a:cubicBezTo>
                    <a:pt x="491289" y="397266"/>
                    <a:pt x="393923" y="412082"/>
                    <a:pt x="330952" y="414199"/>
                  </a:cubicBezTo>
                  <a:cubicBezTo>
                    <a:pt x="267981" y="416316"/>
                    <a:pt x="231733" y="404410"/>
                    <a:pt x="176964" y="380862"/>
                  </a:cubicBezTo>
                  <a:cubicBezTo>
                    <a:pt x="122195" y="357314"/>
                    <a:pt x="-19886" y="274499"/>
                    <a:pt x="2339" y="272912"/>
                  </a:cubicBezTo>
                  <a:cubicBezTo>
                    <a:pt x="24564" y="271325"/>
                    <a:pt x="214270" y="363400"/>
                    <a:pt x="310314" y="371337"/>
                  </a:cubicBezTo>
                  <a:cubicBezTo>
                    <a:pt x="406358" y="379275"/>
                    <a:pt x="491289" y="373454"/>
                    <a:pt x="578602" y="320537"/>
                  </a:cubicBezTo>
                  <a:cubicBezTo>
                    <a:pt x="665914" y="267620"/>
                    <a:pt x="763545" y="103843"/>
                    <a:pt x="834189" y="53837"/>
                  </a:cubicBezTo>
                  <a:cubicBezTo>
                    <a:pt x="904833" y="3831"/>
                    <a:pt x="1020985" y="33464"/>
                    <a:pt x="1027864" y="268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42A6F359-9E8A-4C55-8A72-5B50B3227783}"/>
                </a:ext>
              </a:extLst>
            </p:cNvPr>
            <p:cNvSpPr/>
            <p:nvPr/>
          </p:nvSpPr>
          <p:spPr>
            <a:xfrm>
              <a:off x="3353181" y="3249565"/>
              <a:ext cx="298767" cy="206694"/>
            </a:xfrm>
            <a:custGeom>
              <a:avLst/>
              <a:gdLst>
                <a:gd name="connsiteX0" fmla="*/ 101748 w 298767"/>
                <a:gd name="connsiteY0" fmla="*/ 48 h 206694"/>
                <a:gd name="connsiteX1" fmla="*/ 9673 w 298767"/>
                <a:gd name="connsiteY1" fmla="*/ 66723 h 206694"/>
                <a:gd name="connsiteX2" fmla="*/ 101748 w 298767"/>
                <a:gd name="connsiteY2" fmla="*/ 157210 h 206694"/>
                <a:gd name="connsiteX3" fmla="*/ 208110 w 298767"/>
                <a:gd name="connsiteY3" fmla="*/ 192135 h 206694"/>
                <a:gd name="connsiteX4" fmla="*/ 250973 w 298767"/>
                <a:gd name="connsiteY4" fmla="*/ 160385 h 206694"/>
                <a:gd name="connsiteX5" fmla="*/ 254148 w 298767"/>
                <a:gd name="connsiteY5" fmla="*/ 115935 h 206694"/>
                <a:gd name="connsiteX6" fmla="*/ 225573 w 298767"/>
                <a:gd name="connsiteY6" fmla="*/ 7985 h 206694"/>
                <a:gd name="connsiteX7" fmla="*/ 258910 w 298767"/>
                <a:gd name="connsiteY7" fmla="*/ 57198 h 206694"/>
                <a:gd name="connsiteX8" fmla="*/ 293835 w 298767"/>
                <a:gd name="connsiteY8" fmla="*/ 158798 h 206694"/>
                <a:gd name="connsiteX9" fmla="*/ 143023 w 298767"/>
                <a:gd name="connsiteY9" fmla="*/ 206423 h 206694"/>
                <a:gd name="connsiteX10" fmla="*/ 33485 w 298767"/>
                <a:gd name="connsiteY10" fmla="*/ 176260 h 206694"/>
                <a:gd name="connsiteX11" fmla="*/ 148 w 298767"/>
                <a:gd name="connsiteY11" fmla="*/ 134985 h 206694"/>
                <a:gd name="connsiteX12" fmla="*/ 43010 w 298767"/>
                <a:gd name="connsiteY12" fmla="*/ 57198 h 206694"/>
                <a:gd name="connsiteX13" fmla="*/ 101748 w 298767"/>
                <a:gd name="connsiteY13" fmla="*/ 48 h 206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8767" h="206694">
                  <a:moveTo>
                    <a:pt x="101748" y="48"/>
                  </a:moveTo>
                  <a:cubicBezTo>
                    <a:pt x="96192" y="1635"/>
                    <a:pt x="9673" y="40529"/>
                    <a:pt x="9673" y="66723"/>
                  </a:cubicBezTo>
                  <a:cubicBezTo>
                    <a:pt x="9673" y="92917"/>
                    <a:pt x="68675" y="136308"/>
                    <a:pt x="101748" y="157210"/>
                  </a:cubicBezTo>
                  <a:cubicBezTo>
                    <a:pt x="134821" y="178112"/>
                    <a:pt x="183239" y="191606"/>
                    <a:pt x="208110" y="192135"/>
                  </a:cubicBezTo>
                  <a:cubicBezTo>
                    <a:pt x="232981" y="192664"/>
                    <a:pt x="243300" y="173085"/>
                    <a:pt x="250973" y="160385"/>
                  </a:cubicBezTo>
                  <a:cubicBezTo>
                    <a:pt x="258646" y="147685"/>
                    <a:pt x="258381" y="141335"/>
                    <a:pt x="254148" y="115935"/>
                  </a:cubicBezTo>
                  <a:cubicBezTo>
                    <a:pt x="249915" y="90535"/>
                    <a:pt x="224779" y="17774"/>
                    <a:pt x="225573" y="7985"/>
                  </a:cubicBezTo>
                  <a:cubicBezTo>
                    <a:pt x="226367" y="-1804"/>
                    <a:pt x="247533" y="32063"/>
                    <a:pt x="258910" y="57198"/>
                  </a:cubicBezTo>
                  <a:cubicBezTo>
                    <a:pt x="270287" y="82333"/>
                    <a:pt x="313149" y="133927"/>
                    <a:pt x="293835" y="158798"/>
                  </a:cubicBezTo>
                  <a:cubicBezTo>
                    <a:pt x="274521" y="183669"/>
                    <a:pt x="186415" y="203513"/>
                    <a:pt x="143023" y="206423"/>
                  </a:cubicBezTo>
                  <a:cubicBezTo>
                    <a:pt x="99631" y="209333"/>
                    <a:pt x="57297" y="188166"/>
                    <a:pt x="33485" y="176260"/>
                  </a:cubicBezTo>
                  <a:cubicBezTo>
                    <a:pt x="9673" y="164354"/>
                    <a:pt x="-1440" y="154829"/>
                    <a:pt x="148" y="134985"/>
                  </a:cubicBezTo>
                  <a:cubicBezTo>
                    <a:pt x="1735" y="115141"/>
                    <a:pt x="31368" y="78100"/>
                    <a:pt x="43010" y="57198"/>
                  </a:cubicBezTo>
                  <a:cubicBezTo>
                    <a:pt x="54652" y="36296"/>
                    <a:pt x="107304" y="-1539"/>
                    <a:pt x="101748" y="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C94C0BEB-08D1-4A11-9AA3-6D9DA878D3F3}"/>
                </a:ext>
              </a:extLst>
            </p:cNvPr>
            <p:cNvSpPr/>
            <p:nvPr/>
          </p:nvSpPr>
          <p:spPr>
            <a:xfrm>
              <a:off x="3070944" y="3030593"/>
              <a:ext cx="295538" cy="322815"/>
            </a:xfrm>
            <a:custGeom>
              <a:avLst/>
              <a:gdLst>
                <a:gd name="connsiteX0" fmla="*/ 294555 w 295538"/>
                <a:gd name="connsiteY0" fmla="*/ 6824 h 322815"/>
                <a:gd name="connsiteX1" fmla="*/ 106172 w 295538"/>
                <a:gd name="connsiteY1" fmla="*/ 186740 h 322815"/>
                <a:gd name="connsiteX2" fmla="*/ 17272 w 295538"/>
                <a:gd name="connsiteY2" fmla="*/ 315857 h 322815"/>
                <a:gd name="connsiteX3" fmla="*/ 13039 w 295538"/>
                <a:gd name="connsiteY3" fmla="*/ 281990 h 322815"/>
                <a:gd name="connsiteX4" fmla="*/ 156972 w 295538"/>
                <a:gd name="connsiteY4" fmla="*/ 85140 h 322815"/>
                <a:gd name="connsiteX5" fmla="*/ 180255 w 295538"/>
                <a:gd name="connsiteY5" fmla="*/ 42807 h 322815"/>
                <a:gd name="connsiteX6" fmla="*/ 294555 w 295538"/>
                <a:gd name="connsiteY6" fmla="*/ 6824 h 322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538" h="322815">
                  <a:moveTo>
                    <a:pt x="294555" y="6824"/>
                  </a:moveTo>
                  <a:cubicBezTo>
                    <a:pt x="282208" y="30813"/>
                    <a:pt x="152386" y="135235"/>
                    <a:pt x="106172" y="186740"/>
                  </a:cubicBezTo>
                  <a:cubicBezTo>
                    <a:pt x="59958" y="238245"/>
                    <a:pt x="32794" y="299982"/>
                    <a:pt x="17272" y="315857"/>
                  </a:cubicBezTo>
                  <a:cubicBezTo>
                    <a:pt x="1750" y="331732"/>
                    <a:pt x="-10244" y="320443"/>
                    <a:pt x="13039" y="281990"/>
                  </a:cubicBezTo>
                  <a:cubicBezTo>
                    <a:pt x="36322" y="243537"/>
                    <a:pt x="129103" y="125004"/>
                    <a:pt x="156972" y="85140"/>
                  </a:cubicBezTo>
                  <a:cubicBezTo>
                    <a:pt x="184841" y="45276"/>
                    <a:pt x="161205" y="56918"/>
                    <a:pt x="180255" y="42807"/>
                  </a:cubicBezTo>
                  <a:cubicBezTo>
                    <a:pt x="199305" y="28696"/>
                    <a:pt x="306902" y="-17165"/>
                    <a:pt x="294555" y="68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2773F434-2F60-4B80-8221-7A9F1CED20CE}"/>
                </a:ext>
              </a:extLst>
            </p:cNvPr>
            <p:cNvSpPr/>
            <p:nvPr/>
          </p:nvSpPr>
          <p:spPr>
            <a:xfrm>
              <a:off x="2844799" y="2782463"/>
              <a:ext cx="503998" cy="470985"/>
            </a:xfrm>
            <a:custGeom>
              <a:avLst/>
              <a:gdLst>
                <a:gd name="connsiteX0" fmla="*/ 503767 w 503998"/>
                <a:gd name="connsiteY0" fmla="*/ 22120 h 470985"/>
                <a:gd name="connsiteX1" fmla="*/ 404284 w 503998"/>
                <a:gd name="connsiteY1" fmla="*/ 138537 h 470985"/>
                <a:gd name="connsiteX2" fmla="*/ 330200 w 503998"/>
                <a:gd name="connsiteY2" fmla="*/ 290937 h 470985"/>
                <a:gd name="connsiteX3" fmla="*/ 266700 w 503998"/>
                <a:gd name="connsiteY3" fmla="*/ 329037 h 470985"/>
                <a:gd name="connsiteX4" fmla="*/ 207434 w 503998"/>
                <a:gd name="connsiteY4" fmla="*/ 335387 h 470985"/>
                <a:gd name="connsiteX5" fmla="*/ 0 w 503998"/>
                <a:gd name="connsiteY5" fmla="*/ 470854 h 470985"/>
                <a:gd name="connsiteX6" fmla="*/ 209550 w 503998"/>
                <a:gd name="connsiteY6" fmla="*/ 307870 h 470985"/>
                <a:gd name="connsiteX7" fmla="*/ 273050 w 503998"/>
                <a:gd name="connsiteY7" fmla="*/ 242254 h 470985"/>
                <a:gd name="connsiteX8" fmla="*/ 334434 w 503998"/>
                <a:gd name="connsiteY8" fmla="*/ 123720 h 470985"/>
                <a:gd name="connsiteX9" fmla="*/ 374650 w 503998"/>
                <a:gd name="connsiteY9" fmla="*/ 11537 h 470985"/>
                <a:gd name="connsiteX10" fmla="*/ 503767 w 503998"/>
                <a:gd name="connsiteY10" fmla="*/ 22120 h 470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3998" h="470985">
                  <a:moveTo>
                    <a:pt x="503767" y="22120"/>
                  </a:moveTo>
                  <a:cubicBezTo>
                    <a:pt x="508706" y="43287"/>
                    <a:pt x="433212" y="93734"/>
                    <a:pt x="404284" y="138537"/>
                  </a:cubicBezTo>
                  <a:cubicBezTo>
                    <a:pt x="375356" y="183340"/>
                    <a:pt x="353131" y="259187"/>
                    <a:pt x="330200" y="290937"/>
                  </a:cubicBezTo>
                  <a:cubicBezTo>
                    <a:pt x="307269" y="322687"/>
                    <a:pt x="287161" y="321629"/>
                    <a:pt x="266700" y="329037"/>
                  </a:cubicBezTo>
                  <a:cubicBezTo>
                    <a:pt x="246239" y="336445"/>
                    <a:pt x="251884" y="311751"/>
                    <a:pt x="207434" y="335387"/>
                  </a:cubicBezTo>
                  <a:cubicBezTo>
                    <a:pt x="162984" y="359023"/>
                    <a:pt x="-353" y="475440"/>
                    <a:pt x="0" y="470854"/>
                  </a:cubicBezTo>
                  <a:cubicBezTo>
                    <a:pt x="353" y="466268"/>
                    <a:pt x="164042" y="345970"/>
                    <a:pt x="209550" y="307870"/>
                  </a:cubicBezTo>
                  <a:cubicBezTo>
                    <a:pt x="255058" y="269770"/>
                    <a:pt x="252236" y="272946"/>
                    <a:pt x="273050" y="242254"/>
                  </a:cubicBezTo>
                  <a:cubicBezTo>
                    <a:pt x="293864" y="211562"/>
                    <a:pt x="317501" y="162173"/>
                    <a:pt x="334434" y="123720"/>
                  </a:cubicBezTo>
                  <a:cubicBezTo>
                    <a:pt x="351367" y="85267"/>
                    <a:pt x="353131" y="32704"/>
                    <a:pt x="374650" y="11537"/>
                  </a:cubicBezTo>
                  <a:cubicBezTo>
                    <a:pt x="396169" y="-9630"/>
                    <a:pt x="498828" y="953"/>
                    <a:pt x="503767" y="22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1FB4B1BF-647D-4378-BAEF-0218B6F0CE9A}"/>
                </a:ext>
              </a:extLst>
            </p:cNvPr>
            <p:cNvSpPr/>
            <p:nvPr/>
          </p:nvSpPr>
          <p:spPr>
            <a:xfrm>
              <a:off x="3059611" y="3224918"/>
              <a:ext cx="338283" cy="345103"/>
            </a:xfrm>
            <a:custGeom>
              <a:avLst/>
              <a:gdLst>
                <a:gd name="connsiteX0" fmla="*/ 335522 w 338283"/>
                <a:gd name="connsiteY0" fmla="*/ 2999 h 345103"/>
                <a:gd name="connsiteX1" fmla="*/ 181005 w 338283"/>
                <a:gd name="connsiteY1" fmla="*/ 19932 h 345103"/>
                <a:gd name="connsiteX2" fmla="*/ 92105 w 338283"/>
                <a:gd name="connsiteY2" fmla="*/ 115182 h 345103"/>
                <a:gd name="connsiteX3" fmla="*/ 136555 w 338283"/>
                <a:gd name="connsiteY3" fmla="*/ 159632 h 345103"/>
                <a:gd name="connsiteX4" fmla="*/ 5322 w 338283"/>
                <a:gd name="connsiteY4" fmla="*/ 142699 h 345103"/>
                <a:gd name="connsiteX5" fmla="*/ 39188 w 338283"/>
                <a:gd name="connsiteY5" fmla="*/ 309915 h 345103"/>
                <a:gd name="connsiteX6" fmla="*/ 164072 w 338283"/>
                <a:gd name="connsiteY6" fmla="*/ 343782 h 345103"/>
                <a:gd name="connsiteX7" fmla="*/ 208522 w 338283"/>
                <a:gd name="connsiteY7" fmla="*/ 284515 h 345103"/>
                <a:gd name="connsiteX8" fmla="*/ 159838 w 338283"/>
                <a:gd name="connsiteY8" fmla="*/ 254882 h 345103"/>
                <a:gd name="connsiteX9" fmla="*/ 250855 w 338283"/>
                <a:gd name="connsiteY9" fmla="*/ 185032 h 345103"/>
                <a:gd name="connsiteX10" fmla="*/ 282605 w 338283"/>
                <a:gd name="connsiteY10" fmla="*/ 127882 h 345103"/>
                <a:gd name="connsiteX11" fmla="*/ 282605 w 338283"/>
                <a:gd name="connsiteY11" fmla="*/ 91899 h 345103"/>
                <a:gd name="connsiteX12" fmla="*/ 280488 w 338283"/>
                <a:gd name="connsiteY12" fmla="*/ 62265 h 345103"/>
                <a:gd name="connsiteX13" fmla="*/ 335522 w 338283"/>
                <a:gd name="connsiteY13" fmla="*/ 2999 h 34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8283" h="345103">
                  <a:moveTo>
                    <a:pt x="335522" y="2999"/>
                  </a:moveTo>
                  <a:cubicBezTo>
                    <a:pt x="318942" y="-4056"/>
                    <a:pt x="221574" y="1235"/>
                    <a:pt x="181005" y="19932"/>
                  </a:cubicBezTo>
                  <a:cubicBezTo>
                    <a:pt x="140436" y="38629"/>
                    <a:pt x="99513" y="91899"/>
                    <a:pt x="92105" y="115182"/>
                  </a:cubicBezTo>
                  <a:cubicBezTo>
                    <a:pt x="84697" y="138465"/>
                    <a:pt x="151019" y="155046"/>
                    <a:pt x="136555" y="159632"/>
                  </a:cubicBezTo>
                  <a:cubicBezTo>
                    <a:pt x="122091" y="164218"/>
                    <a:pt x="21550" y="117652"/>
                    <a:pt x="5322" y="142699"/>
                  </a:cubicBezTo>
                  <a:cubicBezTo>
                    <a:pt x="-10906" y="167746"/>
                    <a:pt x="12730" y="276401"/>
                    <a:pt x="39188" y="309915"/>
                  </a:cubicBezTo>
                  <a:cubicBezTo>
                    <a:pt x="65646" y="343429"/>
                    <a:pt x="135850" y="348015"/>
                    <a:pt x="164072" y="343782"/>
                  </a:cubicBezTo>
                  <a:cubicBezTo>
                    <a:pt x="192294" y="339549"/>
                    <a:pt x="209228" y="299332"/>
                    <a:pt x="208522" y="284515"/>
                  </a:cubicBezTo>
                  <a:cubicBezTo>
                    <a:pt x="207816" y="269698"/>
                    <a:pt x="152783" y="271462"/>
                    <a:pt x="159838" y="254882"/>
                  </a:cubicBezTo>
                  <a:cubicBezTo>
                    <a:pt x="166893" y="238302"/>
                    <a:pt x="230394" y="206199"/>
                    <a:pt x="250855" y="185032"/>
                  </a:cubicBezTo>
                  <a:cubicBezTo>
                    <a:pt x="271316" y="163865"/>
                    <a:pt x="277313" y="143404"/>
                    <a:pt x="282605" y="127882"/>
                  </a:cubicBezTo>
                  <a:cubicBezTo>
                    <a:pt x="287897" y="112360"/>
                    <a:pt x="282958" y="102835"/>
                    <a:pt x="282605" y="91899"/>
                  </a:cubicBezTo>
                  <a:cubicBezTo>
                    <a:pt x="282252" y="80963"/>
                    <a:pt x="272021" y="73201"/>
                    <a:pt x="280488" y="62265"/>
                  </a:cubicBezTo>
                  <a:cubicBezTo>
                    <a:pt x="288955" y="51329"/>
                    <a:pt x="352102" y="10054"/>
                    <a:pt x="335522" y="29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70A17569-957D-4ABC-A8E6-6B933673D3FE}"/>
                </a:ext>
              </a:extLst>
            </p:cNvPr>
            <p:cNvSpPr/>
            <p:nvPr/>
          </p:nvSpPr>
          <p:spPr>
            <a:xfrm>
              <a:off x="2845616" y="3455487"/>
              <a:ext cx="742991" cy="441834"/>
            </a:xfrm>
            <a:custGeom>
              <a:avLst/>
              <a:gdLst>
                <a:gd name="connsiteX0" fmla="*/ 739488 w 742991"/>
                <a:gd name="connsiteY0" fmla="*/ 43363 h 441834"/>
                <a:gd name="connsiteX1" fmla="*/ 548988 w 742991"/>
                <a:gd name="connsiteY1" fmla="*/ 501 h 441834"/>
                <a:gd name="connsiteX2" fmla="*/ 439450 w 742991"/>
                <a:gd name="connsiteY2" fmla="*/ 75113 h 441834"/>
                <a:gd name="connsiteX3" fmla="*/ 428338 w 742991"/>
                <a:gd name="connsiteY3" fmla="*/ 27488 h 441834"/>
                <a:gd name="connsiteX4" fmla="*/ 334675 w 742991"/>
                <a:gd name="connsiteY4" fmla="*/ 24313 h 441834"/>
                <a:gd name="connsiteX5" fmla="*/ 255300 w 742991"/>
                <a:gd name="connsiteY5" fmla="*/ 168776 h 441834"/>
                <a:gd name="connsiteX6" fmla="*/ 114013 w 742991"/>
                <a:gd name="connsiteY6" fmla="*/ 232276 h 441834"/>
                <a:gd name="connsiteX7" fmla="*/ 15588 w 742991"/>
                <a:gd name="connsiteY7" fmla="*/ 257676 h 441834"/>
                <a:gd name="connsiteX8" fmla="*/ 18763 w 742991"/>
                <a:gd name="connsiteY8" fmla="*/ 437063 h 441834"/>
                <a:gd name="connsiteX9" fmla="*/ 193388 w 742991"/>
                <a:gd name="connsiteY9" fmla="*/ 384676 h 441834"/>
                <a:gd name="connsiteX10" fmla="*/ 236250 w 742991"/>
                <a:gd name="connsiteY10" fmla="*/ 325938 h 441834"/>
                <a:gd name="connsiteX11" fmla="*/ 325150 w 742991"/>
                <a:gd name="connsiteY11" fmla="*/ 335463 h 441834"/>
                <a:gd name="connsiteX12" fmla="*/ 275938 w 742991"/>
                <a:gd name="connsiteY12" fmla="*/ 298951 h 441834"/>
                <a:gd name="connsiteX13" fmla="*/ 369600 w 742991"/>
                <a:gd name="connsiteY13" fmla="*/ 230688 h 441834"/>
                <a:gd name="connsiteX14" fmla="*/ 407700 w 742991"/>
                <a:gd name="connsiteY14" fmla="*/ 205288 h 441834"/>
                <a:gd name="connsiteX15" fmla="*/ 441038 w 742991"/>
                <a:gd name="connsiteY15" fmla="*/ 216401 h 441834"/>
                <a:gd name="connsiteX16" fmla="*/ 456913 w 742991"/>
                <a:gd name="connsiteY16" fmla="*/ 171951 h 441834"/>
                <a:gd name="connsiteX17" fmla="*/ 518825 w 742991"/>
                <a:gd name="connsiteY17" fmla="*/ 129088 h 441834"/>
                <a:gd name="connsiteX18" fmla="*/ 548988 w 742991"/>
                <a:gd name="connsiteY18" fmla="*/ 111626 h 441834"/>
                <a:gd name="connsiteX19" fmla="*/ 609313 w 742991"/>
                <a:gd name="connsiteY19" fmla="*/ 81463 h 441834"/>
                <a:gd name="connsiteX20" fmla="*/ 669638 w 742991"/>
                <a:gd name="connsiteY20" fmla="*/ 60826 h 441834"/>
                <a:gd name="connsiteX21" fmla="*/ 739488 w 742991"/>
                <a:gd name="connsiteY21" fmla="*/ 43363 h 44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42991" h="441834">
                  <a:moveTo>
                    <a:pt x="739488" y="43363"/>
                  </a:moveTo>
                  <a:cubicBezTo>
                    <a:pt x="719380" y="33309"/>
                    <a:pt x="598994" y="-4791"/>
                    <a:pt x="548988" y="501"/>
                  </a:cubicBezTo>
                  <a:cubicBezTo>
                    <a:pt x="498982" y="5793"/>
                    <a:pt x="459558" y="70615"/>
                    <a:pt x="439450" y="75113"/>
                  </a:cubicBezTo>
                  <a:cubicBezTo>
                    <a:pt x="419342" y="79611"/>
                    <a:pt x="445800" y="35955"/>
                    <a:pt x="428338" y="27488"/>
                  </a:cubicBezTo>
                  <a:cubicBezTo>
                    <a:pt x="410876" y="19021"/>
                    <a:pt x="363515" y="765"/>
                    <a:pt x="334675" y="24313"/>
                  </a:cubicBezTo>
                  <a:cubicBezTo>
                    <a:pt x="305835" y="47861"/>
                    <a:pt x="292077" y="134116"/>
                    <a:pt x="255300" y="168776"/>
                  </a:cubicBezTo>
                  <a:cubicBezTo>
                    <a:pt x="218523" y="203437"/>
                    <a:pt x="153965" y="217459"/>
                    <a:pt x="114013" y="232276"/>
                  </a:cubicBezTo>
                  <a:cubicBezTo>
                    <a:pt x="74061" y="247093"/>
                    <a:pt x="31463" y="223545"/>
                    <a:pt x="15588" y="257676"/>
                  </a:cubicBezTo>
                  <a:cubicBezTo>
                    <a:pt x="-287" y="291807"/>
                    <a:pt x="-10870" y="415896"/>
                    <a:pt x="18763" y="437063"/>
                  </a:cubicBezTo>
                  <a:cubicBezTo>
                    <a:pt x="48396" y="458230"/>
                    <a:pt x="157140" y="403197"/>
                    <a:pt x="193388" y="384676"/>
                  </a:cubicBezTo>
                  <a:cubicBezTo>
                    <a:pt x="229636" y="366155"/>
                    <a:pt x="214290" y="334140"/>
                    <a:pt x="236250" y="325938"/>
                  </a:cubicBezTo>
                  <a:cubicBezTo>
                    <a:pt x="258210" y="317736"/>
                    <a:pt x="318535" y="339961"/>
                    <a:pt x="325150" y="335463"/>
                  </a:cubicBezTo>
                  <a:cubicBezTo>
                    <a:pt x="331765" y="330965"/>
                    <a:pt x="268530" y="316413"/>
                    <a:pt x="275938" y="298951"/>
                  </a:cubicBezTo>
                  <a:cubicBezTo>
                    <a:pt x="283346" y="281489"/>
                    <a:pt x="347640" y="246298"/>
                    <a:pt x="369600" y="230688"/>
                  </a:cubicBezTo>
                  <a:cubicBezTo>
                    <a:pt x="391560" y="215078"/>
                    <a:pt x="395794" y="207669"/>
                    <a:pt x="407700" y="205288"/>
                  </a:cubicBezTo>
                  <a:cubicBezTo>
                    <a:pt x="419606" y="202907"/>
                    <a:pt x="432836" y="221957"/>
                    <a:pt x="441038" y="216401"/>
                  </a:cubicBezTo>
                  <a:cubicBezTo>
                    <a:pt x="449240" y="210845"/>
                    <a:pt x="443948" y="186503"/>
                    <a:pt x="456913" y="171951"/>
                  </a:cubicBezTo>
                  <a:cubicBezTo>
                    <a:pt x="469877" y="157399"/>
                    <a:pt x="503479" y="139142"/>
                    <a:pt x="518825" y="129088"/>
                  </a:cubicBezTo>
                  <a:cubicBezTo>
                    <a:pt x="534171" y="119034"/>
                    <a:pt x="533907" y="119564"/>
                    <a:pt x="548988" y="111626"/>
                  </a:cubicBezTo>
                  <a:cubicBezTo>
                    <a:pt x="564069" y="103689"/>
                    <a:pt x="589205" y="89930"/>
                    <a:pt x="609313" y="81463"/>
                  </a:cubicBezTo>
                  <a:cubicBezTo>
                    <a:pt x="629421" y="72996"/>
                    <a:pt x="651911" y="69293"/>
                    <a:pt x="669638" y="60826"/>
                  </a:cubicBezTo>
                  <a:cubicBezTo>
                    <a:pt x="687365" y="52359"/>
                    <a:pt x="759596" y="53417"/>
                    <a:pt x="739488" y="433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4A0554A2-4D76-4A4D-939F-DE5455573AEC}"/>
                </a:ext>
              </a:extLst>
            </p:cNvPr>
            <p:cNvSpPr/>
            <p:nvPr/>
          </p:nvSpPr>
          <p:spPr>
            <a:xfrm>
              <a:off x="2841363" y="3621758"/>
              <a:ext cx="741875" cy="364857"/>
            </a:xfrm>
            <a:custGeom>
              <a:avLst/>
              <a:gdLst>
                <a:gd name="connsiteX0" fmla="*/ 731041 w 741875"/>
                <a:gd name="connsiteY0" fmla="*/ 2505 h 364857"/>
                <a:gd name="connsiteX1" fmla="*/ 713578 w 741875"/>
                <a:gd name="connsiteY1" fmla="*/ 78705 h 364857"/>
                <a:gd name="connsiteX2" fmla="*/ 737391 w 741875"/>
                <a:gd name="connsiteY2" fmla="*/ 97755 h 364857"/>
                <a:gd name="connsiteX3" fmla="*/ 607216 w 741875"/>
                <a:gd name="connsiteY3" fmla="*/ 105692 h 364857"/>
                <a:gd name="connsiteX4" fmla="*/ 589753 w 741875"/>
                <a:gd name="connsiteY4" fmla="*/ 131092 h 364857"/>
                <a:gd name="connsiteX5" fmla="*/ 623091 w 741875"/>
                <a:gd name="connsiteY5" fmla="*/ 194592 h 364857"/>
                <a:gd name="connsiteX6" fmla="*/ 551653 w 741875"/>
                <a:gd name="connsiteY6" fmla="*/ 226342 h 364857"/>
                <a:gd name="connsiteX7" fmla="*/ 477041 w 741875"/>
                <a:gd name="connsiteY7" fmla="*/ 288255 h 364857"/>
                <a:gd name="connsiteX8" fmla="*/ 372266 w 741875"/>
                <a:gd name="connsiteY8" fmla="*/ 332705 h 364857"/>
                <a:gd name="connsiteX9" fmla="*/ 153191 w 741875"/>
                <a:gd name="connsiteY9" fmla="*/ 364455 h 364857"/>
                <a:gd name="connsiteX10" fmla="*/ 15078 w 741875"/>
                <a:gd name="connsiteY10" fmla="*/ 310480 h 364857"/>
                <a:gd name="connsiteX11" fmla="*/ 16666 w 741875"/>
                <a:gd name="connsiteY11" fmla="*/ 250155 h 364857"/>
                <a:gd name="connsiteX12" fmla="*/ 130966 w 741875"/>
                <a:gd name="connsiteY12" fmla="*/ 281905 h 364857"/>
                <a:gd name="connsiteX13" fmla="*/ 330991 w 741875"/>
                <a:gd name="connsiteY13" fmla="*/ 272380 h 364857"/>
                <a:gd name="connsiteX14" fmla="*/ 353216 w 741875"/>
                <a:gd name="connsiteY14" fmla="*/ 215230 h 364857"/>
                <a:gd name="connsiteX15" fmla="*/ 315116 w 741875"/>
                <a:gd name="connsiteY15" fmla="*/ 167605 h 364857"/>
                <a:gd name="connsiteX16" fmla="*/ 354803 w 741875"/>
                <a:gd name="connsiteY16" fmla="*/ 177130 h 364857"/>
                <a:gd name="connsiteX17" fmla="*/ 484978 w 741875"/>
                <a:gd name="connsiteY17" fmla="*/ 161255 h 364857"/>
                <a:gd name="connsiteX18" fmla="*/ 491328 w 741875"/>
                <a:gd name="connsiteY18" fmla="*/ 156492 h 364857"/>
                <a:gd name="connsiteX19" fmla="*/ 475453 w 741875"/>
                <a:gd name="connsiteY19" fmla="*/ 105692 h 364857"/>
                <a:gd name="connsiteX20" fmla="*/ 500853 w 741875"/>
                <a:gd name="connsiteY20" fmla="*/ 64417 h 364857"/>
                <a:gd name="connsiteX21" fmla="*/ 610391 w 741875"/>
                <a:gd name="connsiteY21" fmla="*/ 73942 h 364857"/>
                <a:gd name="connsiteX22" fmla="*/ 600866 w 741875"/>
                <a:gd name="connsiteY22" fmla="*/ 64417 h 364857"/>
                <a:gd name="connsiteX23" fmla="*/ 597691 w 741875"/>
                <a:gd name="connsiteY23" fmla="*/ 21555 h 364857"/>
                <a:gd name="connsiteX24" fmla="*/ 731041 w 741875"/>
                <a:gd name="connsiteY24" fmla="*/ 2505 h 36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41875" h="364857">
                  <a:moveTo>
                    <a:pt x="731041" y="2505"/>
                  </a:moveTo>
                  <a:cubicBezTo>
                    <a:pt x="750356" y="12030"/>
                    <a:pt x="712520" y="62830"/>
                    <a:pt x="713578" y="78705"/>
                  </a:cubicBezTo>
                  <a:cubicBezTo>
                    <a:pt x="714636" y="94580"/>
                    <a:pt x="755118" y="93257"/>
                    <a:pt x="737391" y="97755"/>
                  </a:cubicBezTo>
                  <a:cubicBezTo>
                    <a:pt x="719664" y="102253"/>
                    <a:pt x="631822" y="100136"/>
                    <a:pt x="607216" y="105692"/>
                  </a:cubicBezTo>
                  <a:cubicBezTo>
                    <a:pt x="582610" y="111248"/>
                    <a:pt x="587107" y="116275"/>
                    <a:pt x="589753" y="131092"/>
                  </a:cubicBezTo>
                  <a:cubicBezTo>
                    <a:pt x="592399" y="145909"/>
                    <a:pt x="629441" y="178717"/>
                    <a:pt x="623091" y="194592"/>
                  </a:cubicBezTo>
                  <a:cubicBezTo>
                    <a:pt x="616741" y="210467"/>
                    <a:pt x="575995" y="210732"/>
                    <a:pt x="551653" y="226342"/>
                  </a:cubicBezTo>
                  <a:cubicBezTo>
                    <a:pt x="527311" y="241952"/>
                    <a:pt x="506939" y="270528"/>
                    <a:pt x="477041" y="288255"/>
                  </a:cubicBezTo>
                  <a:cubicBezTo>
                    <a:pt x="447143" y="305982"/>
                    <a:pt x="426241" y="320005"/>
                    <a:pt x="372266" y="332705"/>
                  </a:cubicBezTo>
                  <a:cubicBezTo>
                    <a:pt x="318291" y="345405"/>
                    <a:pt x="212722" y="368159"/>
                    <a:pt x="153191" y="364455"/>
                  </a:cubicBezTo>
                  <a:cubicBezTo>
                    <a:pt x="93660" y="360751"/>
                    <a:pt x="37832" y="329530"/>
                    <a:pt x="15078" y="310480"/>
                  </a:cubicBezTo>
                  <a:cubicBezTo>
                    <a:pt x="-7676" y="291430"/>
                    <a:pt x="-2649" y="254917"/>
                    <a:pt x="16666" y="250155"/>
                  </a:cubicBezTo>
                  <a:cubicBezTo>
                    <a:pt x="35981" y="245393"/>
                    <a:pt x="78578" y="278201"/>
                    <a:pt x="130966" y="281905"/>
                  </a:cubicBezTo>
                  <a:cubicBezTo>
                    <a:pt x="183353" y="285609"/>
                    <a:pt x="293949" y="283492"/>
                    <a:pt x="330991" y="272380"/>
                  </a:cubicBezTo>
                  <a:cubicBezTo>
                    <a:pt x="368033" y="261268"/>
                    <a:pt x="355862" y="232693"/>
                    <a:pt x="353216" y="215230"/>
                  </a:cubicBezTo>
                  <a:cubicBezTo>
                    <a:pt x="350570" y="197767"/>
                    <a:pt x="314852" y="173955"/>
                    <a:pt x="315116" y="167605"/>
                  </a:cubicBezTo>
                  <a:cubicBezTo>
                    <a:pt x="315380" y="161255"/>
                    <a:pt x="326493" y="178188"/>
                    <a:pt x="354803" y="177130"/>
                  </a:cubicBezTo>
                  <a:cubicBezTo>
                    <a:pt x="383113" y="176072"/>
                    <a:pt x="462224" y="164695"/>
                    <a:pt x="484978" y="161255"/>
                  </a:cubicBezTo>
                  <a:cubicBezTo>
                    <a:pt x="507732" y="157815"/>
                    <a:pt x="492915" y="165753"/>
                    <a:pt x="491328" y="156492"/>
                  </a:cubicBezTo>
                  <a:cubicBezTo>
                    <a:pt x="489740" y="147232"/>
                    <a:pt x="473865" y="121038"/>
                    <a:pt x="475453" y="105692"/>
                  </a:cubicBezTo>
                  <a:cubicBezTo>
                    <a:pt x="477040" y="90346"/>
                    <a:pt x="478363" y="69709"/>
                    <a:pt x="500853" y="64417"/>
                  </a:cubicBezTo>
                  <a:cubicBezTo>
                    <a:pt x="523343" y="59125"/>
                    <a:pt x="593722" y="73942"/>
                    <a:pt x="610391" y="73942"/>
                  </a:cubicBezTo>
                  <a:cubicBezTo>
                    <a:pt x="627060" y="73942"/>
                    <a:pt x="602983" y="73148"/>
                    <a:pt x="600866" y="64417"/>
                  </a:cubicBezTo>
                  <a:cubicBezTo>
                    <a:pt x="598749" y="55686"/>
                    <a:pt x="583933" y="30022"/>
                    <a:pt x="597691" y="21555"/>
                  </a:cubicBezTo>
                  <a:cubicBezTo>
                    <a:pt x="611449" y="13088"/>
                    <a:pt x="711726" y="-7020"/>
                    <a:pt x="731041" y="25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897E84F2-9F81-46F2-8723-F38C90325555}"/>
                </a:ext>
              </a:extLst>
            </p:cNvPr>
            <p:cNvSpPr/>
            <p:nvPr/>
          </p:nvSpPr>
          <p:spPr>
            <a:xfrm>
              <a:off x="2872062" y="3137310"/>
              <a:ext cx="194631" cy="521908"/>
            </a:xfrm>
            <a:custGeom>
              <a:avLst/>
              <a:gdLst>
                <a:gd name="connsiteX0" fmla="*/ 123021 w 194631"/>
                <a:gd name="connsiteY0" fmla="*/ 285340 h 521908"/>
                <a:gd name="connsiteX1" fmla="*/ 154771 w 194631"/>
                <a:gd name="connsiteY1" fmla="*/ 372123 h 521908"/>
                <a:gd name="connsiteX2" fmla="*/ 190754 w 194631"/>
                <a:gd name="connsiteY2" fmla="*/ 10173 h 521908"/>
                <a:gd name="connsiteX3" fmla="*/ 55287 w 194631"/>
                <a:gd name="connsiteY3" fmla="*/ 120240 h 521908"/>
                <a:gd name="connsiteX4" fmla="*/ 2371 w 194631"/>
                <a:gd name="connsiteY4" fmla="*/ 334023 h 521908"/>
                <a:gd name="connsiteX5" fmla="*/ 12954 w 194631"/>
                <a:gd name="connsiteY5" fmla="*/ 499123 h 521908"/>
                <a:gd name="connsiteX6" fmla="*/ 46821 w 194631"/>
                <a:gd name="connsiteY6" fmla="*/ 516057 h 521908"/>
                <a:gd name="connsiteX7" fmla="*/ 152654 w 194631"/>
                <a:gd name="connsiteY7" fmla="*/ 456790 h 521908"/>
                <a:gd name="connsiteX8" fmla="*/ 63754 w 194631"/>
                <a:gd name="connsiteY8" fmla="*/ 488540 h 521908"/>
                <a:gd name="connsiteX9" fmla="*/ 38354 w 194631"/>
                <a:gd name="connsiteY9" fmla="*/ 418690 h 521908"/>
                <a:gd name="connsiteX10" fmla="*/ 12954 w 194631"/>
                <a:gd name="connsiteY10" fmla="*/ 215490 h 521908"/>
                <a:gd name="connsiteX11" fmla="*/ 38354 w 194631"/>
                <a:gd name="connsiteY11" fmla="*/ 109657 h 521908"/>
                <a:gd name="connsiteX12" fmla="*/ 131487 w 194631"/>
                <a:gd name="connsiteY12" fmla="*/ 44040 h 521908"/>
                <a:gd name="connsiteX13" fmla="*/ 161121 w 194631"/>
                <a:gd name="connsiteY13" fmla="*/ 120240 h 521908"/>
                <a:gd name="connsiteX14" fmla="*/ 137837 w 194631"/>
                <a:gd name="connsiteY14" fmla="*/ 187973 h 521908"/>
                <a:gd name="connsiteX15" fmla="*/ 159004 w 194631"/>
                <a:gd name="connsiteY15" fmla="*/ 204907 h 521908"/>
                <a:gd name="connsiteX16" fmla="*/ 175937 w 194631"/>
                <a:gd name="connsiteY16" fmla="*/ 365773 h 521908"/>
                <a:gd name="connsiteX17" fmla="*/ 123021 w 194631"/>
                <a:gd name="connsiteY17" fmla="*/ 370007 h 521908"/>
                <a:gd name="connsiteX18" fmla="*/ 123021 w 194631"/>
                <a:gd name="connsiteY18" fmla="*/ 285340 h 52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631" h="521908">
                  <a:moveTo>
                    <a:pt x="123021" y="285340"/>
                  </a:moveTo>
                  <a:cubicBezTo>
                    <a:pt x="128313" y="285693"/>
                    <a:pt x="143482" y="417984"/>
                    <a:pt x="154771" y="372123"/>
                  </a:cubicBezTo>
                  <a:cubicBezTo>
                    <a:pt x="166060" y="326262"/>
                    <a:pt x="207335" y="52153"/>
                    <a:pt x="190754" y="10173"/>
                  </a:cubicBezTo>
                  <a:cubicBezTo>
                    <a:pt x="174173" y="-31808"/>
                    <a:pt x="86684" y="66265"/>
                    <a:pt x="55287" y="120240"/>
                  </a:cubicBezTo>
                  <a:cubicBezTo>
                    <a:pt x="23890" y="174215"/>
                    <a:pt x="9426" y="270876"/>
                    <a:pt x="2371" y="334023"/>
                  </a:cubicBezTo>
                  <a:cubicBezTo>
                    <a:pt x="-4685" y="397170"/>
                    <a:pt x="5546" y="468784"/>
                    <a:pt x="12954" y="499123"/>
                  </a:cubicBezTo>
                  <a:cubicBezTo>
                    <a:pt x="20362" y="529462"/>
                    <a:pt x="23538" y="523113"/>
                    <a:pt x="46821" y="516057"/>
                  </a:cubicBezTo>
                  <a:cubicBezTo>
                    <a:pt x="70104" y="509002"/>
                    <a:pt x="149832" y="461376"/>
                    <a:pt x="152654" y="456790"/>
                  </a:cubicBezTo>
                  <a:cubicBezTo>
                    <a:pt x="155476" y="452204"/>
                    <a:pt x="82804" y="494890"/>
                    <a:pt x="63754" y="488540"/>
                  </a:cubicBezTo>
                  <a:cubicBezTo>
                    <a:pt x="44704" y="482190"/>
                    <a:pt x="46821" y="464198"/>
                    <a:pt x="38354" y="418690"/>
                  </a:cubicBezTo>
                  <a:cubicBezTo>
                    <a:pt x="29887" y="373182"/>
                    <a:pt x="12954" y="266995"/>
                    <a:pt x="12954" y="215490"/>
                  </a:cubicBezTo>
                  <a:cubicBezTo>
                    <a:pt x="12954" y="163985"/>
                    <a:pt x="18598" y="138232"/>
                    <a:pt x="38354" y="109657"/>
                  </a:cubicBezTo>
                  <a:cubicBezTo>
                    <a:pt x="58109" y="81082"/>
                    <a:pt x="111026" y="42276"/>
                    <a:pt x="131487" y="44040"/>
                  </a:cubicBezTo>
                  <a:cubicBezTo>
                    <a:pt x="151948" y="45804"/>
                    <a:pt x="160063" y="96251"/>
                    <a:pt x="161121" y="120240"/>
                  </a:cubicBezTo>
                  <a:cubicBezTo>
                    <a:pt x="162179" y="144229"/>
                    <a:pt x="138190" y="173862"/>
                    <a:pt x="137837" y="187973"/>
                  </a:cubicBezTo>
                  <a:cubicBezTo>
                    <a:pt x="137484" y="202084"/>
                    <a:pt x="152654" y="175274"/>
                    <a:pt x="159004" y="204907"/>
                  </a:cubicBezTo>
                  <a:cubicBezTo>
                    <a:pt x="165354" y="234540"/>
                    <a:pt x="181934" y="338256"/>
                    <a:pt x="175937" y="365773"/>
                  </a:cubicBezTo>
                  <a:cubicBezTo>
                    <a:pt x="169940" y="393290"/>
                    <a:pt x="131135" y="379885"/>
                    <a:pt x="123021" y="370007"/>
                  </a:cubicBezTo>
                  <a:cubicBezTo>
                    <a:pt x="114907" y="360129"/>
                    <a:pt x="117729" y="284987"/>
                    <a:pt x="123021" y="2853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A211837D-6D08-430C-82E1-5F518595E00D}"/>
                </a:ext>
              </a:extLst>
            </p:cNvPr>
            <p:cNvSpPr/>
            <p:nvPr/>
          </p:nvSpPr>
          <p:spPr>
            <a:xfrm>
              <a:off x="2665919" y="2889200"/>
              <a:ext cx="473097" cy="1043146"/>
            </a:xfrm>
            <a:custGeom>
              <a:avLst/>
              <a:gdLst>
                <a:gd name="connsiteX0" fmla="*/ 473097 w 473097"/>
                <a:gd name="connsiteY0" fmla="*/ 50 h 1043146"/>
                <a:gd name="connsiteX1" fmla="*/ 274130 w 473097"/>
                <a:gd name="connsiteY1" fmla="*/ 196900 h 1043146"/>
                <a:gd name="connsiteX2" fmla="*/ 180997 w 473097"/>
                <a:gd name="connsiteY2" fmla="*/ 306967 h 1043146"/>
                <a:gd name="connsiteX3" fmla="*/ 130197 w 473097"/>
                <a:gd name="connsiteY3" fmla="*/ 611767 h 1043146"/>
                <a:gd name="connsiteX4" fmla="*/ 75164 w 473097"/>
                <a:gd name="connsiteY4" fmla="*/ 1020283 h 1043146"/>
                <a:gd name="connsiteX5" fmla="*/ 77280 w 473097"/>
                <a:gd name="connsiteY5" fmla="*/ 977950 h 1043146"/>
                <a:gd name="connsiteX6" fmla="*/ 94214 w 473097"/>
                <a:gd name="connsiteY6" fmla="*/ 865767 h 1043146"/>
                <a:gd name="connsiteX7" fmla="*/ 5314 w 473097"/>
                <a:gd name="connsiteY7" fmla="*/ 848833 h 1043146"/>
                <a:gd name="connsiteX8" fmla="*/ 11664 w 473097"/>
                <a:gd name="connsiteY8" fmla="*/ 935617 h 1043146"/>
                <a:gd name="connsiteX9" fmla="*/ 24364 w 473097"/>
                <a:gd name="connsiteY9" fmla="*/ 882700 h 1043146"/>
                <a:gd name="connsiteX10" fmla="*/ 18014 w 473097"/>
                <a:gd name="connsiteY10" fmla="*/ 613883 h 1043146"/>
                <a:gd name="connsiteX11" fmla="*/ 104797 w 473097"/>
                <a:gd name="connsiteY11" fmla="*/ 247700 h 1043146"/>
                <a:gd name="connsiteX12" fmla="*/ 250847 w 473097"/>
                <a:gd name="connsiteY12" fmla="*/ 205367 h 1043146"/>
                <a:gd name="connsiteX13" fmla="*/ 219097 w 473097"/>
                <a:gd name="connsiteY13" fmla="*/ 190550 h 1043146"/>
                <a:gd name="connsiteX14" fmla="*/ 229680 w 473097"/>
                <a:gd name="connsiteY14" fmla="*/ 84717 h 1043146"/>
                <a:gd name="connsiteX15" fmla="*/ 305880 w 473097"/>
                <a:gd name="connsiteY15" fmla="*/ 27567 h 1043146"/>
                <a:gd name="connsiteX16" fmla="*/ 202164 w 473097"/>
                <a:gd name="connsiteY16" fmla="*/ 220183 h 1043146"/>
                <a:gd name="connsiteX17" fmla="*/ 274130 w 473097"/>
                <a:gd name="connsiteY17" fmla="*/ 215950 h 1043146"/>
                <a:gd name="connsiteX18" fmla="*/ 473097 w 473097"/>
                <a:gd name="connsiteY18" fmla="*/ 50 h 1043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3097" h="1043146">
                  <a:moveTo>
                    <a:pt x="473097" y="50"/>
                  </a:moveTo>
                  <a:cubicBezTo>
                    <a:pt x="473097" y="-3125"/>
                    <a:pt x="322813" y="145747"/>
                    <a:pt x="274130" y="196900"/>
                  </a:cubicBezTo>
                  <a:cubicBezTo>
                    <a:pt x="225447" y="248053"/>
                    <a:pt x="204986" y="237823"/>
                    <a:pt x="180997" y="306967"/>
                  </a:cubicBezTo>
                  <a:cubicBezTo>
                    <a:pt x="157008" y="376111"/>
                    <a:pt x="147836" y="492881"/>
                    <a:pt x="130197" y="611767"/>
                  </a:cubicBezTo>
                  <a:cubicBezTo>
                    <a:pt x="112558" y="730653"/>
                    <a:pt x="83983" y="959253"/>
                    <a:pt x="75164" y="1020283"/>
                  </a:cubicBezTo>
                  <a:cubicBezTo>
                    <a:pt x="66345" y="1081313"/>
                    <a:pt x="74105" y="1003703"/>
                    <a:pt x="77280" y="977950"/>
                  </a:cubicBezTo>
                  <a:cubicBezTo>
                    <a:pt x="80455" y="952197"/>
                    <a:pt x="106208" y="887286"/>
                    <a:pt x="94214" y="865767"/>
                  </a:cubicBezTo>
                  <a:cubicBezTo>
                    <a:pt x="82220" y="844248"/>
                    <a:pt x="19072" y="837191"/>
                    <a:pt x="5314" y="848833"/>
                  </a:cubicBezTo>
                  <a:cubicBezTo>
                    <a:pt x="-8444" y="860475"/>
                    <a:pt x="8489" y="929972"/>
                    <a:pt x="11664" y="935617"/>
                  </a:cubicBezTo>
                  <a:cubicBezTo>
                    <a:pt x="14839" y="941262"/>
                    <a:pt x="23306" y="936322"/>
                    <a:pt x="24364" y="882700"/>
                  </a:cubicBezTo>
                  <a:cubicBezTo>
                    <a:pt x="25422" y="829078"/>
                    <a:pt x="4609" y="719716"/>
                    <a:pt x="18014" y="613883"/>
                  </a:cubicBezTo>
                  <a:cubicBezTo>
                    <a:pt x="31419" y="508050"/>
                    <a:pt x="65991" y="315786"/>
                    <a:pt x="104797" y="247700"/>
                  </a:cubicBezTo>
                  <a:cubicBezTo>
                    <a:pt x="143602" y="179614"/>
                    <a:pt x="231797" y="214892"/>
                    <a:pt x="250847" y="205367"/>
                  </a:cubicBezTo>
                  <a:cubicBezTo>
                    <a:pt x="269897" y="195842"/>
                    <a:pt x="222625" y="210658"/>
                    <a:pt x="219097" y="190550"/>
                  </a:cubicBezTo>
                  <a:cubicBezTo>
                    <a:pt x="215569" y="170442"/>
                    <a:pt x="215216" y="111881"/>
                    <a:pt x="229680" y="84717"/>
                  </a:cubicBezTo>
                  <a:cubicBezTo>
                    <a:pt x="244144" y="57553"/>
                    <a:pt x="310466" y="4989"/>
                    <a:pt x="305880" y="27567"/>
                  </a:cubicBezTo>
                  <a:cubicBezTo>
                    <a:pt x="301294" y="50145"/>
                    <a:pt x="207456" y="188786"/>
                    <a:pt x="202164" y="220183"/>
                  </a:cubicBezTo>
                  <a:cubicBezTo>
                    <a:pt x="196872" y="251580"/>
                    <a:pt x="236736" y="250169"/>
                    <a:pt x="274130" y="215950"/>
                  </a:cubicBezTo>
                  <a:cubicBezTo>
                    <a:pt x="311524" y="181731"/>
                    <a:pt x="473097" y="3225"/>
                    <a:pt x="473097" y="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80729BB7-6738-4D3D-81BA-0A3CE43260E1}"/>
                </a:ext>
              </a:extLst>
            </p:cNvPr>
            <p:cNvSpPr/>
            <p:nvPr/>
          </p:nvSpPr>
          <p:spPr>
            <a:xfrm>
              <a:off x="2963400" y="2852108"/>
              <a:ext cx="183398" cy="67172"/>
            </a:xfrm>
            <a:custGeom>
              <a:avLst/>
              <a:gdLst>
                <a:gd name="connsiteX0" fmla="*/ 4166 w 183398"/>
                <a:gd name="connsiteY0" fmla="*/ 56192 h 67172"/>
                <a:gd name="connsiteX1" fmla="*/ 57083 w 183398"/>
                <a:gd name="connsiteY1" fmla="*/ 64659 h 67172"/>
                <a:gd name="connsiteX2" fmla="*/ 173499 w 183398"/>
                <a:gd name="connsiteY2" fmla="*/ 24442 h 67172"/>
                <a:gd name="connsiteX3" fmla="*/ 162916 w 183398"/>
                <a:gd name="connsiteY3" fmla="*/ 1159 h 67172"/>
                <a:gd name="connsiteX4" fmla="*/ 4166 w 183398"/>
                <a:gd name="connsiteY4" fmla="*/ 56192 h 6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98" h="67172">
                  <a:moveTo>
                    <a:pt x="4166" y="56192"/>
                  </a:moveTo>
                  <a:cubicBezTo>
                    <a:pt x="-13473" y="66775"/>
                    <a:pt x="28861" y="69951"/>
                    <a:pt x="57083" y="64659"/>
                  </a:cubicBezTo>
                  <a:cubicBezTo>
                    <a:pt x="85305" y="59367"/>
                    <a:pt x="155860" y="35025"/>
                    <a:pt x="173499" y="24442"/>
                  </a:cubicBezTo>
                  <a:cubicBezTo>
                    <a:pt x="191138" y="13859"/>
                    <a:pt x="183730" y="-4838"/>
                    <a:pt x="162916" y="1159"/>
                  </a:cubicBezTo>
                  <a:cubicBezTo>
                    <a:pt x="142102" y="7156"/>
                    <a:pt x="21805" y="45609"/>
                    <a:pt x="4166" y="561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CEA0DF53-FBD0-44D7-8779-763E79D9ECC3}"/>
                </a:ext>
              </a:extLst>
            </p:cNvPr>
            <p:cNvSpPr/>
            <p:nvPr/>
          </p:nvSpPr>
          <p:spPr>
            <a:xfrm>
              <a:off x="2820156" y="2961566"/>
              <a:ext cx="113651" cy="247250"/>
            </a:xfrm>
            <a:custGeom>
              <a:avLst/>
              <a:gdLst>
                <a:gd name="connsiteX0" fmla="*/ 113543 w 113651"/>
                <a:gd name="connsiteY0" fmla="*/ 3884 h 247250"/>
                <a:gd name="connsiteX1" fmla="*/ 30993 w 113651"/>
                <a:gd name="connsiteY1" fmla="*/ 236717 h 247250"/>
                <a:gd name="connsiteX2" fmla="*/ 3477 w 113651"/>
                <a:gd name="connsiteY2" fmla="*/ 196501 h 247250"/>
                <a:gd name="connsiteX3" fmla="*/ 11943 w 113651"/>
                <a:gd name="connsiteY3" fmla="*/ 99134 h 247250"/>
                <a:gd name="connsiteX4" fmla="*/ 113543 w 113651"/>
                <a:gd name="connsiteY4" fmla="*/ 3884 h 24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651" h="247250">
                  <a:moveTo>
                    <a:pt x="113543" y="3884"/>
                  </a:moveTo>
                  <a:cubicBezTo>
                    <a:pt x="116718" y="26815"/>
                    <a:pt x="49337" y="204614"/>
                    <a:pt x="30993" y="236717"/>
                  </a:cubicBezTo>
                  <a:cubicBezTo>
                    <a:pt x="12649" y="268820"/>
                    <a:pt x="6652" y="219432"/>
                    <a:pt x="3477" y="196501"/>
                  </a:cubicBezTo>
                  <a:cubicBezTo>
                    <a:pt x="302" y="173571"/>
                    <a:pt x="-5343" y="132648"/>
                    <a:pt x="11943" y="99134"/>
                  </a:cubicBezTo>
                  <a:cubicBezTo>
                    <a:pt x="29229" y="65620"/>
                    <a:pt x="110368" y="-19047"/>
                    <a:pt x="113543" y="38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F718BE15-0B88-41E8-BFE8-6178522E65BE}"/>
                </a:ext>
              </a:extLst>
            </p:cNvPr>
            <p:cNvSpPr/>
            <p:nvPr/>
          </p:nvSpPr>
          <p:spPr>
            <a:xfrm>
              <a:off x="5766442" y="482599"/>
              <a:ext cx="330130" cy="343400"/>
            </a:xfrm>
            <a:custGeom>
              <a:avLst/>
              <a:gdLst>
                <a:gd name="connsiteX0" fmla="*/ 61799 w 330130"/>
                <a:gd name="connsiteY0" fmla="*/ 1 h 343400"/>
                <a:gd name="connsiteX1" fmla="*/ 207849 w 330130"/>
                <a:gd name="connsiteY1" fmla="*/ 187326 h 343400"/>
                <a:gd name="connsiteX2" fmla="*/ 328499 w 330130"/>
                <a:gd name="connsiteY2" fmla="*/ 196851 h 343400"/>
                <a:gd name="connsiteX3" fmla="*/ 274524 w 330130"/>
                <a:gd name="connsiteY3" fmla="*/ 241301 h 343400"/>
                <a:gd name="connsiteX4" fmla="*/ 230074 w 330130"/>
                <a:gd name="connsiteY4" fmla="*/ 320676 h 343400"/>
                <a:gd name="connsiteX5" fmla="*/ 182449 w 330130"/>
                <a:gd name="connsiteY5" fmla="*/ 342901 h 343400"/>
                <a:gd name="connsiteX6" fmla="*/ 169749 w 330130"/>
                <a:gd name="connsiteY6" fmla="*/ 304801 h 343400"/>
                <a:gd name="connsiteX7" fmla="*/ 64974 w 330130"/>
                <a:gd name="connsiteY7" fmla="*/ 276226 h 343400"/>
                <a:gd name="connsiteX8" fmla="*/ 131649 w 330130"/>
                <a:gd name="connsiteY8" fmla="*/ 244476 h 343400"/>
                <a:gd name="connsiteX9" fmla="*/ 26874 w 330130"/>
                <a:gd name="connsiteY9" fmla="*/ 222251 h 343400"/>
                <a:gd name="connsiteX10" fmla="*/ 4649 w 330130"/>
                <a:gd name="connsiteY10" fmla="*/ 212726 h 343400"/>
                <a:gd name="connsiteX11" fmla="*/ 99899 w 330130"/>
                <a:gd name="connsiteY11" fmla="*/ 209551 h 343400"/>
                <a:gd name="connsiteX12" fmla="*/ 58624 w 330130"/>
                <a:gd name="connsiteY12" fmla="*/ 190501 h 343400"/>
                <a:gd name="connsiteX13" fmla="*/ 125299 w 330130"/>
                <a:gd name="connsiteY13" fmla="*/ 184151 h 343400"/>
                <a:gd name="connsiteX14" fmla="*/ 61799 w 330130"/>
                <a:gd name="connsiteY14" fmla="*/ 1 h 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0130" h="343400">
                  <a:moveTo>
                    <a:pt x="61799" y="1"/>
                  </a:moveTo>
                  <a:cubicBezTo>
                    <a:pt x="75557" y="530"/>
                    <a:pt x="163399" y="154518"/>
                    <a:pt x="207849" y="187326"/>
                  </a:cubicBezTo>
                  <a:cubicBezTo>
                    <a:pt x="252299" y="220134"/>
                    <a:pt x="317387" y="187855"/>
                    <a:pt x="328499" y="196851"/>
                  </a:cubicBezTo>
                  <a:cubicBezTo>
                    <a:pt x="339611" y="205847"/>
                    <a:pt x="290928" y="220664"/>
                    <a:pt x="274524" y="241301"/>
                  </a:cubicBezTo>
                  <a:cubicBezTo>
                    <a:pt x="258120" y="261938"/>
                    <a:pt x="245420" y="303743"/>
                    <a:pt x="230074" y="320676"/>
                  </a:cubicBezTo>
                  <a:cubicBezTo>
                    <a:pt x="214728" y="337609"/>
                    <a:pt x="192503" y="345547"/>
                    <a:pt x="182449" y="342901"/>
                  </a:cubicBezTo>
                  <a:cubicBezTo>
                    <a:pt x="172395" y="340255"/>
                    <a:pt x="189328" y="315913"/>
                    <a:pt x="169749" y="304801"/>
                  </a:cubicBezTo>
                  <a:cubicBezTo>
                    <a:pt x="150170" y="293689"/>
                    <a:pt x="71324" y="286280"/>
                    <a:pt x="64974" y="276226"/>
                  </a:cubicBezTo>
                  <a:cubicBezTo>
                    <a:pt x="58624" y="266172"/>
                    <a:pt x="137999" y="253472"/>
                    <a:pt x="131649" y="244476"/>
                  </a:cubicBezTo>
                  <a:cubicBezTo>
                    <a:pt x="125299" y="235480"/>
                    <a:pt x="48040" y="227543"/>
                    <a:pt x="26874" y="222251"/>
                  </a:cubicBezTo>
                  <a:cubicBezTo>
                    <a:pt x="5708" y="216959"/>
                    <a:pt x="-7522" y="214843"/>
                    <a:pt x="4649" y="212726"/>
                  </a:cubicBezTo>
                  <a:cubicBezTo>
                    <a:pt x="16820" y="210609"/>
                    <a:pt x="90903" y="213255"/>
                    <a:pt x="99899" y="209551"/>
                  </a:cubicBezTo>
                  <a:cubicBezTo>
                    <a:pt x="108895" y="205847"/>
                    <a:pt x="54391" y="194734"/>
                    <a:pt x="58624" y="190501"/>
                  </a:cubicBezTo>
                  <a:cubicBezTo>
                    <a:pt x="62857" y="186268"/>
                    <a:pt x="123712" y="209022"/>
                    <a:pt x="125299" y="184151"/>
                  </a:cubicBezTo>
                  <a:cubicBezTo>
                    <a:pt x="126887" y="159280"/>
                    <a:pt x="48041" y="-528"/>
                    <a:pt x="61799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13BEBFD5-BA3E-41CA-8B49-683712336981}"/>
                </a:ext>
              </a:extLst>
            </p:cNvPr>
            <p:cNvSpPr/>
            <p:nvPr/>
          </p:nvSpPr>
          <p:spPr>
            <a:xfrm>
              <a:off x="3799242" y="1857345"/>
              <a:ext cx="80735" cy="501254"/>
            </a:xfrm>
            <a:custGeom>
              <a:avLst/>
              <a:gdLst>
                <a:gd name="connsiteX0" fmla="*/ 6524 w 80735"/>
                <a:gd name="connsiteY0" fmla="*/ 30 h 501254"/>
                <a:gd name="connsiteX1" fmla="*/ 54149 w 80735"/>
                <a:gd name="connsiteY1" fmla="*/ 314355 h 501254"/>
                <a:gd name="connsiteX2" fmla="*/ 174 w 80735"/>
                <a:gd name="connsiteY2" fmla="*/ 498505 h 501254"/>
                <a:gd name="connsiteX3" fmla="*/ 76374 w 80735"/>
                <a:gd name="connsiteY3" fmla="*/ 419130 h 501254"/>
                <a:gd name="connsiteX4" fmla="*/ 66849 w 80735"/>
                <a:gd name="connsiteY4" fmla="*/ 339755 h 501254"/>
                <a:gd name="connsiteX5" fmla="*/ 28749 w 80735"/>
                <a:gd name="connsiteY5" fmla="*/ 295305 h 501254"/>
                <a:gd name="connsiteX6" fmla="*/ 6524 w 80735"/>
                <a:gd name="connsiteY6" fmla="*/ 30 h 501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735" h="501254">
                  <a:moveTo>
                    <a:pt x="6524" y="30"/>
                  </a:moveTo>
                  <a:cubicBezTo>
                    <a:pt x="10757" y="3205"/>
                    <a:pt x="55207" y="231276"/>
                    <a:pt x="54149" y="314355"/>
                  </a:cubicBezTo>
                  <a:cubicBezTo>
                    <a:pt x="53091" y="397434"/>
                    <a:pt x="-3530" y="481043"/>
                    <a:pt x="174" y="498505"/>
                  </a:cubicBezTo>
                  <a:cubicBezTo>
                    <a:pt x="3878" y="515967"/>
                    <a:pt x="65262" y="445588"/>
                    <a:pt x="76374" y="419130"/>
                  </a:cubicBezTo>
                  <a:cubicBezTo>
                    <a:pt x="87487" y="392672"/>
                    <a:pt x="74787" y="360393"/>
                    <a:pt x="66849" y="339755"/>
                  </a:cubicBezTo>
                  <a:cubicBezTo>
                    <a:pt x="58912" y="319118"/>
                    <a:pt x="37216" y="347692"/>
                    <a:pt x="28749" y="295305"/>
                  </a:cubicBezTo>
                  <a:cubicBezTo>
                    <a:pt x="20282" y="242918"/>
                    <a:pt x="2291" y="-3145"/>
                    <a:pt x="6524" y="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084412F6-A06E-46AC-9FD8-421E7F165F9F}"/>
                </a:ext>
              </a:extLst>
            </p:cNvPr>
            <p:cNvSpPr/>
            <p:nvPr/>
          </p:nvSpPr>
          <p:spPr>
            <a:xfrm>
              <a:off x="2192806" y="2849974"/>
              <a:ext cx="895636" cy="379072"/>
            </a:xfrm>
            <a:custGeom>
              <a:avLst/>
              <a:gdLst>
                <a:gd name="connsiteX0" fmla="*/ 889060 w 895636"/>
                <a:gd name="connsiteY0" fmla="*/ 21814 h 379072"/>
                <a:gd name="connsiteX1" fmla="*/ 593785 w 895636"/>
                <a:gd name="connsiteY1" fmla="*/ 142464 h 379072"/>
                <a:gd name="connsiteX2" fmla="*/ 263585 w 895636"/>
                <a:gd name="connsiteY2" fmla="*/ 310739 h 379072"/>
                <a:gd name="connsiteX3" fmla="*/ 60 w 895636"/>
                <a:gd name="connsiteY3" fmla="*/ 379001 h 379072"/>
                <a:gd name="connsiteX4" fmla="*/ 285810 w 895636"/>
                <a:gd name="connsiteY4" fmla="*/ 321851 h 379072"/>
                <a:gd name="connsiteX5" fmla="*/ 531873 w 895636"/>
                <a:gd name="connsiteY5" fmla="*/ 231364 h 379072"/>
                <a:gd name="connsiteX6" fmla="*/ 701735 w 895636"/>
                <a:gd name="connsiteY6" fmla="*/ 56739 h 379072"/>
                <a:gd name="connsiteX7" fmla="*/ 790635 w 895636"/>
                <a:gd name="connsiteY7" fmla="*/ 4351 h 379072"/>
                <a:gd name="connsiteX8" fmla="*/ 889060 w 895636"/>
                <a:gd name="connsiteY8" fmla="*/ 21814 h 37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5636" h="379072">
                  <a:moveTo>
                    <a:pt x="889060" y="21814"/>
                  </a:moveTo>
                  <a:cubicBezTo>
                    <a:pt x="856252" y="44833"/>
                    <a:pt x="698031" y="94310"/>
                    <a:pt x="593785" y="142464"/>
                  </a:cubicBezTo>
                  <a:cubicBezTo>
                    <a:pt x="489539" y="190618"/>
                    <a:pt x="362539" y="271316"/>
                    <a:pt x="263585" y="310739"/>
                  </a:cubicBezTo>
                  <a:cubicBezTo>
                    <a:pt x="164631" y="350162"/>
                    <a:pt x="-3644" y="377149"/>
                    <a:pt x="60" y="379001"/>
                  </a:cubicBezTo>
                  <a:cubicBezTo>
                    <a:pt x="3764" y="380853"/>
                    <a:pt x="197175" y="346457"/>
                    <a:pt x="285810" y="321851"/>
                  </a:cubicBezTo>
                  <a:cubicBezTo>
                    <a:pt x="374445" y="297245"/>
                    <a:pt x="462552" y="275549"/>
                    <a:pt x="531873" y="231364"/>
                  </a:cubicBezTo>
                  <a:cubicBezTo>
                    <a:pt x="601194" y="187179"/>
                    <a:pt x="658608" y="94574"/>
                    <a:pt x="701735" y="56739"/>
                  </a:cubicBezTo>
                  <a:cubicBezTo>
                    <a:pt x="744862" y="18904"/>
                    <a:pt x="758356" y="12818"/>
                    <a:pt x="790635" y="4351"/>
                  </a:cubicBezTo>
                  <a:cubicBezTo>
                    <a:pt x="822914" y="-4116"/>
                    <a:pt x="921868" y="-1205"/>
                    <a:pt x="889060" y="218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D02596A4-E388-413D-9149-37596E064578}"/>
                </a:ext>
              </a:extLst>
            </p:cNvPr>
            <p:cNvSpPr/>
            <p:nvPr/>
          </p:nvSpPr>
          <p:spPr>
            <a:xfrm>
              <a:off x="2136619" y="3021511"/>
              <a:ext cx="659938" cy="571099"/>
            </a:xfrm>
            <a:custGeom>
              <a:avLst/>
              <a:gdLst>
                <a:gd name="connsiteX0" fmla="*/ 657910 w 659938"/>
                <a:gd name="connsiteY0" fmla="*/ 4264 h 571099"/>
                <a:gd name="connsiteX1" fmla="*/ 472172 w 659938"/>
                <a:gd name="connsiteY1" fmla="*/ 226514 h 571099"/>
                <a:gd name="connsiteX2" fmla="*/ 365810 w 659938"/>
                <a:gd name="connsiteY2" fmla="*/ 290014 h 571099"/>
                <a:gd name="connsiteX3" fmla="*/ 297547 w 659938"/>
                <a:gd name="connsiteY3" fmla="*/ 426539 h 571099"/>
                <a:gd name="connsiteX4" fmla="*/ 184835 w 659938"/>
                <a:gd name="connsiteY4" fmla="*/ 507502 h 571099"/>
                <a:gd name="connsiteX5" fmla="*/ 685 w 659938"/>
                <a:gd name="connsiteY5" fmla="*/ 571002 h 571099"/>
                <a:gd name="connsiteX6" fmla="*/ 256272 w 659938"/>
                <a:gd name="connsiteY6" fmla="*/ 493214 h 571099"/>
                <a:gd name="connsiteX7" fmla="*/ 359460 w 659938"/>
                <a:gd name="connsiteY7" fmla="*/ 351927 h 571099"/>
                <a:gd name="connsiteX8" fmla="*/ 457885 w 659938"/>
                <a:gd name="connsiteY8" fmla="*/ 229689 h 571099"/>
                <a:gd name="connsiteX9" fmla="*/ 564247 w 659938"/>
                <a:gd name="connsiteY9" fmla="*/ 91577 h 571099"/>
                <a:gd name="connsiteX10" fmla="*/ 657910 w 659938"/>
                <a:gd name="connsiteY10" fmla="*/ 4264 h 571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9938" h="571099">
                  <a:moveTo>
                    <a:pt x="657910" y="4264"/>
                  </a:moveTo>
                  <a:cubicBezTo>
                    <a:pt x="642564" y="26754"/>
                    <a:pt x="520855" y="178889"/>
                    <a:pt x="472172" y="226514"/>
                  </a:cubicBezTo>
                  <a:cubicBezTo>
                    <a:pt x="423489" y="274139"/>
                    <a:pt x="394914" y="256677"/>
                    <a:pt x="365810" y="290014"/>
                  </a:cubicBezTo>
                  <a:cubicBezTo>
                    <a:pt x="336706" y="323351"/>
                    <a:pt x="327709" y="390291"/>
                    <a:pt x="297547" y="426539"/>
                  </a:cubicBezTo>
                  <a:cubicBezTo>
                    <a:pt x="267384" y="462787"/>
                    <a:pt x="234312" y="483425"/>
                    <a:pt x="184835" y="507502"/>
                  </a:cubicBezTo>
                  <a:cubicBezTo>
                    <a:pt x="135358" y="531579"/>
                    <a:pt x="-11221" y="573383"/>
                    <a:pt x="685" y="571002"/>
                  </a:cubicBezTo>
                  <a:cubicBezTo>
                    <a:pt x="12591" y="568621"/>
                    <a:pt x="196476" y="529727"/>
                    <a:pt x="256272" y="493214"/>
                  </a:cubicBezTo>
                  <a:cubicBezTo>
                    <a:pt x="316068" y="456702"/>
                    <a:pt x="325858" y="395848"/>
                    <a:pt x="359460" y="351927"/>
                  </a:cubicBezTo>
                  <a:cubicBezTo>
                    <a:pt x="393062" y="308006"/>
                    <a:pt x="423754" y="273081"/>
                    <a:pt x="457885" y="229689"/>
                  </a:cubicBezTo>
                  <a:cubicBezTo>
                    <a:pt x="492016" y="186297"/>
                    <a:pt x="530910" y="129412"/>
                    <a:pt x="564247" y="91577"/>
                  </a:cubicBezTo>
                  <a:cubicBezTo>
                    <a:pt x="597584" y="53742"/>
                    <a:pt x="673256" y="-18226"/>
                    <a:pt x="657910" y="42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フリーフォーム: 図形 338">
              <a:extLst>
                <a:ext uri="{FF2B5EF4-FFF2-40B4-BE49-F238E27FC236}">
                  <a16:creationId xmlns:a16="http://schemas.microsoft.com/office/drawing/2014/main" id="{7D1327CE-FBA3-4499-9D6A-56863ED4E913}"/>
                </a:ext>
              </a:extLst>
            </p:cNvPr>
            <p:cNvSpPr/>
            <p:nvPr/>
          </p:nvSpPr>
          <p:spPr>
            <a:xfrm>
              <a:off x="2533873" y="3235229"/>
              <a:ext cx="173557" cy="533871"/>
            </a:xfrm>
            <a:custGeom>
              <a:avLst/>
              <a:gdLst>
                <a:gd name="connsiteX0" fmla="*/ 173343 w 173557"/>
                <a:gd name="connsiteY0" fmla="*/ 3271 h 533871"/>
                <a:gd name="connsiteX1" fmla="*/ 90793 w 173557"/>
                <a:gd name="connsiteY1" fmla="*/ 325534 h 533871"/>
                <a:gd name="connsiteX2" fmla="*/ 68568 w 173557"/>
                <a:gd name="connsiteY2" fmla="*/ 481109 h 533871"/>
                <a:gd name="connsiteX3" fmla="*/ 306 w 173557"/>
                <a:gd name="connsiteY3" fmla="*/ 523971 h 533871"/>
                <a:gd name="connsiteX4" fmla="*/ 98731 w 173557"/>
                <a:gd name="connsiteY4" fmla="*/ 311246 h 533871"/>
                <a:gd name="connsiteX5" fmla="*/ 114606 w 173557"/>
                <a:gd name="connsiteY5" fmla="*/ 165196 h 533871"/>
                <a:gd name="connsiteX6" fmla="*/ 173343 w 173557"/>
                <a:gd name="connsiteY6" fmla="*/ 3271 h 533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57" h="533871">
                  <a:moveTo>
                    <a:pt x="173343" y="3271"/>
                  </a:moveTo>
                  <a:cubicBezTo>
                    <a:pt x="169374" y="29994"/>
                    <a:pt x="108255" y="245894"/>
                    <a:pt x="90793" y="325534"/>
                  </a:cubicBezTo>
                  <a:cubicBezTo>
                    <a:pt x="73331" y="405174"/>
                    <a:pt x="83649" y="448036"/>
                    <a:pt x="68568" y="481109"/>
                  </a:cubicBezTo>
                  <a:cubicBezTo>
                    <a:pt x="53487" y="514182"/>
                    <a:pt x="-4721" y="552282"/>
                    <a:pt x="306" y="523971"/>
                  </a:cubicBezTo>
                  <a:cubicBezTo>
                    <a:pt x="5333" y="495661"/>
                    <a:pt x="79681" y="371042"/>
                    <a:pt x="98731" y="311246"/>
                  </a:cubicBezTo>
                  <a:cubicBezTo>
                    <a:pt x="117781" y="251450"/>
                    <a:pt x="104287" y="209381"/>
                    <a:pt x="114606" y="165196"/>
                  </a:cubicBezTo>
                  <a:cubicBezTo>
                    <a:pt x="124925" y="121011"/>
                    <a:pt x="177312" y="-23452"/>
                    <a:pt x="173343" y="32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フリーフォーム: 図形 339">
              <a:extLst>
                <a:ext uri="{FF2B5EF4-FFF2-40B4-BE49-F238E27FC236}">
                  <a16:creationId xmlns:a16="http://schemas.microsoft.com/office/drawing/2014/main" id="{6F6E0D69-9251-4ECA-BB24-FE5537B36D72}"/>
                </a:ext>
              </a:extLst>
            </p:cNvPr>
            <p:cNvSpPr/>
            <p:nvPr/>
          </p:nvSpPr>
          <p:spPr>
            <a:xfrm>
              <a:off x="2308174" y="3245791"/>
              <a:ext cx="158915" cy="164205"/>
            </a:xfrm>
            <a:custGeom>
              <a:avLst/>
              <a:gdLst>
                <a:gd name="connsiteX0" fmla="*/ 157742 w 158915"/>
                <a:gd name="connsiteY0" fmla="*/ 3292 h 164205"/>
                <a:gd name="connsiteX1" fmla="*/ 73075 w 158915"/>
                <a:gd name="connsiteY1" fmla="*/ 130292 h 164205"/>
                <a:gd name="connsiteX2" fmla="*/ 56142 w 158915"/>
                <a:gd name="connsiteY2" fmla="*/ 164159 h 164205"/>
                <a:gd name="connsiteX3" fmla="*/ 66725 w 158915"/>
                <a:gd name="connsiteY3" fmla="*/ 136642 h 164205"/>
                <a:gd name="connsiteX4" fmla="*/ 22275 w 158915"/>
                <a:gd name="connsiteY4" fmla="*/ 96426 h 164205"/>
                <a:gd name="connsiteX5" fmla="*/ 5342 w 158915"/>
                <a:gd name="connsiteY5" fmla="*/ 64676 h 164205"/>
                <a:gd name="connsiteX6" fmla="*/ 115409 w 158915"/>
                <a:gd name="connsiteY6" fmla="*/ 39276 h 164205"/>
                <a:gd name="connsiteX7" fmla="*/ 157742 w 158915"/>
                <a:gd name="connsiteY7" fmla="*/ 3292 h 164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8915" h="164205">
                  <a:moveTo>
                    <a:pt x="157742" y="3292"/>
                  </a:moveTo>
                  <a:cubicBezTo>
                    <a:pt x="150686" y="18461"/>
                    <a:pt x="90008" y="103481"/>
                    <a:pt x="73075" y="130292"/>
                  </a:cubicBezTo>
                  <a:cubicBezTo>
                    <a:pt x="56142" y="157103"/>
                    <a:pt x="57200" y="163101"/>
                    <a:pt x="56142" y="164159"/>
                  </a:cubicBezTo>
                  <a:cubicBezTo>
                    <a:pt x="55084" y="165217"/>
                    <a:pt x="72369" y="147931"/>
                    <a:pt x="66725" y="136642"/>
                  </a:cubicBezTo>
                  <a:cubicBezTo>
                    <a:pt x="61081" y="125353"/>
                    <a:pt x="32505" y="108420"/>
                    <a:pt x="22275" y="96426"/>
                  </a:cubicBezTo>
                  <a:cubicBezTo>
                    <a:pt x="12045" y="84432"/>
                    <a:pt x="-10180" y="74201"/>
                    <a:pt x="5342" y="64676"/>
                  </a:cubicBezTo>
                  <a:cubicBezTo>
                    <a:pt x="20864" y="55151"/>
                    <a:pt x="92126" y="48801"/>
                    <a:pt x="115409" y="39276"/>
                  </a:cubicBezTo>
                  <a:cubicBezTo>
                    <a:pt x="138692" y="29751"/>
                    <a:pt x="164798" y="-11877"/>
                    <a:pt x="157742" y="32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フリーフォーム: 図形 340">
              <a:extLst>
                <a:ext uri="{FF2B5EF4-FFF2-40B4-BE49-F238E27FC236}">
                  <a16:creationId xmlns:a16="http://schemas.microsoft.com/office/drawing/2014/main" id="{7C85279F-793D-45F9-B26F-DBED3854A85F}"/>
                </a:ext>
              </a:extLst>
            </p:cNvPr>
            <p:cNvSpPr/>
            <p:nvPr/>
          </p:nvSpPr>
          <p:spPr>
            <a:xfrm>
              <a:off x="2105770" y="3329442"/>
              <a:ext cx="235144" cy="191341"/>
            </a:xfrm>
            <a:custGeom>
              <a:avLst/>
              <a:gdLst>
                <a:gd name="connsiteX0" fmla="*/ 114613 w 235144"/>
                <a:gd name="connsiteY0" fmla="*/ 75 h 191341"/>
                <a:gd name="connsiteX1" fmla="*/ 233146 w 235144"/>
                <a:gd name="connsiteY1" fmla="*/ 114375 h 191341"/>
                <a:gd name="connsiteX2" fmla="*/ 2429 w 235144"/>
                <a:gd name="connsiteY2" fmla="*/ 190575 h 191341"/>
                <a:gd name="connsiteX3" fmla="*/ 112496 w 235144"/>
                <a:gd name="connsiteY3" fmla="*/ 150358 h 191341"/>
                <a:gd name="connsiteX4" fmla="*/ 118846 w 235144"/>
                <a:gd name="connsiteY4" fmla="*/ 97441 h 191341"/>
                <a:gd name="connsiteX5" fmla="*/ 114613 w 235144"/>
                <a:gd name="connsiteY5" fmla="*/ 75 h 19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144" h="191341">
                  <a:moveTo>
                    <a:pt x="114613" y="75"/>
                  </a:moveTo>
                  <a:cubicBezTo>
                    <a:pt x="133663" y="2897"/>
                    <a:pt x="251843" y="82625"/>
                    <a:pt x="233146" y="114375"/>
                  </a:cubicBezTo>
                  <a:cubicBezTo>
                    <a:pt x="214449" y="146125"/>
                    <a:pt x="22537" y="184578"/>
                    <a:pt x="2429" y="190575"/>
                  </a:cubicBezTo>
                  <a:cubicBezTo>
                    <a:pt x="-17679" y="196572"/>
                    <a:pt x="93093" y="165880"/>
                    <a:pt x="112496" y="150358"/>
                  </a:cubicBezTo>
                  <a:cubicBezTo>
                    <a:pt x="131899" y="134836"/>
                    <a:pt x="115318" y="120371"/>
                    <a:pt x="118846" y="97441"/>
                  </a:cubicBezTo>
                  <a:cubicBezTo>
                    <a:pt x="122374" y="74511"/>
                    <a:pt x="95563" y="-2747"/>
                    <a:pt x="114613" y="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フリーフォーム: 図形 341">
              <a:extLst>
                <a:ext uri="{FF2B5EF4-FFF2-40B4-BE49-F238E27FC236}">
                  <a16:creationId xmlns:a16="http://schemas.microsoft.com/office/drawing/2014/main" id="{56DC3FF8-D9B3-4B2F-9771-F93F6EC1B876}"/>
                </a:ext>
              </a:extLst>
            </p:cNvPr>
            <p:cNvSpPr/>
            <p:nvPr/>
          </p:nvSpPr>
          <p:spPr>
            <a:xfrm>
              <a:off x="2314450" y="3414593"/>
              <a:ext cx="184705" cy="282094"/>
            </a:xfrm>
            <a:custGeom>
              <a:avLst/>
              <a:gdLst>
                <a:gd name="connsiteX0" fmla="*/ 183216 w 184705"/>
                <a:gd name="connsiteY0" fmla="*/ 3824 h 282094"/>
                <a:gd name="connsiteX1" fmla="*/ 9649 w 184705"/>
                <a:gd name="connsiteY1" fmla="*/ 262057 h 282094"/>
                <a:gd name="connsiteX2" fmla="*/ 20233 w 184705"/>
                <a:gd name="connsiteY2" fmla="*/ 255707 h 282094"/>
                <a:gd name="connsiteX3" fmla="*/ 1183 w 184705"/>
                <a:gd name="connsiteY3" fmla="*/ 181624 h 282094"/>
                <a:gd name="connsiteX4" fmla="*/ 11766 w 184705"/>
                <a:gd name="connsiteY4" fmla="*/ 156224 h 282094"/>
                <a:gd name="connsiteX5" fmla="*/ 90083 w 184705"/>
                <a:gd name="connsiteY5" fmla="*/ 111774 h 282094"/>
                <a:gd name="connsiteX6" fmla="*/ 183216 w 184705"/>
                <a:gd name="connsiteY6" fmla="*/ 3824 h 282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705" h="282094">
                  <a:moveTo>
                    <a:pt x="183216" y="3824"/>
                  </a:moveTo>
                  <a:cubicBezTo>
                    <a:pt x="169810" y="28871"/>
                    <a:pt x="36813" y="220076"/>
                    <a:pt x="9649" y="262057"/>
                  </a:cubicBezTo>
                  <a:cubicBezTo>
                    <a:pt x="-17515" y="304038"/>
                    <a:pt x="21644" y="269112"/>
                    <a:pt x="20233" y="255707"/>
                  </a:cubicBezTo>
                  <a:cubicBezTo>
                    <a:pt x="18822" y="242302"/>
                    <a:pt x="2594" y="198204"/>
                    <a:pt x="1183" y="181624"/>
                  </a:cubicBezTo>
                  <a:cubicBezTo>
                    <a:pt x="-228" y="165044"/>
                    <a:pt x="-3050" y="167866"/>
                    <a:pt x="11766" y="156224"/>
                  </a:cubicBezTo>
                  <a:cubicBezTo>
                    <a:pt x="26582" y="144582"/>
                    <a:pt x="64330" y="139643"/>
                    <a:pt x="90083" y="111774"/>
                  </a:cubicBezTo>
                  <a:cubicBezTo>
                    <a:pt x="115836" y="83905"/>
                    <a:pt x="196622" y="-21223"/>
                    <a:pt x="183216" y="38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フリーフォーム: 図形 342">
              <a:extLst>
                <a:ext uri="{FF2B5EF4-FFF2-40B4-BE49-F238E27FC236}">
                  <a16:creationId xmlns:a16="http://schemas.microsoft.com/office/drawing/2014/main" id="{E78DBFFB-4F5F-41E0-86A6-7B614783F6A0}"/>
                </a:ext>
              </a:extLst>
            </p:cNvPr>
            <p:cNvSpPr/>
            <p:nvPr/>
          </p:nvSpPr>
          <p:spPr>
            <a:xfrm>
              <a:off x="2146958" y="3571572"/>
              <a:ext cx="119244" cy="171407"/>
            </a:xfrm>
            <a:custGeom>
              <a:avLst/>
              <a:gdLst>
                <a:gd name="connsiteX0" fmla="*/ 103058 w 119244"/>
                <a:gd name="connsiteY0" fmla="*/ 1361 h 171407"/>
                <a:gd name="connsiteX1" fmla="*/ 28975 w 119244"/>
                <a:gd name="connsiteY1" fmla="*/ 96611 h 171407"/>
                <a:gd name="connsiteX2" fmla="*/ 115758 w 119244"/>
                <a:gd name="connsiteY2" fmla="*/ 138945 h 171407"/>
                <a:gd name="connsiteX3" fmla="*/ 94591 w 119244"/>
                <a:gd name="connsiteY3" fmla="*/ 162228 h 171407"/>
                <a:gd name="connsiteX4" fmla="*/ 24741 w 119244"/>
                <a:gd name="connsiteY4" fmla="*/ 166461 h 171407"/>
                <a:gd name="connsiteX5" fmla="*/ 5691 w 119244"/>
                <a:gd name="connsiteY5" fmla="*/ 94495 h 171407"/>
                <a:gd name="connsiteX6" fmla="*/ 7808 w 119244"/>
                <a:gd name="connsiteY6" fmla="*/ 43695 h 171407"/>
                <a:gd name="connsiteX7" fmla="*/ 103058 w 119244"/>
                <a:gd name="connsiteY7" fmla="*/ 1361 h 17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244" h="171407">
                  <a:moveTo>
                    <a:pt x="103058" y="1361"/>
                  </a:moveTo>
                  <a:cubicBezTo>
                    <a:pt x="106586" y="10180"/>
                    <a:pt x="26858" y="73680"/>
                    <a:pt x="28975" y="96611"/>
                  </a:cubicBezTo>
                  <a:cubicBezTo>
                    <a:pt x="31092" y="119542"/>
                    <a:pt x="104822" y="128009"/>
                    <a:pt x="115758" y="138945"/>
                  </a:cubicBezTo>
                  <a:cubicBezTo>
                    <a:pt x="126694" y="149881"/>
                    <a:pt x="109760" y="157642"/>
                    <a:pt x="94591" y="162228"/>
                  </a:cubicBezTo>
                  <a:cubicBezTo>
                    <a:pt x="79422" y="166814"/>
                    <a:pt x="39558" y="177750"/>
                    <a:pt x="24741" y="166461"/>
                  </a:cubicBezTo>
                  <a:cubicBezTo>
                    <a:pt x="9924" y="155172"/>
                    <a:pt x="8513" y="114956"/>
                    <a:pt x="5691" y="94495"/>
                  </a:cubicBezTo>
                  <a:cubicBezTo>
                    <a:pt x="2869" y="74034"/>
                    <a:pt x="-6656" y="58512"/>
                    <a:pt x="7808" y="43695"/>
                  </a:cubicBezTo>
                  <a:cubicBezTo>
                    <a:pt x="22272" y="28878"/>
                    <a:pt x="99530" y="-7458"/>
                    <a:pt x="103058" y="13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フリーフォーム: 図形 343">
              <a:extLst>
                <a:ext uri="{FF2B5EF4-FFF2-40B4-BE49-F238E27FC236}">
                  <a16:creationId xmlns:a16="http://schemas.microsoft.com/office/drawing/2014/main" id="{FBBA37F8-B698-4F0B-BD64-83AC2E8F9AA2}"/>
                </a:ext>
              </a:extLst>
            </p:cNvPr>
            <p:cNvSpPr/>
            <p:nvPr/>
          </p:nvSpPr>
          <p:spPr>
            <a:xfrm>
              <a:off x="2051018" y="3286012"/>
              <a:ext cx="294776" cy="153453"/>
            </a:xfrm>
            <a:custGeom>
              <a:avLst/>
              <a:gdLst>
                <a:gd name="connsiteX0" fmla="*/ 294248 w 294776"/>
                <a:gd name="connsiteY0" fmla="*/ 5405 h 153453"/>
                <a:gd name="connsiteX1" fmla="*/ 65648 w 294776"/>
                <a:gd name="connsiteY1" fmla="*/ 136638 h 153453"/>
                <a:gd name="connsiteX2" fmla="*/ 2148 w 294776"/>
                <a:gd name="connsiteY2" fmla="*/ 140871 h 153453"/>
                <a:gd name="connsiteX3" fmla="*/ 124915 w 294776"/>
                <a:gd name="connsiteY3" fmla="*/ 37155 h 153453"/>
                <a:gd name="connsiteX4" fmla="*/ 294248 w 294776"/>
                <a:gd name="connsiteY4" fmla="*/ 5405 h 15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776" h="153453">
                  <a:moveTo>
                    <a:pt x="294248" y="5405"/>
                  </a:moveTo>
                  <a:cubicBezTo>
                    <a:pt x="284370" y="21985"/>
                    <a:pt x="114331" y="114060"/>
                    <a:pt x="65648" y="136638"/>
                  </a:cubicBezTo>
                  <a:cubicBezTo>
                    <a:pt x="16965" y="159216"/>
                    <a:pt x="-7730" y="157451"/>
                    <a:pt x="2148" y="140871"/>
                  </a:cubicBezTo>
                  <a:cubicBezTo>
                    <a:pt x="12026" y="124291"/>
                    <a:pt x="76937" y="60791"/>
                    <a:pt x="124915" y="37155"/>
                  </a:cubicBezTo>
                  <a:cubicBezTo>
                    <a:pt x="172893" y="13519"/>
                    <a:pt x="304126" y="-11175"/>
                    <a:pt x="294248" y="5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3D4C070D-1203-4944-A2E0-76F57329A466}"/>
                </a:ext>
              </a:extLst>
            </p:cNvPr>
            <p:cNvSpPr/>
            <p:nvPr/>
          </p:nvSpPr>
          <p:spPr>
            <a:xfrm>
              <a:off x="1862114" y="3261695"/>
              <a:ext cx="284578" cy="744110"/>
            </a:xfrm>
            <a:custGeom>
              <a:avLst/>
              <a:gdLst>
                <a:gd name="connsiteX0" fmla="*/ 283127 w 284578"/>
                <a:gd name="connsiteY0" fmla="*/ 14905 h 744110"/>
                <a:gd name="connsiteX1" fmla="*/ 98977 w 284578"/>
                <a:gd name="connsiteY1" fmla="*/ 241918 h 744110"/>
                <a:gd name="connsiteX2" fmla="*/ 76752 w 284578"/>
                <a:gd name="connsiteY2" fmla="*/ 303830 h 744110"/>
                <a:gd name="connsiteX3" fmla="*/ 13252 w 284578"/>
                <a:gd name="connsiteY3" fmla="*/ 541955 h 744110"/>
                <a:gd name="connsiteX4" fmla="*/ 62465 w 284578"/>
                <a:gd name="connsiteY4" fmla="*/ 695943 h 744110"/>
                <a:gd name="connsiteX5" fmla="*/ 119615 w 284578"/>
                <a:gd name="connsiteY5" fmla="*/ 743568 h 744110"/>
                <a:gd name="connsiteX6" fmla="*/ 22777 w 284578"/>
                <a:gd name="connsiteY6" fmla="*/ 672130 h 744110"/>
                <a:gd name="connsiteX7" fmla="*/ 6902 w 284578"/>
                <a:gd name="connsiteY7" fmla="*/ 500680 h 744110"/>
                <a:gd name="connsiteX8" fmla="*/ 114852 w 284578"/>
                <a:gd name="connsiteY8" fmla="*/ 243505 h 744110"/>
                <a:gd name="connsiteX9" fmla="*/ 119615 w 284578"/>
                <a:gd name="connsiteY9" fmla="*/ 153018 h 744110"/>
                <a:gd name="connsiteX10" fmla="*/ 141840 w 284578"/>
                <a:gd name="connsiteY10" fmla="*/ 76818 h 744110"/>
                <a:gd name="connsiteX11" fmla="*/ 184702 w 284578"/>
                <a:gd name="connsiteY11" fmla="*/ 29193 h 744110"/>
                <a:gd name="connsiteX12" fmla="*/ 283127 w 284578"/>
                <a:gd name="connsiteY12" fmla="*/ 14905 h 744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4578" h="744110">
                  <a:moveTo>
                    <a:pt x="283127" y="14905"/>
                  </a:moveTo>
                  <a:cubicBezTo>
                    <a:pt x="268839" y="50359"/>
                    <a:pt x="133373" y="193764"/>
                    <a:pt x="98977" y="241918"/>
                  </a:cubicBezTo>
                  <a:cubicBezTo>
                    <a:pt x="64581" y="290072"/>
                    <a:pt x="91039" y="253824"/>
                    <a:pt x="76752" y="303830"/>
                  </a:cubicBezTo>
                  <a:cubicBezTo>
                    <a:pt x="62464" y="353836"/>
                    <a:pt x="15633" y="476603"/>
                    <a:pt x="13252" y="541955"/>
                  </a:cubicBezTo>
                  <a:cubicBezTo>
                    <a:pt x="10871" y="607307"/>
                    <a:pt x="44738" y="662341"/>
                    <a:pt x="62465" y="695943"/>
                  </a:cubicBezTo>
                  <a:cubicBezTo>
                    <a:pt x="80192" y="729545"/>
                    <a:pt x="126230" y="747537"/>
                    <a:pt x="119615" y="743568"/>
                  </a:cubicBezTo>
                  <a:cubicBezTo>
                    <a:pt x="113000" y="739599"/>
                    <a:pt x="41563" y="712611"/>
                    <a:pt x="22777" y="672130"/>
                  </a:cubicBezTo>
                  <a:cubicBezTo>
                    <a:pt x="3991" y="631649"/>
                    <a:pt x="-8444" y="572117"/>
                    <a:pt x="6902" y="500680"/>
                  </a:cubicBezTo>
                  <a:cubicBezTo>
                    <a:pt x="22248" y="429243"/>
                    <a:pt x="96067" y="301448"/>
                    <a:pt x="114852" y="243505"/>
                  </a:cubicBezTo>
                  <a:cubicBezTo>
                    <a:pt x="133637" y="185562"/>
                    <a:pt x="115117" y="180799"/>
                    <a:pt x="119615" y="153018"/>
                  </a:cubicBezTo>
                  <a:cubicBezTo>
                    <a:pt x="124113" y="125237"/>
                    <a:pt x="130992" y="97456"/>
                    <a:pt x="141840" y="76818"/>
                  </a:cubicBezTo>
                  <a:cubicBezTo>
                    <a:pt x="152688" y="56180"/>
                    <a:pt x="167504" y="41629"/>
                    <a:pt x="184702" y="29193"/>
                  </a:cubicBezTo>
                  <a:cubicBezTo>
                    <a:pt x="201900" y="16758"/>
                    <a:pt x="297415" y="-20549"/>
                    <a:pt x="283127" y="149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フリーフォーム: 図形 345">
              <a:extLst>
                <a:ext uri="{FF2B5EF4-FFF2-40B4-BE49-F238E27FC236}">
                  <a16:creationId xmlns:a16="http://schemas.microsoft.com/office/drawing/2014/main" id="{5319EE02-FDF7-4FF2-A614-A089863E6EC1}"/>
                </a:ext>
              </a:extLst>
            </p:cNvPr>
            <p:cNvSpPr/>
            <p:nvPr/>
          </p:nvSpPr>
          <p:spPr>
            <a:xfrm>
              <a:off x="1896803" y="3443031"/>
              <a:ext cx="91430" cy="420671"/>
            </a:xfrm>
            <a:custGeom>
              <a:avLst/>
              <a:gdLst>
                <a:gd name="connsiteX0" fmla="*/ 91276 w 91430"/>
                <a:gd name="connsiteY0" fmla="*/ 1844 h 420671"/>
                <a:gd name="connsiteX1" fmla="*/ 32538 w 91430"/>
                <a:gd name="connsiteY1" fmla="*/ 268544 h 420671"/>
                <a:gd name="connsiteX2" fmla="*/ 40476 w 91430"/>
                <a:gd name="connsiteY2" fmla="*/ 365382 h 420671"/>
                <a:gd name="connsiteX3" fmla="*/ 788 w 91430"/>
                <a:gd name="connsiteY3" fmla="*/ 417769 h 420671"/>
                <a:gd name="connsiteX4" fmla="*/ 16663 w 91430"/>
                <a:gd name="connsiteY4" fmla="*/ 279657 h 420671"/>
                <a:gd name="connsiteX5" fmla="*/ 48413 w 91430"/>
                <a:gd name="connsiteY5" fmla="*/ 155832 h 420671"/>
                <a:gd name="connsiteX6" fmla="*/ 91276 w 91430"/>
                <a:gd name="connsiteY6" fmla="*/ 1844 h 420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30" h="420671">
                  <a:moveTo>
                    <a:pt x="91276" y="1844"/>
                  </a:moveTo>
                  <a:cubicBezTo>
                    <a:pt x="88630" y="20629"/>
                    <a:pt x="41005" y="207954"/>
                    <a:pt x="32538" y="268544"/>
                  </a:cubicBezTo>
                  <a:cubicBezTo>
                    <a:pt x="24071" y="329134"/>
                    <a:pt x="45768" y="340511"/>
                    <a:pt x="40476" y="365382"/>
                  </a:cubicBezTo>
                  <a:cubicBezTo>
                    <a:pt x="35184" y="390253"/>
                    <a:pt x="4757" y="432056"/>
                    <a:pt x="788" y="417769"/>
                  </a:cubicBezTo>
                  <a:cubicBezTo>
                    <a:pt x="-3181" y="403482"/>
                    <a:pt x="8726" y="323313"/>
                    <a:pt x="16663" y="279657"/>
                  </a:cubicBezTo>
                  <a:cubicBezTo>
                    <a:pt x="24600" y="236001"/>
                    <a:pt x="34919" y="198695"/>
                    <a:pt x="48413" y="155832"/>
                  </a:cubicBezTo>
                  <a:cubicBezTo>
                    <a:pt x="61907" y="112970"/>
                    <a:pt x="93922" y="-16941"/>
                    <a:pt x="91276" y="18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フリーフォーム: 図形 346">
              <a:extLst>
                <a:ext uri="{FF2B5EF4-FFF2-40B4-BE49-F238E27FC236}">
                  <a16:creationId xmlns:a16="http://schemas.microsoft.com/office/drawing/2014/main" id="{7556D8A1-6D8A-4EB7-A67F-4DE11720DC4A}"/>
                </a:ext>
              </a:extLst>
            </p:cNvPr>
            <p:cNvSpPr/>
            <p:nvPr/>
          </p:nvSpPr>
          <p:spPr>
            <a:xfrm>
              <a:off x="2088999" y="3406612"/>
              <a:ext cx="149566" cy="83983"/>
            </a:xfrm>
            <a:custGeom>
              <a:avLst/>
              <a:gdLst>
                <a:gd name="connsiteX0" fmla="*/ 146730 w 149566"/>
                <a:gd name="connsiteY0" fmla="*/ 163 h 83983"/>
                <a:gd name="connsiteX1" fmla="*/ 680 w 149566"/>
                <a:gd name="connsiteY1" fmla="*/ 81126 h 83983"/>
                <a:gd name="connsiteX2" fmla="*/ 92755 w 149566"/>
                <a:gd name="connsiteY2" fmla="*/ 60488 h 83983"/>
                <a:gd name="connsiteX3" fmla="*/ 146730 w 149566"/>
                <a:gd name="connsiteY3" fmla="*/ 163 h 83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566" h="83983">
                  <a:moveTo>
                    <a:pt x="146730" y="163"/>
                  </a:moveTo>
                  <a:cubicBezTo>
                    <a:pt x="131384" y="3603"/>
                    <a:pt x="9676" y="71072"/>
                    <a:pt x="680" y="81126"/>
                  </a:cubicBezTo>
                  <a:cubicBezTo>
                    <a:pt x="-8316" y="91180"/>
                    <a:pt x="74499" y="72394"/>
                    <a:pt x="92755" y="60488"/>
                  </a:cubicBezTo>
                  <a:cubicBezTo>
                    <a:pt x="111011" y="48582"/>
                    <a:pt x="162076" y="-3277"/>
                    <a:pt x="146730" y="1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フリーフォーム: 図形 347">
              <a:extLst>
                <a:ext uri="{FF2B5EF4-FFF2-40B4-BE49-F238E27FC236}">
                  <a16:creationId xmlns:a16="http://schemas.microsoft.com/office/drawing/2014/main" id="{78055D72-4AF0-48D9-BF92-531731C400D5}"/>
                </a:ext>
              </a:extLst>
            </p:cNvPr>
            <p:cNvSpPr/>
            <p:nvPr/>
          </p:nvSpPr>
          <p:spPr>
            <a:xfrm>
              <a:off x="1800804" y="3230142"/>
              <a:ext cx="372073" cy="816850"/>
            </a:xfrm>
            <a:custGeom>
              <a:avLst/>
              <a:gdLst>
                <a:gd name="connsiteX0" fmla="*/ 369837 w 372073"/>
                <a:gd name="connsiteY0" fmla="*/ 21058 h 816850"/>
                <a:gd name="connsiteX1" fmla="*/ 215850 w 372073"/>
                <a:gd name="connsiteY1" fmla="*/ 13121 h 816850"/>
                <a:gd name="connsiteX2" fmla="*/ 95200 w 372073"/>
                <a:gd name="connsiteY2" fmla="*/ 222671 h 816850"/>
                <a:gd name="connsiteX3" fmla="*/ 7887 w 372073"/>
                <a:gd name="connsiteY3" fmla="*/ 497308 h 816850"/>
                <a:gd name="connsiteX4" fmla="*/ 17412 w 372073"/>
                <a:gd name="connsiteY4" fmla="*/ 670346 h 816850"/>
                <a:gd name="connsiteX5" fmla="*/ 125362 w 372073"/>
                <a:gd name="connsiteY5" fmla="*/ 816396 h 816850"/>
                <a:gd name="connsiteX6" fmla="*/ 41225 w 372073"/>
                <a:gd name="connsiteY6" fmla="*/ 705271 h 816850"/>
                <a:gd name="connsiteX7" fmla="*/ 52337 w 372073"/>
                <a:gd name="connsiteY7" fmla="*/ 419521 h 816850"/>
                <a:gd name="connsiteX8" fmla="*/ 172987 w 372073"/>
                <a:gd name="connsiteY8" fmla="*/ 57571 h 816850"/>
                <a:gd name="connsiteX9" fmla="*/ 298400 w 372073"/>
                <a:gd name="connsiteY9" fmla="*/ 13121 h 816850"/>
                <a:gd name="connsiteX10" fmla="*/ 369837 w 372073"/>
                <a:gd name="connsiteY10" fmla="*/ 21058 h 81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073" h="816850">
                  <a:moveTo>
                    <a:pt x="369837" y="21058"/>
                  </a:moveTo>
                  <a:cubicBezTo>
                    <a:pt x="356079" y="21058"/>
                    <a:pt x="261623" y="-20481"/>
                    <a:pt x="215850" y="13121"/>
                  </a:cubicBezTo>
                  <a:cubicBezTo>
                    <a:pt x="170077" y="46723"/>
                    <a:pt x="129860" y="141973"/>
                    <a:pt x="95200" y="222671"/>
                  </a:cubicBezTo>
                  <a:cubicBezTo>
                    <a:pt x="60540" y="303369"/>
                    <a:pt x="20852" y="422696"/>
                    <a:pt x="7887" y="497308"/>
                  </a:cubicBezTo>
                  <a:cubicBezTo>
                    <a:pt x="-5078" y="571920"/>
                    <a:pt x="-2167" y="617165"/>
                    <a:pt x="17412" y="670346"/>
                  </a:cubicBezTo>
                  <a:cubicBezTo>
                    <a:pt x="36991" y="723527"/>
                    <a:pt x="121393" y="810575"/>
                    <a:pt x="125362" y="816396"/>
                  </a:cubicBezTo>
                  <a:cubicBezTo>
                    <a:pt x="129331" y="822217"/>
                    <a:pt x="53396" y="771417"/>
                    <a:pt x="41225" y="705271"/>
                  </a:cubicBezTo>
                  <a:cubicBezTo>
                    <a:pt x="29054" y="639125"/>
                    <a:pt x="30377" y="527471"/>
                    <a:pt x="52337" y="419521"/>
                  </a:cubicBezTo>
                  <a:cubicBezTo>
                    <a:pt x="74297" y="311571"/>
                    <a:pt x="131976" y="125304"/>
                    <a:pt x="172987" y="57571"/>
                  </a:cubicBezTo>
                  <a:cubicBezTo>
                    <a:pt x="213997" y="-10162"/>
                    <a:pt x="266121" y="20265"/>
                    <a:pt x="298400" y="13121"/>
                  </a:cubicBezTo>
                  <a:cubicBezTo>
                    <a:pt x="330679" y="5977"/>
                    <a:pt x="383595" y="21058"/>
                    <a:pt x="369837" y="210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フリーフォーム: 図形 348">
              <a:extLst>
                <a:ext uri="{FF2B5EF4-FFF2-40B4-BE49-F238E27FC236}">
                  <a16:creationId xmlns:a16="http://schemas.microsoft.com/office/drawing/2014/main" id="{FA4AF6D5-7B0A-44CD-94A3-47BEC0737D5B}"/>
                </a:ext>
              </a:extLst>
            </p:cNvPr>
            <p:cNvSpPr/>
            <p:nvPr/>
          </p:nvSpPr>
          <p:spPr>
            <a:xfrm>
              <a:off x="1613389" y="3305146"/>
              <a:ext cx="349082" cy="87405"/>
            </a:xfrm>
            <a:custGeom>
              <a:avLst/>
              <a:gdLst>
                <a:gd name="connsiteX0" fmla="*/ 347702 w 349082"/>
                <a:gd name="connsiteY0" fmla="*/ 29 h 87405"/>
                <a:gd name="connsiteX1" fmla="*/ 242927 w 349082"/>
                <a:gd name="connsiteY1" fmla="*/ 34954 h 87405"/>
                <a:gd name="connsiteX2" fmla="*/ 93702 w 349082"/>
                <a:gd name="connsiteY2" fmla="*/ 15904 h 87405"/>
                <a:gd name="connsiteX3" fmla="*/ 1627 w 349082"/>
                <a:gd name="connsiteY3" fmla="*/ 87342 h 87405"/>
                <a:gd name="connsiteX4" fmla="*/ 169902 w 349082"/>
                <a:gd name="connsiteY4" fmla="*/ 28604 h 87405"/>
                <a:gd name="connsiteX5" fmla="*/ 293727 w 349082"/>
                <a:gd name="connsiteY5" fmla="*/ 28604 h 87405"/>
                <a:gd name="connsiteX6" fmla="*/ 347702 w 349082"/>
                <a:gd name="connsiteY6" fmla="*/ 29 h 87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082" h="87405">
                  <a:moveTo>
                    <a:pt x="347702" y="29"/>
                  </a:moveTo>
                  <a:cubicBezTo>
                    <a:pt x="339235" y="1087"/>
                    <a:pt x="285260" y="32308"/>
                    <a:pt x="242927" y="34954"/>
                  </a:cubicBezTo>
                  <a:cubicBezTo>
                    <a:pt x="200594" y="37600"/>
                    <a:pt x="133919" y="7173"/>
                    <a:pt x="93702" y="15904"/>
                  </a:cubicBezTo>
                  <a:cubicBezTo>
                    <a:pt x="53485" y="24635"/>
                    <a:pt x="-11073" y="85225"/>
                    <a:pt x="1627" y="87342"/>
                  </a:cubicBezTo>
                  <a:cubicBezTo>
                    <a:pt x="14327" y="89459"/>
                    <a:pt x="121219" y="38394"/>
                    <a:pt x="169902" y="28604"/>
                  </a:cubicBezTo>
                  <a:cubicBezTo>
                    <a:pt x="218585" y="18814"/>
                    <a:pt x="263300" y="30456"/>
                    <a:pt x="293727" y="28604"/>
                  </a:cubicBezTo>
                  <a:cubicBezTo>
                    <a:pt x="324154" y="26752"/>
                    <a:pt x="356169" y="-1029"/>
                    <a:pt x="347702" y="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フリーフォーム: 図形 349">
              <a:extLst>
                <a:ext uri="{FF2B5EF4-FFF2-40B4-BE49-F238E27FC236}">
                  <a16:creationId xmlns:a16="http://schemas.microsoft.com/office/drawing/2014/main" id="{BE8F5028-AA8E-4C14-9D3B-609D5186B265}"/>
                </a:ext>
              </a:extLst>
            </p:cNvPr>
            <p:cNvSpPr/>
            <p:nvPr/>
          </p:nvSpPr>
          <p:spPr>
            <a:xfrm>
              <a:off x="1512357" y="3368709"/>
              <a:ext cx="234736" cy="402057"/>
            </a:xfrm>
            <a:custGeom>
              <a:avLst/>
              <a:gdLst>
                <a:gd name="connsiteX0" fmla="*/ 234422 w 234736"/>
                <a:gd name="connsiteY0" fmla="*/ 1554 h 402057"/>
                <a:gd name="connsiteX1" fmla="*/ 89959 w 234736"/>
                <a:gd name="connsiteY1" fmla="*/ 146016 h 402057"/>
                <a:gd name="connsiteX2" fmla="*/ 4234 w 234736"/>
                <a:gd name="connsiteY2" fmla="*/ 398429 h 402057"/>
                <a:gd name="connsiteX3" fmla="*/ 24872 w 234736"/>
                <a:gd name="connsiteY3" fmla="*/ 280954 h 402057"/>
                <a:gd name="connsiteX4" fmla="*/ 126472 w 234736"/>
                <a:gd name="connsiteY4" fmla="*/ 82516 h 402057"/>
                <a:gd name="connsiteX5" fmla="*/ 234422 w 234736"/>
                <a:gd name="connsiteY5" fmla="*/ 1554 h 40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736" h="402057">
                  <a:moveTo>
                    <a:pt x="234422" y="1554"/>
                  </a:moveTo>
                  <a:cubicBezTo>
                    <a:pt x="228337" y="12137"/>
                    <a:pt x="128324" y="79870"/>
                    <a:pt x="89959" y="146016"/>
                  </a:cubicBezTo>
                  <a:cubicBezTo>
                    <a:pt x="51594" y="212162"/>
                    <a:pt x="15082" y="375939"/>
                    <a:pt x="4234" y="398429"/>
                  </a:cubicBezTo>
                  <a:cubicBezTo>
                    <a:pt x="-6614" y="420919"/>
                    <a:pt x="4499" y="333606"/>
                    <a:pt x="24872" y="280954"/>
                  </a:cubicBezTo>
                  <a:cubicBezTo>
                    <a:pt x="45245" y="228302"/>
                    <a:pt x="96309" y="128818"/>
                    <a:pt x="126472" y="82516"/>
                  </a:cubicBezTo>
                  <a:cubicBezTo>
                    <a:pt x="156634" y="36214"/>
                    <a:pt x="240507" y="-9029"/>
                    <a:pt x="234422" y="15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フリーフォーム: 図形 350">
              <a:extLst>
                <a:ext uri="{FF2B5EF4-FFF2-40B4-BE49-F238E27FC236}">
                  <a16:creationId xmlns:a16="http://schemas.microsoft.com/office/drawing/2014/main" id="{6CD90250-CCC4-4110-B5BD-5B89982798FC}"/>
                </a:ext>
              </a:extLst>
            </p:cNvPr>
            <p:cNvSpPr/>
            <p:nvPr/>
          </p:nvSpPr>
          <p:spPr>
            <a:xfrm>
              <a:off x="1499085" y="3666353"/>
              <a:ext cx="52613" cy="373018"/>
            </a:xfrm>
            <a:custGeom>
              <a:avLst/>
              <a:gdLst>
                <a:gd name="connsiteX0" fmla="*/ 49256 w 52613"/>
                <a:gd name="connsiteY0" fmla="*/ 3947 h 373018"/>
                <a:gd name="connsiteX1" fmla="*/ 4806 w 52613"/>
                <a:gd name="connsiteY1" fmla="*/ 272235 h 373018"/>
                <a:gd name="connsiteX2" fmla="*/ 42906 w 52613"/>
                <a:gd name="connsiteY2" fmla="*/ 372247 h 373018"/>
                <a:gd name="connsiteX3" fmla="*/ 44 w 52613"/>
                <a:gd name="connsiteY3" fmla="*/ 313510 h 373018"/>
                <a:gd name="connsiteX4" fmla="*/ 34969 w 52613"/>
                <a:gd name="connsiteY4" fmla="*/ 223022 h 373018"/>
                <a:gd name="connsiteX5" fmla="*/ 46081 w 52613"/>
                <a:gd name="connsiteY5" fmla="*/ 118247 h 373018"/>
                <a:gd name="connsiteX6" fmla="*/ 49256 w 52613"/>
                <a:gd name="connsiteY6" fmla="*/ 3947 h 373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613" h="373018">
                  <a:moveTo>
                    <a:pt x="49256" y="3947"/>
                  </a:moveTo>
                  <a:cubicBezTo>
                    <a:pt x="42377" y="29612"/>
                    <a:pt x="5864" y="210852"/>
                    <a:pt x="4806" y="272235"/>
                  </a:cubicBezTo>
                  <a:cubicBezTo>
                    <a:pt x="3748" y="333618"/>
                    <a:pt x="43700" y="365368"/>
                    <a:pt x="42906" y="372247"/>
                  </a:cubicBezTo>
                  <a:cubicBezTo>
                    <a:pt x="42112" y="379126"/>
                    <a:pt x="1367" y="338381"/>
                    <a:pt x="44" y="313510"/>
                  </a:cubicBezTo>
                  <a:cubicBezTo>
                    <a:pt x="-1279" y="288639"/>
                    <a:pt x="27296" y="255566"/>
                    <a:pt x="34969" y="223022"/>
                  </a:cubicBezTo>
                  <a:cubicBezTo>
                    <a:pt x="42642" y="190478"/>
                    <a:pt x="41054" y="151585"/>
                    <a:pt x="46081" y="118247"/>
                  </a:cubicBezTo>
                  <a:cubicBezTo>
                    <a:pt x="51108" y="84910"/>
                    <a:pt x="56135" y="-21718"/>
                    <a:pt x="49256" y="39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フリーフォーム: 図形 351">
              <a:extLst>
                <a:ext uri="{FF2B5EF4-FFF2-40B4-BE49-F238E27FC236}">
                  <a16:creationId xmlns:a16="http://schemas.microsoft.com/office/drawing/2014/main" id="{64228183-298C-4673-AB9C-CCA25A538D46}"/>
                </a:ext>
              </a:extLst>
            </p:cNvPr>
            <p:cNvSpPr/>
            <p:nvPr/>
          </p:nvSpPr>
          <p:spPr>
            <a:xfrm>
              <a:off x="1461300" y="3494038"/>
              <a:ext cx="139749" cy="692202"/>
            </a:xfrm>
            <a:custGeom>
              <a:avLst/>
              <a:gdLst>
                <a:gd name="connsiteX0" fmla="*/ 139429 w 139749"/>
                <a:gd name="connsiteY0" fmla="*/ 6400 h 692202"/>
                <a:gd name="connsiteX1" fmla="*/ 7666 w 139749"/>
                <a:gd name="connsiteY1" fmla="*/ 408037 h 692202"/>
                <a:gd name="connsiteX2" fmla="*/ 28304 w 139749"/>
                <a:gd name="connsiteY2" fmla="*/ 562025 h 692202"/>
                <a:gd name="connsiteX3" fmla="*/ 133079 w 139749"/>
                <a:gd name="connsiteY3" fmla="*/ 689025 h 692202"/>
                <a:gd name="connsiteX4" fmla="*/ 33066 w 139749"/>
                <a:gd name="connsiteY4" fmla="*/ 427087 h 692202"/>
                <a:gd name="connsiteX5" fmla="*/ 44179 w 139749"/>
                <a:gd name="connsiteY5" fmla="*/ 181025 h 692202"/>
                <a:gd name="connsiteX6" fmla="*/ 139429 w 139749"/>
                <a:gd name="connsiteY6" fmla="*/ 6400 h 692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749" h="692202">
                  <a:moveTo>
                    <a:pt x="139429" y="6400"/>
                  </a:moveTo>
                  <a:cubicBezTo>
                    <a:pt x="133344" y="44235"/>
                    <a:pt x="26187" y="315433"/>
                    <a:pt x="7666" y="408037"/>
                  </a:cubicBezTo>
                  <a:cubicBezTo>
                    <a:pt x="-10855" y="500641"/>
                    <a:pt x="7402" y="515194"/>
                    <a:pt x="28304" y="562025"/>
                  </a:cubicBezTo>
                  <a:cubicBezTo>
                    <a:pt x="49206" y="608856"/>
                    <a:pt x="132285" y="711515"/>
                    <a:pt x="133079" y="689025"/>
                  </a:cubicBezTo>
                  <a:cubicBezTo>
                    <a:pt x="133873" y="666535"/>
                    <a:pt x="47883" y="511754"/>
                    <a:pt x="33066" y="427087"/>
                  </a:cubicBezTo>
                  <a:cubicBezTo>
                    <a:pt x="18249" y="342420"/>
                    <a:pt x="25129" y="254314"/>
                    <a:pt x="44179" y="181025"/>
                  </a:cubicBezTo>
                  <a:cubicBezTo>
                    <a:pt x="63229" y="107736"/>
                    <a:pt x="145514" y="-31435"/>
                    <a:pt x="139429" y="64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フリーフォーム: 図形 352">
              <a:extLst>
                <a:ext uri="{FF2B5EF4-FFF2-40B4-BE49-F238E27FC236}">
                  <a16:creationId xmlns:a16="http://schemas.microsoft.com/office/drawing/2014/main" id="{60B41798-0ED2-4DD8-9DCD-D7C7B32047D1}"/>
                </a:ext>
              </a:extLst>
            </p:cNvPr>
            <p:cNvSpPr/>
            <p:nvPr/>
          </p:nvSpPr>
          <p:spPr>
            <a:xfrm>
              <a:off x="1625451" y="3375517"/>
              <a:ext cx="309917" cy="142393"/>
            </a:xfrm>
            <a:custGeom>
              <a:avLst/>
              <a:gdLst>
                <a:gd name="connsiteX0" fmla="*/ 302832 w 309917"/>
                <a:gd name="connsiteY0" fmla="*/ 566 h 142393"/>
                <a:gd name="connsiteX1" fmla="*/ 86932 w 309917"/>
                <a:gd name="connsiteY1" fmla="*/ 83116 h 142393"/>
                <a:gd name="connsiteX2" fmla="*/ 148 w 309917"/>
                <a:gd name="connsiteY2" fmla="*/ 142383 h 142393"/>
                <a:gd name="connsiteX3" fmla="*/ 67882 w 309917"/>
                <a:gd name="connsiteY3" fmla="*/ 78883 h 142393"/>
                <a:gd name="connsiteX4" fmla="*/ 133498 w 309917"/>
                <a:gd name="connsiteY4" fmla="*/ 66183 h 142393"/>
                <a:gd name="connsiteX5" fmla="*/ 247798 w 309917"/>
                <a:gd name="connsiteY5" fmla="*/ 47133 h 142393"/>
                <a:gd name="connsiteX6" fmla="*/ 302832 w 309917"/>
                <a:gd name="connsiteY6" fmla="*/ 566 h 142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9917" h="142393">
                  <a:moveTo>
                    <a:pt x="302832" y="566"/>
                  </a:moveTo>
                  <a:cubicBezTo>
                    <a:pt x="276021" y="6563"/>
                    <a:pt x="137379" y="59480"/>
                    <a:pt x="86932" y="83116"/>
                  </a:cubicBezTo>
                  <a:cubicBezTo>
                    <a:pt x="36485" y="106752"/>
                    <a:pt x="3323" y="143088"/>
                    <a:pt x="148" y="142383"/>
                  </a:cubicBezTo>
                  <a:cubicBezTo>
                    <a:pt x="-3027" y="141678"/>
                    <a:pt x="45657" y="91583"/>
                    <a:pt x="67882" y="78883"/>
                  </a:cubicBezTo>
                  <a:cubicBezTo>
                    <a:pt x="90107" y="66183"/>
                    <a:pt x="133498" y="66183"/>
                    <a:pt x="133498" y="66183"/>
                  </a:cubicBezTo>
                  <a:cubicBezTo>
                    <a:pt x="163484" y="60891"/>
                    <a:pt x="222045" y="56305"/>
                    <a:pt x="247798" y="47133"/>
                  </a:cubicBezTo>
                  <a:cubicBezTo>
                    <a:pt x="273551" y="37961"/>
                    <a:pt x="329643" y="-5431"/>
                    <a:pt x="302832" y="5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フリーフォーム: 図形 353">
              <a:extLst>
                <a:ext uri="{FF2B5EF4-FFF2-40B4-BE49-F238E27FC236}">
                  <a16:creationId xmlns:a16="http://schemas.microsoft.com/office/drawing/2014/main" id="{0A4F9DA9-5B1B-44DF-BE07-8872E1F1FE14}"/>
                </a:ext>
              </a:extLst>
            </p:cNvPr>
            <p:cNvSpPr/>
            <p:nvPr/>
          </p:nvSpPr>
          <p:spPr>
            <a:xfrm>
              <a:off x="1684605" y="3648531"/>
              <a:ext cx="149049" cy="258957"/>
            </a:xfrm>
            <a:custGeom>
              <a:avLst/>
              <a:gdLst>
                <a:gd name="connsiteX0" fmla="*/ 127261 w 149049"/>
                <a:gd name="connsiteY0" fmla="*/ 602 h 258957"/>
                <a:gd name="connsiteX1" fmla="*/ 82811 w 149049"/>
                <a:gd name="connsiteY1" fmla="*/ 172052 h 258957"/>
                <a:gd name="connsiteX2" fmla="*/ 261 w 149049"/>
                <a:gd name="connsiteY2" fmla="*/ 246136 h 258957"/>
                <a:gd name="connsiteX3" fmla="*/ 112444 w 149049"/>
                <a:gd name="connsiteY3" fmla="*/ 254602 h 258957"/>
                <a:gd name="connsiteX4" fmla="*/ 148428 w 149049"/>
                <a:gd name="connsiteY4" fmla="*/ 246136 h 258957"/>
                <a:gd name="connsiteX5" fmla="*/ 135728 w 149049"/>
                <a:gd name="connsiteY5" fmla="*/ 119136 h 258957"/>
                <a:gd name="connsiteX6" fmla="*/ 127261 w 149049"/>
                <a:gd name="connsiteY6" fmla="*/ 602 h 25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049" h="258957">
                  <a:moveTo>
                    <a:pt x="127261" y="602"/>
                  </a:moveTo>
                  <a:cubicBezTo>
                    <a:pt x="118442" y="9421"/>
                    <a:pt x="103978" y="131130"/>
                    <a:pt x="82811" y="172052"/>
                  </a:cubicBezTo>
                  <a:cubicBezTo>
                    <a:pt x="61644" y="212974"/>
                    <a:pt x="-4678" y="232378"/>
                    <a:pt x="261" y="246136"/>
                  </a:cubicBezTo>
                  <a:cubicBezTo>
                    <a:pt x="5200" y="259894"/>
                    <a:pt x="87750" y="254602"/>
                    <a:pt x="112444" y="254602"/>
                  </a:cubicBezTo>
                  <a:cubicBezTo>
                    <a:pt x="137138" y="254602"/>
                    <a:pt x="144547" y="268714"/>
                    <a:pt x="148428" y="246136"/>
                  </a:cubicBezTo>
                  <a:cubicBezTo>
                    <a:pt x="152309" y="223558"/>
                    <a:pt x="136786" y="156178"/>
                    <a:pt x="135728" y="119136"/>
                  </a:cubicBezTo>
                  <a:cubicBezTo>
                    <a:pt x="134670" y="82094"/>
                    <a:pt x="136080" y="-8217"/>
                    <a:pt x="127261" y="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フリーフォーム: 図形 354">
              <a:extLst>
                <a:ext uri="{FF2B5EF4-FFF2-40B4-BE49-F238E27FC236}">
                  <a16:creationId xmlns:a16="http://schemas.microsoft.com/office/drawing/2014/main" id="{EBC22473-5F59-4DE0-A63B-C2E825C86E41}"/>
                </a:ext>
              </a:extLst>
            </p:cNvPr>
            <p:cNvSpPr/>
            <p:nvPr/>
          </p:nvSpPr>
          <p:spPr>
            <a:xfrm>
              <a:off x="823303" y="3399269"/>
              <a:ext cx="800218" cy="420472"/>
            </a:xfrm>
            <a:custGeom>
              <a:avLst/>
              <a:gdLst>
                <a:gd name="connsiteX0" fmla="*/ 800180 w 800218"/>
                <a:gd name="connsiteY0" fmla="*/ 98 h 420472"/>
                <a:gd name="connsiteX1" fmla="*/ 596980 w 800218"/>
                <a:gd name="connsiteY1" fmla="*/ 55131 h 420472"/>
                <a:gd name="connsiteX2" fmla="*/ 476330 w 800218"/>
                <a:gd name="connsiteY2" fmla="*/ 78414 h 420472"/>
                <a:gd name="connsiteX3" fmla="*/ 381080 w 800218"/>
                <a:gd name="connsiteY3" fmla="*/ 169431 h 420472"/>
                <a:gd name="connsiteX4" fmla="*/ 230796 w 800218"/>
                <a:gd name="connsiteY4" fmla="*/ 188481 h 420472"/>
                <a:gd name="connsiteX5" fmla="*/ 152480 w 800218"/>
                <a:gd name="connsiteY5" fmla="*/ 254098 h 420472"/>
                <a:gd name="connsiteX6" fmla="*/ 29713 w 800218"/>
                <a:gd name="connsiteY6" fmla="*/ 381098 h 420472"/>
                <a:gd name="connsiteX7" fmla="*/ 6430 w 800218"/>
                <a:gd name="connsiteY7" fmla="*/ 414964 h 420472"/>
                <a:gd name="connsiteX8" fmla="*/ 122846 w 800218"/>
                <a:gd name="connsiteY8" fmla="*/ 281614 h 420472"/>
                <a:gd name="connsiteX9" fmla="*/ 311230 w 800218"/>
                <a:gd name="connsiteY9" fmla="*/ 184248 h 420472"/>
                <a:gd name="connsiteX10" fmla="*/ 446696 w 800218"/>
                <a:gd name="connsiteY10" fmla="*/ 135564 h 420472"/>
                <a:gd name="connsiteX11" fmla="*/ 580046 w 800218"/>
                <a:gd name="connsiteY11" fmla="*/ 69948 h 420472"/>
                <a:gd name="connsiteX12" fmla="*/ 800180 w 800218"/>
                <a:gd name="connsiteY12" fmla="*/ 98 h 420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00218" h="420472">
                  <a:moveTo>
                    <a:pt x="800180" y="98"/>
                  </a:moveTo>
                  <a:cubicBezTo>
                    <a:pt x="803002" y="-2372"/>
                    <a:pt x="650955" y="42078"/>
                    <a:pt x="596980" y="55131"/>
                  </a:cubicBezTo>
                  <a:cubicBezTo>
                    <a:pt x="543005" y="68184"/>
                    <a:pt x="512313" y="59364"/>
                    <a:pt x="476330" y="78414"/>
                  </a:cubicBezTo>
                  <a:cubicBezTo>
                    <a:pt x="440347" y="97464"/>
                    <a:pt x="422002" y="151086"/>
                    <a:pt x="381080" y="169431"/>
                  </a:cubicBezTo>
                  <a:cubicBezTo>
                    <a:pt x="340158" y="187776"/>
                    <a:pt x="268896" y="174370"/>
                    <a:pt x="230796" y="188481"/>
                  </a:cubicBezTo>
                  <a:cubicBezTo>
                    <a:pt x="192696" y="202592"/>
                    <a:pt x="185994" y="221995"/>
                    <a:pt x="152480" y="254098"/>
                  </a:cubicBezTo>
                  <a:cubicBezTo>
                    <a:pt x="118966" y="286201"/>
                    <a:pt x="54055" y="354287"/>
                    <a:pt x="29713" y="381098"/>
                  </a:cubicBezTo>
                  <a:cubicBezTo>
                    <a:pt x="5371" y="407909"/>
                    <a:pt x="-9092" y="431544"/>
                    <a:pt x="6430" y="414964"/>
                  </a:cubicBezTo>
                  <a:cubicBezTo>
                    <a:pt x="21952" y="398384"/>
                    <a:pt x="72046" y="320067"/>
                    <a:pt x="122846" y="281614"/>
                  </a:cubicBezTo>
                  <a:cubicBezTo>
                    <a:pt x="173646" y="243161"/>
                    <a:pt x="257255" y="208590"/>
                    <a:pt x="311230" y="184248"/>
                  </a:cubicBezTo>
                  <a:cubicBezTo>
                    <a:pt x="365205" y="159906"/>
                    <a:pt x="401893" y="154614"/>
                    <a:pt x="446696" y="135564"/>
                  </a:cubicBezTo>
                  <a:cubicBezTo>
                    <a:pt x="491499" y="116514"/>
                    <a:pt x="521485" y="93584"/>
                    <a:pt x="580046" y="69948"/>
                  </a:cubicBezTo>
                  <a:cubicBezTo>
                    <a:pt x="638607" y="46312"/>
                    <a:pt x="797358" y="2568"/>
                    <a:pt x="800180" y="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フリーフォーム: 図形 355">
              <a:extLst>
                <a:ext uri="{FF2B5EF4-FFF2-40B4-BE49-F238E27FC236}">
                  <a16:creationId xmlns:a16="http://schemas.microsoft.com/office/drawing/2014/main" id="{49768780-3DC2-4D4F-938D-9DA469CFC0D0}"/>
                </a:ext>
              </a:extLst>
            </p:cNvPr>
            <p:cNvSpPr/>
            <p:nvPr/>
          </p:nvSpPr>
          <p:spPr>
            <a:xfrm>
              <a:off x="1245548" y="3469460"/>
              <a:ext cx="306348" cy="184447"/>
            </a:xfrm>
            <a:custGeom>
              <a:avLst/>
              <a:gdLst>
                <a:gd name="connsiteX0" fmla="*/ 227651 w 306348"/>
                <a:gd name="connsiteY0" fmla="*/ 109823 h 184447"/>
                <a:gd name="connsiteX1" fmla="*/ 269985 w 306348"/>
                <a:gd name="connsiteY1" fmla="*/ 73840 h 184447"/>
                <a:gd name="connsiteX2" fmla="*/ 305968 w 306348"/>
                <a:gd name="connsiteY2" fmla="*/ 1873 h 184447"/>
                <a:gd name="connsiteX3" fmla="*/ 246701 w 306348"/>
                <a:gd name="connsiteY3" fmla="*/ 23040 h 184447"/>
                <a:gd name="connsiteX4" fmla="*/ 181085 w 306348"/>
                <a:gd name="connsiteY4" fmla="*/ 44207 h 184447"/>
                <a:gd name="connsiteX5" fmla="*/ 130285 w 306348"/>
                <a:gd name="connsiteY5" fmla="*/ 56907 h 184447"/>
                <a:gd name="connsiteX6" fmla="*/ 32918 w 306348"/>
                <a:gd name="connsiteY6" fmla="*/ 150040 h 184447"/>
                <a:gd name="connsiteX7" fmla="*/ 3285 w 306348"/>
                <a:gd name="connsiteY7" fmla="*/ 181790 h 184447"/>
                <a:gd name="connsiteX8" fmla="*/ 100651 w 306348"/>
                <a:gd name="connsiteY8" fmla="*/ 88657 h 184447"/>
                <a:gd name="connsiteX9" fmla="*/ 204368 w 306348"/>
                <a:gd name="connsiteY9" fmla="*/ 61140 h 184447"/>
                <a:gd name="connsiteX10" fmla="*/ 227651 w 306348"/>
                <a:gd name="connsiteY10" fmla="*/ 109823 h 1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6348" h="184447">
                  <a:moveTo>
                    <a:pt x="227651" y="109823"/>
                  </a:moveTo>
                  <a:cubicBezTo>
                    <a:pt x="238587" y="111940"/>
                    <a:pt x="256932" y="91832"/>
                    <a:pt x="269985" y="73840"/>
                  </a:cubicBezTo>
                  <a:cubicBezTo>
                    <a:pt x="283038" y="55848"/>
                    <a:pt x="309849" y="10340"/>
                    <a:pt x="305968" y="1873"/>
                  </a:cubicBezTo>
                  <a:cubicBezTo>
                    <a:pt x="302087" y="-6594"/>
                    <a:pt x="267515" y="15984"/>
                    <a:pt x="246701" y="23040"/>
                  </a:cubicBezTo>
                  <a:cubicBezTo>
                    <a:pt x="225887" y="30096"/>
                    <a:pt x="200488" y="38562"/>
                    <a:pt x="181085" y="44207"/>
                  </a:cubicBezTo>
                  <a:cubicBezTo>
                    <a:pt x="161682" y="49851"/>
                    <a:pt x="154979" y="39268"/>
                    <a:pt x="130285" y="56907"/>
                  </a:cubicBezTo>
                  <a:cubicBezTo>
                    <a:pt x="105591" y="74546"/>
                    <a:pt x="54085" y="129226"/>
                    <a:pt x="32918" y="150040"/>
                  </a:cubicBezTo>
                  <a:cubicBezTo>
                    <a:pt x="11751" y="170854"/>
                    <a:pt x="-8004" y="192020"/>
                    <a:pt x="3285" y="181790"/>
                  </a:cubicBezTo>
                  <a:cubicBezTo>
                    <a:pt x="14574" y="171560"/>
                    <a:pt x="67137" y="108765"/>
                    <a:pt x="100651" y="88657"/>
                  </a:cubicBezTo>
                  <a:cubicBezTo>
                    <a:pt x="134165" y="68549"/>
                    <a:pt x="176851" y="60434"/>
                    <a:pt x="204368" y="61140"/>
                  </a:cubicBezTo>
                  <a:cubicBezTo>
                    <a:pt x="231885" y="61845"/>
                    <a:pt x="216715" y="107706"/>
                    <a:pt x="227651" y="1098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フリーフォーム: 図形 356">
              <a:extLst>
                <a:ext uri="{FF2B5EF4-FFF2-40B4-BE49-F238E27FC236}">
                  <a16:creationId xmlns:a16="http://schemas.microsoft.com/office/drawing/2014/main" id="{7D2A5D0E-E099-4740-95B9-196D7F3A20F1}"/>
                </a:ext>
              </a:extLst>
            </p:cNvPr>
            <p:cNvSpPr/>
            <p:nvPr/>
          </p:nvSpPr>
          <p:spPr>
            <a:xfrm>
              <a:off x="1087412" y="3514827"/>
              <a:ext cx="241214" cy="991974"/>
            </a:xfrm>
            <a:custGeom>
              <a:avLst/>
              <a:gdLst>
                <a:gd name="connsiteX0" fmla="*/ 237621 w 241214"/>
                <a:gd name="connsiteY0" fmla="*/ 5190 h 991974"/>
                <a:gd name="connsiteX1" fmla="*/ 17487 w 241214"/>
                <a:gd name="connsiteY1" fmla="*/ 341740 h 991974"/>
                <a:gd name="connsiteX2" fmla="*/ 30187 w 241214"/>
                <a:gd name="connsiteY2" fmla="*/ 599973 h 991974"/>
                <a:gd name="connsiteX3" fmla="*/ 68287 w 241214"/>
                <a:gd name="connsiteY3" fmla="*/ 786240 h 991974"/>
                <a:gd name="connsiteX4" fmla="*/ 235504 w 241214"/>
                <a:gd name="connsiteY4" fmla="*/ 980973 h 991974"/>
                <a:gd name="connsiteX5" fmla="*/ 191054 w 241214"/>
                <a:gd name="connsiteY5" fmla="*/ 959806 h 991974"/>
                <a:gd name="connsiteX6" fmla="*/ 80987 w 241214"/>
                <a:gd name="connsiteY6" fmla="*/ 894190 h 991974"/>
                <a:gd name="connsiteX7" fmla="*/ 114854 w 241214"/>
                <a:gd name="connsiteY7" fmla="*/ 788356 h 991974"/>
                <a:gd name="connsiteX8" fmla="*/ 554 w 241214"/>
                <a:gd name="connsiteY8" fmla="*/ 612673 h 991974"/>
                <a:gd name="connsiteX9" fmla="*/ 78871 w 241214"/>
                <a:gd name="connsiteY9" fmla="*/ 170290 h 991974"/>
                <a:gd name="connsiteX10" fmla="*/ 237621 w 241214"/>
                <a:gd name="connsiteY10" fmla="*/ 5190 h 99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214" h="991974">
                  <a:moveTo>
                    <a:pt x="237621" y="5190"/>
                  </a:moveTo>
                  <a:cubicBezTo>
                    <a:pt x="227390" y="33765"/>
                    <a:pt x="52059" y="242609"/>
                    <a:pt x="17487" y="341740"/>
                  </a:cubicBezTo>
                  <a:cubicBezTo>
                    <a:pt x="-17085" y="440871"/>
                    <a:pt x="21720" y="525890"/>
                    <a:pt x="30187" y="599973"/>
                  </a:cubicBezTo>
                  <a:cubicBezTo>
                    <a:pt x="38654" y="674056"/>
                    <a:pt x="34068" y="722740"/>
                    <a:pt x="68287" y="786240"/>
                  </a:cubicBezTo>
                  <a:cubicBezTo>
                    <a:pt x="102506" y="849740"/>
                    <a:pt x="215043" y="952045"/>
                    <a:pt x="235504" y="980973"/>
                  </a:cubicBezTo>
                  <a:cubicBezTo>
                    <a:pt x="255965" y="1009901"/>
                    <a:pt x="216807" y="974270"/>
                    <a:pt x="191054" y="959806"/>
                  </a:cubicBezTo>
                  <a:cubicBezTo>
                    <a:pt x="165301" y="945342"/>
                    <a:pt x="93687" y="922765"/>
                    <a:pt x="80987" y="894190"/>
                  </a:cubicBezTo>
                  <a:cubicBezTo>
                    <a:pt x="68287" y="865615"/>
                    <a:pt x="128260" y="835276"/>
                    <a:pt x="114854" y="788356"/>
                  </a:cubicBezTo>
                  <a:cubicBezTo>
                    <a:pt x="101448" y="741436"/>
                    <a:pt x="6551" y="715684"/>
                    <a:pt x="554" y="612673"/>
                  </a:cubicBezTo>
                  <a:cubicBezTo>
                    <a:pt x="-5443" y="509662"/>
                    <a:pt x="38302" y="269773"/>
                    <a:pt x="78871" y="170290"/>
                  </a:cubicBezTo>
                  <a:cubicBezTo>
                    <a:pt x="119440" y="70807"/>
                    <a:pt x="247852" y="-23385"/>
                    <a:pt x="237621" y="51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フリーフォーム: 図形 357">
              <a:extLst>
                <a:ext uri="{FF2B5EF4-FFF2-40B4-BE49-F238E27FC236}">
                  <a16:creationId xmlns:a16="http://schemas.microsoft.com/office/drawing/2014/main" id="{04CEAC0B-6ECE-4A13-A5B1-3D9238EDB972}"/>
                </a:ext>
              </a:extLst>
            </p:cNvPr>
            <p:cNvSpPr/>
            <p:nvPr/>
          </p:nvSpPr>
          <p:spPr>
            <a:xfrm>
              <a:off x="1022059" y="3630049"/>
              <a:ext cx="144615" cy="196928"/>
            </a:xfrm>
            <a:custGeom>
              <a:avLst/>
              <a:gdLst>
                <a:gd name="connsiteX0" fmla="*/ 144224 w 144615"/>
                <a:gd name="connsiteY0" fmla="*/ 34 h 196928"/>
                <a:gd name="connsiteX1" fmla="*/ 44740 w 144615"/>
                <a:gd name="connsiteY1" fmla="*/ 127034 h 196928"/>
                <a:gd name="connsiteX2" fmla="*/ 46857 w 144615"/>
                <a:gd name="connsiteY2" fmla="*/ 196884 h 196928"/>
                <a:gd name="connsiteX3" fmla="*/ 34157 w 144615"/>
                <a:gd name="connsiteY3" fmla="*/ 137618 h 196928"/>
                <a:gd name="connsiteX4" fmla="*/ 2407 w 144615"/>
                <a:gd name="connsiteY4" fmla="*/ 139734 h 196928"/>
                <a:gd name="connsiteX5" fmla="*/ 144224 w 144615"/>
                <a:gd name="connsiteY5" fmla="*/ 34 h 196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615" h="196928">
                  <a:moveTo>
                    <a:pt x="144224" y="34"/>
                  </a:moveTo>
                  <a:cubicBezTo>
                    <a:pt x="151279" y="-2083"/>
                    <a:pt x="60968" y="94226"/>
                    <a:pt x="44740" y="127034"/>
                  </a:cubicBezTo>
                  <a:cubicBezTo>
                    <a:pt x="28512" y="159842"/>
                    <a:pt x="48621" y="195120"/>
                    <a:pt x="46857" y="196884"/>
                  </a:cubicBezTo>
                  <a:cubicBezTo>
                    <a:pt x="45093" y="198648"/>
                    <a:pt x="41565" y="147143"/>
                    <a:pt x="34157" y="137618"/>
                  </a:cubicBezTo>
                  <a:cubicBezTo>
                    <a:pt x="26749" y="128093"/>
                    <a:pt x="-9588" y="160901"/>
                    <a:pt x="2407" y="139734"/>
                  </a:cubicBezTo>
                  <a:cubicBezTo>
                    <a:pt x="14402" y="118567"/>
                    <a:pt x="137169" y="2151"/>
                    <a:pt x="144224" y="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フリーフォーム: 図形 358">
              <a:extLst>
                <a:ext uri="{FF2B5EF4-FFF2-40B4-BE49-F238E27FC236}">
                  <a16:creationId xmlns:a16="http://schemas.microsoft.com/office/drawing/2014/main" id="{9ECEA620-E647-4318-B83C-436EB7A8C8F4}"/>
                </a:ext>
              </a:extLst>
            </p:cNvPr>
            <p:cNvSpPr/>
            <p:nvPr/>
          </p:nvSpPr>
          <p:spPr>
            <a:xfrm>
              <a:off x="984685" y="3848145"/>
              <a:ext cx="236631" cy="648255"/>
            </a:xfrm>
            <a:custGeom>
              <a:avLst/>
              <a:gdLst>
                <a:gd name="connsiteX0" fmla="*/ 67298 w 236631"/>
                <a:gd name="connsiteY0" fmla="*/ 12655 h 648255"/>
                <a:gd name="connsiteX1" fmla="*/ 41898 w 236631"/>
                <a:gd name="connsiteY1" fmla="*/ 260305 h 648255"/>
                <a:gd name="connsiteX2" fmla="*/ 84231 w 236631"/>
                <a:gd name="connsiteY2" fmla="*/ 448688 h 648255"/>
                <a:gd name="connsiteX3" fmla="*/ 236631 w 236631"/>
                <a:gd name="connsiteY3" fmla="*/ 647655 h 648255"/>
                <a:gd name="connsiteX4" fmla="*/ 84231 w 236631"/>
                <a:gd name="connsiteY4" fmla="*/ 505838 h 648255"/>
                <a:gd name="connsiteX5" fmla="*/ 24964 w 236631"/>
                <a:gd name="connsiteY5" fmla="*/ 376722 h 648255"/>
                <a:gd name="connsiteX6" fmla="*/ 1681 w 236631"/>
                <a:gd name="connsiteY6" fmla="*/ 300522 h 648255"/>
                <a:gd name="connsiteX7" fmla="*/ 67298 w 236631"/>
                <a:gd name="connsiteY7" fmla="*/ 63455 h 648255"/>
                <a:gd name="connsiteX8" fmla="*/ 67298 w 236631"/>
                <a:gd name="connsiteY8" fmla="*/ 12655 h 64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631" h="648255">
                  <a:moveTo>
                    <a:pt x="67298" y="12655"/>
                  </a:moveTo>
                  <a:cubicBezTo>
                    <a:pt x="63065" y="45463"/>
                    <a:pt x="39076" y="187633"/>
                    <a:pt x="41898" y="260305"/>
                  </a:cubicBezTo>
                  <a:cubicBezTo>
                    <a:pt x="44720" y="332977"/>
                    <a:pt x="51776" y="384130"/>
                    <a:pt x="84231" y="448688"/>
                  </a:cubicBezTo>
                  <a:cubicBezTo>
                    <a:pt x="116686" y="513246"/>
                    <a:pt x="236631" y="638130"/>
                    <a:pt x="236631" y="647655"/>
                  </a:cubicBezTo>
                  <a:cubicBezTo>
                    <a:pt x="236631" y="657180"/>
                    <a:pt x="119509" y="550994"/>
                    <a:pt x="84231" y="505838"/>
                  </a:cubicBezTo>
                  <a:cubicBezTo>
                    <a:pt x="48953" y="460682"/>
                    <a:pt x="38722" y="410941"/>
                    <a:pt x="24964" y="376722"/>
                  </a:cubicBezTo>
                  <a:cubicBezTo>
                    <a:pt x="11206" y="342503"/>
                    <a:pt x="-5375" y="352733"/>
                    <a:pt x="1681" y="300522"/>
                  </a:cubicBezTo>
                  <a:cubicBezTo>
                    <a:pt x="8737" y="248311"/>
                    <a:pt x="54245" y="111080"/>
                    <a:pt x="67298" y="63455"/>
                  </a:cubicBezTo>
                  <a:cubicBezTo>
                    <a:pt x="80351" y="15830"/>
                    <a:pt x="71531" y="-20153"/>
                    <a:pt x="67298" y="126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フリーフォーム: 図形 359">
              <a:extLst>
                <a:ext uri="{FF2B5EF4-FFF2-40B4-BE49-F238E27FC236}">
                  <a16:creationId xmlns:a16="http://schemas.microsoft.com/office/drawing/2014/main" id="{97A86A78-22F5-4281-8F39-99CC1E77C056}"/>
                </a:ext>
              </a:extLst>
            </p:cNvPr>
            <p:cNvSpPr/>
            <p:nvPr/>
          </p:nvSpPr>
          <p:spPr>
            <a:xfrm>
              <a:off x="743694" y="3704060"/>
              <a:ext cx="349728" cy="1123092"/>
            </a:xfrm>
            <a:custGeom>
              <a:avLst/>
              <a:gdLst>
                <a:gd name="connsiteX0" fmla="*/ 229972 w 349728"/>
                <a:gd name="connsiteY0" fmla="*/ 107 h 1123092"/>
                <a:gd name="connsiteX1" fmla="*/ 18305 w 349728"/>
                <a:gd name="connsiteY1" fmla="*/ 448840 h 1123092"/>
                <a:gd name="connsiteX2" fmla="*/ 18305 w 349728"/>
                <a:gd name="connsiteY2" fmla="*/ 685907 h 1123092"/>
                <a:gd name="connsiteX3" fmla="*/ 81805 w 349728"/>
                <a:gd name="connsiteY3" fmla="*/ 978007 h 1123092"/>
                <a:gd name="connsiteX4" fmla="*/ 217272 w 349728"/>
                <a:gd name="connsiteY4" fmla="*/ 1075373 h 1123092"/>
                <a:gd name="connsiteX5" fmla="*/ 348505 w 349728"/>
                <a:gd name="connsiteY5" fmla="*/ 1105007 h 1123092"/>
                <a:gd name="connsiteX6" fmla="*/ 136839 w 349728"/>
                <a:gd name="connsiteY6" fmla="*/ 1105007 h 1123092"/>
                <a:gd name="connsiteX7" fmla="*/ 18305 w 349728"/>
                <a:gd name="connsiteY7" fmla="*/ 876407 h 1123092"/>
                <a:gd name="connsiteX8" fmla="*/ 60639 w 349728"/>
                <a:gd name="connsiteY8" fmla="*/ 491173 h 1123092"/>
                <a:gd name="connsiteX9" fmla="*/ 229972 w 349728"/>
                <a:gd name="connsiteY9" fmla="*/ 107 h 1123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728" h="1123092">
                  <a:moveTo>
                    <a:pt x="229972" y="107"/>
                  </a:moveTo>
                  <a:cubicBezTo>
                    <a:pt x="222916" y="-6948"/>
                    <a:pt x="53583" y="334540"/>
                    <a:pt x="18305" y="448840"/>
                  </a:cubicBezTo>
                  <a:cubicBezTo>
                    <a:pt x="-16973" y="563140"/>
                    <a:pt x="7722" y="597713"/>
                    <a:pt x="18305" y="685907"/>
                  </a:cubicBezTo>
                  <a:cubicBezTo>
                    <a:pt x="28888" y="774102"/>
                    <a:pt x="48644" y="913096"/>
                    <a:pt x="81805" y="978007"/>
                  </a:cubicBezTo>
                  <a:cubicBezTo>
                    <a:pt x="114966" y="1042918"/>
                    <a:pt x="172822" y="1054206"/>
                    <a:pt x="217272" y="1075373"/>
                  </a:cubicBezTo>
                  <a:cubicBezTo>
                    <a:pt x="261722" y="1096540"/>
                    <a:pt x="361910" y="1100068"/>
                    <a:pt x="348505" y="1105007"/>
                  </a:cubicBezTo>
                  <a:cubicBezTo>
                    <a:pt x="335100" y="1109946"/>
                    <a:pt x="191872" y="1143107"/>
                    <a:pt x="136839" y="1105007"/>
                  </a:cubicBezTo>
                  <a:cubicBezTo>
                    <a:pt x="81806" y="1066907"/>
                    <a:pt x="31005" y="978713"/>
                    <a:pt x="18305" y="876407"/>
                  </a:cubicBezTo>
                  <a:cubicBezTo>
                    <a:pt x="5605" y="774101"/>
                    <a:pt x="26067" y="632284"/>
                    <a:pt x="60639" y="491173"/>
                  </a:cubicBezTo>
                  <a:cubicBezTo>
                    <a:pt x="95211" y="350062"/>
                    <a:pt x="237028" y="7162"/>
                    <a:pt x="229972" y="1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フリーフォーム: 図形 360">
              <a:extLst>
                <a:ext uri="{FF2B5EF4-FFF2-40B4-BE49-F238E27FC236}">
                  <a16:creationId xmlns:a16="http://schemas.microsoft.com/office/drawing/2014/main" id="{638F8BD1-1694-4726-BE70-682B7FFB11FA}"/>
                </a:ext>
              </a:extLst>
            </p:cNvPr>
            <p:cNvSpPr/>
            <p:nvPr/>
          </p:nvSpPr>
          <p:spPr>
            <a:xfrm>
              <a:off x="698468" y="3732925"/>
              <a:ext cx="1964805" cy="1063571"/>
            </a:xfrm>
            <a:custGeom>
              <a:avLst/>
              <a:gdLst>
                <a:gd name="connsiteX0" fmla="*/ 1921965 w 1964805"/>
                <a:gd name="connsiteY0" fmla="*/ 875 h 1063571"/>
                <a:gd name="connsiteX1" fmla="*/ 1943131 w 1964805"/>
                <a:gd name="connsiteY1" fmla="*/ 199842 h 1063571"/>
                <a:gd name="connsiteX2" fmla="*/ 1579065 w 1964805"/>
                <a:gd name="connsiteY2" fmla="*/ 339542 h 1063571"/>
                <a:gd name="connsiteX3" fmla="*/ 880565 w 1964805"/>
                <a:gd name="connsiteY3" fmla="*/ 690908 h 1063571"/>
                <a:gd name="connsiteX4" fmla="*/ 381031 w 1964805"/>
                <a:gd name="connsiteY4" fmla="*/ 1029575 h 1063571"/>
                <a:gd name="connsiteX5" fmla="*/ 88931 w 1964805"/>
                <a:gd name="connsiteY5" fmla="*/ 1021108 h 1063571"/>
                <a:gd name="connsiteX6" fmla="*/ 71998 w 1964805"/>
                <a:gd name="connsiteY6" fmla="*/ 758642 h 1063571"/>
                <a:gd name="connsiteX7" fmla="*/ 160898 w 1964805"/>
                <a:gd name="connsiteY7" fmla="*/ 216775 h 1063571"/>
                <a:gd name="connsiteX8" fmla="*/ 220165 w 1964805"/>
                <a:gd name="connsiteY8" fmla="*/ 17808 h 1063571"/>
                <a:gd name="connsiteX9" fmla="*/ 21198 w 1964805"/>
                <a:gd name="connsiteY9" fmla="*/ 508875 h 1063571"/>
                <a:gd name="connsiteX10" fmla="*/ 63531 w 1964805"/>
                <a:gd name="connsiteY10" fmla="*/ 932208 h 1063571"/>
                <a:gd name="connsiteX11" fmla="*/ 533431 w 1964805"/>
                <a:gd name="connsiteY11" fmla="*/ 1012642 h 1063571"/>
                <a:gd name="connsiteX12" fmla="*/ 1295431 w 1964805"/>
                <a:gd name="connsiteY12" fmla="*/ 462308 h 1063571"/>
                <a:gd name="connsiteX13" fmla="*/ 1739931 w 1964805"/>
                <a:gd name="connsiteY13" fmla="*/ 271808 h 1063571"/>
                <a:gd name="connsiteX14" fmla="*/ 1913498 w 1964805"/>
                <a:gd name="connsiteY14" fmla="*/ 132108 h 1063571"/>
                <a:gd name="connsiteX15" fmla="*/ 1921965 w 1964805"/>
                <a:gd name="connsiteY15" fmla="*/ 875 h 106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64805" h="1063571">
                  <a:moveTo>
                    <a:pt x="1921965" y="875"/>
                  </a:moveTo>
                  <a:cubicBezTo>
                    <a:pt x="1926904" y="12164"/>
                    <a:pt x="2000281" y="143398"/>
                    <a:pt x="1943131" y="199842"/>
                  </a:cubicBezTo>
                  <a:cubicBezTo>
                    <a:pt x="1885981" y="256286"/>
                    <a:pt x="1756159" y="257698"/>
                    <a:pt x="1579065" y="339542"/>
                  </a:cubicBezTo>
                  <a:cubicBezTo>
                    <a:pt x="1401971" y="421386"/>
                    <a:pt x="1080237" y="575903"/>
                    <a:pt x="880565" y="690908"/>
                  </a:cubicBezTo>
                  <a:cubicBezTo>
                    <a:pt x="680893" y="805913"/>
                    <a:pt x="512970" y="974542"/>
                    <a:pt x="381031" y="1029575"/>
                  </a:cubicBezTo>
                  <a:cubicBezTo>
                    <a:pt x="249092" y="1084608"/>
                    <a:pt x="140436" y="1066264"/>
                    <a:pt x="88931" y="1021108"/>
                  </a:cubicBezTo>
                  <a:cubicBezTo>
                    <a:pt x="37425" y="975953"/>
                    <a:pt x="60003" y="892698"/>
                    <a:pt x="71998" y="758642"/>
                  </a:cubicBezTo>
                  <a:cubicBezTo>
                    <a:pt x="83993" y="624586"/>
                    <a:pt x="136203" y="340247"/>
                    <a:pt x="160898" y="216775"/>
                  </a:cubicBezTo>
                  <a:cubicBezTo>
                    <a:pt x="185592" y="93303"/>
                    <a:pt x="243448" y="-30875"/>
                    <a:pt x="220165" y="17808"/>
                  </a:cubicBezTo>
                  <a:cubicBezTo>
                    <a:pt x="196882" y="66491"/>
                    <a:pt x="47304" y="356475"/>
                    <a:pt x="21198" y="508875"/>
                  </a:cubicBezTo>
                  <a:cubicBezTo>
                    <a:pt x="-4908" y="661275"/>
                    <a:pt x="-21841" y="848247"/>
                    <a:pt x="63531" y="932208"/>
                  </a:cubicBezTo>
                  <a:cubicBezTo>
                    <a:pt x="148903" y="1016169"/>
                    <a:pt x="328114" y="1090959"/>
                    <a:pt x="533431" y="1012642"/>
                  </a:cubicBezTo>
                  <a:cubicBezTo>
                    <a:pt x="738748" y="934325"/>
                    <a:pt x="1094348" y="585780"/>
                    <a:pt x="1295431" y="462308"/>
                  </a:cubicBezTo>
                  <a:cubicBezTo>
                    <a:pt x="1496514" y="338836"/>
                    <a:pt x="1636920" y="326841"/>
                    <a:pt x="1739931" y="271808"/>
                  </a:cubicBezTo>
                  <a:cubicBezTo>
                    <a:pt x="1842942" y="216775"/>
                    <a:pt x="1881042" y="173736"/>
                    <a:pt x="1913498" y="132108"/>
                  </a:cubicBezTo>
                  <a:cubicBezTo>
                    <a:pt x="1945954" y="90480"/>
                    <a:pt x="1917026" y="-10414"/>
                    <a:pt x="1921965" y="8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フリーフォーム: 図形 361">
              <a:extLst>
                <a:ext uri="{FF2B5EF4-FFF2-40B4-BE49-F238E27FC236}">
                  <a16:creationId xmlns:a16="http://schemas.microsoft.com/office/drawing/2014/main" id="{BB4C3D99-FE54-4CA1-9A02-9D112C67D3B5}"/>
                </a:ext>
              </a:extLst>
            </p:cNvPr>
            <p:cNvSpPr/>
            <p:nvPr/>
          </p:nvSpPr>
          <p:spPr>
            <a:xfrm>
              <a:off x="928384" y="3457565"/>
              <a:ext cx="1974223" cy="1471015"/>
            </a:xfrm>
            <a:custGeom>
              <a:avLst/>
              <a:gdLst>
                <a:gd name="connsiteX0" fmla="*/ 1877257 w 1974223"/>
                <a:gd name="connsiteY0" fmla="*/ 10 h 1471015"/>
                <a:gd name="connsiteX1" fmla="*/ 1893132 w 1974223"/>
                <a:gd name="connsiteY1" fmla="*/ 263535 h 1471015"/>
                <a:gd name="connsiteX2" fmla="*/ 1915357 w 1974223"/>
                <a:gd name="connsiteY2" fmla="*/ 469910 h 1471015"/>
                <a:gd name="connsiteX3" fmla="*/ 1972507 w 1974223"/>
                <a:gd name="connsiteY3" fmla="*/ 546110 h 1471015"/>
                <a:gd name="connsiteX4" fmla="*/ 1842332 w 1974223"/>
                <a:gd name="connsiteY4" fmla="*/ 558810 h 1471015"/>
                <a:gd name="connsiteX5" fmla="*/ 1810582 w 1974223"/>
                <a:gd name="connsiteY5" fmla="*/ 600085 h 1471015"/>
                <a:gd name="connsiteX6" fmla="*/ 1750257 w 1974223"/>
                <a:gd name="connsiteY6" fmla="*/ 641360 h 1471015"/>
                <a:gd name="connsiteX7" fmla="*/ 1575632 w 1974223"/>
                <a:gd name="connsiteY7" fmla="*/ 644535 h 1471015"/>
                <a:gd name="connsiteX8" fmla="*/ 1397832 w 1974223"/>
                <a:gd name="connsiteY8" fmla="*/ 720735 h 1471015"/>
                <a:gd name="connsiteX9" fmla="*/ 950157 w 1974223"/>
                <a:gd name="connsiteY9" fmla="*/ 955685 h 1471015"/>
                <a:gd name="connsiteX10" fmla="*/ 639007 w 1974223"/>
                <a:gd name="connsiteY10" fmla="*/ 1222385 h 1471015"/>
                <a:gd name="connsiteX11" fmla="*/ 569157 w 1974223"/>
                <a:gd name="connsiteY11" fmla="*/ 1317635 h 1471015"/>
                <a:gd name="connsiteX12" fmla="*/ 832 w 1974223"/>
                <a:gd name="connsiteY12" fmla="*/ 1470035 h 1471015"/>
                <a:gd name="connsiteX13" fmla="*/ 448507 w 1974223"/>
                <a:gd name="connsiteY13" fmla="*/ 1238260 h 1471015"/>
                <a:gd name="connsiteX14" fmla="*/ 708857 w 1974223"/>
                <a:gd name="connsiteY14" fmla="*/ 1022360 h 1471015"/>
                <a:gd name="connsiteX15" fmla="*/ 1004132 w 1974223"/>
                <a:gd name="connsiteY15" fmla="*/ 860435 h 1471015"/>
                <a:gd name="connsiteX16" fmla="*/ 1420057 w 1974223"/>
                <a:gd name="connsiteY16" fmla="*/ 669935 h 1471015"/>
                <a:gd name="connsiteX17" fmla="*/ 1715332 w 1974223"/>
                <a:gd name="connsiteY17" fmla="*/ 558810 h 1471015"/>
                <a:gd name="connsiteX18" fmla="*/ 1909007 w 1974223"/>
                <a:gd name="connsiteY18" fmla="*/ 273060 h 1471015"/>
                <a:gd name="connsiteX19" fmla="*/ 1877257 w 1974223"/>
                <a:gd name="connsiteY19" fmla="*/ 10 h 147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74223" h="1471015">
                  <a:moveTo>
                    <a:pt x="1877257" y="10"/>
                  </a:moveTo>
                  <a:cubicBezTo>
                    <a:pt x="1874611" y="-1578"/>
                    <a:pt x="1886782" y="185218"/>
                    <a:pt x="1893132" y="263535"/>
                  </a:cubicBezTo>
                  <a:cubicBezTo>
                    <a:pt x="1899482" y="341852"/>
                    <a:pt x="1902128" y="422814"/>
                    <a:pt x="1915357" y="469910"/>
                  </a:cubicBezTo>
                  <a:cubicBezTo>
                    <a:pt x="1928586" y="517006"/>
                    <a:pt x="1984678" y="531293"/>
                    <a:pt x="1972507" y="546110"/>
                  </a:cubicBezTo>
                  <a:cubicBezTo>
                    <a:pt x="1960336" y="560927"/>
                    <a:pt x="1869319" y="549814"/>
                    <a:pt x="1842332" y="558810"/>
                  </a:cubicBezTo>
                  <a:cubicBezTo>
                    <a:pt x="1815345" y="567806"/>
                    <a:pt x="1825928" y="586327"/>
                    <a:pt x="1810582" y="600085"/>
                  </a:cubicBezTo>
                  <a:cubicBezTo>
                    <a:pt x="1795236" y="613843"/>
                    <a:pt x="1789415" y="633952"/>
                    <a:pt x="1750257" y="641360"/>
                  </a:cubicBezTo>
                  <a:cubicBezTo>
                    <a:pt x="1711099" y="648768"/>
                    <a:pt x="1634369" y="631306"/>
                    <a:pt x="1575632" y="644535"/>
                  </a:cubicBezTo>
                  <a:cubicBezTo>
                    <a:pt x="1516895" y="657764"/>
                    <a:pt x="1502078" y="668877"/>
                    <a:pt x="1397832" y="720735"/>
                  </a:cubicBezTo>
                  <a:cubicBezTo>
                    <a:pt x="1293586" y="772593"/>
                    <a:pt x="1076628" y="872077"/>
                    <a:pt x="950157" y="955685"/>
                  </a:cubicBezTo>
                  <a:cubicBezTo>
                    <a:pt x="823686" y="1039293"/>
                    <a:pt x="702507" y="1162060"/>
                    <a:pt x="639007" y="1222385"/>
                  </a:cubicBezTo>
                  <a:cubicBezTo>
                    <a:pt x="575507" y="1282710"/>
                    <a:pt x="675519" y="1276360"/>
                    <a:pt x="569157" y="1317635"/>
                  </a:cubicBezTo>
                  <a:cubicBezTo>
                    <a:pt x="462795" y="1358910"/>
                    <a:pt x="20940" y="1483264"/>
                    <a:pt x="832" y="1470035"/>
                  </a:cubicBezTo>
                  <a:cubicBezTo>
                    <a:pt x="-19276" y="1456806"/>
                    <a:pt x="330503" y="1312873"/>
                    <a:pt x="448507" y="1238260"/>
                  </a:cubicBezTo>
                  <a:cubicBezTo>
                    <a:pt x="566511" y="1163648"/>
                    <a:pt x="616253" y="1085331"/>
                    <a:pt x="708857" y="1022360"/>
                  </a:cubicBezTo>
                  <a:cubicBezTo>
                    <a:pt x="801461" y="959389"/>
                    <a:pt x="885599" y="919172"/>
                    <a:pt x="1004132" y="860435"/>
                  </a:cubicBezTo>
                  <a:cubicBezTo>
                    <a:pt x="1122665" y="801698"/>
                    <a:pt x="1301524" y="720206"/>
                    <a:pt x="1420057" y="669935"/>
                  </a:cubicBezTo>
                  <a:cubicBezTo>
                    <a:pt x="1538590" y="619664"/>
                    <a:pt x="1633840" y="624956"/>
                    <a:pt x="1715332" y="558810"/>
                  </a:cubicBezTo>
                  <a:cubicBezTo>
                    <a:pt x="1796824" y="492664"/>
                    <a:pt x="1884136" y="360902"/>
                    <a:pt x="1909007" y="273060"/>
                  </a:cubicBezTo>
                  <a:cubicBezTo>
                    <a:pt x="1933878" y="185218"/>
                    <a:pt x="1879903" y="1598"/>
                    <a:pt x="1877257" y="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フリーフォーム: 図形 362">
              <a:extLst>
                <a:ext uri="{FF2B5EF4-FFF2-40B4-BE49-F238E27FC236}">
                  <a16:creationId xmlns:a16="http://schemas.microsoft.com/office/drawing/2014/main" id="{FA43F257-0E2F-4A3F-807C-E70F5017AAD1}"/>
                </a:ext>
              </a:extLst>
            </p:cNvPr>
            <p:cNvSpPr/>
            <p:nvPr/>
          </p:nvSpPr>
          <p:spPr>
            <a:xfrm>
              <a:off x="2792098" y="3989812"/>
              <a:ext cx="224602" cy="74878"/>
            </a:xfrm>
            <a:custGeom>
              <a:avLst/>
              <a:gdLst>
                <a:gd name="connsiteX0" fmla="*/ 224151 w 224602"/>
                <a:gd name="connsiteY0" fmla="*/ 59371 h 74878"/>
                <a:gd name="connsiteX1" fmla="*/ 54818 w 224602"/>
                <a:gd name="connsiteY1" fmla="*/ 74188 h 74878"/>
                <a:gd name="connsiteX2" fmla="*/ 1901 w 224602"/>
                <a:gd name="connsiteY2" fmla="*/ 42438 h 74878"/>
                <a:gd name="connsiteX3" fmla="*/ 109851 w 224602"/>
                <a:gd name="connsiteY3" fmla="*/ 48788 h 74878"/>
                <a:gd name="connsiteX4" fmla="*/ 75985 w 224602"/>
                <a:gd name="connsiteY4" fmla="*/ 8571 h 74878"/>
                <a:gd name="connsiteX5" fmla="*/ 103501 w 224602"/>
                <a:gd name="connsiteY5" fmla="*/ 4338 h 74878"/>
                <a:gd name="connsiteX6" fmla="*/ 224151 w 224602"/>
                <a:gd name="connsiteY6" fmla="*/ 59371 h 7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602" h="74878">
                  <a:moveTo>
                    <a:pt x="224151" y="59371"/>
                  </a:moveTo>
                  <a:cubicBezTo>
                    <a:pt x="216037" y="71013"/>
                    <a:pt x="91860" y="77010"/>
                    <a:pt x="54818" y="74188"/>
                  </a:cubicBezTo>
                  <a:cubicBezTo>
                    <a:pt x="17776" y="71366"/>
                    <a:pt x="-7271" y="46671"/>
                    <a:pt x="1901" y="42438"/>
                  </a:cubicBezTo>
                  <a:cubicBezTo>
                    <a:pt x="11073" y="38205"/>
                    <a:pt x="97504" y="54432"/>
                    <a:pt x="109851" y="48788"/>
                  </a:cubicBezTo>
                  <a:cubicBezTo>
                    <a:pt x="122198" y="43144"/>
                    <a:pt x="77043" y="15979"/>
                    <a:pt x="75985" y="8571"/>
                  </a:cubicBezTo>
                  <a:cubicBezTo>
                    <a:pt x="74927" y="1163"/>
                    <a:pt x="78454" y="-4129"/>
                    <a:pt x="103501" y="4338"/>
                  </a:cubicBezTo>
                  <a:cubicBezTo>
                    <a:pt x="128548" y="12805"/>
                    <a:pt x="232265" y="47729"/>
                    <a:pt x="224151" y="593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フリーフォーム: 図形 363">
              <a:extLst>
                <a:ext uri="{FF2B5EF4-FFF2-40B4-BE49-F238E27FC236}">
                  <a16:creationId xmlns:a16="http://schemas.microsoft.com/office/drawing/2014/main" id="{9D57BFAA-8FAA-4C3F-BFE1-5D183AFC871D}"/>
                </a:ext>
              </a:extLst>
            </p:cNvPr>
            <p:cNvSpPr/>
            <p:nvPr/>
          </p:nvSpPr>
          <p:spPr>
            <a:xfrm>
              <a:off x="2513363" y="4037579"/>
              <a:ext cx="529890" cy="154574"/>
            </a:xfrm>
            <a:custGeom>
              <a:avLst/>
              <a:gdLst>
                <a:gd name="connsiteX0" fmla="*/ 528286 w 529890"/>
                <a:gd name="connsiteY0" fmla="*/ 30654 h 154574"/>
                <a:gd name="connsiteX1" fmla="*/ 354720 w 529890"/>
                <a:gd name="connsiteY1" fmla="*/ 72988 h 154574"/>
                <a:gd name="connsiteX2" fmla="*/ 261586 w 529890"/>
                <a:gd name="connsiteY2" fmla="*/ 26421 h 154574"/>
                <a:gd name="connsiteX3" fmla="*/ 242536 w 529890"/>
                <a:gd name="connsiteY3" fmla="*/ 1021 h 154574"/>
                <a:gd name="connsiteX4" fmla="*/ 126120 w 529890"/>
                <a:gd name="connsiteY4" fmla="*/ 60288 h 154574"/>
                <a:gd name="connsiteX5" fmla="*/ 1236 w 529890"/>
                <a:gd name="connsiteY5" fmla="*/ 60288 h 154574"/>
                <a:gd name="connsiteX6" fmla="*/ 66853 w 529890"/>
                <a:gd name="connsiteY6" fmla="*/ 153421 h 154574"/>
                <a:gd name="connsiteX7" fmla="*/ 143053 w 529890"/>
                <a:gd name="connsiteY7" fmla="*/ 111088 h 154574"/>
                <a:gd name="connsiteX8" fmla="*/ 198086 w 529890"/>
                <a:gd name="connsiteY8" fmla="*/ 92038 h 154574"/>
                <a:gd name="connsiteX9" fmla="*/ 242536 w 529890"/>
                <a:gd name="connsiteY9" fmla="*/ 83571 h 154574"/>
                <a:gd name="connsiteX10" fmla="*/ 318736 w 529890"/>
                <a:gd name="connsiteY10" fmla="*/ 77221 h 154574"/>
                <a:gd name="connsiteX11" fmla="*/ 435153 w 529890"/>
                <a:gd name="connsiteY11" fmla="*/ 96271 h 154574"/>
                <a:gd name="connsiteX12" fmla="*/ 528286 w 529890"/>
                <a:gd name="connsiteY12" fmla="*/ 30654 h 15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9890" h="154574">
                  <a:moveTo>
                    <a:pt x="528286" y="30654"/>
                  </a:moveTo>
                  <a:cubicBezTo>
                    <a:pt x="514881" y="26774"/>
                    <a:pt x="399170" y="73693"/>
                    <a:pt x="354720" y="72988"/>
                  </a:cubicBezTo>
                  <a:cubicBezTo>
                    <a:pt x="310270" y="72283"/>
                    <a:pt x="280283" y="38415"/>
                    <a:pt x="261586" y="26421"/>
                  </a:cubicBezTo>
                  <a:cubicBezTo>
                    <a:pt x="242889" y="14427"/>
                    <a:pt x="265114" y="-4623"/>
                    <a:pt x="242536" y="1021"/>
                  </a:cubicBezTo>
                  <a:cubicBezTo>
                    <a:pt x="219958" y="6665"/>
                    <a:pt x="166337" y="50410"/>
                    <a:pt x="126120" y="60288"/>
                  </a:cubicBezTo>
                  <a:cubicBezTo>
                    <a:pt x="85903" y="70166"/>
                    <a:pt x="11114" y="44766"/>
                    <a:pt x="1236" y="60288"/>
                  </a:cubicBezTo>
                  <a:cubicBezTo>
                    <a:pt x="-8642" y="75810"/>
                    <a:pt x="43217" y="144954"/>
                    <a:pt x="66853" y="153421"/>
                  </a:cubicBezTo>
                  <a:cubicBezTo>
                    <a:pt x="90489" y="161888"/>
                    <a:pt x="121181" y="121318"/>
                    <a:pt x="143053" y="111088"/>
                  </a:cubicBezTo>
                  <a:cubicBezTo>
                    <a:pt x="164925" y="100858"/>
                    <a:pt x="181506" y="96624"/>
                    <a:pt x="198086" y="92038"/>
                  </a:cubicBezTo>
                  <a:cubicBezTo>
                    <a:pt x="214666" y="87452"/>
                    <a:pt x="222428" y="86041"/>
                    <a:pt x="242536" y="83571"/>
                  </a:cubicBezTo>
                  <a:cubicBezTo>
                    <a:pt x="262644" y="81102"/>
                    <a:pt x="286633" y="75104"/>
                    <a:pt x="318736" y="77221"/>
                  </a:cubicBezTo>
                  <a:cubicBezTo>
                    <a:pt x="350839" y="79338"/>
                    <a:pt x="402697" y="99446"/>
                    <a:pt x="435153" y="96271"/>
                  </a:cubicBezTo>
                  <a:cubicBezTo>
                    <a:pt x="467609" y="93096"/>
                    <a:pt x="541691" y="34534"/>
                    <a:pt x="528286" y="306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フリーフォーム: 図形 364">
              <a:extLst>
                <a:ext uri="{FF2B5EF4-FFF2-40B4-BE49-F238E27FC236}">
                  <a16:creationId xmlns:a16="http://schemas.microsoft.com/office/drawing/2014/main" id="{42FCB011-D5EA-4537-A2D0-D9D1BC56C0B8}"/>
                </a:ext>
              </a:extLst>
            </p:cNvPr>
            <p:cNvSpPr/>
            <p:nvPr/>
          </p:nvSpPr>
          <p:spPr>
            <a:xfrm>
              <a:off x="2888487" y="4184423"/>
              <a:ext cx="85597" cy="69898"/>
            </a:xfrm>
            <a:custGeom>
              <a:avLst/>
              <a:gdLst>
                <a:gd name="connsiteX0" fmla="*/ 85429 w 85597"/>
                <a:gd name="connsiteY0" fmla="*/ 227 h 69898"/>
                <a:gd name="connsiteX1" fmla="*/ 2879 w 85597"/>
                <a:gd name="connsiteY1" fmla="*/ 67960 h 69898"/>
                <a:gd name="connsiteX2" fmla="*/ 24046 w 85597"/>
                <a:gd name="connsiteY2" fmla="*/ 46794 h 69898"/>
                <a:gd name="connsiteX3" fmla="*/ 85429 w 85597"/>
                <a:gd name="connsiteY3" fmla="*/ 227 h 69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97" h="69898">
                  <a:moveTo>
                    <a:pt x="85429" y="227"/>
                  </a:moveTo>
                  <a:cubicBezTo>
                    <a:pt x="81901" y="3755"/>
                    <a:pt x="13109" y="60199"/>
                    <a:pt x="2879" y="67960"/>
                  </a:cubicBezTo>
                  <a:cubicBezTo>
                    <a:pt x="-7351" y="75721"/>
                    <a:pt x="12051" y="58436"/>
                    <a:pt x="24046" y="46794"/>
                  </a:cubicBezTo>
                  <a:cubicBezTo>
                    <a:pt x="36040" y="35152"/>
                    <a:pt x="88957" y="-3301"/>
                    <a:pt x="85429" y="2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フリーフォーム: 図形 365">
              <a:extLst>
                <a:ext uri="{FF2B5EF4-FFF2-40B4-BE49-F238E27FC236}">
                  <a16:creationId xmlns:a16="http://schemas.microsoft.com/office/drawing/2014/main" id="{A55267E9-2014-4235-9EA0-A182B95BD02A}"/>
                </a:ext>
              </a:extLst>
            </p:cNvPr>
            <p:cNvSpPr/>
            <p:nvPr/>
          </p:nvSpPr>
          <p:spPr>
            <a:xfrm>
              <a:off x="2712336" y="4144540"/>
              <a:ext cx="86600" cy="105403"/>
            </a:xfrm>
            <a:custGeom>
              <a:avLst/>
              <a:gdLst>
                <a:gd name="connsiteX0" fmla="*/ 83780 w 86600"/>
                <a:gd name="connsiteY0" fmla="*/ 2010 h 105403"/>
                <a:gd name="connsiteX1" fmla="*/ 71080 w 86600"/>
                <a:gd name="connsiteY1" fmla="*/ 99377 h 105403"/>
                <a:gd name="connsiteX2" fmla="*/ 1230 w 86600"/>
                <a:gd name="connsiteY2" fmla="*/ 88793 h 105403"/>
                <a:gd name="connsiteX3" fmla="*/ 30863 w 86600"/>
                <a:gd name="connsiteY3" fmla="*/ 37993 h 105403"/>
                <a:gd name="connsiteX4" fmla="*/ 83780 w 86600"/>
                <a:gd name="connsiteY4" fmla="*/ 2010 h 105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00" h="105403">
                  <a:moveTo>
                    <a:pt x="83780" y="2010"/>
                  </a:moveTo>
                  <a:cubicBezTo>
                    <a:pt x="90483" y="12241"/>
                    <a:pt x="84838" y="84913"/>
                    <a:pt x="71080" y="99377"/>
                  </a:cubicBezTo>
                  <a:cubicBezTo>
                    <a:pt x="57322" y="113841"/>
                    <a:pt x="7933" y="99024"/>
                    <a:pt x="1230" y="88793"/>
                  </a:cubicBezTo>
                  <a:cubicBezTo>
                    <a:pt x="-5473" y="78562"/>
                    <a:pt x="16752" y="52810"/>
                    <a:pt x="30863" y="37993"/>
                  </a:cubicBezTo>
                  <a:cubicBezTo>
                    <a:pt x="44974" y="23176"/>
                    <a:pt x="77077" y="-8221"/>
                    <a:pt x="83780" y="20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フリーフォーム: 図形 366">
              <a:extLst>
                <a:ext uri="{FF2B5EF4-FFF2-40B4-BE49-F238E27FC236}">
                  <a16:creationId xmlns:a16="http://schemas.microsoft.com/office/drawing/2014/main" id="{B84A8C49-761C-4467-A06A-F2D778CF0203}"/>
                </a:ext>
              </a:extLst>
            </p:cNvPr>
            <p:cNvSpPr/>
            <p:nvPr/>
          </p:nvSpPr>
          <p:spPr>
            <a:xfrm>
              <a:off x="2512481" y="4097866"/>
              <a:ext cx="228648" cy="173576"/>
            </a:xfrm>
            <a:custGeom>
              <a:avLst/>
              <a:gdLst>
                <a:gd name="connsiteX0" fmla="*/ 2 w 228648"/>
                <a:gd name="connsiteY0" fmla="*/ 1 h 173576"/>
                <a:gd name="connsiteX1" fmla="*/ 61385 w 228648"/>
                <a:gd name="connsiteY1" fmla="*/ 88901 h 173576"/>
                <a:gd name="connsiteX2" fmla="*/ 127002 w 228648"/>
                <a:gd name="connsiteY2" fmla="*/ 97367 h 173576"/>
                <a:gd name="connsiteX3" fmla="*/ 182035 w 228648"/>
                <a:gd name="connsiteY3" fmla="*/ 71967 h 173576"/>
                <a:gd name="connsiteX4" fmla="*/ 228602 w 228648"/>
                <a:gd name="connsiteY4" fmla="*/ 167217 h 173576"/>
                <a:gd name="connsiteX5" fmla="*/ 173568 w 228648"/>
                <a:gd name="connsiteY5" fmla="*/ 156634 h 173576"/>
                <a:gd name="connsiteX6" fmla="*/ 63502 w 228648"/>
                <a:gd name="connsiteY6" fmla="*/ 91017 h 173576"/>
                <a:gd name="connsiteX7" fmla="*/ 2 w 228648"/>
                <a:gd name="connsiteY7" fmla="*/ 1 h 17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648" h="173576">
                  <a:moveTo>
                    <a:pt x="2" y="1"/>
                  </a:moveTo>
                  <a:cubicBezTo>
                    <a:pt x="-351" y="-352"/>
                    <a:pt x="40218" y="72673"/>
                    <a:pt x="61385" y="88901"/>
                  </a:cubicBezTo>
                  <a:cubicBezTo>
                    <a:pt x="82552" y="105129"/>
                    <a:pt x="106894" y="100189"/>
                    <a:pt x="127002" y="97367"/>
                  </a:cubicBezTo>
                  <a:cubicBezTo>
                    <a:pt x="147110" y="94545"/>
                    <a:pt x="165102" y="60325"/>
                    <a:pt x="182035" y="71967"/>
                  </a:cubicBezTo>
                  <a:cubicBezTo>
                    <a:pt x="198968" y="83609"/>
                    <a:pt x="230013" y="153106"/>
                    <a:pt x="228602" y="167217"/>
                  </a:cubicBezTo>
                  <a:cubicBezTo>
                    <a:pt x="227191" y="181328"/>
                    <a:pt x="201085" y="169334"/>
                    <a:pt x="173568" y="156634"/>
                  </a:cubicBezTo>
                  <a:cubicBezTo>
                    <a:pt x="146051" y="143934"/>
                    <a:pt x="93488" y="109361"/>
                    <a:pt x="63502" y="91017"/>
                  </a:cubicBezTo>
                  <a:cubicBezTo>
                    <a:pt x="33516" y="72673"/>
                    <a:pt x="355" y="354"/>
                    <a:pt x="2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フリーフォーム: 図形 367">
              <a:extLst>
                <a:ext uri="{FF2B5EF4-FFF2-40B4-BE49-F238E27FC236}">
                  <a16:creationId xmlns:a16="http://schemas.microsoft.com/office/drawing/2014/main" id="{5FDEF2F3-139D-4EE0-BFA2-5F842F5BC558}"/>
                </a:ext>
              </a:extLst>
            </p:cNvPr>
            <p:cNvSpPr/>
            <p:nvPr/>
          </p:nvSpPr>
          <p:spPr>
            <a:xfrm>
              <a:off x="2208576" y="4116796"/>
              <a:ext cx="539725" cy="198478"/>
            </a:xfrm>
            <a:custGeom>
              <a:avLst/>
              <a:gdLst>
                <a:gd name="connsiteX0" fmla="*/ 244640 w 539725"/>
                <a:gd name="connsiteY0" fmla="*/ 121 h 198478"/>
                <a:gd name="connsiteX1" fmla="*/ 365290 w 539725"/>
                <a:gd name="connsiteY1" fmla="*/ 133471 h 198478"/>
                <a:gd name="connsiteX2" fmla="*/ 538857 w 539725"/>
                <a:gd name="connsiteY2" fmla="*/ 182154 h 198478"/>
                <a:gd name="connsiteX3" fmla="*/ 286973 w 539725"/>
                <a:gd name="connsiteY3" fmla="*/ 196971 h 198478"/>
                <a:gd name="connsiteX4" fmla="*/ 149390 w 539725"/>
                <a:gd name="connsiteY4" fmla="*/ 150404 h 198478"/>
                <a:gd name="connsiteX5" fmla="*/ 75307 w 539725"/>
                <a:gd name="connsiteY5" fmla="*/ 131354 h 198478"/>
                <a:gd name="connsiteX6" fmla="*/ 37207 w 539725"/>
                <a:gd name="connsiteY6" fmla="*/ 148287 h 198478"/>
                <a:gd name="connsiteX7" fmla="*/ 11807 w 539725"/>
                <a:gd name="connsiteY7" fmla="*/ 110187 h 198478"/>
                <a:gd name="connsiteX8" fmla="*/ 244640 w 539725"/>
                <a:gd name="connsiteY8" fmla="*/ 121 h 19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9725" h="198478">
                  <a:moveTo>
                    <a:pt x="244640" y="121"/>
                  </a:moveTo>
                  <a:cubicBezTo>
                    <a:pt x="303554" y="4002"/>
                    <a:pt x="316254" y="103132"/>
                    <a:pt x="365290" y="133471"/>
                  </a:cubicBezTo>
                  <a:cubicBezTo>
                    <a:pt x="414326" y="163810"/>
                    <a:pt x="551910" y="171571"/>
                    <a:pt x="538857" y="182154"/>
                  </a:cubicBezTo>
                  <a:cubicBezTo>
                    <a:pt x="525804" y="192737"/>
                    <a:pt x="351884" y="202263"/>
                    <a:pt x="286973" y="196971"/>
                  </a:cubicBezTo>
                  <a:cubicBezTo>
                    <a:pt x="222062" y="191679"/>
                    <a:pt x="184668" y="161340"/>
                    <a:pt x="149390" y="150404"/>
                  </a:cubicBezTo>
                  <a:cubicBezTo>
                    <a:pt x="114112" y="139468"/>
                    <a:pt x="94004" y="131707"/>
                    <a:pt x="75307" y="131354"/>
                  </a:cubicBezTo>
                  <a:cubicBezTo>
                    <a:pt x="56610" y="131001"/>
                    <a:pt x="47790" y="151815"/>
                    <a:pt x="37207" y="148287"/>
                  </a:cubicBezTo>
                  <a:cubicBezTo>
                    <a:pt x="26624" y="144759"/>
                    <a:pt x="-22060" y="134176"/>
                    <a:pt x="11807" y="110187"/>
                  </a:cubicBezTo>
                  <a:cubicBezTo>
                    <a:pt x="45674" y="86198"/>
                    <a:pt x="185726" y="-3760"/>
                    <a:pt x="244640" y="1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フリーフォーム: 図形 368">
              <a:extLst>
                <a:ext uri="{FF2B5EF4-FFF2-40B4-BE49-F238E27FC236}">
                  <a16:creationId xmlns:a16="http://schemas.microsoft.com/office/drawing/2014/main" id="{F27D495D-8316-4D3F-AF03-68F82BC8A44E}"/>
                </a:ext>
              </a:extLst>
            </p:cNvPr>
            <p:cNvSpPr/>
            <p:nvPr/>
          </p:nvSpPr>
          <p:spPr>
            <a:xfrm>
              <a:off x="2394399" y="4260612"/>
              <a:ext cx="469607" cy="125032"/>
            </a:xfrm>
            <a:custGeom>
              <a:avLst/>
              <a:gdLst>
                <a:gd name="connsiteX0" fmla="*/ 5900 w 469607"/>
                <a:gd name="connsiteY0" fmla="*/ 238 h 125032"/>
                <a:gd name="connsiteX1" fmla="*/ 183700 w 469607"/>
                <a:gd name="connsiteY1" fmla="*/ 91255 h 125032"/>
                <a:gd name="connsiteX2" fmla="*/ 348800 w 469607"/>
                <a:gd name="connsiteY2" fmla="*/ 112421 h 125032"/>
                <a:gd name="connsiteX3" fmla="*/ 452517 w 469607"/>
                <a:gd name="connsiteY3" fmla="*/ 80671 h 125032"/>
                <a:gd name="connsiteX4" fmla="*/ 467334 w 469607"/>
                <a:gd name="connsiteY4" fmla="*/ 51038 h 125032"/>
                <a:gd name="connsiteX5" fmla="*/ 429234 w 469607"/>
                <a:gd name="connsiteY5" fmla="*/ 116655 h 125032"/>
                <a:gd name="connsiteX6" fmla="*/ 287417 w 469607"/>
                <a:gd name="connsiteY6" fmla="*/ 123005 h 125032"/>
                <a:gd name="connsiteX7" fmla="*/ 109617 w 469607"/>
                <a:gd name="connsiteY7" fmla="*/ 106071 h 125032"/>
                <a:gd name="connsiteX8" fmla="*/ 48234 w 469607"/>
                <a:gd name="connsiteY8" fmla="*/ 65855 h 125032"/>
                <a:gd name="connsiteX9" fmla="*/ 5900 w 469607"/>
                <a:gd name="connsiteY9" fmla="*/ 238 h 12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9607" h="125032">
                  <a:moveTo>
                    <a:pt x="5900" y="238"/>
                  </a:moveTo>
                  <a:cubicBezTo>
                    <a:pt x="28478" y="4471"/>
                    <a:pt x="126550" y="72558"/>
                    <a:pt x="183700" y="91255"/>
                  </a:cubicBezTo>
                  <a:cubicBezTo>
                    <a:pt x="240850" y="109952"/>
                    <a:pt x="303997" y="114185"/>
                    <a:pt x="348800" y="112421"/>
                  </a:cubicBezTo>
                  <a:cubicBezTo>
                    <a:pt x="393603" y="110657"/>
                    <a:pt x="432761" y="90901"/>
                    <a:pt x="452517" y="80671"/>
                  </a:cubicBezTo>
                  <a:cubicBezTo>
                    <a:pt x="472273" y="70441"/>
                    <a:pt x="471215" y="45041"/>
                    <a:pt x="467334" y="51038"/>
                  </a:cubicBezTo>
                  <a:cubicBezTo>
                    <a:pt x="463454" y="57035"/>
                    <a:pt x="459220" y="104661"/>
                    <a:pt x="429234" y="116655"/>
                  </a:cubicBezTo>
                  <a:cubicBezTo>
                    <a:pt x="399248" y="128649"/>
                    <a:pt x="340686" y="124769"/>
                    <a:pt x="287417" y="123005"/>
                  </a:cubicBezTo>
                  <a:cubicBezTo>
                    <a:pt x="234148" y="121241"/>
                    <a:pt x="149481" y="115596"/>
                    <a:pt x="109617" y="106071"/>
                  </a:cubicBezTo>
                  <a:cubicBezTo>
                    <a:pt x="69753" y="96546"/>
                    <a:pt x="64814" y="82435"/>
                    <a:pt x="48234" y="65855"/>
                  </a:cubicBezTo>
                  <a:cubicBezTo>
                    <a:pt x="31654" y="49275"/>
                    <a:pt x="-16678" y="-3995"/>
                    <a:pt x="5900" y="2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フリーフォーム: 図形 369">
              <a:extLst>
                <a:ext uri="{FF2B5EF4-FFF2-40B4-BE49-F238E27FC236}">
                  <a16:creationId xmlns:a16="http://schemas.microsoft.com/office/drawing/2014/main" id="{C806E9D2-C54E-4EFA-87E1-88DC41957787}"/>
                </a:ext>
              </a:extLst>
            </p:cNvPr>
            <p:cNvSpPr/>
            <p:nvPr/>
          </p:nvSpPr>
          <p:spPr>
            <a:xfrm>
              <a:off x="2278103" y="4249444"/>
              <a:ext cx="252307" cy="147731"/>
            </a:xfrm>
            <a:custGeom>
              <a:avLst/>
              <a:gdLst>
                <a:gd name="connsiteX0" fmla="*/ 1546 w 252307"/>
                <a:gd name="connsiteY0" fmla="*/ 823 h 147731"/>
                <a:gd name="connsiteX1" fmla="*/ 158180 w 252307"/>
                <a:gd name="connsiteY1" fmla="*/ 117239 h 147731"/>
                <a:gd name="connsiteX2" fmla="*/ 251313 w 252307"/>
                <a:gd name="connsiteY2" fmla="*/ 146873 h 147731"/>
                <a:gd name="connsiteX3" fmla="*/ 101030 w 252307"/>
                <a:gd name="connsiteY3" fmla="*/ 93956 h 147731"/>
                <a:gd name="connsiteX4" fmla="*/ 79863 w 252307"/>
                <a:gd name="connsiteY4" fmla="*/ 66439 h 147731"/>
                <a:gd name="connsiteX5" fmla="*/ 1546 w 252307"/>
                <a:gd name="connsiteY5" fmla="*/ 823 h 14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307" h="147731">
                  <a:moveTo>
                    <a:pt x="1546" y="823"/>
                  </a:moveTo>
                  <a:cubicBezTo>
                    <a:pt x="14599" y="9290"/>
                    <a:pt x="116552" y="92897"/>
                    <a:pt x="158180" y="117239"/>
                  </a:cubicBezTo>
                  <a:cubicBezTo>
                    <a:pt x="199808" y="141581"/>
                    <a:pt x="260838" y="150753"/>
                    <a:pt x="251313" y="146873"/>
                  </a:cubicBezTo>
                  <a:cubicBezTo>
                    <a:pt x="241788" y="142993"/>
                    <a:pt x="129605" y="107362"/>
                    <a:pt x="101030" y="93956"/>
                  </a:cubicBezTo>
                  <a:cubicBezTo>
                    <a:pt x="72455" y="80550"/>
                    <a:pt x="97855" y="81256"/>
                    <a:pt x="79863" y="66439"/>
                  </a:cubicBezTo>
                  <a:cubicBezTo>
                    <a:pt x="61871" y="51622"/>
                    <a:pt x="-11507" y="-7644"/>
                    <a:pt x="1546" y="8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フリーフォーム: 図形 370">
              <a:extLst>
                <a:ext uri="{FF2B5EF4-FFF2-40B4-BE49-F238E27FC236}">
                  <a16:creationId xmlns:a16="http://schemas.microsoft.com/office/drawing/2014/main" id="{7ECFFA8D-8B11-4D32-B1FC-49BE8775CD88}"/>
                </a:ext>
              </a:extLst>
            </p:cNvPr>
            <p:cNvSpPr/>
            <p:nvPr/>
          </p:nvSpPr>
          <p:spPr>
            <a:xfrm>
              <a:off x="1989027" y="4254310"/>
              <a:ext cx="219155" cy="192899"/>
            </a:xfrm>
            <a:custGeom>
              <a:avLst/>
              <a:gdLst>
                <a:gd name="connsiteX0" fmla="*/ 189022 w 219155"/>
                <a:gd name="connsiteY0" fmla="*/ 190 h 192899"/>
                <a:gd name="connsiteX1" fmla="*/ 218656 w 219155"/>
                <a:gd name="connsiteY1" fmla="*/ 50990 h 192899"/>
                <a:gd name="connsiteX2" fmla="*/ 178439 w 219155"/>
                <a:gd name="connsiteY2" fmla="*/ 99673 h 192899"/>
                <a:gd name="connsiteX3" fmla="*/ 66256 w 219155"/>
                <a:gd name="connsiteY3" fmla="*/ 190690 h 192899"/>
                <a:gd name="connsiteX4" fmla="*/ 639 w 219155"/>
                <a:gd name="connsiteY4" fmla="*/ 154707 h 192899"/>
                <a:gd name="connsiteX5" fmla="*/ 104356 w 219155"/>
                <a:gd name="connsiteY5" fmla="*/ 44640 h 192899"/>
                <a:gd name="connsiteX6" fmla="*/ 102239 w 219155"/>
                <a:gd name="connsiteY6" fmla="*/ 38290 h 192899"/>
                <a:gd name="connsiteX7" fmla="*/ 9106 w 219155"/>
                <a:gd name="connsiteY7" fmla="*/ 97557 h 192899"/>
                <a:gd name="connsiteX8" fmla="*/ 38739 w 219155"/>
                <a:gd name="connsiteY8" fmla="*/ 70040 h 192899"/>
                <a:gd name="connsiteX9" fmla="*/ 189022 w 219155"/>
                <a:gd name="connsiteY9" fmla="*/ 190 h 192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155" h="192899">
                  <a:moveTo>
                    <a:pt x="189022" y="190"/>
                  </a:moveTo>
                  <a:cubicBezTo>
                    <a:pt x="219008" y="-2985"/>
                    <a:pt x="220420" y="34410"/>
                    <a:pt x="218656" y="50990"/>
                  </a:cubicBezTo>
                  <a:cubicBezTo>
                    <a:pt x="216892" y="67570"/>
                    <a:pt x="203839" y="76390"/>
                    <a:pt x="178439" y="99673"/>
                  </a:cubicBezTo>
                  <a:cubicBezTo>
                    <a:pt x="153039" y="122956"/>
                    <a:pt x="95889" y="181518"/>
                    <a:pt x="66256" y="190690"/>
                  </a:cubicBezTo>
                  <a:cubicBezTo>
                    <a:pt x="36623" y="199862"/>
                    <a:pt x="-5711" y="179049"/>
                    <a:pt x="639" y="154707"/>
                  </a:cubicBezTo>
                  <a:cubicBezTo>
                    <a:pt x="6989" y="130365"/>
                    <a:pt x="87423" y="64043"/>
                    <a:pt x="104356" y="44640"/>
                  </a:cubicBezTo>
                  <a:cubicBezTo>
                    <a:pt x="121289" y="25237"/>
                    <a:pt x="118114" y="29471"/>
                    <a:pt x="102239" y="38290"/>
                  </a:cubicBezTo>
                  <a:cubicBezTo>
                    <a:pt x="86364" y="47109"/>
                    <a:pt x="19689" y="92265"/>
                    <a:pt x="9106" y="97557"/>
                  </a:cubicBezTo>
                  <a:cubicBezTo>
                    <a:pt x="-1477" y="102849"/>
                    <a:pt x="14397" y="87679"/>
                    <a:pt x="38739" y="70040"/>
                  </a:cubicBezTo>
                  <a:cubicBezTo>
                    <a:pt x="63081" y="52401"/>
                    <a:pt x="159036" y="3365"/>
                    <a:pt x="189022" y="1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フリーフォーム: 図形 371">
              <a:extLst>
                <a:ext uri="{FF2B5EF4-FFF2-40B4-BE49-F238E27FC236}">
                  <a16:creationId xmlns:a16="http://schemas.microsoft.com/office/drawing/2014/main" id="{A9502CF2-469A-4C7D-851C-A131D8676C42}"/>
                </a:ext>
              </a:extLst>
            </p:cNvPr>
            <p:cNvSpPr/>
            <p:nvPr/>
          </p:nvSpPr>
          <p:spPr>
            <a:xfrm>
              <a:off x="2290223" y="4398246"/>
              <a:ext cx="397597" cy="161634"/>
            </a:xfrm>
            <a:custGeom>
              <a:avLst/>
              <a:gdLst>
                <a:gd name="connsiteX0" fmla="*/ 10 w 397597"/>
                <a:gd name="connsiteY0" fmla="*/ 131421 h 161634"/>
                <a:gd name="connsiteX1" fmla="*/ 103726 w 397597"/>
                <a:gd name="connsiteY1" fmla="*/ 21354 h 161634"/>
                <a:gd name="connsiteX2" fmla="*/ 139710 w 397597"/>
                <a:gd name="connsiteY2" fmla="*/ 2304 h 161634"/>
                <a:gd name="connsiteX3" fmla="*/ 374660 w 397597"/>
                <a:gd name="connsiteY3" fmla="*/ 53104 h 161634"/>
                <a:gd name="connsiteX4" fmla="*/ 381010 w 397597"/>
                <a:gd name="connsiteY4" fmla="*/ 57337 h 161634"/>
                <a:gd name="connsiteX5" fmla="*/ 306926 w 397597"/>
                <a:gd name="connsiteY5" fmla="*/ 133537 h 161634"/>
                <a:gd name="connsiteX6" fmla="*/ 256126 w 397597"/>
                <a:gd name="connsiteY6" fmla="*/ 161054 h 161634"/>
                <a:gd name="connsiteX7" fmla="*/ 220143 w 397597"/>
                <a:gd name="connsiteY7" fmla="*/ 150471 h 161634"/>
                <a:gd name="connsiteX8" fmla="*/ 247660 w 397597"/>
                <a:gd name="connsiteY8" fmla="*/ 129304 h 161634"/>
                <a:gd name="connsiteX9" fmla="*/ 279410 w 397597"/>
                <a:gd name="connsiteY9" fmla="*/ 93321 h 161634"/>
                <a:gd name="connsiteX10" fmla="*/ 262476 w 397597"/>
                <a:gd name="connsiteY10" fmla="*/ 65804 h 161634"/>
                <a:gd name="connsiteX11" fmla="*/ 175693 w 397597"/>
                <a:gd name="connsiteY11" fmla="*/ 34054 h 161634"/>
                <a:gd name="connsiteX12" fmla="*/ 122776 w 397597"/>
                <a:gd name="connsiteY12" fmla="*/ 17121 h 161634"/>
                <a:gd name="connsiteX13" fmla="*/ 97376 w 397597"/>
                <a:gd name="connsiteY13" fmla="*/ 63687 h 161634"/>
                <a:gd name="connsiteX14" fmla="*/ 10 w 397597"/>
                <a:gd name="connsiteY14" fmla="*/ 131421 h 161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7597" h="161634">
                  <a:moveTo>
                    <a:pt x="10" y="131421"/>
                  </a:moveTo>
                  <a:cubicBezTo>
                    <a:pt x="1068" y="124366"/>
                    <a:pt x="80443" y="42874"/>
                    <a:pt x="103726" y="21354"/>
                  </a:cubicBezTo>
                  <a:cubicBezTo>
                    <a:pt x="127009" y="-166"/>
                    <a:pt x="94554" y="-2988"/>
                    <a:pt x="139710" y="2304"/>
                  </a:cubicBezTo>
                  <a:cubicBezTo>
                    <a:pt x="184866" y="7596"/>
                    <a:pt x="334443" y="43932"/>
                    <a:pt x="374660" y="53104"/>
                  </a:cubicBezTo>
                  <a:cubicBezTo>
                    <a:pt x="414877" y="62276"/>
                    <a:pt x="392299" y="43932"/>
                    <a:pt x="381010" y="57337"/>
                  </a:cubicBezTo>
                  <a:cubicBezTo>
                    <a:pt x="369721" y="70742"/>
                    <a:pt x="327740" y="116251"/>
                    <a:pt x="306926" y="133537"/>
                  </a:cubicBezTo>
                  <a:cubicBezTo>
                    <a:pt x="286112" y="150823"/>
                    <a:pt x="270590" y="158232"/>
                    <a:pt x="256126" y="161054"/>
                  </a:cubicBezTo>
                  <a:cubicBezTo>
                    <a:pt x="241662" y="163876"/>
                    <a:pt x="221554" y="155763"/>
                    <a:pt x="220143" y="150471"/>
                  </a:cubicBezTo>
                  <a:cubicBezTo>
                    <a:pt x="218732" y="145179"/>
                    <a:pt x="237782" y="138829"/>
                    <a:pt x="247660" y="129304"/>
                  </a:cubicBezTo>
                  <a:cubicBezTo>
                    <a:pt x="257538" y="119779"/>
                    <a:pt x="276941" y="103904"/>
                    <a:pt x="279410" y="93321"/>
                  </a:cubicBezTo>
                  <a:cubicBezTo>
                    <a:pt x="281879" y="82738"/>
                    <a:pt x="279762" y="75682"/>
                    <a:pt x="262476" y="65804"/>
                  </a:cubicBezTo>
                  <a:cubicBezTo>
                    <a:pt x="245190" y="55926"/>
                    <a:pt x="198976" y="42168"/>
                    <a:pt x="175693" y="34054"/>
                  </a:cubicBezTo>
                  <a:cubicBezTo>
                    <a:pt x="152410" y="25940"/>
                    <a:pt x="135829" y="12182"/>
                    <a:pt x="122776" y="17121"/>
                  </a:cubicBezTo>
                  <a:cubicBezTo>
                    <a:pt x="109723" y="22060"/>
                    <a:pt x="118190" y="45343"/>
                    <a:pt x="97376" y="63687"/>
                  </a:cubicBezTo>
                  <a:cubicBezTo>
                    <a:pt x="76562" y="82031"/>
                    <a:pt x="-1048" y="138476"/>
                    <a:pt x="10" y="1314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フリーフォーム: 図形 372">
              <a:extLst>
                <a:ext uri="{FF2B5EF4-FFF2-40B4-BE49-F238E27FC236}">
                  <a16:creationId xmlns:a16="http://schemas.microsoft.com/office/drawing/2014/main" id="{DD4887AE-D015-4FEF-B564-E0270322E99F}"/>
                </a:ext>
              </a:extLst>
            </p:cNvPr>
            <p:cNvSpPr/>
            <p:nvPr/>
          </p:nvSpPr>
          <p:spPr>
            <a:xfrm>
              <a:off x="2089216" y="4264278"/>
              <a:ext cx="337381" cy="225176"/>
            </a:xfrm>
            <a:custGeom>
              <a:avLst/>
              <a:gdLst>
                <a:gd name="connsiteX0" fmla="*/ 336483 w 337381"/>
                <a:gd name="connsiteY0" fmla="*/ 121455 h 225176"/>
                <a:gd name="connsiteX1" fmla="*/ 192550 w 337381"/>
                <a:gd name="connsiteY1" fmla="*/ 34672 h 225176"/>
                <a:gd name="connsiteX2" fmla="*/ 99417 w 337381"/>
                <a:gd name="connsiteY2" fmla="*/ 108755 h 225176"/>
                <a:gd name="connsiteX3" fmla="*/ 2050 w 337381"/>
                <a:gd name="connsiteY3" fmla="*/ 225172 h 225176"/>
                <a:gd name="connsiteX4" fmla="*/ 42267 w 337381"/>
                <a:gd name="connsiteY4" fmla="*/ 112989 h 225176"/>
                <a:gd name="connsiteX5" fmla="*/ 148100 w 337381"/>
                <a:gd name="connsiteY5" fmla="*/ 24089 h 225176"/>
                <a:gd name="connsiteX6" fmla="*/ 196783 w 337381"/>
                <a:gd name="connsiteY6" fmla="*/ 805 h 225176"/>
                <a:gd name="connsiteX7" fmla="*/ 251817 w 337381"/>
                <a:gd name="connsiteY7" fmla="*/ 45255 h 225176"/>
                <a:gd name="connsiteX8" fmla="*/ 336483 w 337381"/>
                <a:gd name="connsiteY8" fmla="*/ 121455 h 22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7381" h="225176">
                  <a:moveTo>
                    <a:pt x="336483" y="121455"/>
                  </a:moveTo>
                  <a:cubicBezTo>
                    <a:pt x="326605" y="119691"/>
                    <a:pt x="232061" y="36789"/>
                    <a:pt x="192550" y="34672"/>
                  </a:cubicBezTo>
                  <a:cubicBezTo>
                    <a:pt x="153039" y="32555"/>
                    <a:pt x="131167" y="77005"/>
                    <a:pt x="99417" y="108755"/>
                  </a:cubicBezTo>
                  <a:cubicBezTo>
                    <a:pt x="67667" y="140505"/>
                    <a:pt x="11575" y="224466"/>
                    <a:pt x="2050" y="225172"/>
                  </a:cubicBezTo>
                  <a:cubicBezTo>
                    <a:pt x="-7475" y="225878"/>
                    <a:pt x="17925" y="146503"/>
                    <a:pt x="42267" y="112989"/>
                  </a:cubicBezTo>
                  <a:cubicBezTo>
                    <a:pt x="66609" y="79475"/>
                    <a:pt x="122347" y="42786"/>
                    <a:pt x="148100" y="24089"/>
                  </a:cubicBezTo>
                  <a:cubicBezTo>
                    <a:pt x="173853" y="5392"/>
                    <a:pt x="179497" y="-2723"/>
                    <a:pt x="196783" y="805"/>
                  </a:cubicBezTo>
                  <a:cubicBezTo>
                    <a:pt x="214069" y="4333"/>
                    <a:pt x="231709" y="30438"/>
                    <a:pt x="251817" y="45255"/>
                  </a:cubicBezTo>
                  <a:cubicBezTo>
                    <a:pt x="271925" y="60072"/>
                    <a:pt x="346361" y="123219"/>
                    <a:pt x="336483" y="1214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フリーフォーム: 図形 373">
              <a:extLst>
                <a:ext uri="{FF2B5EF4-FFF2-40B4-BE49-F238E27FC236}">
                  <a16:creationId xmlns:a16="http://schemas.microsoft.com/office/drawing/2014/main" id="{4A95603E-2B41-4B73-8702-33D7F195D398}"/>
                </a:ext>
              </a:extLst>
            </p:cNvPr>
            <p:cNvSpPr/>
            <p:nvPr/>
          </p:nvSpPr>
          <p:spPr>
            <a:xfrm>
              <a:off x="2575961" y="4110117"/>
              <a:ext cx="451903" cy="466902"/>
            </a:xfrm>
            <a:custGeom>
              <a:avLst/>
              <a:gdLst>
                <a:gd name="connsiteX0" fmla="*/ 431822 w 451903"/>
                <a:gd name="connsiteY0" fmla="*/ 4683 h 466902"/>
                <a:gd name="connsiteX1" fmla="*/ 245555 w 451903"/>
                <a:gd name="connsiteY1" fmla="*/ 288316 h 466902"/>
                <a:gd name="connsiteX2" fmla="*/ 105855 w 451903"/>
                <a:gd name="connsiteY2" fmla="*/ 430133 h 466902"/>
                <a:gd name="connsiteX3" fmla="*/ 22 w 451903"/>
                <a:gd name="connsiteY3" fmla="*/ 466116 h 466902"/>
                <a:gd name="connsiteX4" fmla="*/ 114322 w 451903"/>
                <a:gd name="connsiteY4" fmla="*/ 406850 h 466902"/>
                <a:gd name="connsiteX5" fmla="*/ 232855 w 451903"/>
                <a:gd name="connsiteY5" fmla="*/ 243866 h 466902"/>
                <a:gd name="connsiteX6" fmla="*/ 349272 w 451903"/>
                <a:gd name="connsiteY6" fmla="*/ 131683 h 466902"/>
                <a:gd name="connsiteX7" fmla="*/ 436055 w 451903"/>
                <a:gd name="connsiteY7" fmla="*/ 112633 h 466902"/>
                <a:gd name="connsiteX8" fmla="*/ 431822 w 451903"/>
                <a:gd name="connsiteY8" fmla="*/ 4683 h 466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903" h="466902">
                  <a:moveTo>
                    <a:pt x="431822" y="4683"/>
                  </a:moveTo>
                  <a:cubicBezTo>
                    <a:pt x="400072" y="33963"/>
                    <a:pt x="299883" y="217408"/>
                    <a:pt x="245555" y="288316"/>
                  </a:cubicBezTo>
                  <a:cubicBezTo>
                    <a:pt x="191227" y="359224"/>
                    <a:pt x="146777" y="400500"/>
                    <a:pt x="105855" y="430133"/>
                  </a:cubicBezTo>
                  <a:cubicBezTo>
                    <a:pt x="64933" y="459766"/>
                    <a:pt x="-1389" y="469996"/>
                    <a:pt x="22" y="466116"/>
                  </a:cubicBezTo>
                  <a:cubicBezTo>
                    <a:pt x="1433" y="462236"/>
                    <a:pt x="75517" y="443892"/>
                    <a:pt x="114322" y="406850"/>
                  </a:cubicBezTo>
                  <a:cubicBezTo>
                    <a:pt x="153127" y="369808"/>
                    <a:pt x="193697" y="289727"/>
                    <a:pt x="232855" y="243866"/>
                  </a:cubicBezTo>
                  <a:cubicBezTo>
                    <a:pt x="272013" y="198005"/>
                    <a:pt x="315405" y="153555"/>
                    <a:pt x="349272" y="131683"/>
                  </a:cubicBezTo>
                  <a:cubicBezTo>
                    <a:pt x="383139" y="109811"/>
                    <a:pt x="420180" y="133094"/>
                    <a:pt x="436055" y="112633"/>
                  </a:cubicBezTo>
                  <a:cubicBezTo>
                    <a:pt x="451930" y="92172"/>
                    <a:pt x="463572" y="-24597"/>
                    <a:pt x="431822" y="46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フリーフォーム: 図形 374">
              <a:extLst>
                <a:ext uri="{FF2B5EF4-FFF2-40B4-BE49-F238E27FC236}">
                  <a16:creationId xmlns:a16="http://schemas.microsoft.com/office/drawing/2014/main" id="{81EA05B2-287A-40CC-BC84-728DA26B17D8}"/>
                </a:ext>
              </a:extLst>
            </p:cNvPr>
            <p:cNvSpPr/>
            <p:nvPr/>
          </p:nvSpPr>
          <p:spPr>
            <a:xfrm>
              <a:off x="1947976" y="4396300"/>
              <a:ext cx="614681" cy="297686"/>
            </a:xfrm>
            <a:custGeom>
              <a:avLst/>
              <a:gdLst>
                <a:gd name="connsiteX0" fmla="*/ 3590 w 614681"/>
                <a:gd name="connsiteY0" fmla="*/ 17 h 297686"/>
                <a:gd name="connsiteX1" fmla="*/ 185623 w 614681"/>
                <a:gd name="connsiteY1" fmla="*/ 110083 h 297686"/>
                <a:gd name="connsiteX2" fmla="*/ 484073 w 614681"/>
                <a:gd name="connsiteY2" fmla="*/ 186283 h 297686"/>
                <a:gd name="connsiteX3" fmla="*/ 613190 w 614681"/>
                <a:gd name="connsiteY3" fmla="*/ 209567 h 297686"/>
                <a:gd name="connsiteX4" fmla="*/ 407873 w 614681"/>
                <a:gd name="connsiteY4" fmla="*/ 239200 h 297686"/>
                <a:gd name="connsiteX5" fmla="*/ 359190 w 614681"/>
                <a:gd name="connsiteY5" fmla="*/ 241317 h 297686"/>
                <a:gd name="connsiteX6" fmla="*/ 448090 w 614681"/>
                <a:gd name="connsiteY6" fmla="*/ 294233 h 297686"/>
                <a:gd name="connsiteX7" fmla="*/ 274523 w 614681"/>
                <a:gd name="connsiteY7" fmla="*/ 285767 h 297686"/>
                <a:gd name="connsiteX8" fmla="*/ 100957 w 614681"/>
                <a:gd name="connsiteY8" fmla="*/ 230733 h 297686"/>
                <a:gd name="connsiteX9" fmla="*/ 26873 w 614681"/>
                <a:gd name="connsiteY9" fmla="*/ 160883 h 297686"/>
                <a:gd name="connsiteX10" fmla="*/ 62857 w 614681"/>
                <a:gd name="connsiteY10" fmla="*/ 101617 h 297686"/>
                <a:gd name="connsiteX11" fmla="*/ 3590 w 614681"/>
                <a:gd name="connsiteY11" fmla="*/ 17 h 297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4681" h="297686">
                  <a:moveTo>
                    <a:pt x="3590" y="17"/>
                  </a:moveTo>
                  <a:cubicBezTo>
                    <a:pt x="24051" y="1428"/>
                    <a:pt x="105543" y="79039"/>
                    <a:pt x="185623" y="110083"/>
                  </a:cubicBezTo>
                  <a:cubicBezTo>
                    <a:pt x="265703" y="141127"/>
                    <a:pt x="412812" y="169702"/>
                    <a:pt x="484073" y="186283"/>
                  </a:cubicBezTo>
                  <a:cubicBezTo>
                    <a:pt x="555334" y="202864"/>
                    <a:pt x="625890" y="200747"/>
                    <a:pt x="613190" y="209567"/>
                  </a:cubicBezTo>
                  <a:cubicBezTo>
                    <a:pt x="600490" y="218387"/>
                    <a:pt x="450206" y="233908"/>
                    <a:pt x="407873" y="239200"/>
                  </a:cubicBezTo>
                  <a:cubicBezTo>
                    <a:pt x="365540" y="244492"/>
                    <a:pt x="352487" y="232145"/>
                    <a:pt x="359190" y="241317"/>
                  </a:cubicBezTo>
                  <a:cubicBezTo>
                    <a:pt x="365893" y="250489"/>
                    <a:pt x="462201" y="286825"/>
                    <a:pt x="448090" y="294233"/>
                  </a:cubicBezTo>
                  <a:cubicBezTo>
                    <a:pt x="433979" y="301641"/>
                    <a:pt x="332379" y="296350"/>
                    <a:pt x="274523" y="285767"/>
                  </a:cubicBezTo>
                  <a:cubicBezTo>
                    <a:pt x="216667" y="275184"/>
                    <a:pt x="142232" y="251547"/>
                    <a:pt x="100957" y="230733"/>
                  </a:cubicBezTo>
                  <a:cubicBezTo>
                    <a:pt x="59682" y="209919"/>
                    <a:pt x="33223" y="182402"/>
                    <a:pt x="26873" y="160883"/>
                  </a:cubicBezTo>
                  <a:cubicBezTo>
                    <a:pt x="20523" y="139364"/>
                    <a:pt x="69207" y="120667"/>
                    <a:pt x="62857" y="101617"/>
                  </a:cubicBezTo>
                  <a:cubicBezTo>
                    <a:pt x="56507" y="82567"/>
                    <a:pt x="-16871" y="-1394"/>
                    <a:pt x="3590" y="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6" name="フリーフォーム: 図形 375">
              <a:extLst>
                <a:ext uri="{FF2B5EF4-FFF2-40B4-BE49-F238E27FC236}">
                  <a16:creationId xmlns:a16="http://schemas.microsoft.com/office/drawing/2014/main" id="{C1F074F3-8120-444D-AB94-32430E63B11E}"/>
                </a:ext>
              </a:extLst>
            </p:cNvPr>
            <p:cNvSpPr/>
            <p:nvPr/>
          </p:nvSpPr>
          <p:spPr>
            <a:xfrm>
              <a:off x="1783463" y="4450636"/>
              <a:ext cx="763168" cy="379261"/>
            </a:xfrm>
            <a:custGeom>
              <a:avLst/>
              <a:gdLst>
                <a:gd name="connsiteX0" fmla="*/ 51686 w 763168"/>
                <a:gd name="connsiteY0" fmla="*/ 714 h 379261"/>
                <a:gd name="connsiteX1" fmla="*/ 261236 w 763168"/>
                <a:gd name="connsiteY1" fmla="*/ 155231 h 379261"/>
                <a:gd name="connsiteX2" fmla="*/ 758653 w 763168"/>
                <a:gd name="connsiteY2" fmla="*/ 235664 h 379261"/>
                <a:gd name="connsiteX3" fmla="*/ 491953 w 763168"/>
                <a:gd name="connsiteY3" fmla="*/ 354197 h 379261"/>
                <a:gd name="connsiteX4" fmla="*/ 231603 w 763168"/>
                <a:gd name="connsiteY4" fmla="*/ 377481 h 379261"/>
                <a:gd name="connsiteX5" fmla="*/ 299336 w 763168"/>
                <a:gd name="connsiteY5" fmla="*/ 324564 h 379261"/>
                <a:gd name="connsiteX6" fmla="*/ 428453 w 763168"/>
                <a:gd name="connsiteY6" fmla="*/ 297047 h 379261"/>
                <a:gd name="connsiteX7" fmla="*/ 104603 w 763168"/>
                <a:gd name="connsiteY7" fmla="*/ 273764 h 379261"/>
                <a:gd name="connsiteX8" fmla="*/ 64386 w 763168"/>
                <a:gd name="connsiteY8" fmla="*/ 256831 h 379261"/>
                <a:gd name="connsiteX9" fmla="*/ 62270 w 763168"/>
                <a:gd name="connsiteY9" fmla="*/ 163697 h 379261"/>
                <a:gd name="connsiteX10" fmla="*/ 886 w 763168"/>
                <a:gd name="connsiteY10" fmla="*/ 174281 h 379261"/>
                <a:gd name="connsiteX11" fmla="*/ 115186 w 763168"/>
                <a:gd name="connsiteY11" fmla="*/ 131947 h 379261"/>
                <a:gd name="connsiteX12" fmla="*/ 127886 w 763168"/>
                <a:gd name="connsiteY12" fmla="*/ 98081 h 379261"/>
                <a:gd name="connsiteX13" fmla="*/ 51686 w 763168"/>
                <a:gd name="connsiteY13" fmla="*/ 714 h 37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63168" h="379261">
                  <a:moveTo>
                    <a:pt x="51686" y="714"/>
                  </a:moveTo>
                  <a:cubicBezTo>
                    <a:pt x="73911" y="10239"/>
                    <a:pt x="143408" y="116073"/>
                    <a:pt x="261236" y="155231"/>
                  </a:cubicBezTo>
                  <a:cubicBezTo>
                    <a:pt x="379064" y="194389"/>
                    <a:pt x="720200" y="202503"/>
                    <a:pt x="758653" y="235664"/>
                  </a:cubicBezTo>
                  <a:cubicBezTo>
                    <a:pt x="797106" y="268825"/>
                    <a:pt x="579795" y="330561"/>
                    <a:pt x="491953" y="354197"/>
                  </a:cubicBezTo>
                  <a:cubicBezTo>
                    <a:pt x="404111" y="377833"/>
                    <a:pt x="263706" y="382420"/>
                    <a:pt x="231603" y="377481"/>
                  </a:cubicBezTo>
                  <a:cubicBezTo>
                    <a:pt x="199500" y="372542"/>
                    <a:pt x="266528" y="337970"/>
                    <a:pt x="299336" y="324564"/>
                  </a:cubicBezTo>
                  <a:cubicBezTo>
                    <a:pt x="332144" y="311158"/>
                    <a:pt x="460909" y="305514"/>
                    <a:pt x="428453" y="297047"/>
                  </a:cubicBezTo>
                  <a:cubicBezTo>
                    <a:pt x="395998" y="288580"/>
                    <a:pt x="165281" y="280467"/>
                    <a:pt x="104603" y="273764"/>
                  </a:cubicBezTo>
                  <a:cubicBezTo>
                    <a:pt x="43925" y="267061"/>
                    <a:pt x="71442" y="275176"/>
                    <a:pt x="64386" y="256831"/>
                  </a:cubicBezTo>
                  <a:cubicBezTo>
                    <a:pt x="57331" y="238487"/>
                    <a:pt x="72853" y="177455"/>
                    <a:pt x="62270" y="163697"/>
                  </a:cubicBezTo>
                  <a:cubicBezTo>
                    <a:pt x="51687" y="149939"/>
                    <a:pt x="-7933" y="179573"/>
                    <a:pt x="886" y="174281"/>
                  </a:cubicBezTo>
                  <a:cubicBezTo>
                    <a:pt x="9705" y="168989"/>
                    <a:pt x="94019" y="144647"/>
                    <a:pt x="115186" y="131947"/>
                  </a:cubicBezTo>
                  <a:cubicBezTo>
                    <a:pt x="136353" y="119247"/>
                    <a:pt x="134236" y="116425"/>
                    <a:pt x="127886" y="98081"/>
                  </a:cubicBezTo>
                  <a:cubicBezTo>
                    <a:pt x="121536" y="79737"/>
                    <a:pt x="29461" y="-8811"/>
                    <a:pt x="51686" y="7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7" name="フリーフォーム: 図形 376">
              <a:extLst>
                <a:ext uri="{FF2B5EF4-FFF2-40B4-BE49-F238E27FC236}">
                  <a16:creationId xmlns:a16="http://schemas.microsoft.com/office/drawing/2014/main" id="{BC2071C4-F64E-462A-A06D-CDCBB878CFED}"/>
                </a:ext>
              </a:extLst>
            </p:cNvPr>
            <p:cNvSpPr/>
            <p:nvPr/>
          </p:nvSpPr>
          <p:spPr>
            <a:xfrm>
              <a:off x="1665510" y="4629044"/>
              <a:ext cx="788036" cy="230992"/>
            </a:xfrm>
            <a:custGeom>
              <a:avLst/>
              <a:gdLst>
                <a:gd name="connsiteX0" fmla="*/ 2423 w 788036"/>
                <a:gd name="connsiteY0" fmla="*/ 106 h 230992"/>
                <a:gd name="connsiteX1" fmla="*/ 241606 w 788036"/>
                <a:gd name="connsiteY1" fmla="*/ 177906 h 230992"/>
                <a:gd name="connsiteX2" fmla="*/ 785589 w 788036"/>
                <a:gd name="connsiteY2" fmla="*/ 222356 h 230992"/>
                <a:gd name="connsiteX3" fmla="*/ 429989 w 788036"/>
                <a:gd name="connsiteY3" fmla="*/ 224473 h 230992"/>
                <a:gd name="connsiteX4" fmla="*/ 137889 w 788036"/>
                <a:gd name="connsiteY4" fmla="*/ 152506 h 230992"/>
                <a:gd name="connsiteX5" fmla="*/ 2423 w 788036"/>
                <a:gd name="connsiteY5" fmla="*/ 106 h 23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036" h="230992">
                  <a:moveTo>
                    <a:pt x="2423" y="106"/>
                  </a:moveTo>
                  <a:cubicBezTo>
                    <a:pt x="19709" y="4339"/>
                    <a:pt x="111078" y="140864"/>
                    <a:pt x="241606" y="177906"/>
                  </a:cubicBezTo>
                  <a:cubicBezTo>
                    <a:pt x="372134" y="214948"/>
                    <a:pt x="754192" y="214595"/>
                    <a:pt x="785589" y="222356"/>
                  </a:cubicBezTo>
                  <a:cubicBezTo>
                    <a:pt x="816986" y="230117"/>
                    <a:pt x="537939" y="236115"/>
                    <a:pt x="429989" y="224473"/>
                  </a:cubicBezTo>
                  <a:cubicBezTo>
                    <a:pt x="322039" y="212831"/>
                    <a:pt x="212325" y="186373"/>
                    <a:pt x="137889" y="152506"/>
                  </a:cubicBezTo>
                  <a:cubicBezTo>
                    <a:pt x="63453" y="118639"/>
                    <a:pt x="-14863" y="-4127"/>
                    <a:pt x="2423" y="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フリーフォーム: 図形 377">
              <a:extLst>
                <a:ext uri="{FF2B5EF4-FFF2-40B4-BE49-F238E27FC236}">
                  <a16:creationId xmlns:a16="http://schemas.microsoft.com/office/drawing/2014/main" id="{11BDED89-D45D-4E57-BAE9-055021CC720F}"/>
                </a:ext>
              </a:extLst>
            </p:cNvPr>
            <p:cNvSpPr/>
            <p:nvPr/>
          </p:nvSpPr>
          <p:spPr>
            <a:xfrm>
              <a:off x="1902510" y="4845063"/>
              <a:ext cx="496461" cy="178891"/>
            </a:xfrm>
            <a:custGeom>
              <a:avLst/>
              <a:gdLst>
                <a:gd name="connsiteX0" fmla="*/ 262839 w 496461"/>
                <a:gd name="connsiteY0" fmla="*/ 10570 h 178891"/>
                <a:gd name="connsiteX1" fmla="*/ 123139 w 496461"/>
                <a:gd name="connsiteY1" fmla="*/ 124870 h 178891"/>
                <a:gd name="connsiteX2" fmla="*/ 373 w 496461"/>
                <a:gd name="connsiteY2" fmla="*/ 167204 h 178891"/>
                <a:gd name="connsiteX3" fmla="*/ 89273 w 496461"/>
                <a:gd name="connsiteY3" fmla="*/ 148154 h 178891"/>
                <a:gd name="connsiteX4" fmla="*/ 209923 w 496461"/>
                <a:gd name="connsiteY4" fmla="*/ 177787 h 178891"/>
                <a:gd name="connsiteX5" fmla="*/ 482973 w 496461"/>
                <a:gd name="connsiteY5" fmla="*/ 101587 h 178891"/>
                <a:gd name="connsiteX6" fmla="*/ 455456 w 496461"/>
                <a:gd name="connsiteY6" fmla="*/ 57137 h 178891"/>
                <a:gd name="connsiteX7" fmla="*/ 461806 w 496461"/>
                <a:gd name="connsiteY7" fmla="*/ 10570 h 178891"/>
                <a:gd name="connsiteX8" fmla="*/ 262839 w 496461"/>
                <a:gd name="connsiteY8" fmla="*/ 10570 h 178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461" h="178891">
                  <a:moveTo>
                    <a:pt x="262839" y="10570"/>
                  </a:moveTo>
                  <a:cubicBezTo>
                    <a:pt x="206394" y="29620"/>
                    <a:pt x="166883" y="98764"/>
                    <a:pt x="123139" y="124870"/>
                  </a:cubicBezTo>
                  <a:cubicBezTo>
                    <a:pt x="79395" y="150976"/>
                    <a:pt x="6017" y="163323"/>
                    <a:pt x="373" y="167204"/>
                  </a:cubicBezTo>
                  <a:cubicBezTo>
                    <a:pt x="-5271" y="171085"/>
                    <a:pt x="54348" y="146390"/>
                    <a:pt x="89273" y="148154"/>
                  </a:cubicBezTo>
                  <a:cubicBezTo>
                    <a:pt x="124198" y="149918"/>
                    <a:pt x="144306" y="185548"/>
                    <a:pt x="209923" y="177787"/>
                  </a:cubicBezTo>
                  <a:cubicBezTo>
                    <a:pt x="275540" y="170026"/>
                    <a:pt x="442051" y="121695"/>
                    <a:pt x="482973" y="101587"/>
                  </a:cubicBezTo>
                  <a:cubicBezTo>
                    <a:pt x="523895" y="81479"/>
                    <a:pt x="458984" y="72306"/>
                    <a:pt x="455456" y="57137"/>
                  </a:cubicBezTo>
                  <a:cubicBezTo>
                    <a:pt x="451928" y="41968"/>
                    <a:pt x="496731" y="18684"/>
                    <a:pt x="461806" y="10570"/>
                  </a:cubicBezTo>
                  <a:cubicBezTo>
                    <a:pt x="426881" y="2456"/>
                    <a:pt x="319284" y="-8480"/>
                    <a:pt x="262839" y="105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フリーフォーム: 図形 378">
              <a:extLst>
                <a:ext uri="{FF2B5EF4-FFF2-40B4-BE49-F238E27FC236}">
                  <a16:creationId xmlns:a16="http://schemas.microsoft.com/office/drawing/2014/main" id="{CE0BEDC2-2F0C-449D-8A44-B2FCBEDB1AC0}"/>
                </a:ext>
              </a:extLst>
            </p:cNvPr>
            <p:cNvSpPr/>
            <p:nvPr/>
          </p:nvSpPr>
          <p:spPr>
            <a:xfrm>
              <a:off x="1527688" y="4644065"/>
              <a:ext cx="224912" cy="169982"/>
            </a:xfrm>
            <a:custGeom>
              <a:avLst/>
              <a:gdLst>
                <a:gd name="connsiteX0" fmla="*/ 148711 w 224912"/>
                <a:gd name="connsiteY0" fmla="*/ 2018 h 169982"/>
                <a:gd name="connsiteX1" fmla="*/ 224911 w 224912"/>
                <a:gd name="connsiteY1" fmla="*/ 97268 h 169982"/>
                <a:gd name="connsiteX2" fmla="*/ 150828 w 224912"/>
                <a:gd name="connsiteY2" fmla="*/ 167118 h 169982"/>
                <a:gd name="connsiteX3" fmla="*/ 140245 w 224912"/>
                <a:gd name="connsiteY3" fmla="*/ 156535 h 169982"/>
                <a:gd name="connsiteX4" fmla="*/ 57695 w 224912"/>
                <a:gd name="connsiteY4" fmla="*/ 156535 h 169982"/>
                <a:gd name="connsiteX5" fmla="*/ 545 w 224912"/>
                <a:gd name="connsiteY5" fmla="*/ 139602 h 169982"/>
                <a:gd name="connsiteX6" fmla="*/ 91561 w 224912"/>
                <a:gd name="connsiteY6" fmla="*/ 40118 h 169982"/>
                <a:gd name="connsiteX7" fmla="*/ 148711 w 224912"/>
                <a:gd name="connsiteY7" fmla="*/ 2018 h 16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4912" h="169982">
                  <a:moveTo>
                    <a:pt x="148711" y="2018"/>
                  </a:moveTo>
                  <a:cubicBezTo>
                    <a:pt x="170936" y="11543"/>
                    <a:pt x="224558" y="69751"/>
                    <a:pt x="224911" y="97268"/>
                  </a:cubicBezTo>
                  <a:cubicBezTo>
                    <a:pt x="225264" y="124785"/>
                    <a:pt x="164939" y="157240"/>
                    <a:pt x="150828" y="167118"/>
                  </a:cubicBezTo>
                  <a:cubicBezTo>
                    <a:pt x="136717" y="176996"/>
                    <a:pt x="155767" y="158299"/>
                    <a:pt x="140245" y="156535"/>
                  </a:cubicBezTo>
                  <a:cubicBezTo>
                    <a:pt x="124723" y="154771"/>
                    <a:pt x="80978" y="159357"/>
                    <a:pt x="57695" y="156535"/>
                  </a:cubicBezTo>
                  <a:cubicBezTo>
                    <a:pt x="34412" y="153713"/>
                    <a:pt x="-5099" y="159005"/>
                    <a:pt x="545" y="139602"/>
                  </a:cubicBezTo>
                  <a:cubicBezTo>
                    <a:pt x="6189" y="120199"/>
                    <a:pt x="69689" y="61638"/>
                    <a:pt x="91561" y="40118"/>
                  </a:cubicBezTo>
                  <a:cubicBezTo>
                    <a:pt x="113433" y="18599"/>
                    <a:pt x="126486" y="-7507"/>
                    <a:pt x="148711" y="20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フリーフォーム: 図形 379">
              <a:extLst>
                <a:ext uri="{FF2B5EF4-FFF2-40B4-BE49-F238E27FC236}">
                  <a16:creationId xmlns:a16="http://schemas.microsoft.com/office/drawing/2014/main" id="{474D85AE-30A2-4DA6-B40F-505D666F4664}"/>
                </a:ext>
              </a:extLst>
            </p:cNvPr>
            <p:cNvSpPr/>
            <p:nvPr/>
          </p:nvSpPr>
          <p:spPr>
            <a:xfrm>
              <a:off x="386089" y="3519068"/>
              <a:ext cx="794058" cy="1544595"/>
            </a:xfrm>
            <a:custGeom>
              <a:avLst/>
              <a:gdLst>
                <a:gd name="connsiteX0" fmla="*/ 765377 w 794058"/>
                <a:gd name="connsiteY0" fmla="*/ 24232 h 1544595"/>
                <a:gd name="connsiteX1" fmla="*/ 657427 w 794058"/>
                <a:gd name="connsiteY1" fmla="*/ 78207 h 1544595"/>
                <a:gd name="connsiteX2" fmla="*/ 308177 w 794058"/>
                <a:gd name="connsiteY2" fmla="*/ 392532 h 1544595"/>
                <a:gd name="connsiteX3" fmla="*/ 66877 w 794058"/>
                <a:gd name="connsiteY3" fmla="*/ 789407 h 1544595"/>
                <a:gd name="connsiteX4" fmla="*/ 202 w 794058"/>
                <a:gd name="connsiteY4" fmla="*/ 1208507 h 1544595"/>
                <a:gd name="connsiteX5" fmla="*/ 47827 w 794058"/>
                <a:gd name="connsiteY5" fmla="*/ 1452982 h 1544595"/>
                <a:gd name="connsiteX6" fmla="*/ 95452 w 794058"/>
                <a:gd name="connsiteY6" fmla="*/ 1541882 h 1544595"/>
                <a:gd name="connsiteX7" fmla="*/ 38302 w 794058"/>
                <a:gd name="connsiteY7" fmla="*/ 1364082 h 1544595"/>
                <a:gd name="connsiteX8" fmla="*/ 60527 w 794058"/>
                <a:gd name="connsiteY8" fmla="*/ 754482 h 1544595"/>
                <a:gd name="connsiteX9" fmla="*/ 162127 w 794058"/>
                <a:gd name="connsiteY9" fmla="*/ 408407 h 1544595"/>
                <a:gd name="connsiteX10" fmla="*/ 765377 w 794058"/>
                <a:gd name="connsiteY10" fmla="*/ 24232 h 154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4058" h="1544595">
                  <a:moveTo>
                    <a:pt x="765377" y="24232"/>
                  </a:moveTo>
                  <a:cubicBezTo>
                    <a:pt x="847927" y="-30801"/>
                    <a:pt x="733627" y="16824"/>
                    <a:pt x="657427" y="78207"/>
                  </a:cubicBezTo>
                  <a:cubicBezTo>
                    <a:pt x="581227" y="139590"/>
                    <a:pt x="406602" y="273999"/>
                    <a:pt x="308177" y="392532"/>
                  </a:cubicBezTo>
                  <a:cubicBezTo>
                    <a:pt x="209752" y="511065"/>
                    <a:pt x="118206" y="653411"/>
                    <a:pt x="66877" y="789407"/>
                  </a:cubicBezTo>
                  <a:cubicBezTo>
                    <a:pt x="15548" y="925403"/>
                    <a:pt x="3377" y="1097911"/>
                    <a:pt x="202" y="1208507"/>
                  </a:cubicBezTo>
                  <a:cubicBezTo>
                    <a:pt x="-2973" y="1319103"/>
                    <a:pt x="31952" y="1397420"/>
                    <a:pt x="47827" y="1452982"/>
                  </a:cubicBezTo>
                  <a:cubicBezTo>
                    <a:pt x="63702" y="1508544"/>
                    <a:pt x="97039" y="1556699"/>
                    <a:pt x="95452" y="1541882"/>
                  </a:cubicBezTo>
                  <a:cubicBezTo>
                    <a:pt x="93865" y="1527065"/>
                    <a:pt x="44123" y="1495315"/>
                    <a:pt x="38302" y="1364082"/>
                  </a:cubicBezTo>
                  <a:cubicBezTo>
                    <a:pt x="32481" y="1232849"/>
                    <a:pt x="39890" y="913761"/>
                    <a:pt x="60527" y="754482"/>
                  </a:cubicBezTo>
                  <a:cubicBezTo>
                    <a:pt x="81164" y="595203"/>
                    <a:pt x="39889" y="529586"/>
                    <a:pt x="162127" y="408407"/>
                  </a:cubicBezTo>
                  <a:cubicBezTo>
                    <a:pt x="284364" y="287228"/>
                    <a:pt x="682827" y="79265"/>
                    <a:pt x="765377" y="242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フリーフォーム: 図形 380">
              <a:extLst>
                <a:ext uri="{FF2B5EF4-FFF2-40B4-BE49-F238E27FC236}">
                  <a16:creationId xmlns:a16="http://schemas.microsoft.com/office/drawing/2014/main" id="{588CBE20-FA78-4C70-9689-E4CDCB14725A}"/>
                </a:ext>
              </a:extLst>
            </p:cNvPr>
            <p:cNvSpPr/>
            <p:nvPr/>
          </p:nvSpPr>
          <p:spPr>
            <a:xfrm>
              <a:off x="373860" y="5029963"/>
              <a:ext cx="1713270" cy="720216"/>
            </a:xfrm>
            <a:custGeom>
              <a:avLst/>
              <a:gdLst>
                <a:gd name="connsiteX0" fmla="*/ 82281 w 1713270"/>
                <a:gd name="connsiteY0" fmla="*/ 5587 h 720216"/>
                <a:gd name="connsiteX1" fmla="*/ 44181 w 1713270"/>
                <a:gd name="connsiteY1" fmla="*/ 46862 h 720216"/>
                <a:gd name="connsiteX2" fmla="*/ 2906 w 1713270"/>
                <a:gd name="connsiteY2" fmla="*/ 310387 h 720216"/>
                <a:gd name="connsiteX3" fmla="*/ 129906 w 1713270"/>
                <a:gd name="connsiteY3" fmla="*/ 491362 h 720216"/>
                <a:gd name="connsiteX4" fmla="*/ 406131 w 1713270"/>
                <a:gd name="connsiteY4" fmla="*/ 640587 h 720216"/>
                <a:gd name="connsiteX5" fmla="*/ 841106 w 1713270"/>
                <a:gd name="connsiteY5" fmla="*/ 713612 h 720216"/>
                <a:gd name="connsiteX6" fmla="*/ 1263381 w 1713270"/>
                <a:gd name="connsiteY6" fmla="*/ 716787 h 720216"/>
                <a:gd name="connsiteX7" fmla="*/ 1676131 w 1713270"/>
                <a:gd name="connsiteY7" fmla="*/ 713612 h 720216"/>
                <a:gd name="connsiteX8" fmla="*/ 1606281 w 1713270"/>
                <a:gd name="connsiteY8" fmla="*/ 694562 h 720216"/>
                <a:gd name="connsiteX9" fmla="*/ 904606 w 1713270"/>
                <a:gd name="connsiteY9" fmla="*/ 675512 h 720216"/>
                <a:gd name="connsiteX10" fmla="*/ 241031 w 1713270"/>
                <a:gd name="connsiteY10" fmla="*/ 529462 h 720216"/>
                <a:gd name="connsiteX11" fmla="*/ 34656 w 1713270"/>
                <a:gd name="connsiteY11" fmla="*/ 281812 h 720216"/>
                <a:gd name="connsiteX12" fmla="*/ 72756 w 1713270"/>
                <a:gd name="connsiteY12" fmla="*/ 113537 h 720216"/>
                <a:gd name="connsiteX13" fmla="*/ 82281 w 1713270"/>
                <a:gd name="connsiteY13" fmla="*/ 5587 h 720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3270" h="720216">
                  <a:moveTo>
                    <a:pt x="82281" y="5587"/>
                  </a:moveTo>
                  <a:cubicBezTo>
                    <a:pt x="77519" y="-5525"/>
                    <a:pt x="57410" y="-3938"/>
                    <a:pt x="44181" y="46862"/>
                  </a:cubicBezTo>
                  <a:cubicBezTo>
                    <a:pt x="30952" y="97662"/>
                    <a:pt x="-11381" y="236304"/>
                    <a:pt x="2906" y="310387"/>
                  </a:cubicBezTo>
                  <a:cubicBezTo>
                    <a:pt x="17193" y="384470"/>
                    <a:pt x="62702" y="436329"/>
                    <a:pt x="129906" y="491362"/>
                  </a:cubicBezTo>
                  <a:cubicBezTo>
                    <a:pt x="197110" y="546395"/>
                    <a:pt x="287598" y="603545"/>
                    <a:pt x="406131" y="640587"/>
                  </a:cubicBezTo>
                  <a:cubicBezTo>
                    <a:pt x="524664" y="677629"/>
                    <a:pt x="698231" y="700912"/>
                    <a:pt x="841106" y="713612"/>
                  </a:cubicBezTo>
                  <a:cubicBezTo>
                    <a:pt x="983981" y="726312"/>
                    <a:pt x="1263381" y="716787"/>
                    <a:pt x="1263381" y="716787"/>
                  </a:cubicBezTo>
                  <a:lnTo>
                    <a:pt x="1676131" y="713612"/>
                  </a:lnTo>
                  <a:cubicBezTo>
                    <a:pt x="1733281" y="709908"/>
                    <a:pt x="1734868" y="700912"/>
                    <a:pt x="1606281" y="694562"/>
                  </a:cubicBezTo>
                  <a:cubicBezTo>
                    <a:pt x="1477694" y="688212"/>
                    <a:pt x="1132148" y="703029"/>
                    <a:pt x="904606" y="675512"/>
                  </a:cubicBezTo>
                  <a:cubicBezTo>
                    <a:pt x="677064" y="647995"/>
                    <a:pt x="386023" y="595079"/>
                    <a:pt x="241031" y="529462"/>
                  </a:cubicBezTo>
                  <a:cubicBezTo>
                    <a:pt x="96039" y="463845"/>
                    <a:pt x="62702" y="351133"/>
                    <a:pt x="34656" y="281812"/>
                  </a:cubicBezTo>
                  <a:cubicBezTo>
                    <a:pt x="6610" y="212491"/>
                    <a:pt x="67464" y="159045"/>
                    <a:pt x="72756" y="113537"/>
                  </a:cubicBezTo>
                  <a:cubicBezTo>
                    <a:pt x="78048" y="68029"/>
                    <a:pt x="87043" y="16699"/>
                    <a:pt x="82281" y="55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2" name="フリーフォーム: 図形 381">
              <a:extLst>
                <a:ext uri="{FF2B5EF4-FFF2-40B4-BE49-F238E27FC236}">
                  <a16:creationId xmlns:a16="http://schemas.microsoft.com/office/drawing/2014/main" id="{FF99C4D3-86C7-4490-A4FD-6512B6DBC45A}"/>
                </a:ext>
              </a:extLst>
            </p:cNvPr>
            <p:cNvSpPr/>
            <p:nvPr/>
          </p:nvSpPr>
          <p:spPr>
            <a:xfrm>
              <a:off x="1309706" y="5162077"/>
              <a:ext cx="1003825" cy="570813"/>
            </a:xfrm>
            <a:custGeom>
              <a:avLst/>
              <a:gdLst>
                <a:gd name="connsiteX0" fmla="*/ 1003810 w 1003825"/>
                <a:gd name="connsiteY0" fmla="*/ 473 h 570813"/>
                <a:gd name="connsiteX1" fmla="*/ 822835 w 1003825"/>
                <a:gd name="connsiteY1" fmla="*/ 356073 h 570813"/>
                <a:gd name="connsiteX2" fmla="*/ 448185 w 1003825"/>
                <a:gd name="connsiteY2" fmla="*/ 559273 h 570813"/>
                <a:gd name="connsiteX3" fmla="*/ 3685 w 1003825"/>
                <a:gd name="connsiteY3" fmla="*/ 533873 h 570813"/>
                <a:gd name="connsiteX4" fmla="*/ 708535 w 1003825"/>
                <a:gd name="connsiteY4" fmla="*/ 435448 h 570813"/>
                <a:gd name="connsiteX5" fmla="*/ 832360 w 1003825"/>
                <a:gd name="connsiteY5" fmla="*/ 283048 h 570813"/>
                <a:gd name="connsiteX6" fmla="*/ 1003810 w 1003825"/>
                <a:gd name="connsiteY6" fmla="*/ 473 h 57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3825" h="570813">
                  <a:moveTo>
                    <a:pt x="1003810" y="473"/>
                  </a:moveTo>
                  <a:cubicBezTo>
                    <a:pt x="1002223" y="12644"/>
                    <a:pt x="915439" y="262940"/>
                    <a:pt x="822835" y="356073"/>
                  </a:cubicBezTo>
                  <a:cubicBezTo>
                    <a:pt x="730231" y="449206"/>
                    <a:pt x="584710" y="529640"/>
                    <a:pt x="448185" y="559273"/>
                  </a:cubicBezTo>
                  <a:cubicBezTo>
                    <a:pt x="311660" y="588906"/>
                    <a:pt x="-39707" y="554511"/>
                    <a:pt x="3685" y="533873"/>
                  </a:cubicBezTo>
                  <a:cubicBezTo>
                    <a:pt x="47077" y="513236"/>
                    <a:pt x="570423" y="477252"/>
                    <a:pt x="708535" y="435448"/>
                  </a:cubicBezTo>
                  <a:cubicBezTo>
                    <a:pt x="846647" y="393644"/>
                    <a:pt x="783677" y="351840"/>
                    <a:pt x="832360" y="283048"/>
                  </a:cubicBezTo>
                  <a:cubicBezTo>
                    <a:pt x="881043" y="214256"/>
                    <a:pt x="1005397" y="-11698"/>
                    <a:pt x="1003810" y="4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フリーフォーム: 図形 382">
              <a:extLst>
                <a:ext uri="{FF2B5EF4-FFF2-40B4-BE49-F238E27FC236}">
                  <a16:creationId xmlns:a16="http://schemas.microsoft.com/office/drawing/2014/main" id="{BC8866A5-4A67-46CB-9C94-5CD89FF17FC3}"/>
                </a:ext>
              </a:extLst>
            </p:cNvPr>
            <p:cNvSpPr/>
            <p:nvPr/>
          </p:nvSpPr>
          <p:spPr>
            <a:xfrm>
              <a:off x="619124" y="5225989"/>
              <a:ext cx="1617393" cy="441095"/>
            </a:xfrm>
            <a:custGeom>
              <a:avLst/>
              <a:gdLst>
                <a:gd name="connsiteX0" fmla="*/ 731309 w 1617393"/>
                <a:gd name="connsiteY0" fmla="*/ 46628 h 441095"/>
                <a:gd name="connsiteX1" fmla="*/ 447675 w 1617393"/>
                <a:gd name="connsiteY1" fmla="*/ 262528 h 441095"/>
                <a:gd name="connsiteX2" fmla="*/ 5292 w 1617393"/>
                <a:gd name="connsiteY2" fmla="*/ 332378 h 441095"/>
                <a:gd name="connsiteX3" fmla="*/ 212725 w 1617393"/>
                <a:gd name="connsiteY3" fmla="*/ 370478 h 441095"/>
                <a:gd name="connsiteX4" fmla="*/ 350309 w 1617393"/>
                <a:gd name="connsiteY4" fmla="*/ 385294 h 441095"/>
                <a:gd name="connsiteX5" fmla="*/ 164042 w 1617393"/>
                <a:gd name="connsiteY5" fmla="*/ 279461 h 441095"/>
                <a:gd name="connsiteX6" fmla="*/ 428625 w 1617393"/>
                <a:gd name="connsiteY6" fmla="*/ 33928 h 441095"/>
                <a:gd name="connsiteX7" fmla="*/ 445559 w 1617393"/>
                <a:gd name="connsiteY7" fmla="*/ 27578 h 441095"/>
                <a:gd name="connsiteX8" fmla="*/ 561975 w 1617393"/>
                <a:gd name="connsiteY8" fmla="*/ 61 h 441095"/>
                <a:gd name="connsiteX9" fmla="*/ 669925 w 1617393"/>
                <a:gd name="connsiteY9" fmla="*/ 36044 h 441095"/>
                <a:gd name="connsiteX10" fmla="*/ 625475 w 1617393"/>
                <a:gd name="connsiteY10" fmla="*/ 239244 h 441095"/>
                <a:gd name="connsiteX11" fmla="*/ 854075 w 1617393"/>
                <a:gd name="connsiteY11" fmla="*/ 156694 h 441095"/>
                <a:gd name="connsiteX12" fmla="*/ 672042 w 1617393"/>
                <a:gd name="connsiteY12" fmla="*/ 334494 h 441095"/>
                <a:gd name="connsiteX13" fmla="*/ 822325 w 1617393"/>
                <a:gd name="connsiteY13" fmla="*/ 359894 h 441095"/>
                <a:gd name="connsiteX14" fmla="*/ 822325 w 1617393"/>
                <a:gd name="connsiteY14" fmla="*/ 402228 h 441095"/>
                <a:gd name="connsiteX15" fmla="*/ 532342 w 1617393"/>
                <a:gd name="connsiteY15" fmla="*/ 357778 h 441095"/>
                <a:gd name="connsiteX16" fmla="*/ 818092 w 1617393"/>
                <a:gd name="connsiteY16" fmla="*/ 438211 h 441095"/>
                <a:gd name="connsiteX17" fmla="*/ 989542 w 1617393"/>
                <a:gd name="connsiteY17" fmla="*/ 235011 h 441095"/>
                <a:gd name="connsiteX18" fmla="*/ 1199092 w 1617393"/>
                <a:gd name="connsiteY18" fmla="*/ 169394 h 441095"/>
                <a:gd name="connsiteX19" fmla="*/ 1146175 w 1617393"/>
                <a:gd name="connsiteY19" fmla="*/ 315444 h 441095"/>
                <a:gd name="connsiteX20" fmla="*/ 906992 w 1617393"/>
                <a:gd name="connsiteY20" fmla="*/ 423394 h 441095"/>
                <a:gd name="connsiteX21" fmla="*/ 1050925 w 1617393"/>
                <a:gd name="connsiteY21" fmla="*/ 376828 h 441095"/>
                <a:gd name="connsiteX22" fmla="*/ 1577975 w 1617393"/>
                <a:gd name="connsiteY22" fmla="*/ 175744 h 441095"/>
                <a:gd name="connsiteX23" fmla="*/ 1506009 w 1617393"/>
                <a:gd name="connsiteY23" fmla="*/ 50861 h 441095"/>
                <a:gd name="connsiteX24" fmla="*/ 923925 w 1617393"/>
                <a:gd name="connsiteY24" fmla="*/ 112244 h 441095"/>
                <a:gd name="connsiteX25" fmla="*/ 731309 w 1617393"/>
                <a:gd name="connsiteY25" fmla="*/ 46628 h 44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617393" h="441095">
                  <a:moveTo>
                    <a:pt x="731309" y="46628"/>
                  </a:moveTo>
                  <a:cubicBezTo>
                    <a:pt x="651934" y="71675"/>
                    <a:pt x="568678" y="214903"/>
                    <a:pt x="447675" y="262528"/>
                  </a:cubicBezTo>
                  <a:cubicBezTo>
                    <a:pt x="326672" y="310153"/>
                    <a:pt x="44450" y="314386"/>
                    <a:pt x="5292" y="332378"/>
                  </a:cubicBezTo>
                  <a:cubicBezTo>
                    <a:pt x="-33866" y="350370"/>
                    <a:pt x="155222" y="361659"/>
                    <a:pt x="212725" y="370478"/>
                  </a:cubicBezTo>
                  <a:cubicBezTo>
                    <a:pt x="270228" y="379297"/>
                    <a:pt x="358423" y="400463"/>
                    <a:pt x="350309" y="385294"/>
                  </a:cubicBezTo>
                  <a:cubicBezTo>
                    <a:pt x="342195" y="370125"/>
                    <a:pt x="150989" y="338022"/>
                    <a:pt x="164042" y="279461"/>
                  </a:cubicBezTo>
                  <a:cubicBezTo>
                    <a:pt x="177095" y="220900"/>
                    <a:pt x="381706" y="75908"/>
                    <a:pt x="428625" y="33928"/>
                  </a:cubicBezTo>
                  <a:cubicBezTo>
                    <a:pt x="475544" y="-8052"/>
                    <a:pt x="423334" y="33222"/>
                    <a:pt x="445559" y="27578"/>
                  </a:cubicBezTo>
                  <a:cubicBezTo>
                    <a:pt x="467784" y="21933"/>
                    <a:pt x="524581" y="-1350"/>
                    <a:pt x="561975" y="61"/>
                  </a:cubicBezTo>
                  <a:cubicBezTo>
                    <a:pt x="599369" y="1472"/>
                    <a:pt x="659342" y="-3820"/>
                    <a:pt x="669925" y="36044"/>
                  </a:cubicBezTo>
                  <a:cubicBezTo>
                    <a:pt x="680508" y="75908"/>
                    <a:pt x="594783" y="219136"/>
                    <a:pt x="625475" y="239244"/>
                  </a:cubicBezTo>
                  <a:cubicBezTo>
                    <a:pt x="656167" y="259352"/>
                    <a:pt x="846314" y="140819"/>
                    <a:pt x="854075" y="156694"/>
                  </a:cubicBezTo>
                  <a:cubicBezTo>
                    <a:pt x="861836" y="172569"/>
                    <a:pt x="677334" y="300627"/>
                    <a:pt x="672042" y="334494"/>
                  </a:cubicBezTo>
                  <a:cubicBezTo>
                    <a:pt x="666750" y="368361"/>
                    <a:pt x="797278" y="348605"/>
                    <a:pt x="822325" y="359894"/>
                  </a:cubicBezTo>
                  <a:cubicBezTo>
                    <a:pt x="847372" y="371183"/>
                    <a:pt x="870655" y="402581"/>
                    <a:pt x="822325" y="402228"/>
                  </a:cubicBezTo>
                  <a:cubicBezTo>
                    <a:pt x="773995" y="401875"/>
                    <a:pt x="533047" y="351781"/>
                    <a:pt x="532342" y="357778"/>
                  </a:cubicBezTo>
                  <a:cubicBezTo>
                    <a:pt x="531637" y="363775"/>
                    <a:pt x="741892" y="458672"/>
                    <a:pt x="818092" y="438211"/>
                  </a:cubicBezTo>
                  <a:cubicBezTo>
                    <a:pt x="894292" y="417750"/>
                    <a:pt x="926042" y="279814"/>
                    <a:pt x="989542" y="235011"/>
                  </a:cubicBezTo>
                  <a:cubicBezTo>
                    <a:pt x="1053042" y="190208"/>
                    <a:pt x="1172987" y="155989"/>
                    <a:pt x="1199092" y="169394"/>
                  </a:cubicBezTo>
                  <a:cubicBezTo>
                    <a:pt x="1225197" y="182799"/>
                    <a:pt x="1194858" y="273111"/>
                    <a:pt x="1146175" y="315444"/>
                  </a:cubicBezTo>
                  <a:cubicBezTo>
                    <a:pt x="1097492" y="357777"/>
                    <a:pt x="922867" y="413163"/>
                    <a:pt x="906992" y="423394"/>
                  </a:cubicBezTo>
                  <a:cubicBezTo>
                    <a:pt x="891117" y="433625"/>
                    <a:pt x="939095" y="418103"/>
                    <a:pt x="1050925" y="376828"/>
                  </a:cubicBezTo>
                  <a:cubicBezTo>
                    <a:pt x="1162755" y="335553"/>
                    <a:pt x="1502128" y="230072"/>
                    <a:pt x="1577975" y="175744"/>
                  </a:cubicBezTo>
                  <a:cubicBezTo>
                    <a:pt x="1653822" y="121416"/>
                    <a:pt x="1615017" y="61444"/>
                    <a:pt x="1506009" y="50861"/>
                  </a:cubicBezTo>
                  <a:cubicBezTo>
                    <a:pt x="1397001" y="40278"/>
                    <a:pt x="1054806" y="110127"/>
                    <a:pt x="923925" y="112244"/>
                  </a:cubicBezTo>
                  <a:cubicBezTo>
                    <a:pt x="793044" y="114361"/>
                    <a:pt x="810684" y="21581"/>
                    <a:pt x="731309" y="466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フリーフォーム: 図形 383">
              <a:extLst>
                <a:ext uri="{FF2B5EF4-FFF2-40B4-BE49-F238E27FC236}">
                  <a16:creationId xmlns:a16="http://schemas.microsoft.com/office/drawing/2014/main" id="{68216769-6D78-4A38-8F36-9AE9C477C260}"/>
                </a:ext>
              </a:extLst>
            </p:cNvPr>
            <p:cNvSpPr/>
            <p:nvPr/>
          </p:nvSpPr>
          <p:spPr>
            <a:xfrm>
              <a:off x="1149403" y="4811433"/>
              <a:ext cx="1168405" cy="436028"/>
            </a:xfrm>
            <a:custGeom>
              <a:avLst/>
              <a:gdLst>
                <a:gd name="connsiteX0" fmla="*/ 329088 w 1168405"/>
                <a:gd name="connsiteY0" fmla="*/ 280 h 436028"/>
                <a:gd name="connsiteX1" fmla="*/ 556101 w 1168405"/>
                <a:gd name="connsiteY1" fmla="*/ 165380 h 436028"/>
                <a:gd name="connsiteX2" fmla="*/ 1103788 w 1168405"/>
                <a:gd name="connsiteY2" fmla="*/ 239992 h 436028"/>
                <a:gd name="connsiteX3" fmla="*/ 1114901 w 1168405"/>
                <a:gd name="connsiteY3" fmla="*/ 211417 h 436028"/>
                <a:gd name="connsiteX4" fmla="*/ 718026 w 1168405"/>
                <a:gd name="connsiteY4" fmla="*/ 257455 h 436028"/>
                <a:gd name="connsiteX5" fmla="*/ 654526 w 1168405"/>
                <a:gd name="connsiteY5" fmla="*/ 270155 h 436028"/>
                <a:gd name="connsiteX6" fmla="*/ 444976 w 1168405"/>
                <a:gd name="connsiteY6" fmla="*/ 205067 h 436028"/>
                <a:gd name="connsiteX7" fmla="*/ 254476 w 1168405"/>
                <a:gd name="connsiteY7" fmla="*/ 217767 h 436028"/>
                <a:gd name="connsiteX8" fmla="*/ 313213 w 1168405"/>
                <a:gd name="connsiteY8" fmla="*/ 233642 h 436028"/>
                <a:gd name="connsiteX9" fmla="*/ 1121251 w 1168405"/>
                <a:gd name="connsiteY9" fmla="*/ 281267 h 436028"/>
                <a:gd name="connsiteX10" fmla="*/ 605313 w 1168405"/>
                <a:gd name="connsiteY10" fmla="*/ 422555 h 436028"/>
                <a:gd name="connsiteX11" fmla="*/ 652938 w 1168405"/>
                <a:gd name="connsiteY11" fmla="*/ 422555 h 436028"/>
                <a:gd name="connsiteX12" fmla="*/ 187801 w 1168405"/>
                <a:gd name="connsiteY12" fmla="*/ 354292 h 436028"/>
                <a:gd name="connsiteX13" fmla="*/ 130651 w 1168405"/>
                <a:gd name="connsiteY13" fmla="*/ 316192 h 436028"/>
                <a:gd name="connsiteX14" fmla="*/ 165576 w 1168405"/>
                <a:gd name="connsiteY14" fmla="*/ 206655 h 436028"/>
                <a:gd name="connsiteX15" fmla="*/ 227488 w 1168405"/>
                <a:gd name="connsiteY15" fmla="*/ 303492 h 436028"/>
                <a:gd name="connsiteX16" fmla="*/ 476 w 1168405"/>
                <a:gd name="connsiteY16" fmla="*/ 112992 h 436028"/>
                <a:gd name="connsiteX17" fmla="*/ 173513 w 1168405"/>
                <a:gd name="connsiteY17" fmla="*/ 112992 h 436028"/>
                <a:gd name="connsiteX18" fmla="*/ 368776 w 1168405"/>
                <a:gd name="connsiteY18" fmla="*/ 178080 h 436028"/>
                <a:gd name="connsiteX19" fmla="*/ 324326 w 1168405"/>
                <a:gd name="connsiteY19" fmla="*/ 130455 h 436028"/>
                <a:gd name="connsiteX20" fmla="*/ 316388 w 1168405"/>
                <a:gd name="connsiteY20" fmla="*/ 144742 h 436028"/>
                <a:gd name="connsiteX21" fmla="*/ 576738 w 1168405"/>
                <a:gd name="connsiteY21" fmla="*/ 200305 h 436028"/>
                <a:gd name="connsiteX22" fmla="*/ 340201 w 1168405"/>
                <a:gd name="connsiteY22" fmla="*/ 127280 h 436028"/>
                <a:gd name="connsiteX23" fmla="*/ 329088 w 1168405"/>
                <a:gd name="connsiteY23" fmla="*/ 280 h 43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68405" h="436028">
                  <a:moveTo>
                    <a:pt x="329088" y="280"/>
                  </a:moveTo>
                  <a:cubicBezTo>
                    <a:pt x="365071" y="6630"/>
                    <a:pt x="426984" y="125428"/>
                    <a:pt x="556101" y="165380"/>
                  </a:cubicBezTo>
                  <a:cubicBezTo>
                    <a:pt x="685218" y="205332"/>
                    <a:pt x="1010655" y="232319"/>
                    <a:pt x="1103788" y="239992"/>
                  </a:cubicBezTo>
                  <a:cubicBezTo>
                    <a:pt x="1196921" y="247665"/>
                    <a:pt x="1179195" y="208507"/>
                    <a:pt x="1114901" y="211417"/>
                  </a:cubicBezTo>
                  <a:cubicBezTo>
                    <a:pt x="1050607" y="214327"/>
                    <a:pt x="794755" y="247665"/>
                    <a:pt x="718026" y="257455"/>
                  </a:cubicBezTo>
                  <a:cubicBezTo>
                    <a:pt x="641297" y="267245"/>
                    <a:pt x="700034" y="278886"/>
                    <a:pt x="654526" y="270155"/>
                  </a:cubicBezTo>
                  <a:cubicBezTo>
                    <a:pt x="609018" y="261424"/>
                    <a:pt x="511651" y="213798"/>
                    <a:pt x="444976" y="205067"/>
                  </a:cubicBezTo>
                  <a:cubicBezTo>
                    <a:pt x="378301" y="196336"/>
                    <a:pt x="276436" y="213005"/>
                    <a:pt x="254476" y="217767"/>
                  </a:cubicBezTo>
                  <a:cubicBezTo>
                    <a:pt x="232515" y="222530"/>
                    <a:pt x="168750" y="223059"/>
                    <a:pt x="313213" y="233642"/>
                  </a:cubicBezTo>
                  <a:cubicBezTo>
                    <a:pt x="457676" y="244225"/>
                    <a:pt x="1072568" y="249782"/>
                    <a:pt x="1121251" y="281267"/>
                  </a:cubicBezTo>
                  <a:cubicBezTo>
                    <a:pt x="1169934" y="312752"/>
                    <a:pt x="683365" y="399007"/>
                    <a:pt x="605313" y="422555"/>
                  </a:cubicBezTo>
                  <a:cubicBezTo>
                    <a:pt x="527261" y="446103"/>
                    <a:pt x="722523" y="433932"/>
                    <a:pt x="652938" y="422555"/>
                  </a:cubicBezTo>
                  <a:cubicBezTo>
                    <a:pt x="583353" y="411178"/>
                    <a:pt x="274849" y="372019"/>
                    <a:pt x="187801" y="354292"/>
                  </a:cubicBezTo>
                  <a:cubicBezTo>
                    <a:pt x="100753" y="336565"/>
                    <a:pt x="134355" y="340798"/>
                    <a:pt x="130651" y="316192"/>
                  </a:cubicBezTo>
                  <a:cubicBezTo>
                    <a:pt x="126947" y="291586"/>
                    <a:pt x="149437" y="208772"/>
                    <a:pt x="165576" y="206655"/>
                  </a:cubicBezTo>
                  <a:cubicBezTo>
                    <a:pt x="181715" y="204538"/>
                    <a:pt x="255005" y="319103"/>
                    <a:pt x="227488" y="303492"/>
                  </a:cubicBezTo>
                  <a:cubicBezTo>
                    <a:pt x="199971" y="287882"/>
                    <a:pt x="9472" y="144742"/>
                    <a:pt x="476" y="112992"/>
                  </a:cubicBezTo>
                  <a:cubicBezTo>
                    <a:pt x="-8520" y="81242"/>
                    <a:pt x="112130" y="102144"/>
                    <a:pt x="173513" y="112992"/>
                  </a:cubicBezTo>
                  <a:cubicBezTo>
                    <a:pt x="234896" y="123840"/>
                    <a:pt x="343641" y="175170"/>
                    <a:pt x="368776" y="178080"/>
                  </a:cubicBezTo>
                  <a:cubicBezTo>
                    <a:pt x="393912" y="180991"/>
                    <a:pt x="333057" y="136011"/>
                    <a:pt x="324326" y="130455"/>
                  </a:cubicBezTo>
                  <a:cubicBezTo>
                    <a:pt x="315595" y="124899"/>
                    <a:pt x="274320" y="133100"/>
                    <a:pt x="316388" y="144742"/>
                  </a:cubicBezTo>
                  <a:cubicBezTo>
                    <a:pt x="358456" y="156384"/>
                    <a:pt x="572769" y="203215"/>
                    <a:pt x="576738" y="200305"/>
                  </a:cubicBezTo>
                  <a:cubicBezTo>
                    <a:pt x="580707" y="197395"/>
                    <a:pt x="378830" y="157443"/>
                    <a:pt x="340201" y="127280"/>
                  </a:cubicBezTo>
                  <a:cubicBezTo>
                    <a:pt x="301572" y="97118"/>
                    <a:pt x="293105" y="-6070"/>
                    <a:pt x="329088" y="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フリーフォーム: 図形 384">
              <a:extLst>
                <a:ext uri="{FF2B5EF4-FFF2-40B4-BE49-F238E27FC236}">
                  <a16:creationId xmlns:a16="http://schemas.microsoft.com/office/drawing/2014/main" id="{C5E83FDC-7E24-4EFB-BCB2-00136B372B90}"/>
                </a:ext>
              </a:extLst>
            </p:cNvPr>
            <p:cNvSpPr/>
            <p:nvPr/>
          </p:nvSpPr>
          <p:spPr>
            <a:xfrm>
              <a:off x="617702" y="3826320"/>
              <a:ext cx="382974" cy="1100917"/>
            </a:xfrm>
            <a:custGeom>
              <a:avLst/>
              <a:gdLst>
                <a:gd name="connsiteX0" fmla="*/ 161231 w 382974"/>
                <a:gd name="connsiteY0" fmla="*/ 21780 h 1100917"/>
                <a:gd name="connsiteX1" fmla="*/ 133714 w 382974"/>
                <a:gd name="connsiteY1" fmla="*/ 64113 h 1100917"/>
                <a:gd name="connsiteX2" fmla="*/ 46931 w 382974"/>
                <a:gd name="connsiteY2" fmla="*/ 487447 h 1100917"/>
                <a:gd name="connsiteX3" fmla="*/ 99847 w 382974"/>
                <a:gd name="connsiteY3" fmla="*/ 834580 h 1100917"/>
                <a:gd name="connsiteX4" fmla="*/ 377131 w 382974"/>
                <a:gd name="connsiteY4" fmla="*/ 1082230 h 1100917"/>
                <a:gd name="connsiteX5" fmla="*/ 279764 w 382974"/>
                <a:gd name="connsiteY5" fmla="*/ 1067413 h 1100917"/>
                <a:gd name="connsiteX6" fmla="*/ 173931 w 382974"/>
                <a:gd name="connsiteY6" fmla="*/ 940413 h 1100917"/>
                <a:gd name="connsiteX7" fmla="*/ 364 w 382974"/>
                <a:gd name="connsiteY7" fmla="*/ 705463 h 1100917"/>
                <a:gd name="connsiteX8" fmla="*/ 129481 w 382974"/>
                <a:gd name="connsiteY8" fmla="*/ 263080 h 1100917"/>
                <a:gd name="connsiteX9" fmla="*/ 161231 w 382974"/>
                <a:gd name="connsiteY9" fmla="*/ 21780 h 1100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974" h="1100917">
                  <a:moveTo>
                    <a:pt x="161231" y="21780"/>
                  </a:moveTo>
                  <a:cubicBezTo>
                    <a:pt x="161936" y="-11381"/>
                    <a:pt x="152764" y="-13498"/>
                    <a:pt x="133714" y="64113"/>
                  </a:cubicBezTo>
                  <a:cubicBezTo>
                    <a:pt x="114664" y="141724"/>
                    <a:pt x="52575" y="359036"/>
                    <a:pt x="46931" y="487447"/>
                  </a:cubicBezTo>
                  <a:cubicBezTo>
                    <a:pt x="41287" y="615858"/>
                    <a:pt x="44814" y="735450"/>
                    <a:pt x="99847" y="834580"/>
                  </a:cubicBezTo>
                  <a:cubicBezTo>
                    <a:pt x="154880" y="933710"/>
                    <a:pt x="347145" y="1043425"/>
                    <a:pt x="377131" y="1082230"/>
                  </a:cubicBezTo>
                  <a:cubicBezTo>
                    <a:pt x="407117" y="1121036"/>
                    <a:pt x="313631" y="1091049"/>
                    <a:pt x="279764" y="1067413"/>
                  </a:cubicBezTo>
                  <a:cubicBezTo>
                    <a:pt x="245897" y="1043777"/>
                    <a:pt x="220498" y="1000738"/>
                    <a:pt x="173931" y="940413"/>
                  </a:cubicBezTo>
                  <a:cubicBezTo>
                    <a:pt x="127364" y="880088"/>
                    <a:pt x="7772" y="818352"/>
                    <a:pt x="364" y="705463"/>
                  </a:cubicBezTo>
                  <a:cubicBezTo>
                    <a:pt x="-7044" y="592574"/>
                    <a:pt x="100553" y="374911"/>
                    <a:pt x="129481" y="263080"/>
                  </a:cubicBezTo>
                  <a:cubicBezTo>
                    <a:pt x="158409" y="151250"/>
                    <a:pt x="160526" y="54941"/>
                    <a:pt x="161231" y="217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フリーフォーム: 図形 385">
              <a:extLst>
                <a:ext uri="{FF2B5EF4-FFF2-40B4-BE49-F238E27FC236}">
                  <a16:creationId xmlns:a16="http://schemas.microsoft.com/office/drawing/2014/main" id="{E02E228A-FC5E-4684-956C-B9D0F5D93994}"/>
                </a:ext>
              </a:extLst>
            </p:cNvPr>
            <p:cNvSpPr/>
            <p:nvPr/>
          </p:nvSpPr>
          <p:spPr>
            <a:xfrm>
              <a:off x="2047375" y="5265810"/>
              <a:ext cx="1225625" cy="458717"/>
            </a:xfrm>
            <a:custGeom>
              <a:avLst/>
              <a:gdLst>
                <a:gd name="connsiteX0" fmla="*/ 1558 w 1225625"/>
                <a:gd name="connsiteY0" fmla="*/ 455540 h 458717"/>
                <a:gd name="connsiteX1" fmla="*/ 175124 w 1225625"/>
                <a:gd name="connsiteY1" fmla="*/ 400507 h 458717"/>
                <a:gd name="connsiteX2" fmla="*/ 424891 w 1225625"/>
                <a:gd name="connsiteY2" fmla="*/ 231173 h 458717"/>
                <a:gd name="connsiteX3" fmla="*/ 518024 w 1225625"/>
                <a:gd name="connsiteY3" fmla="*/ 190957 h 458717"/>
                <a:gd name="connsiteX4" fmla="*/ 1011208 w 1225625"/>
                <a:gd name="connsiteY4" fmla="*/ 125340 h 458717"/>
                <a:gd name="connsiteX5" fmla="*/ 1224991 w 1225625"/>
                <a:gd name="connsiteY5" fmla="*/ 457 h 458717"/>
                <a:gd name="connsiteX6" fmla="*/ 1068358 w 1225625"/>
                <a:gd name="connsiteY6" fmla="*/ 87240 h 458717"/>
                <a:gd name="connsiteX7" fmla="*/ 827058 w 1225625"/>
                <a:gd name="connsiteY7" fmla="*/ 190957 h 458717"/>
                <a:gd name="connsiteX8" fmla="*/ 539191 w 1225625"/>
                <a:gd name="connsiteY8" fmla="*/ 193073 h 458717"/>
                <a:gd name="connsiteX9" fmla="*/ 274608 w 1225625"/>
                <a:gd name="connsiteY9" fmla="*/ 320073 h 458717"/>
                <a:gd name="connsiteX10" fmla="*/ 1558 w 1225625"/>
                <a:gd name="connsiteY10" fmla="*/ 455540 h 458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5625" h="458717">
                  <a:moveTo>
                    <a:pt x="1558" y="455540"/>
                  </a:moveTo>
                  <a:cubicBezTo>
                    <a:pt x="-15023" y="468946"/>
                    <a:pt x="104569" y="437901"/>
                    <a:pt x="175124" y="400507"/>
                  </a:cubicBezTo>
                  <a:cubicBezTo>
                    <a:pt x="245679" y="363113"/>
                    <a:pt x="367741" y="266098"/>
                    <a:pt x="424891" y="231173"/>
                  </a:cubicBezTo>
                  <a:cubicBezTo>
                    <a:pt x="482041" y="196248"/>
                    <a:pt x="420305" y="208596"/>
                    <a:pt x="518024" y="190957"/>
                  </a:cubicBezTo>
                  <a:cubicBezTo>
                    <a:pt x="615743" y="173318"/>
                    <a:pt x="893380" y="157090"/>
                    <a:pt x="1011208" y="125340"/>
                  </a:cubicBezTo>
                  <a:cubicBezTo>
                    <a:pt x="1129036" y="93590"/>
                    <a:pt x="1215466" y="6807"/>
                    <a:pt x="1224991" y="457"/>
                  </a:cubicBezTo>
                  <a:cubicBezTo>
                    <a:pt x="1234516" y="-5893"/>
                    <a:pt x="1134680" y="55490"/>
                    <a:pt x="1068358" y="87240"/>
                  </a:cubicBezTo>
                  <a:cubicBezTo>
                    <a:pt x="1002036" y="118990"/>
                    <a:pt x="915253" y="173318"/>
                    <a:pt x="827058" y="190957"/>
                  </a:cubicBezTo>
                  <a:cubicBezTo>
                    <a:pt x="738864" y="208596"/>
                    <a:pt x="631266" y="171554"/>
                    <a:pt x="539191" y="193073"/>
                  </a:cubicBezTo>
                  <a:cubicBezTo>
                    <a:pt x="447116" y="214592"/>
                    <a:pt x="362097" y="275976"/>
                    <a:pt x="274608" y="320073"/>
                  </a:cubicBezTo>
                  <a:cubicBezTo>
                    <a:pt x="187119" y="364170"/>
                    <a:pt x="18139" y="442134"/>
                    <a:pt x="1558" y="4555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フリーフォーム: 図形 386">
              <a:extLst>
                <a:ext uri="{FF2B5EF4-FFF2-40B4-BE49-F238E27FC236}">
                  <a16:creationId xmlns:a16="http://schemas.microsoft.com/office/drawing/2014/main" id="{C016D9AD-86B0-42AF-9A44-7C474DAA2387}"/>
                </a:ext>
              </a:extLst>
            </p:cNvPr>
            <p:cNvSpPr/>
            <p:nvPr/>
          </p:nvSpPr>
          <p:spPr>
            <a:xfrm>
              <a:off x="2430958" y="5203153"/>
              <a:ext cx="854972" cy="159422"/>
            </a:xfrm>
            <a:custGeom>
              <a:avLst/>
              <a:gdLst>
                <a:gd name="connsiteX0" fmla="*/ 854108 w 854972"/>
                <a:gd name="connsiteY0" fmla="*/ 3847 h 159422"/>
                <a:gd name="connsiteX1" fmla="*/ 560421 w 854972"/>
                <a:gd name="connsiteY1" fmla="*/ 127672 h 159422"/>
                <a:gd name="connsiteX2" fmla="*/ 279433 w 854972"/>
                <a:gd name="connsiteY2" fmla="*/ 159422 h 159422"/>
                <a:gd name="connsiteX3" fmla="*/ 33 w 854972"/>
                <a:gd name="connsiteY3" fmla="*/ 127672 h 159422"/>
                <a:gd name="connsiteX4" fmla="*/ 296896 w 854972"/>
                <a:gd name="connsiteY4" fmla="*/ 151485 h 159422"/>
                <a:gd name="connsiteX5" fmla="*/ 501683 w 854972"/>
                <a:gd name="connsiteY5" fmla="*/ 116560 h 159422"/>
                <a:gd name="connsiteX6" fmla="*/ 646146 w 854972"/>
                <a:gd name="connsiteY6" fmla="*/ 38772 h 159422"/>
                <a:gd name="connsiteX7" fmla="*/ 854108 w 854972"/>
                <a:gd name="connsiteY7" fmla="*/ 3847 h 159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4972" h="159422">
                  <a:moveTo>
                    <a:pt x="854108" y="3847"/>
                  </a:moveTo>
                  <a:cubicBezTo>
                    <a:pt x="839821" y="18664"/>
                    <a:pt x="656200" y="101743"/>
                    <a:pt x="560421" y="127672"/>
                  </a:cubicBezTo>
                  <a:cubicBezTo>
                    <a:pt x="464642" y="153601"/>
                    <a:pt x="372831" y="159422"/>
                    <a:pt x="279433" y="159422"/>
                  </a:cubicBezTo>
                  <a:cubicBezTo>
                    <a:pt x="186035" y="159422"/>
                    <a:pt x="-2878" y="128995"/>
                    <a:pt x="33" y="127672"/>
                  </a:cubicBezTo>
                  <a:cubicBezTo>
                    <a:pt x="2944" y="126349"/>
                    <a:pt x="213288" y="153337"/>
                    <a:pt x="296896" y="151485"/>
                  </a:cubicBezTo>
                  <a:cubicBezTo>
                    <a:pt x="380504" y="149633"/>
                    <a:pt x="443475" y="135346"/>
                    <a:pt x="501683" y="116560"/>
                  </a:cubicBezTo>
                  <a:cubicBezTo>
                    <a:pt x="559891" y="97775"/>
                    <a:pt x="590584" y="57028"/>
                    <a:pt x="646146" y="38772"/>
                  </a:cubicBezTo>
                  <a:cubicBezTo>
                    <a:pt x="701708" y="20516"/>
                    <a:pt x="868395" y="-10970"/>
                    <a:pt x="854108" y="38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フリーフォーム: 図形 387">
              <a:extLst>
                <a:ext uri="{FF2B5EF4-FFF2-40B4-BE49-F238E27FC236}">
                  <a16:creationId xmlns:a16="http://schemas.microsoft.com/office/drawing/2014/main" id="{16C5C633-1093-4939-8420-E0578D6AFB2F}"/>
                </a:ext>
              </a:extLst>
            </p:cNvPr>
            <p:cNvSpPr/>
            <p:nvPr/>
          </p:nvSpPr>
          <p:spPr>
            <a:xfrm>
              <a:off x="2353204" y="5080651"/>
              <a:ext cx="658946" cy="350212"/>
            </a:xfrm>
            <a:custGeom>
              <a:avLst/>
              <a:gdLst>
                <a:gd name="connsiteX0" fmla="*/ 658812 w 658946"/>
                <a:gd name="connsiteY0" fmla="*/ 937 h 350212"/>
                <a:gd name="connsiteX1" fmla="*/ 390525 w 658946"/>
                <a:gd name="connsiteY1" fmla="*/ 158099 h 350212"/>
                <a:gd name="connsiteX2" fmla="*/ 192087 w 658946"/>
                <a:gd name="connsiteY2" fmla="*/ 207312 h 350212"/>
                <a:gd name="connsiteX3" fmla="*/ 0 w 658946"/>
                <a:gd name="connsiteY3" fmla="*/ 350187 h 350212"/>
                <a:gd name="connsiteX4" fmla="*/ 190500 w 658946"/>
                <a:gd name="connsiteY4" fmla="*/ 218424 h 350212"/>
                <a:gd name="connsiteX5" fmla="*/ 204787 w 658946"/>
                <a:gd name="connsiteY5" fmla="*/ 143812 h 350212"/>
                <a:gd name="connsiteX6" fmla="*/ 423862 w 658946"/>
                <a:gd name="connsiteY6" fmla="*/ 94599 h 350212"/>
                <a:gd name="connsiteX7" fmla="*/ 658812 w 658946"/>
                <a:gd name="connsiteY7" fmla="*/ 937 h 35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8946" h="350212">
                  <a:moveTo>
                    <a:pt x="658812" y="937"/>
                  </a:moveTo>
                  <a:cubicBezTo>
                    <a:pt x="653256" y="11520"/>
                    <a:pt x="468312" y="123703"/>
                    <a:pt x="390525" y="158099"/>
                  </a:cubicBezTo>
                  <a:cubicBezTo>
                    <a:pt x="312737" y="192495"/>
                    <a:pt x="257174" y="175297"/>
                    <a:pt x="192087" y="207312"/>
                  </a:cubicBezTo>
                  <a:cubicBezTo>
                    <a:pt x="127000" y="239327"/>
                    <a:pt x="264" y="348335"/>
                    <a:pt x="0" y="350187"/>
                  </a:cubicBezTo>
                  <a:cubicBezTo>
                    <a:pt x="-264" y="352039"/>
                    <a:pt x="156369" y="252820"/>
                    <a:pt x="190500" y="218424"/>
                  </a:cubicBezTo>
                  <a:cubicBezTo>
                    <a:pt x="224631" y="184028"/>
                    <a:pt x="165893" y="164449"/>
                    <a:pt x="204787" y="143812"/>
                  </a:cubicBezTo>
                  <a:cubicBezTo>
                    <a:pt x="243681" y="123175"/>
                    <a:pt x="351101" y="116824"/>
                    <a:pt x="423862" y="94599"/>
                  </a:cubicBezTo>
                  <a:cubicBezTo>
                    <a:pt x="496622" y="72374"/>
                    <a:pt x="664368" y="-9646"/>
                    <a:pt x="658812" y="9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フリーフォーム: 図形 388">
              <a:extLst>
                <a:ext uri="{FF2B5EF4-FFF2-40B4-BE49-F238E27FC236}">
                  <a16:creationId xmlns:a16="http://schemas.microsoft.com/office/drawing/2014/main" id="{1106F1AF-B59E-4B04-A4CE-08B26A53CD10}"/>
                </a:ext>
              </a:extLst>
            </p:cNvPr>
            <p:cNvSpPr/>
            <p:nvPr/>
          </p:nvSpPr>
          <p:spPr>
            <a:xfrm>
              <a:off x="2166382" y="5126701"/>
              <a:ext cx="199930" cy="402374"/>
            </a:xfrm>
            <a:custGeom>
              <a:avLst/>
              <a:gdLst>
                <a:gd name="connsiteX0" fmla="*/ 199522 w 199930"/>
                <a:gd name="connsiteY0" fmla="*/ 924 h 402374"/>
                <a:gd name="connsiteX1" fmla="*/ 139197 w 199930"/>
                <a:gd name="connsiteY1" fmla="*/ 161262 h 402374"/>
                <a:gd name="connsiteX2" fmla="*/ 40772 w 199930"/>
                <a:gd name="connsiteY2" fmla="*/ 310487 h 402374"/>
                <a:gd name="connsiteX3" fmla="*/ 4259 w 199930"/>
                <a:gd name="connsiteY3" fmla="*/ 397799 h 402374"/>
                <a:gd name="connsiteX4" fmla="*/ 132847 w 199930"/>
                <a:gd name="connsiteY4" fmla="*/ 170787 h 402374"/>
                <a:gd name="connsiteX5" fmla="*/ 163009 w 199930"/>
                <a:gd name="connsiteY5" fmla="*/ 99349 h 402374"/>
                <a:gd name="connsiteX6" fmla="*/ 199522 w 199930"/>
                <a:gd name="connsiteY6" fmla="*/ 924 h 40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30" h="402374">
                  <a:moveTo>
                    <a:pt x="199522" y="924"/>
                  </a:moveTo>
                  <a:cubicBezTo>
                    <a:pt x="195553" y="11243"/>
                    <a:pt x="165655" y="109668"/>
                    <a:pt x="139197" y="161262"/>
                  </a:cubicBezTo>
                  <a:cubicBezTo>
                    <a:pt x="112739" y="212856"/>
                    <a:pt x="63262" y="271064"/>
                    <a:pt x="40772" y="310487"/>
                  </a:cubicBezTo>
                  <a:cubicBezTo>
                    <a:pt x="18282" y="349910"/>
                    <a:pt x="-11087" y="421082"/>
                    <a:pt x="4259" y="397799"/>
                  </a:cubicBezTo>
                  <a:cubicBezTo>
                    <a:pt x="19605" y="374516"/>
                    <a:pt x="106389" y="220529"/>
                    <a:pt x="132847" y="170787"/>
                  </a:cubicBezTo>
                  <a:cubicBezTo>
                    <a:pt x="159305" y="121045"/>
                    <a:pt x="148457" y="129247"/>
                    <a:pt x="163009" y="99349"/>
                  </a:cubicBezTo>
                  <a:cubicBezTo>
                    <a:pt x="177561" y="69451"/>
                    <a:pt x="203491" y="-9395"/>
                    <a:pt x="199522" y="9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フリーフォーム: 図形 389">
              <a:extLst>
                <a:ext uri="{FF2B5EF4-FFF2-40B4-BE49-F238E27FC236}">
                  <a16:creationId xmlns:a16="http://schemas.microsoft.com/office/drawing/2014/main" id="{D45F5D3D-4C75-4F1B-9A93-A82A7F30A953}"/>
                </a:ext>
              </a:extLst>
            </p:cNvPr>
            <p:cNvSpPr/>
            <p:nvPr/>
          </p:nvSpPr>
          <p:spPr>
            <a:xfrm>
              <a:off x="2312182" y="4764392"/>
              <a:ext cx="959513" cy="404054"/>
            </a:xfrm>
            <a:custGeom>
              <a:avLst/>
              <a:gdLst>
                <a:gd name="connsiteX0" fmla="*/ 958597 w 959513"/>
                <a:gd name="connsiteY0" fmla="*/ 1283 h 404054"/>
                <a:gd name="connsiteX1" fmla="*/ 445834 w 959513"/>
                <a:gd name="connsiteY1" fmla="*/ 164796 h 404054"/>
                <a:gd name="connsiteX2" fmla="*/ 236284 w 959513"/>
                <a:gd name="connsiteY2" fmla="*/ 209246 h 404054"/>
                <a:gd name="connsiteX3" fmla="*/ 2922 w 959513"/>
                <a:gd name="connsiteY3" fmla="*/ 399746 h 404054"/>
                <a:gd name="connsiteX4" fmla="*/ 106109 w 959513"/>
                <a:gd name="connsiteY4" fmla="*/ 334658 h 404054"/>
                <a:gd name="connsiteX5" fmla="*/ 118809 w 959513"/>
                <a:gd name="connsiteY5" fmla="*/ 247346 h 404054"/>
                <a:gd name="connsiteX6" fmla="*/ 264859 w 959513"/>
                <a:gd name="connsiteY6" fmla="*/ 161621 h 404054"/>
                <a:gd name="connsiteX7" fmla="*/ 563309 w 959513"/>
                <a:gd name="connsiteY7" fmla="*/ 91771 h 404054"/>
                <a:gd name="connsiteX8" fmla="*/ 958597 w 959513"/>
                <a:gd name="connsiteY8" fmla="*/ 1283 h 40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9513" h="404054">
                  <a:moveTo>
                    <a:pt x="958597" y="1283"/>
                  </a:moveTo>
                  <a:cubicBezTo>
                    <a:pt x="939018" y="13454"/>
                    <a:pt x="566219" y="130136"/>
                    <a:pt x="445834" y="164796"/>
                  </a:cubicBezTo>
                  <a:cubicBezTo>
                    <a:pt x="325449" y="199456"/>
                    <a:pt x="310103" y="170088"/>
                    <a:pt x="236284" y="209246"/>
                  </a:cubicBezTo>
                  <a:cubicBezTo>
                    <a:pt x="162465" y="248404"/>
                    <a:pt x="24618" y="378844"/>
                    <a:pt x="2922" y="399746"/>
                  </a:cubicBezTo>
                  <a:cubicBezTo>
                    <a:pt x="-18774" y="420648"/>
                    <a:pt x="86795" y="360058"/>
                    <a:pt x="106109" y="334658"/>
                  </a:cubicBezTo>
                  <a:cubicBezTo>
                    <a:pt x="125423" y="309258"/>
                    <a:pt x="92351" y="276185"/>
                    <a:pt x="118809" y="247346"/>
                  </a:cubicBezTo>
                  <a:cubicBezTo>
                    <a:pt x="145267" y="218507"/>
                    <a:pt x="190776" y="187550"/>
                    <a:pt x="264859" y="161621"/>
                  </a:cubicBezTo>
                  <a:cubicBezTo>
                    <a:pt x="338942" y="135692"/>
                    <a:pt x="447686" y="116642"/>
                    <a:pt x="563309" y="91771"/>
                  </a:cubicBezTo>
                  <a:cubicBezTo>
                    <a:pt x="678932" y="66900"/>
                    <a:pt x="978176" y="-10888"/>
                    <a:pt x="958597" y="12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フリーフォーム: 図形 390">
              <a:extLst>
                <a:ext uri="{FF2B5EF4-FFF2-40B4-BE49-F238E27FC236}">
                  <a16:creationId xmlns:a16="http://schemas.microsoft.com/office/drawing/2014/main" id="{1C12B785-19E9-43FF-9B3E-50836412962C}"/>
                </a:ext>
              </a:extLst>
            </p:cNvPr>
            <p:cNvSpPr/>
            <p:nvPr/>
          </p:nvSpPr>
          <p:spPr>
            <a:xfrm>
              <a:off x="2402882" y="4798492"/>
              <a:ext cx="910132" cy="253235"/>
            </a:xfrm>
            <a:custGeom>
              <a:avLst/>
              <a:gdLst>
                <a:gd name="connsiteX0" fmla="*/ 909172 w 910132"/>
                <a:gd name="connsiteY0" fmla="*/ 75133 h 253235"/>
                <a:gd name="connsiteX1" fmla="*/ 596434 w 910132"/>
                <a:gd name="connsiteY1" fmla="*/ 244996 h 253235"/>
                <a:gd name="connsiteX2" fmla="*/ 347197 w 910132"/>
                <a:gd name="connsiteY2" fmla="*/ 210071 h 253235"/>
                <a:gd name="connsiteX3" fmla="*/ 223372 w 910132"/>
                <a:gd name="connsiteY3" fmla="*/ 65608 h 253235"/>
                <a:gd name="connsiteX4" fmla="*/ 94784 w 910132"/>
                <a:gd name="connsiteY4" fmla="*/ 83071 h 253235"/>
                <a:gd name="connsiteX5" fmla="*/ 93197 w 910132"/>
                <a:gd name="connsiteY5" fmla="*/ 60846 h 253235"/>
                <a:gd name="connsiteX6" fmla="*/ 86847 w 910132"/>
                <a:gd name="connsiteY6" fmla="*/ 5283 h 253235"/>
                <a:gd name="connsiteX7" fmla="*/ 2709 w 910132"/>
                <a:gd name="connsiteY7" fmla="*/ 206896 h 253235"/>
                <a:gd name="connsiteX8" fmla="*/ 39222 w 910132"/>
                <a:gd name="connsiteY8" fmla="*/ 197371 h 253235"/>
                <a:gd name="connsiteX9" fmla="*/ 217022 w 910132"/>
                <a:gd name="connsiteY9" fmla="*/ 129108 h 253235"/>
                <a:gd name="connsiteX10" fmla="*/ 310684 w 910132"/>
                <a:gd name="connsiteY10" fmla="*/ 143396 h 253235"/>
                <a:gd name="connsiteX11" fmla="*/ 529759 w 910132"/>
                <a:gd name="connsiteY11" fmla="*/ 170383 h 253235"/>
                <a:gd name="connsiteX12" fmla="*/ 688509 w 910132"/>
                <a:gd name="connsiteY12" fmla="*/ 171971 h 253235"/>
                <a:gd name="connsiteX13" fmla="*/ 909172 w 910132"/>
                <a:gd name="connsiteY13" fmla="*/ 75133 h 253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10132" h="253235">
                  <a:moveTo>
                    <a:pt x="909172" y="75133"/>
                  </a:moveTo>
                  <a:cubicBezTo>
                    <a:pt x="893826" y="87304"/>
                    <a:pt x="690096" y="222506"/>
                    <a:pt x="596434" y="244996"/>
                  </a:cubicBezTo>
                  <a:cubicBezTo>
                    <a:pt x="502771" y="267486"/>
                    <a:pt x="409374" y="239969"/>
                    <a:pt x="347197" y="210071"/>
                  </a:cubicBezTo>
                  <a:cubicBezTo>
                    <a:pt x="285020" y="180173"/>
                    <a:pt x="265441" y="86775"/>
                    <a:pt x="223372" y="65608"/>
                  </a:cubicBezTo>
                  <a:cubicBezTo>
                    <a:pt x="181303" y="44441"/>
                    <a:pt x="116480" y="83865"/>
                    <a:pt x="94784" y="83071"/>
                  </a:cubicBezTo>
                  <a:cubicBezTo>
                    <a:pt x="73088" y="82277"/>
                    <a:pt x="94520" y="73811"/>
                    <a:pt x="93197" y="60846"/>
                  </a:cubicBezTo>
                  <a:cubicBezTo>
                    <a:pt x="91874" y="47881"/>
                    <a:pt x="101928" y="-19059"/>
                    <a:pt x="86847" y="5283"/>
                  </a:cubicBezTo>
                  <a:cubicBezTo>
                    <a:pt x="71766" y="29625"/>
                    <a:pt x="10647" y="174881"/>
                    <a:pt x="2709" y="206896"/>
                  </a:cubicBezTo>
                  <a:cubicBezTo>
                    <a:pt x="-5229" y="238911"/>
                    <a:pt x="3503" y="210336"/>
                    <a:pt x="39222" y="197371"/>
                  </a:cubicBezTo>
                  <a:cubicBezTo>
                    <a:pt x="74941" y="184406"/>
                    <a:pt x="171778" y="138104"/>
                    <a:pt x="217022" y="129108"/>
                  </a:cubicBezTo>
                  <a:cubicBezTo>
                    <a:pt x="262266" y="120112"/>
                    <a:pt x="310684" y="143396"/>
                    <a:pt x="310684" y="143396"/>
                  </a:cubicBezTo>
                  <a:cubicBezTo>
                    <a:pt x="362807" y="150275"/>
                    <a:pt x="466788" y="165621"/>
                    <a:pt x="529759" y="170383"/>
                  </a:cubicBezTo>
                  <a:cubicBezTo>
                    <a:pt x="592730" y="175145"/>
                    <a:pt x="625274" y="188904"/>
                    <a:pt x="688509" y="171971"/>
                  </a:cubicBezTo>
                  <a:cubicBezTo>
                    <a:pt x="751744" y="155038"/>
                    <a:pt x="924518" y="62962"/>
                    <a:pt x="909172" y="751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" name="フリーフォーム: 図形 391">
              <a:extLst>
                <a:ext uri="{FF2B5EF4-FFF2-40B4-BE49-F238E27FC236}">
                  <a16:creationId xmlns:a16="http://schemas.microsoft.com/office/drawing/2014/main" id="{45C90745-9A8A-4958-9CAB-E7C34AC465A6}"/>
                </a:ext>
              </a:extLst>
            </p:cNvPr>
            <p:cNvSpPr/>
            <p:nvPr/>
          </p:nvSpPr>
          <p:spPr>
            <a:xfrm>
              <a:off x="3271477" y="3966422"/>
              <a:ext cx="153472" cy="1415464"/>
            </a:xfrm>
            <a:custGeom>
              <a:avLst/>
              <a:gdLst>
                <a:gd name="connsiteX0" fmla="*/ 153289 w 153472"/>
                <a:gd name="connsiteY0" fmla="*/ 5503 h 1415464"/>
                <a:gd name="connsiteX1" fmla="*/ 16764 w 153472"/>
                <a:gd name="connsiteY1" fmla="*/ 716703 h 1415464"/>
                <a:gd name="connsiteX2" fmla="*/ 35814 w 153472"/>
                <a:gd name="connsiteY2" fmla="*/ 1186603 h 1415464"/>
                <a:gd name="connsiteX3" fmla="*/ 889 w 153472"/>
                <a:gd name="connsiteY3" fmla="*/ 1415203 h 1415464"/>
                <a:gd name="connsiteX4" fmla="*/ 10414 w 153472"/>
                <a:gd name="connsiteY4" fmla="*/ 1227878 h 1415464"/>
                <a:gd name="connsiteX5" fmla="*/ 10414 w 153472"/>
                <a:gd name="connsiteY5" fmla="*/ 1034203 h 1415464"/>
                <a:gd name="connsiteX6" fmla="*/ 19939 w 153472"/>
                <a:gd name="connsiteY6" fmla="*/ 716703 h 1415464"/>
                <a:gd name="connsiteX7" fmla="*/ 45339 w 153472"/>
                <a:gd name="connsiteY7" fmla="*/ 402378 h 1415464"/>
                <a:gd name="connsiteX8" fmla="*/ 153289 w 153472"/>
                <a:gd name="connsiteY8" fmla="*/ 5503 h 141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472" h="1415464">
                  <a:moveTo>
                    <a:pt x="153289" y="5503"/>
                  </a:moveTo>
                  <a:cubicBezTo>
                    <a:pt x="148527" y="57890"/>
                    <a:pt x="36343" y="519853"/>
                    <a:pt x="16764" y="716703"/>
                  </a:cubicBezTo>
                  <a:cubicBezTo>
                    <a:pt x="-2815" y="913553"/>
                    <a:pt x="38460" y="1070186"/>
                    <a:pt x="35814" y="1186603"/>
                  </a:cubicBezTo>
                  <a:cubicBezTo>
                    <a:pt x="33168" y="1303020"/>
                    <a:pt x="5122" y="1408324"/>
                    <a:pt x="889" y="1415203"/>
                  </a:cubicBezTo>
                  <a:cubicBezTo>
                    <a:pt x="-3344" y="1422082"/>
                    <a:pt x="8827" y="1291378"/>
                    <a:pt x="10414" y="1227878"/>
                  </a:cubicBezTo>
                  <a:cubicBezTo>
                    <a:pt x="12001" y="1164378"/>
                    <a:pt x="8827" y="1119399"/>
                    <a:pt x="10414" y="1034203"/>
                  </a:cubicBezTo>
                  <a:cubicBezTo>
                    <a:pt x="12001" y="949007"/>
                    <a:pt x="14118" y="822007"/>
                    <a:pt x="19939" y="716703"/>
                  </a:cubicBezTo>
                  <a:cubicBezTo>
                    <a:pt x="25760" y="611399"/>
                    <a:pt x="22056" y="515620"/>
                    <a:pt x="45339" y="402378"/>
                  </a:cubicBezTo>
                  <a:cubicBezTo>
                    <a:pt x="68622" y="289136"/>
                    <a:pt x="158051" y="-46884"/>
                    <a:pt x="153289" y="55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3" name="フリーフォーム: 図形 392">
              <a:extLst>
                <a:ext uri="{FF2B5EF4-FFF2-40B4-BE49-F238E27FC236}">
                  <a16:creationId xmlns:a16="http://schemas.microsoft.com/office/drawing/2014/main" id="{D5BBB78B-3B00-4EA7-ACD7-FC310753DEEF}"/>
                </a:ext>
              </a:extLst>
            </p:cNvPr>
            <p:cNvSpPr/>
            <p:nvPr/>
          </p:nvSpPr>
          <p:spPr>
            <a:xfrm>
              <a:off x="2389617" y="4406102"/>
              <a:ext cx="929696" cy="480306"/>
            </a:xfrm>
            <a:custGeom>
              <a:avLst/>
              <a:gdLst>
                <a:gd name="connsiteX0" fmla="*/ 927199 w 929696"/>
                <a:gd name="connsiteY0" fmla="*/ 13498 h 480306"/>
                <a:gd name="connsiteX1" fmla="*/ 876399 w 929696"/>
                <a:gd name="connsiteY1" fmla="*/ 73823 h 480306"/>
                <a:gd name="connsiteX2" fmla="*/ 619224 w 929696"/>
                <a:gd name="connsiteY2" fmla="*/ 296073 h 480306"/>
                <a:gd name="connsiteX3" fmla="*/ 99 w 929696"/>
                <a:gd name="connsiteY3" fmla="*/ 480223 h 480306"/>
                <a:gd name="connsiteX4" fmla="*/ 571599 w 929696"/>
                <a:gd name="connsiteY4" fmla="*/ 273848 h 480306"/>
                <a:gd name="connsiteX5" fmla="*/ 673199 w 929696"/>
                <a:gd name="connsiteY5" fmla="*/ 242098 h 480306"/>
                <a:gd name="connsiteX6" fmla="*/ 831949 w 929696"/>
                <a:gd name="connsiteY6" fmla="*/ 305598 h 480306"/>
                <a:gd name="connsiteX7" fmla="*/ 927199 w 929696"/>
                <a:gd name="connsiteY7" fmla="*/ 13498 h 480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9696" h="480306">
                  <a:moveTo>
                    <a:pt x="927199" y="13498"/>
                  </a:moveTo>
                  <a:cubicBezTo>
                    <a:pt x="934607" y="-25131"/>
                    <a:pt x="927728" y="26727"/>
                    <a:pt x="876399" y="73823"/>
                  </a:cubicBezTo>
                  <a:cubicBezTo>
                    <a:pt x="825070" y="120919"/>
                    <a:pt x="765274" y="228340"/>
                    <a:pt x="619224" y="296073"/>
                  </a:cubicBezTo>
                  <a:cubicBezTo>
                    <a:pt x="473174" y="363806"/>
                    <a:pt x="8036" y="483927"/>
                    <a:pt x="99" y="480223"/>
                  </a:cubicBezTo>
                  <a:cubicBezTo>
                    <a:pt x="-7838" y="476519"/>
                    <a:pt x="459416" y="313535"/>
                    <a:pt x="571599" y="273848"/>
                  </a:cubicBezTo>
                  <a:cubicBezTo>
                    <a:pt x="683782" y="234161"/>
                    <a:pt x="629807" y="236806"/>
                    <a:pt x="673199" y="242098"/>
                  </a:cubicBezTo>
                  <a:cubicBezTo>
                    <a:pt x="716591" y="247390"/>
                    <a:pt x="790145" y="339465"/>
                    <a:pt x="831949" y="305598"/>
                  </a:cubicBezTo>
                  <a:cubicBezTo>
                    <a:pt x="873753" y="271731"/>
                    <a:pt x="919791" y="52127"/>
                    <a:pt x="927199" y="134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フリーフォーム: 図形 393">
              <a:extLst>
                <a:ext uri="{FF2B5EF4-FFF2-40B4-BE49-F238E27FC236}">
                  <a16:creationId xmlns:a16="http://schemas.microsoft.com/office/drawing/2014/main" id="{20214882-3CB7-403F-9268-9E6F855DEBF0}"/>
                </a:ext>
              </a:extLst>
            </p:cNvPr>
            <p:cNvSpPr/>
            <p:nvPr/>
          </p:nvSpPr>
          <p:spPr>
            <a:xfrm>
              <a:off x="3754445" y="3752556"/>
              <a:ext cx="509995" cy="2222580"/>
            </a:xfrm>
            <a:custGeom>
              <a:avLst/>
              <a:gdLst>
                <a:gd name="connsiteX0" fmla="*/ 258754 w 509995"/>
                <a:gd name="connsiteY0" fmla="*/ 10877 h 2222580"/>
                <a:gd name="connsiteX1" fmla="*/ 165621 w 509995"/>
                <a:gd name="connsiteY1" fmla="*/ 370711 h 2222580"/>
                <a:gd name="connsiteX2" fmla="*/ 169854 w 509995"/>
                <a:gd name="connsiteY2" fmla="*/ 836377 h 2222580"/>
                <a:gd name="connsiteX3" fmla="*/ 195254 w 509995"/>
                <a:gd name="connsiteY3" fmla="*/ 1454444 h 2222580"/>
                <a:gd name="connsiteX4" fmla="*/ 220654 w 509995"/>
                <a:gd name="connsiteY4" fmla="*/ 1788877 h 2222580"/>
                <a:gd name="connsiteX5" fmla="*/ 254521 w 509995"/>
                <a:gd name="connsiteY5" fmla="*/ 1949744 h 2222580"/>
                <a:gd name="connsiteX6" fmla="*/ 508521 w 509995"/>
                <a:gd name="connsiteY6" fmla="*/ 2220677 h 2222580"/>
                <a:gd name="connsiteX7" fmla="*/ 123288 w 509995"/>
                <a:gd name="connsiteY7" fmla="*/ 2064044 h 2222580"/>
                <a:gd name="connsiteX8" fmla="*/ 34388 w 509995"/>
                <a:gd name="connsiteY8" fmla="*/ 1941277 h 2222580"/>
                <a:gd name="connsiteX9" fmla="*/ 55554 w 509995"/>
                <a:gd name="connsiteY9" fmla="*/ 1280877 h 2222580"/>
                <a:gd name="connsiteX10" fmla="*/ 521 w 509995"/>
                <a:gd name="connsiteY10" fmla="*/ 641644 h 2222580"/>
                <a:gd name="connsiteX11" fmla="*/ 30154 w 509995"/>
                <a:gd name="connsiteY11" fmla="*/ 273344 h 2222580"/>
                <a:gd name="connsiteX12" fmla="*/ 68254 w 509995"/>
                <a:gd name="connsiteY12" fmla="*/ 112477 h 2222580"/>
                <a:gd name="connsiteX13" fmla="*/ 258754 w 509995"/>
                <a:gd name="connsiteY13" fmla="*/ 10877 h 2222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9995" h="2222580">
                  <a:moveTo>
                    <a:pt x="258754" y="10877"/>
                  </a:moveTo>
                  <a:cubicBezTo>
                    <a:pt x="274982" y="53916"/>
                    <a:pt x="180438" y="233128"/>
                    <a:pt x="165621" y="370711"/>
                  </a:cubicBezTo>
                  <a:cubicBezTo>
                    <a:pt x="150804" y="508294"/>
                    <a:pt x="164915" y="655755"/>
                    <a:pt x="169854" y="836377"/>
                  </a:cubicBezTo>
                  <a:cubicBezTo>
                    <a:pt x="174793" y="1016999"/>
                    <a:pt x="186787" y="1295694"/>
                    <a:pt x="195254" y="1454444"/>
                  </a:cubicBezTo>
                  <a:cubicBezTo>
                    <a:pt x="203721" y="1613194"/>
                    <a:pt x="210776" y="1706327"/>
                    <a:pt x="220654" y="1788877"/>
                  </a:cubicBezTo>
                  <a:cubicBezTo>
                    <a:pt x="230532" y="1871427"/>
                    <a:pt x="206543" y="1877777"/>
                    <a:pt x="254521" y="1949744"/>
                  </a:cubicBezTo>
                  <a:cubicBezTo>
                    <a:pt x="302499" y="2021711"/>
                    <a:pt x="530393" y="2201627"/>
                    <a:pt x="508521" y="2220677"/>
                  </a:cubicBezTo>
                  <a:cubicBezTo>
                    <a:pt x="486649" y="2239727"/>
                    <a:pt x="202310" y="2110611"/>
                    <a:pt x="123288" y="2064044"/>
                  </a:cubicBezTo>
                  <a:cubicBezTo>
                    <a:pt x="44266" y="2017477"/>
                    <a:pt x="45677" y="2071805"/>
                    <a:pt x="34388" y="1941277"/>
                  </a:cubicBezTo>
                  <a:cubicBezTo>
                    <a:pt x="23099" y="1810749"/>
                    <a:pt x="61198" y="1497482"/>
                    <a:pt x="55554" y="1280877"/>
                  </a:cubicBezTo>
                  <a:cubicBezTo>
                    <a:pt x="49910" y="1064272"/>
                    <a:pt x="4754" y="809566"/>
                    <a:pt x="521" y="641644"/>
                  </a:cubicBezTo>
                  <a:cubicBezTo>
                    <a:pt x="-3712" y="473722"/>
                    <a:pt x="18865" y="361538"/>
                    <a:pt x="30154" y="273344"/>
                  </a:cubicBezTo>
                  <a:cubicBezTo>
                    <a:pt x="41443" y="185150"/>
                    <a:pt x="27332" y="161866"/>
                    <a:pt x="68254" y="112477"/>
                  </a:cubicBezTo>
                  <a:cubicBezTo>
                    <a:pt x="109176" y="63088"/>
                    <a:pt x="242526" y="-32162"/>
                    <a:pt x="258754" y="108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フリーフォーム: 図形 394">
              <a:extLst>
                <a:ext uri="{FF2B5EF4-FFF2-40B4-BE49-F238E27FC236}">
                  <a16:creationId xmlns:a16="http://schemas.microsoft.com/office/drawing/2014/main" id="{B3F44D6B-EF17-44B1-BF15-6B0E88D52C63}"/>
                </a:ext>
              </a:extLst>
            </p:cNvPr>
            <p:cNvSpPr/>
            <p:nvPr/>
          </p:nvSpPr>
          <p:spPr>
            <a:xfrm>
              <a:off x="3371980" y="3777360"/>
              <a:ext cx="213671" cy="776767"/>
            </a:xfrm>
            <a:custGeom>
              <a:avLst/>
              <a:gdLst>
                <a:gd name="connsiteX0" fmla="*/ 213653 w 213671"/>
                <a:gd name="connsiteY0" fmla="*/ 3007 h 776767"/>
                <a:gd name="connsiteX1" fmla="*/ 99353 w 213671"/>
                <a:gd name="connsiteY1" fmla="*/ 305690 h 776767"/>
                <a:gd name="connsiteX2" fmla="*/ 10453 w 213671"/>
                <a:gd name="connsiteY2" fmla="*/ 739607 h 776767"/>
                <a:gd name="connsiteX3" fmla="*/ 46436 w 213671"/>
                <a:gd name="connsiteY3" fmla="*/ 743840 h 776767"/>
                <a:gd name="connsiteX4" fmla="*/ 8336 w 213671"/>
                <a:gd name="connsiteY4" fmla="*/ 654940 h 776767"/>
                <a:gd name="connsiteX5" fmla="*/ 6219 w 213671"/>
                <a:gd name="connsiteY5" fmla="*/ 576623 h 776767"/>
                <a:gd name="connsiteX6" fmla="*/ 78186 w 213671"/>
                <a:gd name="connsiteY6" fmla="*/ 197740 h 776767"/>
                <a:gd name="connsiteX7" fmla="*/ 90886 w 213671"/>
                <a:gd name="connsiteY7" fmla="*/ 153290 h 776767"/>
                <a:gd name="connsiteX8" fmla="*/ 213653 w 213671"/>
                <a:gd name="connsiteY8" fmla="*/ 3007 h 776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671" h="776767">
                  <a:moveTo>
                    <a:pt x="213653" y="3007"/>
                  </a:moveTo>
                  <a:cubicBezTo>
                    <a:pt x="215064" y="28407"/>
                    <a:pt x="133220" y="182923"/>
                    <a:pt x="99353" y="305690"/>
                  </a:cubicBezTo>
                  <a:cubicBezTo>
                    <a:pt x="65486" y="428457"/>
                    <a:pt x="19272" y="666582"/>
                    <a:pt x="10453" y="739607"/>
                  </a:cubicBezTo>
                  <a:cubicBezTo>
                    <a:pt x="1633" y="812632"/>
                    <a:pt x="46789" y="757951"/>
                    <a:pt x="46436" y="743840"/>
                  </a:cubicBezTo>
                  <a:cubicBezTo>
                    <a:pt x="46083" y="729729"/>
                    <a:pt x="15039" y="682810"/>
                    <a:pt x="8336" y="654940"/>
                  </a:cubicBezTo>
                  <a:cubicBezTo>
                    <a:pt x="1633" y="627071"/>
                    <a:pt x="-5423" y="652823"/>
                    <a:pt x="6219" y="576623"/>
                  </a:cubicBezTo>
                  <a:cubicBezTo>
                    <a:pt x="17861" y="500423"/>
                    <a:pt x="64075" y="268296"/>
                    <a:pt x="78186" y="197740"/>
                  </a:cubicBezTo>
                  <a:cubicBezTo>
                    <a:pt x="92297" y="127184"/>
                    <a:pt x="65839" y="186098"/>
                    <a:pt x="90886" y="153290"/>
                  </a:cubicBezTo>
                  <a:cubicBezTo>
                    <a:pt x="115933" y="120482"/>
                    <a:pt x="212242" y="-22393"/>
                    <a:pt x="213653" y="30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フリーフォーム: 図形 395">
              <a:extLst>
                <a:ext uri="{FF2B5EF4-FFF2-40B4-BE49-F238E27FC236}">
                  <a16:creationId xmlns:a16="http://schemas.microsoft.com/office/drawing/2014/main" id="{A607EDAB-3A22-4A1E-AE42-0033AEB41E62}"/>
                </a:ext>
              </a:extLst>
            </p:cNvPr>
            <p:cNvSpPr/>
            <p:nvPr/>
          </p:nvSpPr>
          <p:spPr>
            <a:xfrm>
              <a:off x="3311712" y="3698269"/>
              <a:ext cx="344227" cy="1352612"/>
            </a:xfrm>
            <a:custGeom>
              <a:avLst/>
              <a:gdLst>
                <a:gd name="connsiteX0" fmla="*/ 343771 w 344227"/>
                <a:gd name="connsiteY0" fmla="*/ 3781 h 1352612"/>
                <a:gd name="connsiteX1" fmla="*/ 261221 w 344227"/>
                <a:gd name="connsiteY1" fmla="*/ 558348 h 1352612"/>
                <a:gd name="connsiteX2" fmla="*/ 261221 w 344227"/>
                <a:gd name="connsiteY2" fmla="*/ 1047298 h 1352612"/>
                <a:gd name="connsiteX3" fmla="*/ 254871 w 344227"/>
                <a:gd name="connsiteY3" fmla="*/ 1261081 h 1352612"/>
                <a:gd name="connsiteX4" fmla="*/ 172321 w 344227"/>
                <a:gd name="connsiteY4" fmla="*/ 1352098 h 1352612"/>
                <a:gd name="connsiteX5" fmla="*/ 233704 w 344227"/>
                <a:gd name="connsiteY5" fmla="*/ 1286481 h 1352612"/>
                <a:gd name="connsiteX6" fmla="*/ 229471 w 344227"/>
                <a:gd name="connsiteY6" fmla="*/ 1064231 h 1352612"/>
                <a:gd name="connsiteX7" fmla="*/ 204071 w 344227"/>
                <a:gd name="connsiteY7" fmla="*/ 990148 h 1352612"/>
                <a:gd name="connsiteX8" fmla="*/ 49554 w 344227"/>
                <a:gd name="connsiteY8" fmla="*/ 1123498 h 1352612"/>
                <a:gd name="connsiteX9" fmla="*/ 191371 w 344227"/>
                <a:gd name="connsiteY9" fmla="*/ 1009198 h 1352612"/>
                <a:gd name="connsiteX10" fmla="*/ 146921 w 344227"/>
                <a:gd name="connsiteY10" fmla="*/ 920298 h 1352612"/>
                <a:gd name="connsiteX11" fmla="*/ 62254 w 344227"/>
                <a:gd name="connsiteY11" fmla="*/ 894898 h 1352612"/>
                <a:gd name="connsiteX12" fmla="*/ 19921 w 344227"/>
                <a:gd name="connsiteY12" fmla="*/ 873731 h 1352612"/>
                <a:gd name="connsiteX13" fmla="*/ 9337 w 344227"/>
                <a:gd name="connsiteY13" fmla="*/ 869498 h 1352612"/>
                <a:gd name="connsiteX14" fmla="*/ 155387 w 344227"/>
                <a:gd name="connsiteY14" fmla="*/ 831398 h 1352612"/>
                <a:gd name="connsiteX15" fmla="*/ 189254 w 344227"/>
                <a:gd name="connsiteY15" fmla="*/ 691698 h 1352612"/>
                <a:gd name="connsiteX16" fmla="*/ 216771 w 344227"/>
                <a:gd name="connsiteY16" fmla="*/ 564698 h 1352612"/>
                <a:gd name="connsiteX17" fmla="*/ 290854 w 344227"/>
                <a:gd name="connsiteY17" fmla="*/ 325514 h 1352612"/>
                <a:gd name="connsiteX18" fmla="*/ 343771 w 344227"/>
                <a:gd name="connsiteY18" fmla="*/ 3781 h 135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4227" h="1352612">
                  <a:moveTo>
                    <a:pt x="343771" y="3781"/>
                  </a:moveTo>
                  <a:cubicBezTo>
                    <a:pt x="338832" y="42587"/>
                    <a:pt x="274979" y="384429"/>
                    <a:pt x="261221" y="558348"/>
                  </a:cubicBezTo>
                  <a:cubicBezTo>
                    <a:pt x="247463" y="732267"/>
                    <a:pt x="262279" y="930176"/>
                    <a:pt x="261221" y="1047298"/>
                  </a:cubicBezTo>
                  <a:cubicBezTo>
                    <a:pt x="260163" y="1164420"/>
                    <a:pt x="269688" y="1210281"/>
                    <a:pt x="254871" y="1261081"/>
                  </a:cubicBezTo>
                  <a:cubicBezTo>
                    <a:pt x="240054" y="1311881"/>
                    <a:pt x="175849" y="1347865"/>
                    <a:pt x="172321" y="1352098"/>
                  </a:cubicBezTo>
                  <a:cubicBezTo>
                    <a:pt x="168793" y="1356331"/>
                    <a:pt x="224179" y="1334459"/>
                    <a:pt x="233704" y="1286481"/>
                  </a:cubicBezTo>
                  <a:cubicBezTo>
                    <a:pt x="243229" y="1238503"/>
                    <a:pt x="234410" y="1113620"/>
                    <a:pt x="229471" y="1064231"/>
                  </a:cubicBezTo>
                  <a:cubicBezTo>
                    <a:pt x="224532" y="1014842"/>
                    <a:pt x="234057" y="980270"/>
                    <a:pt x="204071" y="990148"/>
                  </a:cubicBezTo>
                  <a:cubicBezTo>
                    <a:pt x="174085" y="1000026"/>
                    <a:pt x="51671" y="1120323"/>
                    <a:pt x="49554" y="1123498"/>
                  </a:cubicBezTo>
                  <a:cubicBezTo>
                    <a:pt x="47437" y="1126673"/>
                    <a:pt x="175143" y="1043065"/>
                    <a:pt x="191371" y="1009198"/>
                  </a:cubicBezTo>
                  <a:cubicBezTo>
                    <a:pt x="207599" y="975331"/>
                    <a:pt x="168440" y="939348"/>
                    <a:pt x="146921" y="920298"/>
                  </a:cubicBezTo>
                  <a:cubicBezTo>
                    <a:pt x="125402" y="901248"/>
                    <a:pt x="83421" y="902659"/>
                    <a:pt x="62254" y="894898"/>
                  </a:cubicBezTo>
                  <a:cubicBezTo>
                    <a:pt x="41087" y="887137"/>
                    <a:pt x="28741" y="877964"/>
                    <a:pt x="19921" y="873731"/>
                  </a:cubicBezTo>
                  <a:cubicBezTo>
                    <a:pt x="11101" y="869498"/>
                    <a:pt x="-13241" y="876554"/>
                    <a:pt x="9337" y="869498"/>
                  </a:cubicBezTo>
                  <a:cubicBezTo>
                    <a:pt x="31915" y="862443"/>
                    <a:pt x="125401" y="861031"/>
                    <a:pt x="155387" y="831398"/>
                  </a:cubicBezTo>
                  <a:cubicBezTo>
                    <a:pt x="185373" y="801765"/>
                    <a:pt x="179023" y="736148"/>
                    <a:pt x="189254" y="691698"/>
                  </a:cubicBezTo>
                  <a:cubicBezTo>
                    <a:pt x="199485" y="647248"/>
                    <a:pt x="199838" y="625729"/>
                    <a:pt x="216771" y="564698"/>
                  </a:cubicBezTo>
                  <a:cubicBezTo>
                    <a:pt x="233704" y="503667"/>
                    <a:pt x="269335" y="415472"/>
                    <a:pt x="290854" y="325514"/>
                  </a:cubicBezTo>
                  <a:cubicBezTo>
                    <a:pt x="312373" y="235556"/>
                    <a:pt x="348710" y="-35025"/>
                    <a:pt x="343771" y="37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7" name="フリーフォーム: 図形 396">
              <a:extLst>
                <a:ext uri="{FF2B5EF4-FFF2-40B4-BE49-F238E27FC236}">
                  <a16:creationId xmlns:a16="http://schemas.microsoft.com/office/drawing/2014/main" id="{23CDB927-FA7A-44FD-A935-F53F813FE400}"/>
                </a:ext>
              </a:extLst>
            </p:cNvPr>
            <p:cNvSpPr/>
            <p:nvPr/>
          </p:nvSpPr>
          <p:spPr>
            <a:xfrm>
              <a:off x="3308344" y="4410980"/>
              <a:ext cx="84673" cy="799651"/>
            </a:xfrm>
            <a:custGeom>
              <a:avLst/>
              <a:gdLst>
                <a:gd name="connsiteX0" fmla="*/ 71972 w 84673"/>
                <a:gd name="connsiteY0" fmla="*/ 10737 h 799651"/>
                <a:gd name="connsiteX1" fmla="*/ 80439 w 84673"/>
                <a:gd name="connsiteY1" fmla="*/ 463703 h 799651"/>
                <a:gd name="connsiteX2" fmla="*/ 5 w 84673"/>
                <a:gd name="connsiteY2" fmla="*/ 791787 h 799651"/>
                <a:gd name="connsiteX3" fmla="*/ 76205 w 84673"/>
                <a:gd name="connsiteY3" fmla="*/ 654203 h 799651"/>
                <a:gd name="connsiteX4" fmla="*/ 59272 w 84673"/>
                <a:gd name="connsiteY4" fmla="*/ 184303 h 799651"/>
                <a:gd name="connsiteX5" fmla="*/ 71972 w 84673"/>
                <a:gd name="connsiteY5" fmla="*/ 10737 h 79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673" h="799651">
                  <a:moveTo>
                    <a:pt x="71972" y="10737"/>
                  </a:moveTo>
                  <a:cubicBezTo>
                    <a:pt x="75500" y="57304"/>
                    <a:pt x="92433" y="333528"/>
                    <a:pt x="80439" y="463703"/>
                  </a:cubicBezTo>
                  <a:cubicBezTo>
                    <a:pt x="68445" y="593878"/>
                    <a:pt x="711" y="760037"/>
                    <a:pt x="5" y="791787"/>
                  </a:cubicBezTo>
                  <a:cubicBezTo>
                    <a:pt x="-701" y="823537"/>
                    <a:pt x="66327" y="755450"/>
                    <a:pt x="76205" y="654203"/>
                  </a:cubicBezTo>
                  <a:cubicBezTo>
                    <a:pt x="86083" y="552956"/>
                    <a:pt x="61741" y="290842"/>
                    <a:pt x="59272" y="184303"/>
                  </a:cubicBezTo>
                  <a:cubicBezTo>
                    <a:pt x="56803" y="77764"/>
                    <a:pt x="68444" y="-35830"/>
                    <a:pt x="71972" y="107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フリーフォーム: 図形 397">
              <a:extLst>
                <a:ext uri="{FF2B5EF4-FFF2-40B4-BE49-F238E27FC236}">
                  <a16:creationId xmlns:a16="http://schemas.microsoft.com/office/drawing/2014/main" id="{5FF93F8C-550F-4F8D-A194-3C328366A508}"/>
                </a:ext>
              </a:extLst>
            </p:cNvPr>
            <p:cNvSpPr/>
            <p:nvPr/>
          </p:nvSpPr>
          <p:spPr>
            <a:xfrm>
              <a:off x="3627770" y="3664741"/>
              <a:ext cx="130655" cy="938544"/>
            </a:xfrm>
            <a:custGeom>
              <a:avLst/>
              <a:gdLst>
                <a:gd name="connsiteX0" fmla="*/ 129313 w 130655"/>
                <a:gd name="connsiteY0" fmla="*/ 16142 h 938544"/>
                <a:gd name="connsiteX1" fmla="*/ 103913 w 130655"/>
                <a:gd name="connsiteY1" fmla="*/ 79642 h 938544"/>
                <a:gd name="connsiteX2" fmla="*/ 70046 w 130655"/>
                <a:gd name="connsiteY2" fmla="*/ 773909 h 938544"/>
                <a:gd name="connsiteX3" fmla="*/ 110263 w 130655"/>
                <a:gd name="connsiteY3" fmla="*/ 934776 h 938544"/>
                <a:gd name="connsiteX4" fmla="*/ 196 w 130655"/>
                <a:gd name="connsiteY4" fmla="*/ 875509 h 938544"/>
                <a:gd name="connsiteX5" fmla="*/ 82746 w 130655"/>
                <a:gd name="connsiteY5" fmla="*/ 740042 h 938544"/>
                <a:gd name="connsiteX6" fmla="*/ 59463 w 130655"/>
                <a:gd name="connsiteY6" fmla="*/ 295542 h 938544"/>
                <a:gd name="connsiteX7" fmla="*/ 61579 w 130655"/>
                <a:gd name="connsiteY7" fmla="*/ 88109 h 938544"/>
                <a:gd name="connsiteX8" fmla="*/ 129313 w 130655"/>
                <a:gd name="connsiteY8" fmla="*/ 16142 h 938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0655" h="938544">
                  <a:moveTo>
                    <a:pt x="129313" y="16142"/>
                  </a:moveTo>
                  <a:cubicBezTo>
                    <a:pt x="136369" y="14731"/>
                    <a:pt x="113791" y="-46652"/>
                    <a:pt x="103913" y="79642"/>
                  </a:cubicBezTo>
                  <a:cubicBezTo>
                    <a:pt x="94035" y="205936"/>
                    <a:pt x="68988" y="631387"/>
                    <a:pt x="70046" y="773909"/>
                  </a:cubicBezTo>
                  <a:cubicBezTo>
                    <a:pt x="71104" y="916431"/>
                    <a:pt x="121905" y="917843"/>
                    <a:pt x="110263" y="934776"/>
                  </a:cubicBezTo>
                  <a:cubicBezTo>
                    <a:pt x="98621" y="951709"/>
                    <a:pt x="4782" y="907965"/>
                    <a:pt x="196" y="875509"/>
                  </a:cubicBezTo>
                  <a:cubicBezTo>
                    <a:pt x="-4390" y="843053"/>
                    <a:pt x="72868" y="836703"/>
                    <a:pt x="82746" y="740042"/>
                  </a:cubicBezTo>
                  <a:cubicBezTo>
                    <a:pt x="92624" y="643381"/>
                    <a:pt x="62991" y="404197"/>
                    <a:pt x="59463" y="295542"/>
                  </a:cubicBezTo>
                  <a:cubicBezTo>
                    <a:pt x="55935" y="186887"/>
                    <a:pt x="55229" y="139262"/>
                    <a:pt x="61579" y="88109"/>
                  </a:cubicBezTo>
                  <a:cubicBezTo>
                    <a:pt x="67929" y="36956"/>
                    <a:pt x="122257" y="17553"/>
                    <a:pt x="129313" y="161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フリーフォーム: 図形 398">
              <a:extLst>
                <a:ext uri="{FF2B5EF4-FFF2-40B4-BE49-F238E27FC236}">
                  <a16:creationId xmlns:a16="http://schemas.microsoft.com/office/drawing/2014/main" id="{F29F4F2C-B41A-4D54-A39C-95B025E79C3D}"/>
                </a:ext>
              </a:extLst>
            </p:cNvPr>
            <p:cNvSpPr/>
            <p:nvPr/>
          </p:nvSpPr>
          <p:spPr>
            <a:xfrm>
              <a:off x="3621553" y="4578178"/>
              <a:ext cx="163049" cy="844865"/>
            </a:xfrm>
            <a:custGeom>
              <a:avLst/>
              <a:gdLst>
                <a:gd name="connsiteX0" fmla="*/ 63 w 163049"/>
                <a:gd name="connsiteY0" fmla="*/ 172 h 844865"/>
                <a:gd name="connsiteX1" fmla="*/ 50863 w 163049"/>
                <a:gd name="connsiteY1" fmla="*/ 78489 h 844865"/>
                <a:gd name="connsiteX2" fmla="*/ 101663 w 163049"/>
                <a:gd name="connsiteY2" fmla="*/ 241472 h 844865"/>
                <a:gd name="connsiteX3" fmla="*/ 139763 w 163049"/>
                <a:gd name="connsiteY3" fmla="*/ 573789 h 844865"/>
                <a:gd name="connsiteX4" fmla="*/ 129180 w 163049"/>
                <a:gd name="connsiteY4" fmla="*/ 844722 h 844865"/>
                <a:gd name="connsiteX5" fmla="*/ 163046 w 163049"/>
                <a:gd name="connsiteY5" fmla="*/ 607655 h 844865"/>
                <a:gd name="connsiteX6" fmla="*/ 127063 w 163049"/>
                <a:gd name="connsiteY6" fmla="*/ 364239 h 844865"/>
                <a:gd name="connsiteX7" fmla="*/ 82613 w 163049"/>
                <a:gd name="connsiteY7" fmla="*/ 241472 h 844865"/>
                <a:gd name="connsiteX8" fmla="*/ 61446 w 163049"/>
                <a:gd name="connsiteY8" fmla="*/ 97539 h 844865"/>
                <a:gd name="connsiteX9" fmla="*/ 63 w 163049"/>
                <a:gd name="connsiteY9" fmla="*/ 172 h 84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049" h="844865">
                  <a:moveTo>
                    <a:pt x="63" y="172"/>
                  </a:moveTo>
                  <a:cubicBezTo>
                    <a:pt x="-1701" y="-3003"/>
                    <a:pt x="33930" y="38272"/>
                    <a:pt x="50863" y="78489"/>
                  </a:cubicBezTo>
                  <a:cubicBezTo>
                    <a:pt x="67796" y="118706"/>
                    <a:pt x="86846" y="158922"/>
                    <a:pt x="101663" y="241472"/>
                  </a:cubicBezTo>
                  <a:cubicBezTo>
                    <a:pt x="116480" y="324022"/>
                    <a:pt x="135177" y="473247"/>
                    <a:pt x="139763" y="573789"/>
                  </a:cubicBezTo>
                  <a:cubicBezTo>
                    <a:pt x="144349" y="674331"/>
                    <a:pt x="125300" y="839078"/>
                    <a:pt x="129180" y="844722"/>
                  </a:cubicBezTo>
                  <a:cubicBezTo>
                    <a:pt x="133060" y="850366"/>
                    <a:pt x="163399" y="687735"/>
                    <a:pt x="163046" y="607655"/>
                  </a:cubicBezTo>
                  <a:cubicBezTo>
                    <a:pt x="162693" y="527575"/>
                    <a:pt x="140468" y="425269"/>
                    <a:pt x="127063" y="364239"/>
                  </a:cubicBezTo>
                  <a:cubicBezTo>
                    <a:pt x="113658" y="303209"/>
                    <a:pt x="93549" y="285922"/>
                    <a:pt x="82613" y="241472"/>
                  </a:cubicBezTo>
                  <a:cubicBezTo>
                    <a:pt x="71677" y="197022"/>
                    <a:pt x="72382" y="136344"/>
                    <a:pt x="61446" y="97539"/>
                  </a:cubicBezTo>
                  <a:cubicBezTo>
                    <a:pt x="50510" y="58734"/>
                    <a:pt x="1827" y="3347"/>
                    <a:pt x="63" y="1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0" name="フリーフォーム: 図形 399">
              <a:extLst>
                <a:ext uri="{FF2B5EF4-FFF2-40B4-BE49-F238E27FC236}">
                  <a16:creationId xmlns:a16="http://schemas.microsoft.com/office/drawing/2014/main" id="{E5E599E9-5F53-45AE-AB02-B4868531C0B8}"/>
                </a:ext>
              </a:extLst>
            </p:cNvPr>
            <p:cNvSpPr/>
            <p:nvPr/>
          </p:nvSpPr>
          <p:spPr>
            <a:xfrm>
              <a:off x="3267968" y="4908656"/>
              <a:ext cx="398584" cy="1274661"/>
            </a:xfrm>
            <a:custGeom>
              <a:avLst/>
              <a:gdLst>
                <a:gd name="connsiteX0" fmla="*/ 328248 w 398584"/>
                <a:gd name="connsiteY0" fmla="*/ 2011 h 1274661"/>
                <a:gd name="connsiteX1" fmla="*/ 398098 w 398584"/>
                <a:gd name="connsiteY1" fmla="*/ 313161 h 1274661"/>
                <a:gd name="connsiteX2" fmla="*/ 288031 w 398584"/>
                <a:gd name="connsiteY2" fmla="*/ 728027 h 1274661"/>
                <a:gd name="connsiteX3" fmla="*/ 144098 w 398584"/>
                <a:gd name="connsiteY3" fmla="*/ 998961 h 1274661"/>
                <a:gd name="connsiteX4" fmla="*/ 165 w 398584"/>
                <a:gd name="connsiteY4" fmla="*/ 1274127 h 1274661"/>
                <a:gd name="connsiteX5" fmla="*/ 116581 w 398584"/>
                <a:gd name="connsiteY5" fmla="*/ 1060344 h 1274661"/>
                <a:gd name="connsiteX6" fmla="*/ 173731 w 398584"/>
                <a:gd name="connsiteY6" fmla="*/ 764011 h 1274661"/>
                <a:gd name="connsiteX7" fmla="*/ 315548 w 398584"/>
                <a:gd name="connsiteY7" fmla="*/ 448627 h 1274661"/>
                <a:gd name="connsiteX8" fmla="*/ 326131 w 398584"/>
                <a:gd name="connsiteY8" fmla="*/ 190394 h 1274661"/>
                <a:gd name="connsiteX9" fmla="*/ 328248 w 398584"/>
                <a:gd name="connsiteY9" fmla="*/ 2011 h 1274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8584" h="1274661">
                  <a:moveTo>
                    <a:pt x="328248" y="2011"/>
                  </a:moveTo>
                  <a:cubicBezTo>
                    <a:pt x="340243" y="22472"/>
                    <a:pt x="404801" y="192158"/>
                    <a:pt x="398098" y="313161"/>
                  </a:cubicBezTo>
                  <a:cubicBezTo>
                    <a:pt x="391395" y="434164"/>
                    <a:pt x="330364" y="613727"/>
                    <a:pt x="288031" y="728027"/>
                  </a:cubicBezTo>
                  <a:cubicBezTo>
                    <a:pt x="245698" y="842327"/>
                    <a:pt x="192076" y="907944"/>
                    <a:pt x="144098" y="998961"/>
                  </a:cubicBezTo>
                  <a:cubicBezTo>
                    <a:pt x="96120" y="1089978"/>
                    <a:pt x="4751" y="1263897"/>
                    <a:pt x="165" y="1274127"/>
                  </a:cubicBezTo>
                  <a:cubicBezTo>
                    <a:pt x="-4421" y="1284357"/>
                    <a:pt x="87653" y="1145363"/>
                    <a:pt x="116581" y="1060344"/>
                  </a:cubicBezTo>
                  <a:cubicBezTo>
                    <a:pt x="145509" y="975325"/>
                    <a:pt x="140570" y="865964"/>
                    <a:pt x="173731" y="764011"/>
                  </a:cubicBezTo>
                  <a:cubicBezTo>
                    <a:pt x="206892" y="662058"/>
                    <a:pt x="290148" y="544230"/>
                    <a:pt x="315548" y="448627"/>
                  </a:cubicBezTo>
                  <a:cubicBezTo>
                    <a:pt x="340948" y="353024"/>
                    <a:pt x="324367" y="258480"/>
                    <a:pt x="326131" y="190394"/>
                  </a:cubicBezTo>
                  <a:cubicBezTo>
                    <a:pt x="327895" y="122308"/>
                    <a:pt x="316253" y="-18450"/>
                    <a:pt x="328248" y="20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1" name="フリーフォーム: 図形 400">
              <a:extLst>
                <a:ext uri="{FF2B5EF4-FFF2-40B4-BE49-F238E27FC236}">
                  <a16:creationId xmlns:a16="http://schemas.microsoft.com/office/drawing/2014/main" id="{A67FC38B-60D7-496F-B557-BD0239F7ECAF}"/>
                </a:ext>
              </a:extLst>
            </p:cNvPr>
            <p:cNvSpPr/>
            <p:nvPr/>
          </p:nvSpPr>
          <p:spPr>
            <a:xfrm>
              <a:off x="3187133" y="5365390"/>
              <a:ext cx="132631" cy="823288"/>
            </a:xfrm>
            <a:custGeom>
              <a:avLst/>
              <a:gdLst>
                <a:gd name="connsiteX0" fmla="*/ 104283 w 132631"/>
                <a:gd name="connsiteY0" fmla="*/ 8827 h 823288"/>
                <a:gd name="connsiteX1" fmla="*/ 131800 w 132631"/>
                <a:gd name="connsiteY1" fmla="*/ 389827 h 823288"/>
                <a:gd name="connsiteX2" fmla="*/ 68300 w 132631"/>
                <a:gd name="connsiteY2" fmla="*/ 633243 h 823288"/>
                <a:gd name="connsiteX3" fmla="*/ 566 w 132631"/>
                <a:gd name="connsiteY3" fmla="*/ 813160 h 823288"/>
                <a:gd name="connsiteX4" fmla="*/ 38666 w 132631"/>
                <a:gd name="connsiteY4" fmla="*/ 794110 h 823288"/>
                <a:gd name="connsiteX5" fmla="*/ 87350 w 132631"/>
                <a:gd name="connsiteY5" fmla="*/ 739077 h 823288"/>
                <a:gd name="connsiteX6" fmla="*/ 72533 w 132631"/>
                <a:gd name="connsiteY6" fmla="*/ 607843 h 823288"/>
                <a:gd name="connsiteX7" fmla="*/ 116983 w 132631"/>
                <a:gd name="connsiteY7" fmla="*/ 370777 h 823288"/>
                <a:gd name="connsiteX8" fmla="*/ 100050 w 132631"/>
                <a:gd name="connsiteY8" fmla="*/ 137943 h 823288"/>
                <a:gd name="connsiteX9" fmla="*/ 104283 w 132631"/>
                <a:gd name="connsiteY9" fmla="*/ 8827 h 823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2631" h="823288">
                  <a:moveTo>
                    <a:pt x="104283" y="8827"/>
                  </a:moveTo>
                  <a:cubicBezTo>
                    <a:pt x="109575" y="50808"/>
                    <a:pt x="137797" y="285758"/>
                    <a:pt x="131800" y="389827"/>
                  </a:cubicBezTo>
                  <a:cubicBezTo>
                    <a:pt x="125803" y="493896"/>
                    <a:pt x="90172" y="562688"/>
                    <a:pt x="68300" y="633243"/>
                  </a:cubicBezTo>
                  <a:cubicBezTo>
                    <a:pt x="46428" y="703798"/>
                    <a:pt x="5505" y="786349"/>
                    <a:pt x="566" y="813160"/>
                  </a:cubicBezTo>
                  <a:cubicBezTo>
                    <a:pt x="-4373" y="839971"/>
                    <a:pt x="24202" y="806457"/>
                    <a:pt x="38666" y="794110"/>
                  </a:cubicBezTo>
                  <a:cubicBezTo>
                    <a:pt x="53130" y="781763"/>
                    <a:pt x="81705" y="770122"/>
                    <a:pt x="87350" y="739077"/>
                  </a:cubicBezTo>
                  <a:cubicBezTo>
                    <a:pt x="92994" y="708033"/>
                    <a:pt x="67594" y="669226"/>
                    <a:pt x="72533" y="607843"/>
                  </a:cubicBezTo>
                  <a:cubicBezTo>
                    <a:pt x="77472" y="546460"/>
                    <a:pt x="112397" y="449094"/>
                    <a:pt x="116983" y="370777"/>
                  </a:cubicBezTo>
                  <a:cubicBezTo>
                    <a:pt x="121569" y="292460"/>
                    <a:pt x="102872" y="190507"/>
                    <a:pt x="100050" y="137943"/>
                  </a:cubicBezTo>
                  <a:cubicBezTo>
                    <a:pt x="97228" y="85379"/>
                    <a:pt x="98991" y="-33154"/>
                    <a:pt x="104283" y="88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フリーフォーム: 図形 401">
              <a:extLst>
                <a:ext uri="{FF2B5EF4-FFF2-40B4-BE49-F238E27FC236}">
                  <a16:creationId xmlns:a16="http://schemas.microsoft.com/office/drawing/2014/main" id="{3F14A0E5-3018-43E7-95D8-F253667DEC12}"/>
                </a:ext>
              </a:extLst>
            </p:cNvPr>
            <p:cNvSpPr/>
            <p:nvPr/>
          </p:nvSpPr>
          <p:spPr>
            <a:xfrm>
              <a:off x="2895060" y="6069717"/>
              <a:ext cx="411724" cy="836070"/>
            </a:xfrm>
            <a:custGeom>
              <a:avLst/>
              <a:gdLst>
                <a:gd name="connsiteX0" fmla="*/ 373073 w 411724"/>
                <a:gd name="connsiteY0" fmla="*/ 72850 h 836070"/>
                <a:gd name="connsiteX1" fmla="*/ 55573 w 411724"/>
                <a:gd name="connsiteY1" fmla="*/ 610483 h 836070"/>
                <a:gd name="connsiteX2" fmla="*/ 13239 w 411724"/>
                <a:gd name="connsiteY2" fmla="*/ 834850 h 836070"/>
                <a:gd name="connsiteX3" fmla="*/ 21706 w 411724"/>
                <a:gd name="connsiteY3" fmla="*/ 682450 h 836070"/>
                <a:gd name="connsiteX4" fmla="*/ 250306 w 411724"/>
                <a:gd name="connsiteY4" fmla="*/ 318383 h 836070"/>
                <a:gd name="connsiteX5" fmla="*/ 394239 w 411724"/>
                <a:gd name="connsiteY5" fmla="*/ 26283 h 836070"/>
                <a:gd name="connsiteX6" fmla="*/ 373073 w 411724"/>
                <a:gd name="connsiteY6" fmla="*/ 72850 h 83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724" h="836070">
                  <a:moveTo>
                    <a:pt x="373073" y="72850"/>
                  </a:moveTo>
                  <a:cubicBezTo>
                    <a:pt x="316629" y="170217"/>
                    <a:pt x="115545" y="483483"/>
                    <a:pt x="55573" y="610483"/>
                  </a:cubicBezTo>
                  <a:cubicBezTo>
                    <a:pt x="-4399" y="737483"/>
                    <a:pt x="18883" y="822856"/>
                    <a:pt x="13239" y="834850"/>
                  </a:cubicBezTo>
                  <a:cubicBezTo>
                    <a:pt x="7594" y="846845"/>
                    <a:pt x="-17805" y="768528"/>
                    <a:pt x="21706" y="682450"/>
                  </a:cubicBezTo>
                  <a:cubicBezTo>
                    <a:pt x="61217" y="596372"/>
                    <a:pt x="188217" y="427744"/>
                    <a:pt x="250306" y="318383"/>
                  </a:cubicBezTo>
                  <a:cubicBezTo>
                    <a:pt x="312395" y="209022"/>
                    <a:pt x="375895" y="59444"/>
                    <a:pt x="394239" y="26283"/>
                  </a:cubicBezTo>
                  <a:cubicBezTo>
                    <a:pt x="412584" y="-6878"/>
                    <a:pt x="429517" y="-24517"/>
                    <a:pt x="373073" y="728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フリーフォーム: 図形 402">
              <a:extLst>
                <a:ext uri="{FF2B5EF4-FFF2-40B4-BE49-F238E27FC236}">
                  <a16:creationId xmlns:a16="http://schemas.microsoft.com/office/drawing/2014/main" id="{B60A5678-79F9-4E94-AA71-D0EE09C887E8}"/>
                </a:ext>
              </a:extLst>
            </p:cNvPr>
            <p:cNvSpPr/>
            <p:nvPr/>
          </p:nvSpPr>
          <p:spPr>
            <a:xfrm>
              <a:off x="3321179" y="4710224"/>
              <a:ext cx="180059" cy="915880"/>
            </a:xfrm>
            <a:custGeom>
              <a:avLst/>
              <a:gdLst>
                <a:gd name="connsiteX0" fmla="*/ 179787 w 180059"/>
                <a:gd name="connsiteY0" fmla="*/ 5709 h 915880"/>
                <a:gd name="connsiteX1" fmla="*/ 90887 w 180059"/>
                <a:gd name="connsiteY1" fmla="*/ 666109 h 915880"/>
                <a:gd name="connsiteX2" fmla="*/ 116287 w 180059"/>
                <a:gd name="connsiteY2" fmla="*/ 793109 h 915880"/>
                <a:gd name="connsiteX3" fmla="*/ 1987 w 180059"/>
                <a:gd name="connsiteY3" fmla="*/ 915876 h 915880"/>
                <a:gd name="connsiteX4" fmla="*/ 44320 w 180059"/>
                <a:gd name="connsiteY4" fmla="*/ 788876 h 915880"/>
                <a:gd name="connsiteX5" fmla="*/ 52787 w 180059"/>
                <a:gd name="connsiteY5" fmla="*/ 501009 h 915880"/>
                <a:gd name="connsiteX6" fmla="*/ 57020 w 180059"/>
                <a:gd name="connsiteY6" fmla="*/ 352843 h 915880"/>
                <a:gd name="connsiteX7" fmla="*/ 179787 w 180059"/>
                <a:gd name="connsiteY7" fmla="*/ 5709 h 91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059" h="915880">
                  <a:moveTo>
                    <a:pt x="179787" y="5709"/>
                  </a:moveTo>
                  <a:cubicBezTo>
                    <a:pt x="185432" y="57920"/>
                    <a:pt x="101470" y="534876"/>
                    <a:pt x="90887" y="666109"/>
                  </a:cubicBezTo>
                  <a:cubicBezTo>
                    <a:pt x="80304" y="797342"/>
                    <a:pt x="131104" y="751481"/>
                    <a:pt x="116287" y="793109"/>
                  </a:cubicBezTo>
                  <a:cubicBezTo>
                    <a:pt x="101470" y="834737"/>
                    <a:pt x="13981" y="916581"/>
                    <a:pt x="1987" y="915876"/>
                  </a:cubicBezTo>
                  <a:cubicBezTo>
                    <a:pt x="-10007" y="915171"/>
                    <a:pt x="35853" y="858020"/>
                    <a:pt x="44320" y="788876"/>
                  </a:cubicBezTo>
                  <a:cubicBezTo>
                    <a:pt x="52787" y="719732"/>
                    <a:pt x="50670" y="573681"/>
                    <a:pt x="52787" y="501009"/>
                  </a:cubicBezTo>
                  <a:cubicBezTo>
                    <a:pt x="54904" y="428337"/>
                    <a:pt x="30915" y="431160"/>
                    <a:pt x="57020" y="352843"/>
                  </a:cubicBezTo>
                  <a:cubicBezTo>
                    <a:pt x="83125" y="274526"/>
                    <a:pt x="174142" y="-46502"/>
                    <a:pt x="179787" y="57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4" name="フリーフォーム: 図形 403">
              <a:extLst>
                <a:ext uri="{FF2B5EF4-FFF2-40B4-BE49-F238E27FC236}">
                  <a16:creationId xmlns:a16="http://schemas.microsoft.com/office/drawing/2014/main" id="{E2C1EEE8-91D5-4219-8F1C-42294DF17357}"/>
                </a:ext>
              </a:extLst>
            </p:cNvPr>
            <p:cNvSpPr/>
            <p:nvPr/>
          </p:nvSpPr>
          <p:spPr>
            <a:xfrm>
              <a:off x="3669061" y="5870240"/>
              <a:ext cx="481837" cy="993456"/>
            </a:xfrm>
            <a:custGeom>
              <a:avLst/>
              <a:gdLst>
                <a:gd name="connsiteX0" fmla="*/ 136705 w 481837"/>
                <a:gd name="connsiteY0" fmla="*/ 9860 h 993456"/>
                <a:gd name="connsiteX1" fmla="*/ 390705 w 481837"/>
                <a:gd name="connsiteY1" fmla="*/ 272327 h 993456"/>
                <a:gd name="connsiteX2" fmla="*/ 454205 w 481837"/>
                <a:gd name="connsiteY2" fmla="*/ 534793 h 993456"/>
                <a:gd name="connsiteX3" fmla="*/ 466905 w 481837"/>
                <a:gd name="connsiteY3" fmla="*/ 949660 h 993456"/>
                <a:gd name="connsiteX4" fmla="*/ 246772 w 481837"/>
                <a:gd name="connsiteY4" fmla="*/ 983527 h 993456"/>
                <a:gd name="connsiteX5" fmla="*/ 5472 w 481837"/>
                <a:gd name="connsiteY5" fmla="*/ 970827 h 993456"/>
                <a:gd name="connsiteX6" fmla="*/ 77438 w 481837"/>
                <a:gd name="connsiteY6" fmla="*/ 759160 h 993456"/>
                <a:gd name="connsiteX7" fmla="*/ 68972 w 481837"/>
                <a:gd name="connsiteY7" fmla="*/ 636393 h 993456"/>
                <a:gd name="connsiteX8" fmla="*/ 136705 w 481837"/>
                <a:gd name="connsiteY8" fmla="*/ 9860 h 993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1837" h="993456">
                  <a:moveTo>
                    <a:pt x="136705" y="9860"/>
                  </a:moveTo>
                  <a:cubicBezTo>
                    <a:pt x="190327" y="-50818"/>
                    <a:pt x="337788" y="184838"/>
                    <a:pt x="390705" y="272327"/>
                  </a:cubicBezTo>
                  <a:cubicBezTo>
                    <a:pt x="443622" y="359816"/>
                    <a:pt x="441505" y="421904"/>
                    <a:pt x="454205" y="534793"/>
                  </a:cubicBezTo>
                  <a:cubicBezTo>
                    <a:pt x="466905" y="647682"/>
                    <a:pt x="501477" y="874871"/>
                    <a:pt x="466905" y="949660"/>
                  </a:cubicBezTo>
                  <a:cubicBezTo>
                    <a:pt x="432333" y="1024449"/>
                    <a:pt x="323678" y="979999"/>
                    <a:pt x="246772" y="983527"/>
                  </a:cubicBezTo>
                  <a:cubicBezTo>
                    <a:pt x="169867" y="987055"/>
                    <a:pt x="33694" y="1008222"/>
                    <a:pt x="5472" y="970827"/>
                  </a:cubicBezTo>
                  <a:cubicBezTo>
                    <a:pt x="-22750" y="933433"/>
                    <a:pt x="66855" y="814899"/>
                    <a:pt x="77438" y="759160"/>
                  </a:cubicBezTo>
                  <a:cubicBezTo>
                    <a:pt x="88021" y="703421"/>
                    <a:pt x="58389" y="757043"/>
                    <a:pt x="68972" y="636393"/>
                  </a:cubicBezTo>
                  <a:cubicBezTo>
                    <a:pt x="79555" y="515743"/>
                    <a:pt x="83083" y="70538"/>
                    <a:pt x="136705" y="98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5" name="フリーフォーム: 図形 404">
              <a:extLst>
                <a:ext uri="{FF2B5EF4-FFF2-40B4-BE49-F238E27FC236}">
                  <a16:creationId xmlns:a16="http://schemas.microsoft.com/office/drawing/2014/main" id="{C23B561A-E94B-48F5-A6A1-0DAB60F019BA}"/>
                </a:ext>
              </a:extLst>
            </p:cNvPr>
            <p:cNvSpPr/>
            <p:nvPr/>
          </p:nvSpPr>
          <p:spPr>
            <a:xfrm>
              <a:off x="3669657" y="5918043"/>
              <a:ext cx="141240" cy="843608"/>
            </a:xfrm>
            <a:custGeom>
              <a:avLst/>
              <a:gdLst>
                <a:gd name="connsiteX0" fmla="*/ 117059 w 141240"/>
                <a:gd name="connsiteY0" fmla="*/ 157 h 843608"/>
                <a:gd name="connsiteX1" fmla="*/ 66259 w 141240"/>
                <a:gd name="connsiteY1" fmla="*/ 410790 h 843608"/>
                <a:gd name="connsiteX2" fmla="*/ 140342 w 141240"/>
                <a:gd name="connsiteY2" fmla="*/ 662674 h 843608"/>
                <a:gd name="connsiteX3" fmla="*/ 4876 w 141240"/>
                <a:gd name="connsiteY3" fmla="*/ 838357 h 843608"/>
                <a:gd name="connsiteX4" fmla="*/ 38742 w 141240"/>
                <a:gd name="connsiteY4" fmla="*/ 459474 h 843608"/>
                <a:gd name="connsiteX5" fmla="*/ 117059 w 141240"/>
                <a:gd name="connsiteY5" fmla="*/ 157 h 843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1240" h="843608">
                  <a:moveTo>
                    <a:pt x="117059" y="157"/>
                  </a:moveTo>
                  <a:cubicBezTo>
                    <a:pt x="121645" y="-7957"/>
                    <a:pt x="62379" y="300371"/>
                    <a:pt x="66259" y="410790"/>
                  </a:cubicBezTo>
                  <a:cubicBezTo>
                    <a:pt x="70139" y="521209"/>
                    <a:pt x="150572" y="591413"/>
                    <a:pt x="140342" y="662674"/>
                  </a:cubicBezTo>
                  <a:cubicBezTo>
                    <a:pt x="130112" y="733935"/>
                    <a:pt x="21809" y="872224"/>
                    <a:pt x="4876" y="838357"/>
                  </a:cubicBezTo>
                  <a:cubicBezTo>
                    <a:pt x="-12057" y="804490"/>
                    <a:pt x="18987" y="592824"/>
                    <a:pt x="38742" y="459474"/>
                  </a:cubicBezTo>
                  <a:cubicBezTo>
                    <a:pt x="58497" y="326124"/>
                    <a:pt x="112473" y="8271"/>
                    <a:pt x="117059" y="1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フリーフォーム: 図形 405">
              <a:extLst>
                <a:ext uri="{FF2B5EF4-FFF2-40B4-BE49-F238E27FC236}">
                  <a16:creationId xmlns:a16="http://schemas.microsoft.com/office/drawing/2014/main" id="{1BBF51CD-39A9-4239-BBD9-6F0D4065E0F7}"/>
                </a:ext>
              </a:extLst>
            </p:cNvPr>
            <p:cNvSpPr/>
            <p:nvPr/>
          </p:nvSpPr>
          <p:spPr>
            <a:xfrm>
              <a:off x="2987737" y="6402954"/>
              <a:ext cx="256583" cy="459712"/>
            </a:xfrm>
            <a:custGeom>
              <a:avLst/>
              <a:gdLst>
                <a:gd name="connsiteX0" fmla="*/ 256054 w 256583"/>
                <a:gd name="connsiteY0" fmla="*/ 5784 h 459712"/>
                <a:gd name="connsiteX1" fmla="*/ 78254 w 256583"/>
                <a:gd name="connsiteY1" fmla="*/ 402659 h 459712"/>
                <a:gd name="connsiteX2" fmla="*/ 467 w 256583"/>
                <a:gd name="connsiteY2" fmla="*/ 443934 h 459712"/>
                <a:gd name="connsiteX3" fmla="*/ 110004 w 256583"/>
                <a:gd name="connsiteY3" fmla="*/ 274071 h 459712"/>
                <a:gd name="connsiteX4" fmla="*/ 132229 w 256583"/>
                <a:gd name="connsiteY4" fmla="*/ 174059 h 459712"/>
                <a:gd name="connsiteX5" fmla="*/ 256054 w 256583"/>
                <a:gd name="connsiteY5" fmla="*/ 5784 h 4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583" h="459712">
                  <a:moveTo>
                    <a:pt x="256054" y="5784"/>
                  </a:moveTo>
                  <a:cubicBezTo>
                    <a:pt x="247058" y="43884"/>
                    <a:pt x="120852" y="329634"/>
                    <a:pt x="78254" y="402659"/>
                  </a:cubicBezTo>
                  <a:cubicBezTo>
                    <a:pt x="35656" y="475684"/>
                    <a:pt x="-4825" y="465365"/>
                    <a:pt x="467" y="443934"/>
                  </a:cubicBezTo>
                  <a:cubicBezTo>
                    <a:pt x="5759" y="422503"/>
                    <a:pt x="88044" y="319050"/>
                    <a:pt x="110004" y="274071"/>
                  </a:cubicBezTo>
                  <a:cubicBezTo>
                    <a:pt x="131964" y="229092"/>
                    <a:pt x="107623" y="219567"/>
                    <a:pt x="132229" y="174059"/>
                  </a:cubicBezTo>
                  <a:cubicBezTo>
                    <a:pt x="156835" y="128551"/>
                    <a:pt x="265050" y="-32316"/>
                    <a:pt x="256054" y="57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7" name="フリーフォーム: 図形 406">
              <a:extLst>
                <a:ext uri="{FF2B5EF4-FFF2-40B4-BE49-F238E27FC236}">
                  <a16:creationId xmlns:a16="http://schemas.microsoft.com/office/drawing/2014/main" id="{58313968-7144-4625-9483-CE90199404C2}"/>
                </a:ext>
              </a:extLst>
            </p:cNvPr>
            <p:cNvSpPr/>
            <p:nvPr/>
          </p:nvSpPr>
          <p:spPr>
            <a:xfrm>
              <a:off x="3151031" y="5992835"/>
              <a:ext cx="385437" cy="893519"/>
            </a:xfrm>
            <a:custGeom>
              <a:avLst/>
              <a:gdLst>
                <a:gd name="connsiteX0" fmla="*/ 372160 w 385437"/>
                <a:gd name="connsiteY0" fmla="*/ 31728 h 893519"/>
                <a:gd name="connsiteX1" fmla="*/ 356285 w 385437"/>
                <a:gd name="connsiteY1" fmla="*/ 96815 h 893519"/>
                <a:gd name="connsiteX2" fmla="*/ 186423 w 385437"/>
                <a:gd name="connsiteY2" fmla="*/ 666728 h 893519"/>
                <a:gd name="connsiteX3" fmla="*/ 57835 w 385437"/>
                <a:gd name="connsiteY3" fmla="*/ 879453 h 893519"/>
                <a:gd name="connsiteX4" fmla="*/ 7035 w 385437"/>
                <a:gd name="connsiteY4" fmla="*/ 849290 h 893519"/>
                <a:gd name="connsiteX5" fmla="*/ 205473 w 385437"/>
                <a:gd name="connsiteY5" fmla="*/ 654028 h 893519"/>
                <a:gd name="connsiteX6" fmla="*/ 218173 w 385437"/>
                <a:gd name="connsiteY6" fmla="*/ 430190 h 893519"/>
                <a:gd name="connsiteX7" fmla="*/ 372160 w 385437"/>
                <a:gd name="connsiteY7" fmla="*/ 31728 h 89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437" h="893519">
                  <a:moveTo>
                    <a:pt x="372160" y="31728"/>
                  </a:moveTo>
                  <a:cubicBezTo>
                    <a:pt x="395179" y="-23835"/>
                    <a:pt x="387241" y="-9018"/>
                    <a:pt x="356285" y="96815"/>
                  </a:cubicBezTo>
                  <a:cubicBezTo>
                    <a:pt x="325329" y="202648"/>
                    <a:pt x="236165" y="536288"/>
                    <a:pt x="186423" y="666728"/>
                  </a:cubicBezTo>
                  <a:cubicBezTo>
                    <a:pt x="136681" y="797168"/>
                    <a:pt x="87733" y="849026"/>
                    <a:pt x="57835" y="879453"/>
                  </a:cubicBezTo>
                  <a:cubicBezTo>
                    <a:pt x="27937" y="909880"/>
                    <a:pt x="-17571" y="886861"/>
                    <a:pt x="7035" y="849290"/>
                  </a:cubicBezTo>
                  <a:cubicBezTo>
                    <a:pt x="31641" y="811719"/>
                    <a:pt x="170283" y="723878"/>
                    <a:pt x="205473" y="654028"/>
                  </a:cubicBezTo>
                  <a:cubicBezTo>
                    <a:pt x="240663" y="584178"/>
                    <a:pt x="188540" y="534171"/>
                    <a:pt x="218173" y="430190"/>
                  </a:cubicBezTo>
                  <a:cubicBezTo>
                    <a:pt x="247806" y="326209"/>
                    <a:pt x="349141" y="87291"/>
                    <a:pt x="372160" y="317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フリーフォーム: 図形 407">
              <a:extLst>
                <a:ext uri="{FF2B5EF4-FFF2-40B4-BE49-F238E27FC236}">
                  <a16:creationId xmlns:a16="http://schemas.microsoft.com/office/drawing/2014/main" id="{57CB5235-A9B5-4B2C-A5AC-DD978BCD6849}"/>
                </a:ext>
              </a:extLst>
            </p:cNvPr>
            <p:cNvSpPr/>
            <p:nvPr/>
          </p:nvSpPr>
          <p:spPr>
            <a:xfrm>
              <a:off x="3389792" y="5134268"/>
              <a:ext cx="363759" cy="1747895"/>
            </a:xfrm>
            <a:custGeom>
              <a:avLst/>
              <a:gdLst>
                <a:gd name="connsiteX0" fmla="*/ 349299 w 363759"/>
                <a:gd name="connsiteY0" fmla="*/ 34632 h 1747895"/>
                <a:gd name="connsiteX1" fmla="*/ 349299 w 363759"/>
                <a:gd name="connsiteY1" fmla="*/ 88607 h 1747895"/>
                <a:gd name="connsiteX2" fmla="*/ 342949 w 363759"/>
                <a:gd name="connsiteY2" fmla="*/ 780757 h 1747895"/>
                <a:gd name="connsiteX3" fmla="*/ 88949 w 363759"/>
                <a:gd name="connsiteY3" fmla="*/ 1584032 h 1747895"/>
                <a:gd name="connsiteX4" fmla="*/ 3224 w 363759"/>
                <a:gd name="connsiteY4" fmla="*/ 1733257 h 1747895"/>
                <a:gd name="connsiteX5" fmla="*/ 184199 w 363759"/>
                <a:gd name="connsiteY5" fmla="*/ 1361782 h 1747895"/>
                <a:gd name="connsiteX6" fmla="*/ 333424 w 363759"/>
                <a:gd name="connsiteY6" fmla="*/ 723607 h 1747895"/>
                <a:gd name="connsiteX7" fmla="*/ 355649 w 363759"/>
                <a:gd name="connsiteY7" fmla="*/ 323557 h 1747895"/>
                <a:gd name="connsiteX8" fmla="*/ 349299 w 363759"/>
                <a:gd name="connsiteY8" fmla="*/ 34632 h 174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3759" h="1747895">
                  <a:moveTo>
                    <a:pt x="349299" y="34632"/>
                  </a:moveTo>
                  <a:cubicBezTo>
                    <a:pt x="348241" y="-4526"/>
                    <a:pt x="350357" y="-35747"/>
                    <a:pt x="349299" y="88607"/>
                  </a:cubicBezTo>
                  <a:cubicBezTo>
                    <a:pt x="348241" y="212961"/>
                    <a:pt x="386341" y="531520"/>
                    <a:pt x="342949" y="780757"/>
                  </a:cubicBezTo>
                  <a:cubicBezTo>
                    <a:pt x="299557" y="1029994"/>
                    <a:pt x="145570" y="1425282"/>
                    <a:pt x="88949" y="1584032"/>
                  </a:cubicBezTo>
                  <a:cubicBezTo>
                    <a:pt x="32328" y="1742782"/>
                    <a:pt x="-12651" y="1770299"/>
                    <a:pt x="3224" y="1733257"/>
                  </a:cubicBezTo>
                  <a:cubicBezTo>
                    <a:pt x="19099" y="1696215"/>
                    <a:pt x="129166" y="1530057"/>
                    <a:pt x="184199" y="1361782"/>
                  </a:cubicBezTo>
                  <a:cubicBezTo>
                    <a:pt x="239232" y="1193507"/>
                    <a:pt x="304849" y="896645"/>
                    <a:pt x="333424" y="723607"/>
                  </a:cubicBezTo>
                  <a:cubicBezTo>
                    <a:pt x="361999" y="550570"/>
                    <a:pt x="353003" y="441561"/>
                    <a:pt x="355649" y="323557"/>
                  </a:cubicBezTo>
                  <a:cubicBezTo>
                    <a:pt x="358295" y="205553"/>
                    <a:pt x="350357" y="73790"/>
                    <a:pt x="349299" y="346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9" name="フリーフォーム: 図形 408">
              <a:extLst>
                <a:ext uri="{FF2B5EF4-FFF2-40B4-BE49-F238E27FC236}">
                  <a16:creationId xmlns:a16="http://schemas.microsoft.com/office/drawing/2014/main" id="{335575A3-E1A9-4A3E-B366-AF9E6B615A83}"/>
                </a:ext>
              </a:extLst>
            </p:cNvPr>
            <p:cNvSpPr/>
            <p:nvPr/>
          </p:nvSpPr>
          <p:spPr>
            <a:xfrm>
              <a:off x="3418253" y="5155628"/>
              <a:ext cx="321309" cy="1460283"/>
            </a:xfrm>
            <a:custGeom>
              <a:avLst/>
              <a:gdLst>
                <a:gd name="connsiteX0" fmla="*/ 289088 w 321309"/>
                <a:gd name="connsiteY0" fmla="*/ 29147 h 1460283"/>
                <a:gd name="connsiteX1" fmla="*/ 298613 w 321309"/>
                <a:gd name="connsiteY1" fmla="*/ 83122 h 1460283"/>
                <a:gd name="connsiteX2" fmla="*/ 282738 w 321309"/>
                <a:gd name="connsiteY2" fmla="*/ 708597 h 1460283"/>
                <a:gd name="connsiteX3" fmla="*/ 143038 w 321309"/>
                <a:gd name="connsiteY3" fmla="*/ 1168972 h 1460283"/>
                <a:gd name="connsiteX4" fmla="*/ 163 w 321309"/>
                <a:gd name="connsiteY4" fmla="*/ 1454722 h 1460283"/>
                <a:gd name="connsiteX5" fmla="*/ 171613 w 321309"/>
                <a:gd name="connsiteY5" fmla="*/ 1321372 h 1460283"/>
                <a:gd name="connsiteX6" fmla="*/ 273213 w 321309"/>
                <a:gd name="connsiteY6" fmla="*/ 889572 h 1460283"/>
                <a:gd name="connsiteX7" fmla="*/ 285913 w 321309"/>
                <a:gd name="connsiteY7" fmla="*/ 505397 h 1460283"/>
                <a:gd name="connsiteX8" fmla="*/ 320838 w 321309"/>
                <a:gd name="connsiteY8" fmla="*/ 292672 h 1460283"/>
                <a:gd name="connsiteX9" fmla="*/ 289088 w 321309"/>
                <a:gd name="connsiteY9" fmla="*/ 29147 h 146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1309" h="1460283">
                  <a:moveTo>
                    <a:pt x="289088" y="29147"/>
                  </a:moveTo>
                  <a:cubicBezTo>
                    <a:pt x="285384" y="-5778"/>
                    <a:pt x="299671" y="-30120"/>
                    <a:pt x="298613" y="83122"/>
                  </a:cubicBezTo>
                  <a:cubicBezTo>
                    <a:pt x="297555" y="196364"/>
                    <a:pt x="308667" y="527622"/>
                    <a:pt x="282738" y="708597"/>
                  </a:cubicBezTo>
                  <a:cubicBezTo>
                    <a:pt x="256809" y="889572"/>
                    <a:pt x="190134" y="1044618"/>
                    <a:pt x="143038" y="1168972"/>
                  </a:cubicBezTo>
                  <a:cubicBezTo>
                    <a:pt x="95942" y="1293326"/>
                    <a:pt x="-4599" y="1429322"/>
                    <a:pt x="163" y="1454722"/>
                  </a:cubicBezTo>
                  <a:cubicBezTo>
                    <a:pt x="4925" y="1480122"/>
                    <a:pt x="126105" y="1415564"/>
                    <a:pt x="171613" y="1321372"/>
                  </a:cubicBezTo>
                  <a:cubicBezTo>
                    <a:pt x="217121" y="1227180"/>
                    <a:pt x="254163" y="1025568"/>
                    <a:pt x="273213" y="889572"/>
                  </a:cubicBezTo>
                  <a:cubicBezTo>
                    <a:pt x="292263" y="753576"/>
                    <a:pt x="277975" y="604880"/>
                    <a:pt x="285913" y="505397"/>
                  </a:cubicBezTo>
                  <a:cubicBezTo>
                    <a:pt x="293851" y="405914"/>
                    <a:pt x="316076" y="373105"/>
                    <a:pt x="320838" y="292672"/>
                  </a:cubicBezTo>
                  <a:cubicBezTo>
                    <a:pt x="325600" y="212239"/>
                    <a:pt x="292792" y="64072"/>
                    <a:pt x="289088" y="291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0" name="フリーフォーム: 図形 409">
              <a:extLst>
                <a:ext uri="{FF2B5EF4-FFF2-40B4-BE49-F238E27FC236}">
                  <a16:creationId xmlns:a16="http://schemas.microsoft.com/office/drawing/2014/main" id="{D682FCE9-CC10-4716-BE2C-03CB2DA551F9}"/>
                </a:ext>
              </a:extLst>
            </p:cNvPr>
            <p:cNvSpPr/>
            <p:nvPr/>
          </p:nvSpPr>
          <p:spPr>
            <a:xfrm>
              <a:off x="6007518" y="2023388"/>
              <a:ext cx="144700" cy="200625"/>
            </a:xfrm>
            <a:custGeom>
              <a:avLst/>
              <a:gdLst>
                <a:gd name="connsiteX0" fmla="*/ 111 w 144700"/>
                <a:gd name="connsiteY0" fmla="*/ 2262 h 200625"/>
                <a:gd name="connsiteX1" fmla="*/ 85836 w 144700"/>
                <a:gd name="connsiteY1" fmla="*/ 27662 h 200625"/>
                <a:gd name="connsiteX2" fmla="*/ 79486 w 144700"/>
                <a:gd name="connsiteY2" fmla="*/ 97512 h 200625"/>
                <a:gd name="connsiteX3" fmla="*/ 144573 w 144700"/>
                <a:gd name="connsiteY3" fmla="*/ 199112 h 200625"/>
                <a:gd name="connsiteX4" fmla="*/ 95361 w 144700"/>
                <a:gd name="connsiteY4" fmla="*/ 153075 h 200625"/>
                <a:gd name="connsiteX5" fmla="*/ 68373 w 144700"/>
                <a:gd name="connsiteY5" fmla="*/ 80050 h 200625"/>
                <a:gd name="connsiteX6" fmla="*/ 111 w 144700"/>
                <a:gd name="connsiteY6" fmla="*/ 2262 h 20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700" h="200625">
                  <a:moveTo>
                    <a:pt x="111" y="2262"/>
                  </a:moveTo>
                  <a:cubicBezTo>
                    <a:pt x="3022" y="-6469"/>
                    <a:pt x="72607" y="11787"/>
                    <a:pt x="85836" y="27662"/>
                  </a:cubicBezTo>
                  <a:cubicBezTo>
                    <a:pt x="99065" y="43537"/>
                    <a:pt x="69697" y="68937"/>
                    <a:pt x="79486" y="97512"/>
                  </a:cubicBezTo>
                  <a:cubicBezTo>
                    <a:pt x="89275" y="126087"/>
                    <a:pt x="141927" y="189852"/>
                    <a:pt x="144573" y="199112"/>
                  </a:cubicBezTo>
                  <a:cubicBezTo>
                    <a:pt x="147219" y="208373"/>
                    <a:pt x="108061" y="172919"/>
                    <a:pt x="95361" y="153075"/>
                  </a:cubicBezTo>
                  <a:cubicBezTo>
                    <a:pt x="82661" y="133231"/>
                    <a:pt x="84777" y="98042"/>
                    <a:pt x="68373" y="80050"/>
                  </a:cubicBezTo>
                  <a:cubicBezTo>
                    <a:pt x="51969" y="62058"/>
                    <a:pt x="-2800" y="10993"/>
                    <a:pt x="111" y="22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1" name="フリーフォーム: 図形 410">
              <a:extLst>
                <a:ext uri="{FF2B5EF4-FFF2-40B4-BE49-F238E27FC236}">
                  <a16:creationId xmlns:a16="http://schemas.microsoft.com/office/drawing/2014/main" id="{E3FA34EC-B56D-4E1E-A15C-7423F92EF25E}"/>
                </a:ext>
              </a:extLst>
            </p:cNvPr>
            <p:cNvSpPr/>
            <p:nvPr/>
          </p:nvSpPr>
          <p:spPr>
            <a:xfrm>
              <a:off x="5210474" y="2097850"/>
              <a:ext cx="916242" cy="301369"/>
            </a:xfrm>
            <a:custGeom>
              <a:avLst/>
              <a:gdLst>
                <a:gd name="connsiteX0" fmla="*/ 889230 w 916242"/>
                <a:gd name="connsiteY0" fmla="*/ 126238 h 301369"/>
                <a:gd name="connsiteX1" fmla="*/ 792392 w 916242"/>
                <a:gd name="connsiteY1" fmla="*/ 192913 h 301369"/>
                <a:gd name="connsiteX2" fmla="*/ 574905 w 916242"/>
                <a:gd name="connsiteY2" fmla="*/ 238950 h 301369"/>
                <a:gd name="connsiteX3" fmla="*/ 400280 w 916242"/>
                <a:gd name="connsiteY3" fmla="*/ 173863 h 301369"/>
                <a:gd name="connsiteX4" fmla="*/ 290742 w 916242"/>
                <a:gd name="connsiteY4" fmla="*/ 2413 h 301369"/>
                <a:gd name="connsiteX5" fmla="*/ 268517 w 916242"/>
                <a:gd name="connsiteY5" fmla="*/ 77025 h 301369"/>
                <a:gd name="connsiteX6" fmla="*/ 162155 w 916242"/>
                <a:gd name="connsiteY6" fmla="*/ 131000 h 301369"/>
                <a:gd name="connsiteX7" fmla="*/ 49442 w 916242"/>
                <a:gd name="connsiteY7" fmla="*/ 113538 h 301369"/>
                <a:gd name="connsiteX8" fmla="*/ 230 w 916242"/>
                <a:gd name="connsiteY8" fmla="*/ 280225 h 301369"/>
                <a:gd name="connsiteX9" fmla="*/ 66905 w 916242"/>
                <a:gd name="connsiteY9" fmla="*/ 138938 h 301369"/>
                <a:gd name="connsiteX10" fmla="*/ 257405 w 916242"/>
                <a:gd name="connsiteY10" fmla="*/ 105600 h 301369"/>
                <a:gd name="connsiteX11" fmla="*/ 279630 w 916242"/>
                <a:gd name="connsiteY11" fmla="*/ 57975 h 301369"/>
                <a:gd name="connsiteX12" fmla="*/ 303442 w 916242"/>
                <a:gd name="connsiteY12" fmla="*/ 189738 h 301369"/>
                <a:gd name="connsiteX13" fmla="*/ 479655 w 916242"/>
                <a:gd name="connsiteY13" fmla="*/ 294513 h 301369"/>
                <a:gd name="connsiteX14" fmla="*/ 746355 w 916242"/>
                <a:gd name="connsiteY14" fmla="*/ 286575 h 301369"/>
                <a:gd name="connsiteX15" fmla="*/ 833667 w 916242"/>
                <a:gd name="connsiteY15" fmla="*/ 248475 h 301369"/>
                <a:gd name="connsiteX16" fmla="*/ 916217 w 916242"/>
                <a:gd name="connsiteY16" fmla="*/ 238950 h 301369"/>
                <a:gd name="connsiteX17" fmla="*/ 843192 w 916242"/>
                <a:gd name="connsiteY17" fmla="*/ 226250 h 301369"/>
                <a:gd name="connsiteX18" fmla="*/ 898755 w 916242"/>
                <a:gd name="connsiteY18" fmla="*/ 215138 h 301369"/>
                <a:gd name="connsiteX19" fmla="*/ 855892 w 916242"/>
                <a:gd name="connsiteY19" fmla="*/ 177038 h 301369"/>
                <a:gd name="connsiteX20" fmla="*/ 889230 w 916242"/>
                <a:gd name="connsiteY20" fmla="*/ 126238 h 301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6242" h="301369">
                  <a:moveTo>
                    <a:pt x="889230" y="126238"/>
                  </a:moveTo>
                  <a:cubicBezTo>
                    <a:pt x="878647" y="128884"/>
                    <a:pt x="844779" y="174128"/>
                    <a:pt x="792392" y="192913"/>
                  </a:cubicBezTo>
                  <a:cubicBezTo>
                    <a:pt x="740005" y="211698"/>
                    <a:pt x="640257" y="242125"/>
                    <a:pt x="574905" y="238950"/>
                  </a:cubicBezTo>
                  <a:cubicBezTo>
                    <a:pt x="509553" y="235775"/>
                    <a:pt x="447640" y="213286"/>
                    <a:pt x="400280" y="173863"/>
                  </a:cubicBezTo>
                  <a:cubicBezTo>
                    <a:pt x="352919" y="134440"/>
                    <a:pt x="312702" y="18553"/>
                    <a:pt x="290742" y="2413"/>
                  </a:cubicBezTo>
                  <a:cubicBezTo>
                    <a:pt x="268782" y="-13727"/>
                    <a:pt x="289948" y="55594"/>
                    <a:pt x="268517" y="77025"/>
                  </a:cubicBezTo>
                  <a:cubicBezTo>
                    <a:pt x="247086" y="98456"/>
                    <a:pt x="198667" y="124915"/>
                    <a:pt x="162155" y="131000"/>
                  </a:cubicBezTo>
                  <a:cubicBezTo>
                    <a:pt x="125643" y="137085"/>
                    <a:pt x="76429" y="88667"/>
                    <a:pt x="49442" y="113538"/>
                  </a:cubicBezTo>
                  <a:cubicBezTo>
                    <a:pt x="22455" y="138409"/>
                    <a:pt x="-2680" y="275992"/>
                    <a:pt x="230" y="280225"/>
                  </a:cubicBezTo>
                  <a:cubicBezTo>
                    <a:pt x="3140" y="284458"/>
                    <a:pt x="24043" y="168042"/>
                    <a:pt x="66905" y="138938"/>
                  </a:cubicBezTo>
                  <a:cubicBezTo>
                    <a:pt x="109767" y="109834"/>
                    <a:pt x="221951" y="119094"/>
                    <a:pt x="257405" y="105600"/>
                  </a:cubicBezTo>
                  <a:cubicBezTo>
                    <a:pt x="292859" y="92106"/>
                    <a:pt x="271957" y="43952"/>
                    <a:pt x="279630" y="57975"/>
                  </a:cubicBezTo>
                  <a:cubicBezTo>
                    <a:pt x="287303" y="71998"/>
                    <a:pt x="270105" y="150315"/>
                    <a:pt x="303442" y="189738"/>
                  </a:cubicBezTo>
                  <a:cubicBezTo>
                    <a:pt x="336779" y="229161"/>
                    <a:pt x="405836" y="278374"/>
                    <a:pt x="479655" y="294513"/>
                  </a:cubicBezTo>
                  <a:cubicBezTo>
                    <a:pt x="553474" y="310652"/>
                    <a:pt x="687353" y="294248"/>
                    <a:pt x="746355" y="286575"/>
                  </a:cubicBezTo>
                  <a:cubicBezTo>
                    <a:pt x="805357" y="278902"/>
                    <a:pt x="805357" y="256413"/>
                    <a:pt x="833667" y="248475"/>
                  </a:cubicBezTo>
                  <a:cubicBezTo>
                    <a:pt x="861977" y="240538"/>
                    <a:pt x="914630" y="242654"/>
                    <a:pt x="916217" y="238950"/>
                  </a:cubicBezTo>
                  <a:cubicBezTo>
                    <a:pt x="917804" y="235246"/>
                    <a:pt x="846102" y="230219"/>
                    <a:pt x="843192" y="226250"/>
                  </a:cubicBezTo>
                  <a:cubicBezTo>
                    <a:pt x="840282" y="222281"/>
                    <a:pt x="896638" y="223340"/>
                    <a:pt x="898755" y="215138"/>
                  </a:cubicBezTo>
                  <a:cubicBezTo>
                    <a:pt x="900872" y="206936"/>
                    <a:pt x="858009" y="190003"/>
                    <a:pt x="855892" y="177038"/>
                  </a:cubicBezTo>
                  <a:cubicBezTo>
                    <a:pt x="853775" y="164073"/>
                    <a:pt x="899813" y="123592"/>
                    <a:pt x="889230" y="1262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2" name="フリーフォーム: 図形 411">
              <a:extLst>
                <a:ext uri="{FF2B5EF4-FFF2-40B4-BE49-F238E27FC236}">
                  <a16:creationId xmlns:a16="http://schemas.microsoft.com/office/drawing/2014/main" id="{69C2068A-C3A3-43D6-851A-A98461DCC658}"/>
                </a:ext>
              </a:extLst>
            </p:cNvPr>
            <p:cNvSpPr/>
            <p:nvPr/>
          </p:nvSpPr>
          <p:spPr>
            <a:xfrm>
              <a:off x="5599499" y="2357075"/>
              <a:ext cx="587700" cy="603617"/>
            </a:xfrm>
            <a:custGeom>
              <a:avLst/>
              <a:gdLst>
                <a:gd name="connsiteX0" fmla="*/ 36655 w 587700"/>
                <a:gd name="connsiteY0" fmla="*/ 363 h 603617"/>
                <a:gd name="connsiteX1" fmla="*/ 100155 w 587700"/>
                <a:gd name="connsiteY1" fmla="*/ 40050 h 603617"/>
                <a:gd name="connsiteX2" fmla="*/ 287480 w 587700"/>
                <a:gd name="connsiteY2" fmla="*/ 149588 h 603617"/>
                <a:gd name="connsiteX3" fmla="*/ 308117 w 587700"/>
                <a:gd name="connsiteY3" fmla="*/ 163875 h 603617"/>
                <a:gd name="connsiteX4" fmla="*/ 247792 w 587700"/>
                <a:gd name="connsiteY4" fmla="*/ 265475 h 603617"/>
                <a:gd name="connsiteX5" fmla="*/ 425592 w 587700"/>
                <a:gd name="connsiteY5" fmla="*/ 535350 h 603617"/>
                <a:gd name="connsiteX6" fmla="*/ 587517 w 587700"/>
                <a:gd name="connsiteY6" fmla="*/ 603613 h 603617"/>
                <a:gd name="connsiteX7" fmla="*/ 393842 w 587700"/>
                <a:gd name="connsiteY7" fmla="*/ 533763 h 603617"/>
                <a:gd name="connsiteX8" fmla="*/ 246205 w 587700"/>
                <a:gd name="connsiteY8" fmla="*/ 251188 h 603617"/>
                <a:gd name="connsiteX9" fmla="*/ 173180 w 587700"/>
                <a:gd name="connsiteY9" fmla="*/ 198800 h 603617"/>
                <a:gd name="connsiteX10" fmla="*/ 104917 w 587700"/>
                <a:gd name="connsiteY10" fmla="*/ 170225 h 603617"/>
                <a:gd name="connsiteX11" fmla="*/ 63642 w 587700"/>
                <a:gd name="connsiteY11" fmla="*/ 136888 h 603617"/>
                <a:gd name="connsiteX12" fmla="*/ 142 w 587700"/>
                <a:gd name="connsiteY12" fmla="*/ 59100 h 603617"/>
                <a:gd name="connsiteX13" fmla="*/ 36655 w 587700"/>
                <a:gd name="connsiteY13" fmla="*/ 363 h 60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7700" h="603617">
                  <a:moveTo>
                    <a:pt x="36655" y="363"/>
                  </a:moveTo>
                  <a:cubicBezTo>
                    <a:pt x="53324" y="-2812"/>
                    <a:pt x="58351" y="15179"/>
                    <a:pt x="100155" y="40050"/>
                  </a:cubicBezTo>
                  <a:cubicBezTo>
                    <a:pt x="141959" y="64921"/>
                    <a:pt x="252820" y="128951"/>
                    <a:pt x="287480" y="149588"/>
                  </a:cubicBezTo>
                  <a:cubicBezTo>
                    <a:pt x="322140" y="170226"/>
                    <a:pt x="314732" y="144561"/>
                    <a:pt x="308117" y="163875"/>
                  </a:cubicBezTo>
                  <a:cubicBezTo>
                    <a:pt x="301502" y="183189"/>
                    <a:pt x="228213" y="203563"/>
                    <a:pt x="247792" y="265475"/>
                  </a:cubicBezTo>
                  <a:cubicBezTo>
                    <a:pt x="267371" y="327387"/>
                    <a:pt x="368971" y="478994"/>
                    <a:pt x="425592" y="535350"/>
                  </a:cubicBezTo>
                  <a:cubicBezTo>
                    <a:pt x="482213" y="591706"/>
                    <a:pt x="592809" y="603877"/>
                    <a:pt x="587517" y="603613"/>
                  </a:cubicBezTo>
                  <a:cubicBezTo>
                    <a:pt x="582225" y="603349"/>
                    <a:pt x="450727" y="592500"/>
                    <a:pt x="393842" y="533763"/>
                  </a:cubicBezTo>
                  <a:cubicBezTo>
                    <a:pt x="336957" y="475026"/>
                    <a:pt x="282982" y="307015"/>
                    <a:pt x="246205" y="251188"/>
                  </a:cubicBezTo>
                  <a:cubicBezTo>
                    <a:pt x="209428" y="195361"/>
                    <a:pt x="196728" y="212294"/>
                    <a:pt x="173180" y="198800"/>
                  </a:cubicBezTo>
                  <a:cubicBezTo>
                    <a:pt x="149632" y="185306"/>
                    <a:pt x="123173" y="180544"/>
                    <a:pt x="104917" y="170225"/>
                  </a:cubicBezTo>
                  <a:cubicBezTo>
                    <a:pt x="86661" y="159906"/>
                    <a:pt x="81105" y="155409"/>
                    <a:pt x="63642" y="136888"/>
                  </a:cubicBezTo>
                  <a:cubicBezTo>
                    <a:pt x="46180" y="118367"/>
                    <a:pt x="2259" y="81325"/>
                    <a:pt x="142" y="59100"/>
                  </a:cubicBezTo>
                  <a:cubicBezTo>
                    <a:pt x="-1975" y="36875"/>
                    <a:pt x="19986" y="3538"/>
                    <a:pt x="36655" y="3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フリーフォーム: 図形 412">
              <a:extLst>
                <a:ext uri="{FF2B5EF4-FFF2-40B4-BE49-F238E27FC236}">
                  <a16:creationId xmlns:a16="http://schemas.microsoft.com/office/drawing/2014/main" id="{1F4B170E-7BB8-4893-82E8-F0CCCB3126F8}"/>
                </a:ext>
              </a:extLst>
            </p:cNvPr>
            <p:cNvSpPr/>
            <p:nvPr/>
          </p:nvSpPr>
          <p:spPr>
            <a:xfrm>
              <a:off x="5715721" y="2385972"/>
              <a:ext cx="462592" cy="132019"/>
            </a:xfrm>
            <a:custGeom>
              <a:avLst/>
              <a:gdLst>
                <a:gd name="connsiteX0" fmla="*/ 6158 w 462592"/>
                <a:gd name="connsiteY0" fmla="*/ 41 h 132019"/>
                <a:gd name="connsiteX1" fmla="*/ 255395 w 462592"/>
                <a:gd name="connsiteY1" fmla="*/ 111166 h 132019"/>
                <a:gd name="connsiteX2" fmla="*/ 461770 w 462592"/>
                <a:gd name="connsiteY2" fmla="*/ 112753 h 132019"/>
                <a:gd name="connsiteX3" fmla="*/ 177608 w 462592"/>
                <a:gd name="connsiteY3" fmla="*/ 131803 h 132019"/>
                <a:gd name="connsiteX4" fmla="*/ 83945 w 462592"/>
                <a:gd name="connsiteY4" fmla="*/ 98466 h 132019"/>
                <a:gd name="connsiteX5" fmla="*/ 6158 w 462592"/>
                <a:gd name="connsiteY5" fmla="*/ 41 h 132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92" h="132019">
                  <a:moveTo>
                    <a:pt x="6158" y="41"/>
                  </a:moveTo>
                  <a:cubicBezTo>
                    <a:pt x="34733" y="2158"/>
                    <a:pt x="179460" y="92381"/>
                    <a:pt x="255395" y="111166"/>
                  </a:cubicBezTo>
                  <a:cubicBezTo>
                    <a:pt x="331330" y="129951"/>
                    <a:pt x="474734" y="109314"/>
                    <a:pt x="461770" y="112753"/>
                  </a:cubicBezTo>
                  <a:cubicBezTo>
                    <a:pt x="448806" y="116192"/>
                    <a:pt x="240579" y="134184"/>
                    <a:pt x="177608" y="131803"/>
                  </a:cubicBezTo>
                  <a:cubicBezTo>
                    <a:pt x="114637" y="129422"/>
                    <a:pt x="111726" y="119104"/>
                    <a:pt x="83945" y="98466"/>
                  </a:cubicBezTo>
                  <a:cubicBezTo>
                    <a:pt x="56164" y="77829"/>
                    <a:pt x="-22417" y="-2076"/>
                    <a:pt x="6158" y="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フリーフォーム: 図形 413">
              <a:extLst>
                <a:ext uri="{FF2B5EF4-FFF2-40B4-BE49-F238E27FC236}">
                  <a16:creationId xmlns:a16="http://schemas.microsoft.com/office/drawing/2014/main" id="{98F3723C-30DF-42EE-951E-88333B9DEE28}"/>
                </a:ext>
              </a:extLst>
            </p:cNvPr>
            <p:cNvSpPr/>
            <p:nvPr/>
          </p:nvSpPr>
          <p:spPr>
            <a:xfrm>
              <a:off x="5653083" y="2116274"/>
              <a:ext cx="303959" cy="170652"/>
            </a:xfrm>
            <a:custGeom>
              <a:avLst/>
              <a:gdLst>
                <a:gd name="connsiteX0" fmla="*/ 533 w 303959"/>
                <a:gd name="connsiteY0" fmla="*/ 17326 h 170652"/>
                <a:gd name="connsiteX1" fmla="*/ 38633 w 303959"/>
                <a:gd name="connsiteY1" fmla="*/ 50664 h 170652"/>
                <a:gd name="connsiteX2" fmla="*/ 156108 w 303959"/>
                <a:gd name="connsiteY2" fmla="*/ 107814 h 170652"/>
                <a:gd name="connsiteX3" fmla="*/ 154521 w 303959"/>
                <a:gd name="connsiteY3" fmla="*/ 79239 h 170652"/>
                <a:gd name="connsiteX4" fmla="*/ 140233 w 303959"/>
                <a:gd name="connsiteY4" fmla="*/ 42726 h 170652"/>
                <a:gd name="connsiteX5" fmla="*/ 213258 w 303959"/>
                <a:gd name="connsiteY5" fmla="*/ 1451 h 170652"/>
                <a:gd name="connsiteX6" fmla="*/ 208496 w 303959"/>
                <a:gd name="connsiteY6" fmla="*/ 98289 h 170652"/>
                <a:gd name="connsiteX7" fmla="*/ 303746 w 303959"/>
                <a:gd name="connsiteY7" fmla="*/ 117339 h 170652"/>
                <a:gd name="connsiteX8" fmla="*/ 178333 w 303959"/>
                <a:gd name="connsiteY8" fmla="*/ 169726 h 170652"/>
                <a:gd name="connsiteX9" fmla="*/ 102133 w 303959"/>
                <a:gd name="connsiteY9" fmla="*/ 149089 h 170652"/>
                <a:gd name="connsiteX10" fmla="*/ 98958 w 303959"/>
                <a:gd name="connsiteY10" fmla="*/ 126864 h 170652"/>
                <a:gd name="connsiteX11" fmla="*/ 60858 w 303959"/>
                <a:gd name="connsiteY11" fmla="*/ 110989 h 170652"/>
                <a:gd name="connsiteX12" fmla="*/ 533 w 303959"/>
                <a:gd name="connsiteY12" fmla="*/ 17326 h 17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959" h="170652">
                  <a:moveTo>
                    <a:pt x="533" y="17326"/>
                  </a:moveTo>
                  <a:cubicBezTo>
                    <a:pt x="-3171" y="7272"/>
                    <a:pt x="12704" y="35583"/>
                    <a:pt x="38633" y="50664"/>
                  </a:cubicBezTo>
                  <a:cubicBezTo>
                    <a:pt x="64562" y="65745"/>
                    <a:pt x="136793" y="103052"/>
                    <a:pt x="156108" y="107814"/>
                  </a:cubicBezTo>
                  <a:cubicBezTo>
                    <a:pt x="175423" y="112576"/>
                    <a:pt x="157167" y="90087"/>
                    <a:pt x="154521" y="79239"/>
                  </a:cubicBezTo>
                  <a:cubicBezTo>
                    <a:pt x="151875" y="68391"/>
                    <a:pt x="130444" y="55691"/>
                    <a:pt x="140233" y="42726"/>
                  </a:cubicBezTo>
                  <a:cubicBezTo>
                    <a:pt x="150023" y="29761"/>
                    <a:pt x="201881" y="-7809"/>
                    <a:pt x="213258" y="1451"/>
                  </a:cubicBezTo>
                  <a:cubicBezTo>
                    <a:pt x="224635" y="10711"/>
                    <a:pt x="193415" y="78974"/>
                    <a:pt x="208496" y="98289"/>
                  </a:cubicBezTo>
                  <a:cubicBezTo>
                    <a:pt x="223577" y="117604"/>
                    <a:pt x="308773" y="105433"/>
                    <a:pt x="303746" y="117339"/>
                  </a:cubicBezTo>
                  <a:cubicBezTo>
                    <a:pt x="298719" y="129245"/>
                    <a:pt x="211935" y="164434"/>
                    <a:pt x="178333" y="169726"/>
                  </a:cubicBezTo>
                  <a:cubicBezTo>
                    <a:pt x="144731" y="175018"/>
                    <a:pt x="115362" y="156233"/>
                    <a:pt x="102133" y="149089"/>
                  </a:cubicBezTo>
                  <a:cubicBezTo>
                    <a:pt x="88904" y="141945"/>
                    <a:pt x="105837" y="133214"/>
                    <a:pt x="98958" y="126864"/>
                  </a:cubicBezTo>
                  <a:cubicBezTo>
                    <a:pt x="92079" y="120514"/>
                    <a:pt x="74881" y="127658"/>
                    <a:pt x="60858" y="110989"/>
                  </a:cubicBezTo>
                  <a:cubicBezTo>
                    <a:pt x="46835" y="94320"/>
                    <a:pt x="4237" y="27380"/>
                    <a:pt x="533" y="173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5" name="フリーフォーム: 図形 414">
              <a:extLst>
                <a:ext uri="{FF2B5EF4-FFF2-40B4-BE49-F238E27FC236}">
                  <a16:creationId xmlns:a16="http://schemas.microsoft.com/office/drawing/2014/main" id="{15C86EC0-2DBC-48FF-A489-02F79D73DAA3}"/>
                </a:ext>
              </a:extLst>
            </p:cNvPr>
            <p:cNvSpPr/>
            <p:nvPr/>
          </p:nvSpPr>
          <p:spPr>
            <a:xfrm>
              <a:off x="5611680" y="361443"/>
              <a:ext cx="534787" cy="173622"/>
            </a:xfrm>
            <a:custGeom>
              <a:avLst/>
              <a:gdLst>
                <a:gd name="connsiteX0" fmla="*/ 21299 w 534787"/>
                <a:gd name="connsiteY0" fmla="*/ 170370 h 173622"/>
                <a:gd name="connsiteX1" fmla="*/ 78449 w 534787"/>
                <a:gd name="connsiteY1" fmla="*/ 122745 h 173622"/>
                <a:gd name="connsiteX2" fmla="*/ 346736 w 534787"/>
                <a:gd name="connsiteY2" fmla="*/ 22732 h 173622"/>
                <a:gd name="connsiteX3" fmla="*/ 534061 w 534787"/>
                <a:gd name="connsiteY3" fmla="*/ 507 h 173622"/>
                <a:gd name="connsiteX4" fmla="*/ 395949 w 534787"/>
                <a:gd name="connsiteY4" fmla="*/ 35432 h 173622"/>
                <a:gd name="connsiteX5" fmla="*/ 21299 w 534787"/>
                <a:gd name="connsiteY5" fmla="*/ 170370 h 173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4787" h="173622">
                  <a:moveTo>
                    <a:pt x="21299" y="170370"/>
                  </a:moveTo>
                  <a:cubicBezTo>
                    <a:pt x="-31618" y="184922"/>
                    <a:pt x="24210" y="147351"/>
                    <a:pt x="78449" y="122745"/>
                  </a:cubicBezTo>
                  <a:cubicBezTo>
                    <a:pt x="132688" y="98139"/>
                    <a:pt x="270801" y="43105"/>
                    <a:pt x="346736" y="22732"/>
                  </a:cubicBezTo>
                  <a:cubicBezTo>
                    <a:pt x="422671" y="2359"/>
                    <a:pt x="525859" y="-1610"/>
                    <a:pt x="534061" y="507"/>
                  </a:cubicBezTo>
                  <a:cubicBezTo>
                    <a:pt x="542263" y="2624"/>
                    <a:pt x="480086" y="10826"/>
                    <a:pt x="395949" y="35432"/>
                  </a:cubicBezTo>
                  <a:cubicBezTo>
                    <a:pt x="311812" y="60038"/>
                    <a:pt x="74216" y="155818"/>
                    <a:pt x="21299" y="1703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フリーフォーム: 図形 415">
              <a:extLst>
                <a:ext uri="{FF2B5EF4-FFF2-40B4-BE49-F238E27FC236}">
                  <a16:creationId xmlns:a16="http://schemas.microsoft.com/office/drawing/2014/main" id="{49B7C55C-979B-4CA8-8AAA-B91291929D5D}"/>
                </a:ext>
              </a:extLst>
            </p:cNvPr>
            <p:cNvSpPr/>
            <p:nvPr/>
          </p:nvSpPr>
          <p:spPr>
            <a:xfrm>
              <a:off x="5748798" y="571284"/>
              <a:ext cx="78002" cy="67969"/>
            </a:xfrm>
            <a:custGeom>
              <a:avLst/>
              <a:gdLst>
                <a:gd name="connsiteX0" fmla="*/ 68 w 78002"/>
                <a:gd name="connsiteY0" fmla="*/ 1804 h 67969"/>
                <a:gd name="connsiteX1" fmla="*/ 77856 w 78002"/>
                <a:gd name="connsiteY1" fmla="*/ 65304 h 67969"/>
                <a:gd name="connsiteX2" fmla="*/ 20706 w 78002"/>
                <a:gd name="connsiteY2" fmla="*/ 52604 h 67969"/>
                <a:gd name="connsiteX3" fmla="*/ 63568 w 78002"/>
                <a:gd name="connsiteY3" fmla="*/ 20854 h 67969"/>
                <a:gd name="connsiteX4" fmla="*/ 68 w 78002"/>
                <a:gd name="connsiteY4" fmla="*/ 1804 h 6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002" h="67969">
                  <a:moveTo>
                    <a:pt x="68" y="1804"/>
                  </a:moveTo>
                  <a:cubicBezTo>
                    <a:pt x="2449" y="9212"/>
                    <a:pt x="74416" y="56837"/>
                    <a:pt x="77856" y="65304"/>
                  </a:cubicBezTo>
                  <a:cubicBezTo>
                    <a:pt x="81296" y="73771"/>
                    <a:pt x="23087" y="60012"/>
                    <a:pt x="20706" y="52604"/>
                  </a:cubicBezTo>
                  <a:cubicBezTo>
                    <a:pt x="18325" y="45196"/>
                    <a:pt x="69389" y="30115"/>
                    <a:pt x="63568" y="20854"/>
                  </a:cubicBezTo>
                  <a:cubicBezTo>
                    <a:pt x="57747" y="11593"/>
                    <a:pt x="-2313" y="-5604"/>
                    <a:pt x="68" y="18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67AB1D10-157D-4DAB-BB28-77C6752949D3}"/>
                </a:ext>
              </a:extLst>
            </p:cNvPr>
            <p:cNvSpPr/>
            <p:nvPr/>
          </p:nvSpPr>
          <p:spPr>
            <a:xfrm>
              <a:off x="6017147" y="376199"/>
              <a:ext cx="90570" cy="290617"/>
            </a:xfrm>
            <a:custGeom>
              <a:avLst/>
              <a:gdLst>
                <a:gd name="connsiteX0" fmla="*/ 7 w 90570"/>
                <a:gd name="connsiteY0" fmla="*/ 161964 h 290617"/>
                <a:gd name="connsiteX1" fmla="*/ 63507 w 90570"/>
                <a:gd name="connsiteY1" fmla="*/ 222289 h 290617"/>
                <a:gd name="connsiteX2" fmla="*/ 4769 w 90570"/>
                <a:gd name="connsiteY2" fmla="*/ 290551 h 290617"/>
                <a:gd name="connsiteX3" fmla="*/ 87319 w 90570"/>
                <a:gd name="connsiteY3" fmla="*/ 209589 h 290617"/>
                <a:gd name="connsiteX4" fmla="*/ 74619 w 90570"/>
                <a:gd name="connsiteY4" fmla="*/ 96876 h 290617"/>
                <a:gd name="connsiteX5" fmla="*/ 80969 w 90570"/>
                <a:gd name="connsiteY5" fmla="*/ 39 h 290617"/>
                <a:gd name="connsiteX6" fmla="*/ 68269 w 90570"/>
                <a:gd name="connsiteY6" fmla="*/ 107989 h 290617"/>
                <a:gd name="connsiteX7" fmla="*/ 7 w 90570"/>
                <a:gd name="connsiteY7" fmla="*/ 161964 h 290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570" h="290617">
                  <a:moveTo>
                    <a:pt x="7" y="161964"/>
                  </a:moveTo>
                  <a:cubicBezTo>
                    <a:pt x="-787" y="181014"/>
                    <a:pt x="62713" y="200858"/>
                    <a:pt x="63507" y="222289"/>
                  </a:cubicBezTo>
                  <a:cubicBezTo>
                    <a:pt x="64301" y="243720"/>
                    <a:pt x="800" y="292668"/>
                    <a:pt x="4769" y="290551"/>
                  </a:cubicBezTo>
                  <a:cubicBezTo>
                    <a:pt x="8738" y="288434"/>
                    <a:pt x="75677" y="241868"/>
                    <a:pt x="87319" y="209589"/>
                  </a:cubicBezTo>
                  <a:cubicBezTo>
                    <a:pt x="98961" y="177310"/>
                    <a:pt x="75677" y="131801"/>
                    <a:pt x="74619" y="96876"/>
                  </a:cubicBezTo>
                  <a:cubicBezTo>
                    <a:pt x="73561" y="61951"/>
                    <a:pt x="82027" y="-1813"/>
                    <a:pt x="80969" y="39"/>
                  </a:cubicBezTo>
                  <a:cubicBezTo>
                    <a:pt x="79911" y="1891"/>
                    <a:pt x="77529" y="79679"/>
                    <a:pt x="68269" y="107989"/>
                  </a:cubicBezTo>
                  <a:cubicBezTo>
                    <a:pt x="59009" y="136299"/>
                    <a:pt x="801" y="142914"/>
                    <a:pt x="7" y="1619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フリーフォーム: 図形 417">
              <a:extLst>
                <a:ext uri="{FF2B5EF4-FFF2-40B4-BE49-F238E27FC236}">
                  <a16:creationId xmlns:a16="http://schemas.microsoft.com/office/drawing/2014/main" id="{FE387D46-10B8-49DF-BDB4-1D464C756154}"/>
                </a:ext>
              </a:extLst>
            </p:cNvPr>
            <p:cNvSpPr/>
            <p:nvPr/>
          </p:nvSpPr>
          <p:spPr>
            <a:xfrm>
              <a:off x="5969484" y="748599"/>
              <a:ext cx="128612" cy="153383"/>
            </a:xfrm>
            <a:custGeom>
              <a:avLst/>
              <a:gdLst>
                <a:gd name="connsiteX0" fmla="*/ 127045 w 128612"/>
                <a:gd name="connsiteY0" fmla="*/ 701 h 153383"/>
                <a:gd name="connsiteX1" fmla="*/ 38145 w 128612"/>
                <a:gd name="connsiteY1" fmla="*/ 108651 h 153383"/>
                <a:gd name="connsiteX2" fmla="*/ 45 w 128612"/>
                <a:gd name="connsiteY2" fmla="*/ 146751 h 153383"/>
                <a:gd name="connsiteX3" fmla="*/ 31795 w 128612"/>
                <a:gd name="connsiteY3" fmla="*/ 145164 h 153383"/>
                <a:gd name="connsiteX4" fmla="*/ 90532 w 128612"/>
                <a:gd name="connsiteY4" fmla="*/ 65789 h 153383"/>
                <a:gd name="connsiteX5" fmla="*/ 127045 w 128612"/>
                <a:gd name="connsiteY5" fmla="*/ 701 h 153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612" h="153383">
                  <a:moveTo>
                    <a:pt x="127045" y="701"/>
                  </a:moveTo>
                  <a:cubicBezTo>
                    <a:pt x="118314" y="7845"/>
                    <a:pt x="59312" y="84309"/>
                    <a:pt x="38145" y="108651"/>
                  </a:cubicBezTo>
                  <a:cubicBezTo>
                    <a:pt x="16978" y="132993"/>
                    <a:pt x="1103" y="140666"/>
                    <a:pt x="45" y="146751"/>
                  </a:cubicBezTo>
                  <a:cubicBezTo>
                    <a:pt x="-1013" y="152837"/>
                    <a:pt x="16714" y="158658"/>
                    <a:pt x="31795" y="145164"/>
                  </a:cubicBezTo>
                  <a:cubicBezTo>
                    <a:pt x="46876" y="131670"/>
                    <a:pt x="75186" y="88808"/>
                    <a:pt x="90532" y="65789"/>
                  </a:cubicBezTo>
                  <a:cubicBezTo>
                    <a:pt x="105878" y="42770"/>
                    <a:pt x="135776" y="-6443"/>
                    <a:pt x="127045" y="7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フリーフォーム: 図形 418">
              <a:extLst>
                <a:ext uri="{FF2B5EF4-FFF2-40B4-BE49-F238E27FC236}">
                  <a16:creationId xmlns:a16="http://schemas.microsoft.com/office/drawing/2014/main" id="{123DBA02-6E13-456B-B492-866F2E4F0CE8}"/>
                </a:ext>
              </a:extLst>
            </p:cNvPr>
            <p:cNvSpPr/>
            <p:nvPr/>
          </p:nvSpPr>
          <p:spPr>
            <a:xfrm>
              <a:off x="6001278" y="906354"/>
              <a:ext cx="33339" cy="116204"/>
            </a:xfrm>
            <a:custGeom>
              <a:avLst/>
              <a:gdLst>
                <a:gd name="connsiteX0" fmla="*/ 1 w 33339"/>
                <a:gd name="connsiteY0" fmla="*/ 109 h 116204"/>
                <a:gd name="connsiteX1" fmla="*/ 31751 w 33339"/>
                <a:gd name="connsiteY1" fmla="*/ 76309 h 116204"/>
                <a:gd name="connsiteX2" fmla="*/ 28576 w 33339"/>
                <a:gd name="connsiteY2" fmla="*/ 115996 h 116204"/>
                <a:gd name="connsiteX3" fmla="*/ 33338 w 33339"/>
                <a:gd name="connsiteY3" fmla="*/ 60434 h 116204"/>
                <a:gd name="connsiteX4" fmla="*/ 1 w 33339"/>
                <a:gd name="connsiteY4" fmla="*/ 109 h 11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9" h="116204">
                  <a:moveTo>
                    <a:pt x="1" y="109"/>
                  </a:moveTo>
                  <a:cubicBezTo>
                    <a:pt x="-263" y="2755"/>
                    <a:pt x="26989" y="56995"/>
                    <a:pt x="31751" y="76309"/>
                  </a:cubicBezTo>
                  <a:cubicBezTo>
                    <a:pt x="36513" y="95623"/>
                    <a:pt x="28312" y="118642"/>
                    <a:pt x="28576" y="115996"/>
                  </a:cubicBezTo>
                  <a:cubicBezTo>
                    <a:pt x="28840" y="113350"/>
                    <a:pt x="33074" y="77367"/>
                    <a:pt x="33338" y="60434"/>
                  </a:cubicBezTo>
                  <a:cubicBezTo>
                    <a:pt x="33603" y="43501"/>
                    <a:pt x="265" y="-2537"/>
                    <a:pt x="1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フリーフォーム: 図形 419">
              <a:extLst>
                <a:ext uri="{FF2B5EF4-FFF2-40B4-BE49-F238E27FC236}">
                  <a16:creationId xmlns:a16="http://schemas.microsoft.com/office/drawing/2014/main" id="{E62EF98A-5E40-4C6A-97E2-D61964EF9C5B}"/>
                </a:ext>
              </a:extLst>
            </p:cNvPr>
            <p:cNvSpPr/>
            <p:nvPr/>
          </p:nvSpPr>
          <p:spPr>
            <a:xfrm>
              <a:off x="5926664" y="826157"/>
              <a:ext cx="179429" cy="320616"/>
            </a:xfrm>
            <a:custGeom>
              <a:avLst/>
              <a:gdLst>
                <a:gd name="connsiteX0" fmla="*/ 179390 w 179429"/>
                <a:gd name="connsiteY0" fmla="*/ 931 h 320616"/>
                <a:gd name="connsiteX1" fmla="*/ 131765 w 179429"/>
                <a:gd name="connsiteY1" fmla="*/ 177143 h 320616"/>
                <a:gd name="connsiteX2" fmla="*/ 123827 w 179429"/>
                <a:gd name="connsiteY2" fmla="*/ 258106 h 320616"/>
                <a:gd name="connsiteX3" fmla="*/ 2 w 179429"/>
                <a:gd name="connsiteY3" fmla="*/ 320018 h 320616"/>
                <a:gd name="connsiteX4" fmla="*/ 120652 w 179429"/>
                <a:gd name="connsiteY4" fmla="*/ 288268 h 320616"/>
                <a:gd name="connsiteX5" fmla="*/ 139702 w 179429"/>
                <a:gd name="connsiteY5" fmla="*/ 267631 h 320616"/>
                <a:gd name="connsiteX6" fmla="*/ 144465 w 179429"/>
                <a:gd name="connsiteY6" fmla="*/ 220006 h 320616"/>
                <a:gd name="connsiteX7" fmla="*/ 136527 w 179429"/>
                <a:gd name="connsiteY7" fmla="*/ 193018 h 320616"/>
                <a:gd name="connsiteX8" fmla="*/ 139702 w 179429"/>
                <a:gd name="connsiteY8" fmla="*/ 112056 h 320616"/>
                <a:gd name="connsiteX9" fmla="*/ 179390 w 179429"/>
                <a:gd name="connsiteY9" fmla="*/ 931 h 320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429" h="320616">
                  <a:moveTo>
                    <a:pt x="179390" y="931"/>
                  </a:moveTo>
                  <a:cubicBezTo>
                    <a:pt x="178067" y="11779"/>
                    <a:pt x="141025" y="134281"/>
                    <a:pt x="131765" y="177143"/>
                  </a:cubicBezTo>
                  <a:cubicBezTo>
                    <a:pt x="122505" y="220005"/>
                    <a:pt x="145787" y="234294"/>
                    <a:pt x="123827" y="258106"/>
                  </a:cubicBezTo>
                  <a:cubicBezTo>
                    <a:pt x="101866" y="281919"/>
                    <a:pt x="531" y="314991"/>
                    <a:pt x="2" y="320018"/>
                  </a:cubicBezTo>
                  <a:cubicBezTo>
                    <a:pt x="-527" y="325045"/>
                    <a:pt x="97369" y="296999"/>
                    <a:pt x="120652" y="288268"/>
                  </a:cubicBezTo>
                  <a:cubicBezTo>
                    <a:pt x="143935" y="279537"/>
                    <a:pt x="135733" y="279008"/>
                    <a:pt x="139702" y="267631"/>
                  </a:cubicBezTo>
                  <a:cubicBezTo>
                    <a:pt x="143671" y="256254"/>
                    <a:pt x="144994" y="232441"/>
                    <a:pt x="144465" y="220006"/>
                  </a:cubicBezTo>
                  <a:cubicBezTo>
                    <a:pt x="143936" y="207571"/>
                    <a:pt x="137321" y="211010"/>
                    <a:pt x="136527" y="193018"/>
                  </a:cubicBezTo>
                  <a:cubicBezTo>
                    <a:pt x="135733" y="175026"/>
                    <a:pt x="130706" y="147245"/>
                    <a:pt x="139702" y="112056"/>
                  </a:cubicBezTo>
                  <a:cubicBezTo>
                    <a:pt x="148698" y="76867"/>
                    <a:pt x="180713" y="-9917"/>
                    <a:pt x="179390" y="9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フリーフォーム: 図形 420">
              <a:extLst>
                <a:ext uri="{FF2B5EF4-FFF2-40B4-BE49-F238E27FC236}">
                  <a16:creationId xmlns:a16="http://schemas.microsoft.com/office/drawing/2014/main" id="{A41AF7DB-B3FD-4CC7-A47B-BEB3A4C57EAB}"/>
                </a:ext>
              </a:extLst>
            </p:cNvPr>
            <p:cNvSpPr/>
            <p:nvPr/>
          </p:nvSpPr>
          <p:spPr>
            <a:xfrm>
              <a:off x="5733219" y="1187352"/>
              <a:ext cx="356302" cy="233866"/>
            </a:xfrm>
            <a:custGeom>
              <a:avLst/>
              <a:gdLst>
                <a:gd name="connsiteX0" fmla="*/ 61685 w 356302"/>
                <a:gd name="connsiteY0" fmla="*/ 208061 h 233866"/>
                <a:gd name="connsiteX1" fmla="*/ 120422 w 356302"/>
                <a:gd name="connsiteY1" fmla="*/ 135036 h 233866"/>
                <a:gd name="connsiteX2" fmla="*/ 218847 w 356302"/>
                <a:gd name="connsiteY2" fmla="*/ 60423 h 233866"/>
                <a:gd name="connsiteX3" fmla="*/ 329972 w 356302"/>
                <a:gd name="connsiteY3" fmla="*/ 206473 h 233866"/>
                <a:gd name="connsiteX4" fmla="*/ 353785 w 356302"/>
                <a:gd name="connsiteY4" fmla="*/ 223936 h 233866"/>
                <a:gd name="connsiteX5" fmla="*/ 352197 w 356302"/>
                <a:gd name="connsiteY5" fmla="*/ 93761 h 233866"/>
                <a:gd name="connsiteX6" fmla="*/ 323622 w 356302"/>
                <a:gd name="connsiteY6" fmla="*/ 98 h 233866"/>
                <a:gd name="connsiteX7" fmla="*/ 31522 w 356302"/>
                <a:gd name="connsiteY7" fmla="*/ 76298 h 233866"/>
                <a:gd name="connsiteX8" fmla="*/ 10885 w 356302"/>
                <a:gd name="connsiteY8" fmla="*/ 100111 h 233866"/>
                <a:gd name="connsiteX9" fmla="*/ 61685 w 356302"/>
                <a:gd name="connsiteY9" fmla="*/ 208061 h 23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6302" h="233866">
                  <a:moveTo>
                    <a:pt x="61685" y="208061"/>
                  </a:moveTo>
                  <a:cubicBezTo>
                    <a:pt x="79941" y="213882"/>
                    <a:pt x="94228" y="159642"/>
                    <a:pt x="120422" y="135036"/>
                  </a:cubicBezTo>
                  <a:cubicBezTo>
                    <a:pt x="146616" y="110430"/>
                    <a:pt x="183922" y="48517"/>
                    <a:pt x="218847" y="60423"/>
                  </a:cubicBezTo>
                  <a:cubicBezTo>
                    <a:pt x="253772" y="72329"/>
                    <a:pt x="307482" y="179221"/>
                    <a:pt x="329972" y="206473"/>
                  </a:cubicBezTo>
                  <a:cubicBezTo>
                    <a:pt x="352462" y="233725"/>
                    <a:pt x="350081" y="242721"/>
                    <a:pt x="353785" y="223936"/>
                  </a:cubicBezTo>
                  <a:cubicBezTo>
                    <a:pt x="357489" y="205151"/>
                    <a:pt x="357224" y="131067"/>
                    <a:pt x="352197" y="93761"/>
                  </a:cubicBezTo>
                  <a:cubicBezTo>
                    <a:pt x="347170" y="56455"/>
                    <a:pt x="377068" y="3009"/>
                    <a:pt x="323622" y="98"/>
                  </a:cubicBezTo>
                  <a:cubicBezTo>
                    <a:pt x="270176" y="-2813"/>
                    <a:pt x="83645" y="59629"/>
                    <a:pt x="31522" y="76298"/>
                  </a:cubicBezTo>
                  <a:cubicBezTo>
                    <a:pt x="-20601" y="92967"/>
                    <a:pt x="6652" y="79474"/>
                    <a:pt x="10885" y="100111"/>
                  </a:cubicBezTo>
                  <a:cubicBezTo>
                    <a:pt x="15118" y="120748"/>
                    <a:pt x="43429" y="202240"/>
                    <a:pt x="61685" y="2080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フリーフォーム: 図形 421">
              <a:extLst>
                <a:ext uri="{FF2B5EF4-FFF2-40B4-BE49-F238E27FC236}">
                  <a16:creationId xmlns:a16="http://schemas.microsoft.com/office/drawing/2014/main" id="{1A72CF65-E226-466E-A48E-098AA003614E}"/>
                </a:ext>
              </a:extLst>
            </p:cNvPr>
            <p:cNvSpPr/>
            <p:nvPr/>
          </p:nvSpPr>
          <p:spPr>
            <a:xfrm>
              <a:off x="6067171" y="1404660"/>
              <a:ext cx="34130" cy="421678"/>
            </a:xfrm>
            <a:custGeom>
              <a:avLst/>
              <a:gdLst>
                <a:gd name="connsiteX0" fmla="*/ 10308 w 34130"/>
                <a:gd name="connsiteY0" fmla="*/ 1865 h 421678"/>
                <a:gd name="connsiteX1" fmla="*/ 783 w 34130"/>
                <a:gd name="connsiteY1" fmla="*/ 276503 h 421678"/>
                <a:gd name="connsiteX2" fmla="*/ 29358 w 34130"/>
                <a:gd name="connsiteY2" fmla="*/ 419378 h 421678"/>
                <a:gd name="connsiteX3" fmla="*/ 34120 w 34130"/>
                <a:gd name="connsiteY3" fmla="*/ 168553 h 421678"/>
                <a:gd name="connsiteX4" fmla="*/ 10308 w 34130"/>
                <a:gd name="connsiteY4" fmla="*/ 1865 h 42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0" h="421678">
                  <a:moveTo>
                    <a:pt x="10308" y="1865"/>
                  </a:moveTo>
                  <a:cubicBezTo>
                    <a:pt x="4752" y="19857"/>
                    <a:pt x="-2392" y="206918"/>
                    <a:pt x="783" y="276503"/>
                  </a:cubicBezTo>
                  <a:cubicBezTo>
                    <a:pt x="3958" y="346088"/>
                    <a:pt x="23802" y="437370"/>
                    <a:pt x="29358" y="419378"/>
                  </a:cubicBezTo>
                  <a:cubicBezTo>
                    <a:pt x="34914" y="401386"/>
                    <a:pt x="33591" y="236815"/>
                    <a:pt x="34120" y="168553"/>
                  </a:cubicBezTo>
                  <a:cubicBezTo>
                    <a:pt x="34649" y="100291"/>
                    <a:pt x="15864" y="-16127"/>
                    <a:pt x="10308" y="18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フリーフォーム: 図形 422">
              <a:extLst>
                <a:ext uri="{FF2B5EF4-FFF2-40B4-BE49-F238E27FC236}">
                  <a16:creationId xmlns:a16="http://schemas.microsoft.com/office/drawing/2014/main" id="{61215001-BCE2-4711-980E-4FD14E59CA9C}"/>
                </a:ext>
              </a:extLst>
            </p:cNvPr>
            <p:cNvSpPr/>
            <p:nvPr/>
          </p:nvSpPr>
          <p:spPr>
            <a:xfrm>
              <a:off x="5826904" y="2539501"/>
              <a:ext cx="258583" cy="400355"/>
            </a:xfrm>
            <a:custGeom>
              <a:avLst/>
              <a:gdLst>
                <a:gd name="connsiteX0" fmla="*/ 113521 w 258583"/>
                <a:gd name="connsiteY0" fmla="*/ 499 h 400355"/>
                <a:gd name="connsiteX1" fmla="*/ 107171 w 258583"/>
                <a:gd name="connsiteY1" fmla="*/ 100512 h 400355"/>
                <a:gd name="connsiteX2" fmla="*/ 256396 w 258583"/>
                <a:gd name="connsiteY2" fmla="*/ 392612 h 400355"/>
                <a:gd name="connsiteX3" fmla="*/ 191309 w 258583"/>
                <a:gd name="connsiteY3" fmla="*/ 303712 h 400355"/>
                <a:gd name="connsiteX4" fmla="*/ 124634 w 258583"/>
                <a:gd name="connsiteY4" fmla="*/ 171949 h 400355"/>
                <a:gd name="connsiteX5" fmla="*/ 53196 w 258583"/>
                <a:gd name="connsiteY5" fmla="*/ 75112 h 400355"/>
                <a:gd name="connsiteX6" fmla="*/ 809 w 258583"/>
                <a:gd name="connsiteY6" fmla="*/ 60824 h 400355"/>
                <a:gd name="connsiteX7" fmla="*/ 113521 w 258583"/>
                <a:gd name="connsiteY7" fmla="*/ 499 h 400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583" h="400355">
                  <a:moveTo>
                    <a:pt x="113521" y="499"/>
                  </a:moveTo>
                  <a:cubicBezTo>
                    <a:pt x="131248" y="7114"/>
                    <a:pt x="83359" y="35160"/>
                    <a:pt x="107171" y="100512"/>
                  </a:cubicBezTo>
                  <a:cubicBezTo>
                    <a:pt x="130983" y="165864"/>
                    <a:pt x="242373" y="358745"/>
                    <a:pt x="256396" y="392612"/>
                  </a:cubicBezTo>
                  <a:cubicBezTo>
                    <a:pt x="270419" y="426479"/>
                    <a:pt x="213269" y="340489"/>
                    <a:pt x="191309" y="303712"/>
                  </a:cubicBezTo>
                  <a:cubicBezTo>
                    <a:pt x="169349" y="266935"/>
                    <a:pt x="147653" y="210049"/>
                    <a:pt x="124634" y="171949"/>
                  </a:cubicBezTo>
                  <a:cubicBezTo>
                    <a:pt x="101615" y="133849"/>
                    <a:pt x="73833" y="93633"/>
                    <a:pt x="53196" y="75112"/>
                  </a:cubicBezTo>
                  <a:cubicBezTo>
                    <a:pt x="32559" y="56591"/>
                    <a:pt x="-6070" y="66645"/>
                    <a:pt x="809" y="60824"/>
                  </a:cubicBezTo>
                  <a:cubicBezTo>
                    <a:pt x="7688" y="55003"/>
                    <a:pt x="95794" y="-6116"/>
                    <a:pt x="113521" y="4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フリーフォーム: 図形 423">
              <a:extLst>
                <a:ext uri="{FF2B5EF4-FFF2-40B4-BE49-F238E27FC236}">
                  <a16:creationId xmlns:a16="http://schemas.microsoft.com/office/drawing/2014/main" id="{E773D149-3137-4A43-A91C-613046ECECBA}"/>
                </a:ext>
              </a:extLst>
            </p:cNvPr>
            <p:cNvSpPr/>
            <p:nvPr/>
          </p:nvSpPr>
          <p:spPr>
            <a:xfrm>
              <a:off x="5292636" y="2228006"/>
              <a:ext cx="92520" cy="219366"/>
            </a:xfrm>
            <a:custGeom>
              <a:avLst/>
              <a:gdLst>
                <a:gd name="connsiteX0" fmla="*/ 50889 w 92520"/>
                <a:gd name="connsiteY0" fmla="*/ 8782 h 219366"/>
                <a:gd name="connsiteX1" fmla="*/ 4852 w 92520"/>
                <a:gd name="connsiteY1" fmla="*/ 216744 h 219366"/>
                <a:gd name="connsiteX2" fmla="*/ 9614 w 92520"/>
                <a:gd name="connsiteY2" fmla="*/ 123082 h 219366"/>
                <a:gd name="connsiteX3" fmla="*/ 77877 w 92520"/>
                <a:gd name="connsiteY3" fmla="*/ 81807 h 219366"/>
                <a:gd name="connsiteX4" fmla="*/ 92164 w 92520"/>
                <a:gd name="connsiteY4" fmla="*/ 43707 h 219366"/>
                <a:gd name="connsiteX5" fmla="*/ 50889 w 92520"/>
                <a:gd name="connsiteY5" fmla="*/ 8782 h 21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520" h="219366">
                  <a:moveTo>
                    <a:pt x="50889" y="8782"/>
                  </a:moveTo>
                  <a:cubicBezTo>
                    <a:pt x="36337" y="37621"/>
                    <a:pt x="11731" y="197694"/>
                    <a:pt x="4852" y="216744"/>
                  </a:cubicBezTo>
                  <a:cubicBezTo>
                    <a:pt x="-2027" y="235794"/>
                    <a:pt x="-2557" y="145572"/>
                    <a:pt x="9614" y="123082"/>
                  </a:cubicBezTo>
                  <a:cubicBezTo>
                    <a:pt x="21785" y="100592"/>
                    <a:pt x="64119" y="95036"/>
                    <a:pt x="77877" y="81807"/>
                  </a:cubicBezTo>
                  <a:cubicBezTo>
                    <a:pt x="91635" y="68578"/>
                    <a:pt x="93487" y="57201"/>
                    <a:pt x="92164" y="43707"/>
                  </a:cubicBezTo>
                  <a:cubicBezTo>
                    <a:pt x="90841" y="30213"/>
                    <a:pt x="65441" y="-20057"/>
                    <a:pt x="50889" y="87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フリーフォーム: 図形 424">
              <a:extLst>
                <a:ext uri="{FF2B5EF4-FFF2-40B4-BE49-F238E27FC236}">
                  <a16:creationId xmlns:a16="http://schemas.microsoft.com/office/drawing/2014/main" id="{C3CE49C9-5FBC-41F8-9B97-EF52161E40A7}"/>
                </a:ext>
              </a:extLst>
            </p:cNvPr>
            <p:cNvSpPr/>
            <p:nvPr/>
          </p:nvSpPr>
          <p:spPr>
            <a:xfrm>
              <a:off x="5232384" y="2435974"/>
              <a:ext cx="237054" cy="399725"/>
            </a:xfrm>
            <a:custGeom>
              <a:avLst/>
              <a:gdLst>
                <a:gd name="connsiteX0" fmla="*/ 223854 w 237054"/>
                <a:gd name="connsiteY0" fmla="*/ 8776 h 399725"/>
                <a:gd name="connsiteX1" fmla="*/ 80979 w 237054"/>
                <a:gd name="connsiteY1" fmla="*/ 299289 h 399725"/>
                <a:gd name="connsiteX2" fmla="*/ 16 w 237054"/>
                <a:gd name="connsiteY2" fmla="*/ 399301 h 399725"/>
                <a:gd name="connsiteX3" fmla="*/ 74629 w 237054"/>
                <a:gd name="connsiteY3" fmla="*/ 269126 h 399725"/>
                <a:gd name="connsiteX4" fmla="*/ 154004 w 237054"/>
                <a:gd name="connsiteY4" fmla="*/ 88151 h 399725"/>
                <a:gd name="connsiteX5" fmla="*/ 222266 w 237054"/>
                <a:gd name="connsiteY5" fmla="*/ 73864 h 399725"/>
                <a:gd name="connsiteX6" fmla="*/ 223854 w 237054"/>
                <a:gd name="connsiteY6" fmla="*/ 8776 h 39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054" h="399725">
                  <a:moveTo>
                    <a:pt x="223854" y="8776"/>
                  </a:moveTo>
                  <a:cubicBezTo>
                    <a:pt x="200306" y="46347"/>
                    <a:pt x="118285" y="234202"/>
                    <a:pt x="80979" y="299289"/>
                  </a:cubicBezTo>
                  <a:cubicBezTo>
                    <a:pt x="43673" y="364376"/>
                    <a:pt x="1074" y="404328"/>
                    <a:pt x="16" y="399301"/>
                  </a:cubicBezTo>
                  <a:cubicBezTo>
                    <a:pt x="-1042" y="394274"/>
                    <a:pt x="48964" y="320984"/>
                    <a:pt x="74629" y="269126"/>
                  </a:cubicBezTo>
                  <a:cubicBezTo>
                    <a:pt x="100294" y="217268"/>
                    <a:pt x="129398" y="120695"/>
                    <a:pt x="154004" y="88151"/>
                  </a:cubicBezTo>
                  <a:cubicBezTo>
                    <a:pt x="178610" y="55607"/>
                    <a:pt x="209831" y="81801"/>
                    <a:pt x="222266" y="73864"/>
                  </a:cubicBezTo>
                  <a:cubicBezTo>
                    <a:pt x="234701" y="65927"/>
                    <a:pt x="247402" y="-28795"/>
                    <a:pt x="223854" y="87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フリーフォーム: 図形 425">
              <a:extLst>
                <a:ext uri="{FF2B5EF4-FFF2-40B4-BE49-F238E27FC236}">
                  <a16:creationId xmlns:a16="http://schemas.microsoft.com/office/drawing/2014/main" id="{02E26D87-C0DA-4E74-8139-8B3284B52E9C}"/>
                </a:ext>
              </a:extLst>
            </p:cNvPr>
            <p:cNvSpPr/>
            <p:nvPr/>
          </p:nvSpPr>
          <p:spPr>
            <a:xfrm>
              <a:off x="5241900" y="2228228"/>
              <a:ext cx="63737" cy="445252"/>
            </a:xfrm>
            <a:custGeom>
              <a:avLst/>
              <a:gdLst>
                <a:gd name="connsiteX0" fmla="*/ 63525 w 63737"/>
                <a:gd name="connsiteY0" fmla="*/ 3797 h 445252"/>
                <a:gd name="connsiteX1" fmla="*/ 3200 w 63737"/>
                <a:gd name="connsiteY1" fmla="*/ 310185 h 445252"/>
                <a:gd name="connsiteX2" fmla="*/ 17488 w 63737"/>
                <a:gd name="connsiteY2" fmla="*/ 445122 h 445252"/>
                <a:gd name="connsiteX3" fmla="*/ 25 w 63737"/>
                <a:gd name="connsiteY3" fmla="*/ 289547 h 445252"/>
                <a:gd name="connsiteX4" fmla="*/ 22250 w 63737"/>
                <a:gd name="connsiteY4" fmla="*/ 148260 h 445252"/>
                <a:gd name="connsiteX5" fmla="*/ 63525 w 63737"/>
                <a:gd name="connsiteY5" fmla="*/ 3797 h 445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37" h="445252">
                  <a:moveTo>
                    <a:pt x="63525" y="3797"/>
                  </a:moveTo>
                  <a:cubicBezTo>
                    <a:pt x="60350" y="30785"/>
                    <a:pt x="10873" y="236631"/>
                    <a:pt x="3200" y="310185"/>
                  </a:cubicBezTo>
                  <a:cubicBezTo>
                    <a:pt x="-4473" y="383739"/>
                    <a:pt x="18017" y="448562"/>
                    <a:pt x="17488" y="445122"/>
                  </a:cubicBezTo>
                  <a:cubicBezTo>
                    <a:pt x="16959" y="441682"/>
                    <a:pt x="-769" y="339024"/>
                    <a:pt x="25" y="289547"/>
                  </a:cubicBezTo>
                  <a:cubicBezTo>
                    <a:pt x="819" y="240070"/>
                    <a:pt x="11137" y="195620"/>
                    <a:pt x="22250" y="148260"/>
                  </a:cubicBezTo>
                  <a:cubicBezTo>
                    <a:pt x="33362" y="100900"/>
                    <a:pt x="66700" y="-23191"/>
                    <a:pt x="63525" y="3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フリーフォーム: 図形 426">
              <a:extLst>
                <a:ext uri="{FF2B5EF4-FFF2-40B4-BE49-F238E27FC236}">
                  <a16:creationId xmlns:a16="http://schemas.microsoft.com/office/drawing/2014/main" id="{391BFF09-7552-4442-BF8F-2727854846A8}"/>
                </a:ext>
              </a:extLst>
            </p:cNvPr>
            <p:cNvSpPr/>
            <p:nvPr/>
          </p:nvSpPr>
          <p:spPr>
            <a:xfrm>
              <a:off x="4408047" y="3027278"/>
              <a:ext cx="1697966" cy="266275"/>
            </a:xfrm>
            <a:custGeom>
              <a:avLst/>
              <a:gdLst>
                <a:gd name="connsiteX0" fmla="*/ 1696420 w 1697966"/>
                <a:gd name="connsiteY0" fmla="*/ 147722 h 266275"/>
                <a:gd name="connsiteX1" fmla="*/ 1323886 w 1697966"/>
                <a:gd name="connsiteY1" fmla="*/ 8022 h 266275"/>
                <a:gd name="connsiteX2" fmla="*/ 883620 w 1697966"/>
                <a:gd name="connsiteY2" fmla="*/ 29189 h 266275"/>
                <a:gd name="connsiteX3" fmla="*/ 439120 w 1697966"/>
                <a:gd name="connsiteY3" fmla="*/ 130789 h 266275"/>
                <a:gd name="connsiteX4" fmla="*/ 117386 w 1697966"/>
                <a:gd name="connsiteY4" fmla="*/ 173122 h 266275"/>
                <a:gd name="connsiteX5" fmla="*/ 11553 w 1697966"/>
                <a:gd name="connsiteY5" fmla="*/ 266255 h 266275"/>
                <a:gd name="connsiteX6" fmla="*/ 362920 w 1697966"/>
                <a:gd name="connsiteY6" fmla="*/ 164655 h 266275"/>
                <a:gd name="connsiteX7" fmla="*/ 849753 w 1697966"/>
                <a:gd name="connsiteY7" fmla="*/ 58822 h 266275"/>
                <a:gd name="connsiteX8" fmla="*/ 1179953 w 1697966"/>
                <a:gd name="connsiteY8" fmla="*/ 41889 h 266275"/>
                <a:gd name="connsiteX9" fmla="*/ 1696420 w 1697966"/>
                <a:gd name="connsiteY9" fmla="*/ 147722 h 26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7966" h="266275">
                  <a:moveTo>
                    <a:pt x="1696420" y="147722"/>
                  </a:moveTo>
                  <a:cubicBezTo>
                    <a:pt x="1720409" y="142078"/>
                    <a:pt x="1459353" y="27777"/>
                    <a:pt x="1323886" y="8022"/>
                  </a:cubicBezTo>
                  <a:cubicBezTo>
                    <a:pt x="1188419" y="-11733"/>
                    <a:pt x="1031081" y="8728"/>
                    <a:pt x="883620" y="29189"/>
                  </a:cubicBezTo>
                  <a:cubicBezTo>
                    <a:pt x="736159" y="49650"/>
                    <a:pt x="566826" y="106800"/>
                    <a:pt x="439120" y="130789"/>
                  </a:cubicBezTo>
                  <a:cubicBezTo>
                    <a:pt x="311414" y="154778"/>
                    <a:pt x="188647" y="150544"/>
                    <a:pt x="117386" y="173122"/>
                  </a:cubicBezTo>
                  <a:cubicBezTo>
                    <a:pt x="46125" y="195700"/>
                    <a:pt x="-29369" y="267666"/>
                    <a:pt x="11553" y="266255"/>
                  </a:cubicBezTo>
                  <a:cubicBezTo>
                    <a:pt x="52475" y="264844"/>
                    <a:pt x="223220" y="199227"/>
                    <a:pt x="362920" y="164655"/>
                  </a:cubicBezTo>
                  <a:cubicBezTo>
                    <a:pt x="502620" y="130083"/>
                    <a:pt x="713581" y="79283"/>
                    <a:pt x="849753" y="58822"/>
                  </a:cubicBezTo>
                  <a:cubicBezTo>
                    <a:pt x="985925" y="38361"/>
                    <a:pt x="1036020" y="32717"/>
                    <a:pt x="1179953" y="41889"/>
                  </a:cubicBezTo>
                  <a:cubicBezTo>
                    <a:pt x="1323886" y="51061"/>
                    <a:pt x="1672431" y="153366"/>
                    <a:pt x="1696420" y="1477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8" name="フリーフォーム: 図形 427">
              <a:extLst>
                <a:ext uri="{FF2B5EF4-FFF2-40B4-BE49-F238E27FC236}">
                  <a16:creationId xmlns:a16="http://schemas.microsoft.com/office/drawing/2014/main" id="{0601D0A4-521E-4514-909E-7EA23A15DF72}"/>
                </a:ext>
              </a:extLst>
            </p:cNvPr>
            <p:cNvSpPr/>
            <p:nvPr/>
          </p:nvSpPr>
          <p:spPr>
            <a:xfrm>
              <a:off x="4006091" y="3585447"/>
              <a:ext cx="1945976" cy="1197078"/>
            </a:xfrm>
            <a:custGeom>
              <a:avLst/>
              <a:gdLst>
                <a:gd name="connsiteX0" fmla="*/ 451609 w 1945976"/>
                <a:gd name="connsiteY0" fmla="*/ 29820 h 1197078"/>
                <a:gd name="connsiteX1" fmla="*/ 392342 w 1945976"/>
                <a:gd name="connsiteY1" fmla="*/ 42520 h 1197078"/>
                <a:gd name="connsiteX2" fmla="*/ 146809 w 1945976"/>
                <a:gd name="connsiteY2" fmla="*/ 292286 h 1197078"/>
                <a:gd name="connsiteX3" fmla="*/ 167976 w 1945976"/>
                <a:gd name="connsiteY3" fmla="*/ 368486 h 1197078"/>
                <a:gd name="connsiteX4" fmla="*/ 91776 w 1945976"/>
                <a:gd name="connsiteY4" fmla="*/ 440453 h 1197078"/>
                <a:gd name="connsiteX5" fmla="*/ 210309 w 1945976"/>
                <a:gd name="connsiteY5" fmla="*/ 491253 h 1197078"/>
                <a:gd name="connsiteX6" fmla="*/ 206076 w 1945976"/>
                <a:gd name="connsiteY6" fmla="*/ 499720 h 1197078"/>
                <a:gd name="connsiteX7" fmla="*/ 214542 w 1945976"/>
                <a:gd name="connsiteY7" fmla="*/ 525120 h 1197078"/>
                <a:gd name="connsiteX8" fmla="*/ 214542 w 1945976"/>
                <a:gd name="connsiteY8" fmla="*/ 529353 h 1197078"/>
                <a:gd name="connsiteX9" fmla="*/ 265342 w 1945976"/>
                <a:gd name="connsiteY9" fmla="*/ 851086 h 1197078"/>
                <a:gd name="connsiteX10" fmla="*/ 383876 w 1945976"/>
                <a:gd name="connsiteY10" fmla="*/ 1028886 h 1197078"/>
                <a:gd name="connsiteX11" fmla="*/ 760642 w 1945976"/>
                <a:gd name="connsiteY11" fmla="*/ 1050053 h 1197078"/>
                <a:gd name="connsiteX12" fmla="*/ 1590376 w 1945976"/>
                <a:gd name="connsiteY12" fmla="*/ 961153 h 1197078"/>
                <a:gd name="connsiteX13" fmla="*/ 1945976 w 1945976"/>
                <a:gd name="connsiteY13" fmla="*/ 863786 h 1197078"/>
                <a:gd name="connsiteX14" fmla="*/ 811442 w 1945976"/>
                <a:gd name="connsiteY14" fmla="*/ 1189753 h 1197078"/>
                <a:gd name="connsiteX15" fmla="*/ 756409 w 1945976"/>
                <a:gd name="connsiteY15" fmla="*/ 1083920 h 1197078"/>
                <a:gd name="connsiteX16" fmla="*/ 282276 w 1945976"/>
                <a:gd name="connsiteY16" fmla="*/ 1003486 h 1197078"/>
                <a:gd name="connsiteX17" fmla="*/ 129876 w 1945976"/>
                <a:gd name="connsiteY17" fmla="*/ 677520 h 1197078"/>
                <a:gd name="connsiteX18" fmla="*/ 24042 w 1945976"/>
                <a:gd name="connsiteY18" fmla="*/ 503953 h 1197078"/>
                <a:gd name="connsiteX19" fmla="*/ 40976 w 1945976"/>
                <a:gd name="connsiteY19" fmla="*/ 343086 h 1197078"/>
                <a:gd name="connsiteX20" fmla="*/ 451609 w 1945976"/>
                <a:gd name="connsiteY20" fmla="*/ 29820 h 1197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45976" h="1197078">
                  <a:moveTo>
                    <a:pt x="451609" y="29820"/>
                  </a:moveTo>
                  <a:cubicBezTo>
                    <a:pt x="510170" y="-20274"/>
                    <a:pt x="443142" y="-1224"/>
                    <a:pt x="392342" y="42520"/>
                  </a:cubicBezTo>
                  <a:cubicBezTo>
                    <a:pt x="341542" y="86264"/>
                    <a:pt x="184203" y="237959"/>
                    <a:pt x="146809" y="292286"/>
                  </a:cubicBezTo>
                  <a:cubicBezTo>
                    <a:pt x="109415" y="346613"/>
                    <a:pt x="177148" y="343792"/>
                    <a:pt x="167976" y="368486"/>
                  </a:cubicBezTo>
                  <a:cubicBezTo>
                    <a:pt x="158804" y="393181"/>
                    <a:pt x="84721" y="419992"/>
                    <a:pt x="91776" y="440453"/>
                  </a:cubicBezTo>
                  <a:cubicBezTo>
                    <a:pt x="98831" y="460914"/>
                    <a:pt x="191259" y="481375"/>
                    <a:pt x="210309" y="491253"/>
                  </a:cubicBezTo>
                  <a:cubicBezTo>
                    <a:pt x="229359" y="501131"/>
                    <a:pt x="205370" y="494076"/>
                    <a:pt x="206076" y="499720"/>
                  </a:cubicBezTo>
                  <a:cubicBezTo>
                    <a:pt x="206781" y="505365"/>
                    <a:pt x="214542" y="525120"/>
                    <a:pt x="214542" y="525120"/>
                  </a:cubicBezTo>
                  <a:cubicBezTo>
                    <a:pt x="215953" y="530059"/>
                    <a:pt x="206075" y="475025"/>
                    <a:pt x="214542" y="529353"/>
                  </a:cubicBezTo>
                  <a:cubicBezTo>
                    <a:pt x="223009" y="583681"/>
                    <a:pt x="237120" y="767831"/>
                    <a:pt x="265342" y="851086"/>
                  </a:cubicBezTo>
                  <a:cubicBezTo>
                    <a:pt x="293564" y="934341"/>
                    <a:pt x="301326" y="995725"/>
                    <a:pt x="383876" y="1028886"/>
                  </a:cubicBezTo>
                  <a:cubicBezTo>
                    <a:pt x="466426" y="1062047"/>
                    <a:pt x="559559" y="1061342"/>
                    <a:pt x="760642" y="1050053"/>
                  </a:cubicBezTo>
                  <a:cubicBezTo>
                    <a:pt x="961725" y="1038764"/>
                    <a:pt x="1392820" y="992197"/>
                    <a:pt x="1590376" y="961153"/>
                  </a:cubicBezTo>
                  <a:cubicBezTo>
                    <a:pt x="1787932" y="930109"/>
                    <a:pt x="1945976" y="863786"/>
                    <a:pt x="1945976" y="863786"/>
                  </a:cubicBezTo>
                  <a:cubicBezTo>
                    <a:pt x="1816154" y="901886"/>
                    <a:pt x="1009703" y="1153064"/>
                    <a:pt x="811442" y="1189753"/>
                  </a:cubicBezTo>
                  <a:cubicBezTo>
                    <a:pt x="613181" y="1226442"/>
                    <a:pt x="844603" y="1114964"/>
                    <a:pt x="756409" y="1083920"/>
                  </a:cubicBezTo>
                  <a:cubicBezTo>
                    <a:pt x="668215" y="1052876"/>
                    <a:pt x="386698" y="1071219"/>
                    <a:pt x="282276" y="1003486"/>
                  </a:cubicBezTo>
                  <a:cubicBezTo>
                    <a:pt x="177854" y="935753"/>
                    <a:pt x="172915" y="760776"/>
                    <a:pt x="129876" y="677520"/>
                  </a:cubicBezTo>
                  <a:cubicBezTo>
                    <a:pt x="86837" y="594265"/>
                    <a:pt x="38859" y="559692"/>
                    <a:pt x="24042" y="503953"/>
                  </a:cubicBezTo>
                  <a:cubicBezTo>
                    <a:pt x="9225" y="448214"/>
                    <a:pt x="-29580" y="422814"/>
                    <a:pt x="40976" y="343086"/>
                  </a:cubicBezTo>
                  <a:cubicBezTo>
                    <a:pt x="111532" y="263358"/>
                    <a:pt x="393048" y="79914"/>
                    <a:pt x="451609" y="298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" name="フリーフォーム: 図形 428">
              <a:extLst>
                <a:ext uri="{FF2B5EF4-FFF2-40B4-BE49-F238E27FC236}">
                  <a16:creationId xmlns:a16="http://schemas.microsoft.com/office/drawing/2014/main" id="{79B3C760-2043-4249-90E4-4060DADC3DEB}"/>
                </a:ext>
              </a:extLst>
            </p:cNvPr>
            <p:cNvSpPr/>
            <p:nvPr/>
          </p:nvSpPr>
          <p:spPr>
            <a:xfrm>
              <a:off x="4147474" y="3452661"/>
              <a:ext cx="636128" cy="366137"/>
            </a:xfrm>
            <a:custGeom>
              <a:avLst/>
              <a:gdLst>
                <a:gd name="connsiteX0" fmla="*/ 635664 w 636128"/>
                <a:gd name="connsiteY0" fmla="*/ 152 h 366137"/>
                <a:gd name="connsiteX1" fmla="*/ 214976 w 636128"/>
                <a:gd name="connsiteY1" fmla="*/ 170014 h 366137"/>
                <a:gd name="connsiteX2" fmla="*/ 664 w 636128"/>
                <a:gd name="connsiteY2" fmla="*/ 358927 h 366137"/>
                <a:gd name="connsiteX3" fmla="*/ 148301 w 636128"/>
                <a:gd name="connsiteY3" fmla="*/ 316064 h 366137"/>
                <a:gd name="connsiteX4" fmla="*/ 164176 w 636128"/>
                <a:gd name="connsiteY4" fmla="*/ 214464 h 366137"/>
                <a:gd name="connsiteX5" fmla="*/ 294351 w 636128"/>
                <a:gd name="connsiteY5" fmla="*/ 141439 h 366137"/>
                <a:gd name="connsiteX6" fmla="*/ 635664 w 636128"/>
                <a:gd name="connsiteY6" fmla="*/ 152 h 366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6128" h="366137">
                  <a:moveTo>
                    <a:pt x="635664" y="152"/>
                  </a:moveTo>
                  <a:cubicBezTo>
                    <a:pt x="622435" y="4914"/>
                    <a:pt x="320809" y="110218"/>
                    <a:pt x="214976" y="170014"/>
                  </a:cubicBezTo>
                  <a:cubicBezTo>
                    <a:pt x="109143" y="229810"/>
                    <a:pt x="11776" y="334585"/>
                    <a:pt x="664" y="358927"/>
                  </a:cubicBezTo>
                  <a:cubicBezTo>
                    <a:pt x="-10448" y="383269"/>
                    <a:pt x="121049" y="340141"/>
                    <a:pt x="148301" y="316064"/>
                  </a:cubicBezTo>
                  <a:cubicBezTo>
                    <a:pt x="175553" y="291987"/>
                    <a:pt x="139834" y="243568"/>
                    <a:pt x="164176" y="214464"/>
                  </a:cubicBezTo>
                  <a:cubicBezTo>
                    <a:pt x="188518" y="185360"/>
                    <a:pt x="212595" y="179274"/>
                    <a:pt x="294351" y="141439"/>
                  </a:cubicBezTo>
                  <a:cubicBezTo>
                    <a:pt x="376107" y="103604"/>
                    <a:pt x="648893" y="-4610"/>
                    <a:pt x="635664" y="1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0" name="フリーフォーム: 図形 429">
              <a:extLst>
                <a:ext uri="{FF2B5EF4-FFF2-40B4-BE49-F238E27FC236}">
                  <a16:creationId xmlns:a16="http://schemas.microsoft.com/office/drawing/2014/main" id="{EA622816-D417-4D8C-906C-0D0F248D56BA}"/>
                </a:ext>
              </a:extLst>
            </p:cNvPr>
            <p:cNvSpPr/>
            <p:nvPr/>
          </p:nvSpPr>
          <p:spPr>
            <a:xfrm>
              <a:off x="4063586" y="3243045"/>
              <a:ext cx="359290" cy="399093"/>
            </a:xfrm>
            <a:custGeom>
              <a:avLst/>
              <a:gdLst>
                <a:gd name="connsiteX0" fmla="*/ 344902 w 359290"/>
                <a:gd name="connsiteY0" fmla="*/ 11330 h 399093"/>
                <a:gd name="connsiteX1" fmla="*/ 86139 w 359290"/>
                <a:gd name="connsiteY1" fmla="*/ 365343 h 399093"/>
                <a:gd name="connsiteX2" fmla="*/ 24227 w 359290"/>
                <a:gd name="connsiteY2" fmla="*/ 378043 h 399093"/>
                <a:gd name="connsiteX3" fmla="*/ 2002 w 359290"/>
                <a:gd name="connsiteY3" fmla="*/ 306605 h 399093"/>
                <a:gd name="connsiteX4" fmla="*/ 70264 w 359290"/>
                <a:gd name="connsiteY4" fmla="*/ 308193 h 399093"/>
                <a:gd name="connsiteX5" fmla="*/ 133764 w 359290"/>
                <a:gd name="connsiteY5" fmla="*/ 235168 h 399093"/>
                <a:gd name="connsiteX6" fmla="*/ 148052 w 359290"/>
                <a:gd name="connsiteY6" fmla="*/ 170080 h 399093"/>
                <a:gd name="connsiteX7" fmla="*/ 119477 w 359290"/>
                <a:gd name="connsiteY7" fmla="*/ 65305 h 399093"/>
                <a:gd name="connsiteX8" fmla="*/ 170277 w 359290"/>
                <a:gd name="connsiteY8" fmla="*/ 138330 h 399093"/>
                <a:gd name="connsiteX9" fmla="*/ 248064 w 359290"/>
                <a:gd name="connsiteY9" fmla="*/ 97055 h 399093"/>
                <a:gd name="connsiteX10" fmla="*/ 319502 w 359290"/>
                <a:gd name="connsiteY10" fmla="*/ 85943 h 399093"/>
                <a:gd name="connsiteX11" fmla="*/ 344902 w 359290"/>
                <a:gd name="connsiteY11" fmla="*/ 11330 h 39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9290" h="399093">
                  <a:moveTo>
                    <a:pt x="344902" y="11330"/>
                  </a:moveTo>
                  <a:cubicBezTo>
                    <a:pt x="306008" y="57897"/>
                    <a:pt x="139585" y="304224"/>
                    <a:pt x="86139" y="365343"/>
                  </a:cubicBezTo>
                  <a:cubicBezTo>
                    <a:pt x="32693" y="426462"/>
                    <a:pt x="38250" y="387833"/>
                    <a:pt x="24227" y="378043"/>
                  </a:cubicBezTo>
                  <a:cubicBezTo>
                    <a:pt x="10204" y="368253"/>
                    <a:pt x="-5671" y="318247"/>
                    <a:pt x="2002" y="306605"/>
                  </a:cubicBezTo>
                  <a:cubicBezTo>
                    <a:pt x="9675" y="294963"/>
                    <a:pt x="48304" y="320099"/>
                    <a:pt x="70264" y="308193"/>
                  </a:cubicBezTo>
                  <a:cubicBezTo>
                    <a:pt x="92224" y="296287"/>
                    <a:pt x="120799" y="258187"/>
                    <a:pt x="133764" y="235168"/>
                  </a:cubicBezTo>
                  <a:cubicBezTo>
                    <a:pt x="146729" y="212149"/>
                    <a:pt x="150433" y="198390"/>
                    <a:pt x="148052" y="170080"/>
                  </a:cubicBezTo>
                  <a:cubicBezTo>
                    <a:pt x="145671" y="141770"/>
                    <a:pt x="115773" y="70597"/>
                    <a:pt x="119477" y="65305"/>
                  </a:cubicBezTo>
                  <a:cubicBezTo>
                    <a:pt x="123181" y="60013"/>
                    <a:pt x="148846" y="133038"/>
                    <a:pt x="170277" y="138330"/>
                  </a:cubicBezTo>
                  <a:cubicBezTo>
                    <a:pt x="191708" y="143622"/>
                    <a:pt x="223193" y="105786"/>
                    <a:pt x="248064" y="97055"/>
                  </a:cubicBezTo>
                  <a:cubicBezTo>
                    <a:pt x="272935" y="88324"/>
                    <a:pt x="306008" y="95732"/>
                    <a:pt x="319502" y="85943"/>
                  </a:cubicBezTo>
                  <a:cubicBezTo>
                    <a:pt x="332996" y="76154"/>
                    <a:pt x="383796" y="-35237"/>
                    <a:pt x="344902" y="113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1" name="フリーフォーム: 図形 430">
              <a:extLst>
                <a:ext uri="{FF2B5EF4-FFF2-40B4-BE49-F238E27FC236}">
                  <a16:creationId xmlns:a16="http://schemas.microsoft.com/office/drawing/2014/main" id="{22CDF166-91FD-49EA-8D33-258CF0577A8C}"/>
                </a:ext>
              </a:extLst>
            </p:cNvPr>
            <p:cNvSpPr/>
            <p:nvPr/>
          </p:nvSpPr>
          <p:spPr>
            <a:xfrm>
              <a:off x="4096960" y="3347440"/>
              <a:ext cx="449553" cy="457186"/>
            </a:xfrm>
            <a:custGeom>
              <a:avLst/>
              <a:gdLst>
                <a:gd name="connsiteX0" fmla="*/ 429003 w 449553"/>
                <a:gd name="connsiteY0" fmla="*/ 27585 h 457186"/>
                <a:gd name="connsiteX1" fmla="*/ 371853 w 449553"/>
                <a:gd name="connsiteY1" fmla="*/ 52985 h 457186"/>
                <a:gd name="connsiteX2" fmla="*/ 36890 w 449553"/>
                <a:gd name="connsiteY2" fmla="*/ 435573 h 457186"/>
                <a:gd name="connsiteX3" fmla="*/ 116265 w 449553"/>
                <a:gd name="connsiteY3" fmla="*/ 406998 h 457186"/>
                <a:gd name="connsiteX4" fmla="*/ 378 w 449553"/>
                <a:gd name="connsiteY4" fmla="*/ 387948 h 457186"/>
                <a:gd name="connsiteX5" fmla="*/ 92453 w 449553"/>
                <a:gd name="connsiteY5" fmla="*/ 283173 h 457186"/>
                <a:gd name="connsiteX6" fmla="*/ 429003 w 449553"/>
                <a:gd name="connsiteY6" fmla="*/ 27585 h 45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9553" h="457186">
                  <a:moveTo>
                    <a:pt x="429003" y="27585"/>
                  </a:moveTo>
                  <a:cubicBezTo>
                    <a:pt x="475570" y="-10780"/>
                    <a:pt x="437205" y="-15013"/>
                    <a:pt x="371853" y="52985"/>
                  </a:cubicBezTo>
                  <a:cubicBezTo>
                    <a:pt x="306501" y="120983"/>
                    <a:pt x="79488" y="376571"/>
                    <a:pt x="36890" y="435573"/>
                  </a:cubicBezTo>
                  <a:cubicBezTo>
                    <a:pt x="-5708" y="494575"/>
                    <a:pt x="122350" y="414935"/>
                    <a:pt x="116265" y="406998"/>
                  </a:cubicBezTo>
                  <a:cubicBezTo>
                    <a:pt x="110180" y="399061"/>
                    <a:pt x="4347" y="408585"/>
                    <a:pt x="378" y="387948"/>
                  </a:cubicBezTo>
                  <a:cubicBezTo>
                    <a:pt x="-3591" y="367311"/>
                    <a:pt x="23397" y="344292"/>
                    <a:pt x="92453" y="283173"/>
                  </a:cubicBezTo>
                  <a:cubicBezTo>
                    <a:pt x="161509" y="222054"/>
                    <a:pt x="382436" y="65950"/>
                    <a:pt x="429003" y="275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2" name="フリーフォーム: 図形 431">
              <a:extLst>
                <a:ext uri="{FF2B5EF4-FFF2-40B4-BE49-F238E27FC236}">
                  <a16:creationId xmlns:a16="http://schemas.microsoft.com/office/drawing/2014/main" id="{8FB56DD8-3303-47B5-A315-E3768E3F744A}"/>
                </a:ext>
              </a:extLst>
            </p:cNvPr>
            <p:cNvSpPr/>
            <p:nvPr/>
          </p:nvSpPr>
          <p:spPr>
            <a:xfrm>
              <a:off x="4163052" y="2871087"/>
              <a:ext cx="1043892" cy="350333"/>
            </a:xfrm>
            <a:custGeom>
              <a:avLst/>
              <a:gdLst>
                <a:gd name="connsiteX0" fmla="*/ 1010081 w 1043892"/>
                <a:gd name="connsiteY0" fmla="*/ 22396 h 350333"/>
                <a:gd name="connsiteX1" fmla="*/ 952931 w 1043892"/>
                <a:gd name="connsiteY1" fmla="*/ 26630 h 350333"/>
                <a:gd name="connsiteX2" fmla="*/ 523248 w 1043892"/>
                <a:gd name="connsiteY2" fmla="*/ 259463 h 350333"/>
                <a:gd name="connsiteX3" fmla="*/ 224798 w 1043892"/>
                <a:gd name="connsiteY3" fmla="*/ 306030 h 350333"/>
                <a:gd name="connsiteX4" fmla="*/ 431 w 1043892"/>
                <a:gd name="connsiteY4" fmla="*/ 348363 h 350333"/>
                <a:gd name="connsiteX5" fmla="*/ 176115 w 1043892"/>
                <a:gd name="connsiteY5" fmla="*/ 333546 h 350333"/>
                <a:gd name="connsiteX6" fmla="*/ 455515 w 1043892"/>
                <a:gd name="connsiteY6" fmla="*/ 248880 h 350333"/>
                <a:gd name="connsiteX7" fmla="*/ 540181 w 1043892"/>
                <a:gd name="connsiteY7" fmla="*/ 181146 h 350333"/>
                <a:gd name="connsiteX8" fmla="*/ 1010081 w 1043892"/>
                <a:gd name="connsiteY8" fmla="*/ 22396 h 35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3892" h="350333">
                  <a:moveTo>
                    <a:pt x="1010081" y="22396"/>
                  </a:moveTo>
                  <a:cubicBezTo>
                    <a:pt x="1078873" y="-3357"/>
                    <a:pt x="1034070" y="-12881"/>
                    <a:pt x="952931" y="26630"/>
                  </a:cubicBezTo>
                  <a:cubicBezTo>
                    <a:pt x="871792" y="66141"/>
                    <a:pt x="644604" y="212896"/>
                    <a:pt x="523248" y="259463"/>
                  </a:cubicBezTo>
                  <a:cubicBezTo>
                    <a:pt x="401892" y="306030"/>
                    <a:pt x="311934" y="291213"/>
                    <a:pt x="224798" y="306030"/>
                  </a:cubicBezTo>
                  <a:cubicBezTo>
                    <a:pt x="137662" y="320847"/>
                    <a:pt x="8545" y="343777"/>
                    <a:pt x="431" y="348363"/>
                  </a:cubicBezTo>
                  <a:cubicBezTo>
                    <a:pt x="-7683" y="352949"/>
                    <a:pt x="100268" y="350126"/>
                    <a:pt x="176115" y="333546"/>
                  </a:cubicBezTo>
                  <a:cubicBezTo>
                    <a:pt x="251962" y="316966"/>
                    <a:pt x="394837" y="274280"/>
                    <a:pt x="455515" y="248880"/>
                  </a:cubicBezTo>
                  <a:cubicBezTo>
                    <a:pt x="516193" y="223480"/>
                    <a:pt x="449870" y="222774"/>
                    <a:pt x="540181" y="181146"/>
                  </a:cubicBezTo>
                  <a:cubicBezTo>
                    <a:pt x="630492" y="139518"/>
                    <a:pt x="941289" y="48149"/>
                    <a:pt x="1010081" y="223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フリーフォーム: 図形 432">
              <a:extLst>
                <a:ext uri="{FF2B5EF4-FFF2-40B4-BE49-F238E27FC236}">
                  <a16:creationId xmlns:a16="http://schemas.microsoft.com/office/drawing/2014/main" id="{B0B70E8F-A8F5-4926-844E-3DF5F2494480}"/>
                </a:ext>
              </a:extLst>
            </p:cNvPr>
            <p:cNvSpPr/>
            <p:nvPr/>
          </p:nvSpPr>
          <p:spPr>
            <a:xfrm>
              <a:off x="3977569" y="3677040"/>
              <a:ext cx="737408" cy="1136983"/>
            </a:xfrm>
            <a:custGeom>
              <a:avLst/>
              <a:gdLst>
                <a:gd name="connsiteX0" fmla="*/ 115006 w 737408"/>
                <a:gd name="connsiteY0" fmla="*/ 5960 h 1136983"/>
                <a:gd name="connsiteX1" fmla="*/ 22931 w 737408"/>
                <a:gd name="connsiteY1" fmla="*/ 332985 h 1136983"/>
                <a:gd name="connsiteX2" fmla="*/ 3881 w 737408"/>
                <a:gd name="connsiteY2" fmla="*/ 742560 h 1136983"/>
                <a:gd name="connsiteX3" fmla="*/ 83256 w 737408"/>
                <a:gd name="connsiteY3" fmla="*/ 923535 h 1136983"/>
                <a:gd name="connsiteX4" fmla="*/ 724606 w 737408"/>
                <a:gd name="connsiteY4" fmla="*/ 1133085 h 1136983"/>
                <a:gd name="connsiteX5" fmla="*/ 489656 w 737408"/>
                <a:gd name="connsiteY5" fmla="*/ 1044185 h 1136983"/>
                <a:gd name="connsiteX6" fmla="*/ 222956 w 737408"/>
                <a:gd name="connsiteY6" fmla="*/ 850510 h 1136983"/>
                <a:gd name="connsiteX7" fmla="*/ 127706 w 737408"/>
                <a:gd name="connsiteY7" fmla="*/ 520310 h 1136983"/>
                <a:gd name="connsiteX8" fmla="*/ 45156 w 737408"/>
                <a:gd name="connsiteY8" fmla="*/ 215510 h 1136983"/>
                <a:gd name="connsiteX9" fmla="*/ 16581 w 737408"/>
                <a:gd name="connsiteY9" fmla="*/ 126610 h 1136983"/>
                <a:gd name="connsiteX10" fmla="*/ 115006 w 737408"/>
                <a:gd name="connsiteY10" fmla="*/ 5960 h 113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7408" h="1136983">
                  <a:moveTo>
                    <a:pt x="115006" y="5960"/>
                  </a:moveTo>
                  <a:cubicBezTo>
                    <a:pt x="116064" y="40356"/>
                    <a:pt x="41452" y="210218"/>
                    <a:pt x="22931" y="332985"/>
                  </a:cubicBezTo>
                  <a:cubicBezTo>
                    <a:pt x="4410" y="455752"/>
                    <a:pt x="-6173" y="644135"/>
                    <a:pt x="3881" y="742560"/>
                  </a:cubicBezTo>
                  <a:cubicBezTo>
                    <a:pt x="13935" y="840985"/>
                    <a:pt x="-36865" y="858448"/>
                    <a:pt x="83256" y="923535"/>
                  </a:cubicBezTo>
                  <a:cubicBezTo>
                    <a:pt x="203377" y="988622"/>
                    <a:pt x="656873" y="1112977"/>
                    <a:pt x="724606" y="1133085"/>
                  </a:cubicBezTo>
                  <a:cubicBezTo>
                    <a:pt x="792339" y="1153193"/>
                    <a:pt x="573264" y="1091281"/>
                    <a:pt x="489656" y="1044185"/>
                  </a:cubicBezTo>
                  <a:cubicBezTo>
                    <a:pt x="406048" y="997089"/>
                    <a:pt x="283281" y="937822"/>
                    <a:pt x="222956" y="850510"/>
                  </a:cubicBezTo>
                  <a:cubicBezTo>
                    <a:pt x="162631" y="763198"/>
                    <a:pt x="157339" y="626143"/>
                    <a:pt x="127706" y="520310"/>
                  </a:cubicBezTo>
                  <a:cubicBezTo>
                    <a:pt x="98073" y="414477"/>
                    <a:pt x="63677" y="281127"/>
                    <a:pt x="45156" y="215510"/>
                  </a:cubicBezTo>
                  <a:cubicBezTo>
                    <a:pt x="26635" y="149893"/>
                    <a:pt x="1764" y="157302"/>
                    <a:pt x="16581" y="126610"/>
                  </a:cubicBezTo>
                  <a:cubicBezTo>
                    <a:pt x="31398" y="95918"/>
                    <a:pt x="113948" y="-28436"/>
                    <a:pt x="115006" y="59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フリーフォーム: 図形 433">
              <a:extLst>
                <a:ext uri="{FF2B5EF4-FFF2-40B4-BE49-F238E27FC236}">
                  <a16:creationId xmlns:a16="http://schemas.microsoft.com/office/drawing/2014/main" id="{803F8E7B-D0A1-4DE7-A3CC-73AEB0110BBD}"/>
                </a:ext>
              </a:extLst>
            </p:cNvPr>
            <p:cNvSpPr/>
            <p:nvPr/>
          </p:nvSpPr>
          <p:spPr>
            <a:xfrm>
              <a:off x="3888218" y="4551793"/>
              <a:ext cx="1421531" cy="384142"/>
            </a:xfrm>
            <a:custGeom>
              <a:avLst/>
              <a:gdLst>
                <a:gd name="connsiteX0" fmla="*/ 1420382 w 1421531"/>
                <a:gd name="connsiteY0" fmla="*/ 90057 h 384142"/>
                <a:gd name="connsiteX1" fmla="*/ 1344182 w 1421531"/>
                <a:gd name="connsiteY1" fmla="*/ 124982 h 384142"/>
                <a:gd name="connsiteX2" fmla="*/ 1375932 w 1421531"/>
                <a:gd name="connsiteY2" fmla="*/ 321832 h 384142"/>
                <a:gd name="connsiteX3" fmla="*/ 1207657 w 1421531"/>
                <a:gd name="connsiteY3" fmla="*/ 210707 h 384142"/>
                <a:gd name="connsiteX4" fmla="*/ 769507 w 1421531"/>
                <a:gd name="connsiteY4" fmla="*/ 363107 h 384142"/>
                <a:gd name="connsiteX5" fmla="*/ 312307 w 1421531"/>
                <a:gd name="connsiteY5" fmla="*/ 344057 h 384142"/>
                <a:gd name="connsiteX6" fmla="*/ 1157 w 1421531"/>
                <a:gd name="connsiteY6" fmla="*/ 7507 h 384142"/>
                <a:gd name="connsiteX7" fmla="*/ 217057 w 1421531"/>
                <a:gd name="connsiteY7" fmla="*/ 128157 h 384142"/>
                <a:gd name="connsiteX8" fmla="*/ 483757 w 1421531"/>
                <a:gd name="connsiteY8" fmla="*/ 334532 h 384142"/>
                <a:gd name="connsiteX9" fmla="*/ 848882 w 1421531"/>
                <a:gd name="connsiteY9" fmla="*/ 290082 h 384142"/>
                <a:gd name="connsiteX10" fmla="*/ 1036207 w 1421531"/>
                <a:gd name="connsiteY10" fmla="*/ 198007 h 384142"/>
                <a:gd name="connsiteX11" fmla="*/ 1274332 w 1421531"/>
                <a:gd name="connsiteY11" fmla="*/ 207532 h 384142"/>
                <a:gd name="connsiteX12" fmla="*/ 1420382 w 1421531"/>
                <a:gd name="connsiteY12" fmla="*/ 90057 h 384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531" h="384142">
                  <a:moveTo>
                    <a:pt x="1420382" y="90057"/>
                  </a:moveTo>
                  <a:cubicBezTo>
                    <a:pt x="1432024" y="76299"/>
                    <a:pt x="1351590" y="86353"/>
                    <a:pt x="1344182" y="124982"/>
                  </a:cubicBezTo>
                  <a:cubicBezTo>
                    <a:pt x="1336774" y="163611"/>
                    <a:pt x="1398686" y="307545"/>
                    <a:pt x="1375932" y="321832"/>
                  </a:cubicBezTo>
                  <a:cubicBezTo>
                    <a:pt x="1353178" y="336120"/>
                    <a:pt x="1308728" y="203828"/>
                    <a:pt x="1207657" y="210707"/>
                  </a:cubicBezTo>
                  <a:cubicBezTo>
                    <a:pt x="1106586" y="217586"/>
                    <a:pt x="918732" y="340882"/>
                    <a:pt x="769507" y="363107"/>
                  </a:cubicBezTo>
                  <a:cubicBezTo>
                    <a:pt x="620282" y="385332"/>
                    <a:pt x="440365" y="403324"/>
                    <a:pt x="312307" y="344057"/>
                  </a:cubicBezTo>
                  <a:cubicBezTo>
                    <a:pt x="184249" y="284790"/>
                    <a:pt x="17032" y="43490"/>
                    <a:pt x="1157" y="7507"/>
                  </a:cubicBezTo>
                  <a:cubicBezTo>
                    <a:pt x="-14718" y="-28476"/>
                    <a:pt x="136624" y="73653"/>
                    <a:pt x="217057" y="128157"/>
                  </a:cubicBezTo>
                  <a:cubicBezTo>
                    <a:pt x="297490" y="182661"/>
                    <a:pt x="378453" y="307545"/>
                    <a:pt x="483757" y="334532"/>
                  </a:cubicBezTo>
                  <a:cubicBezTo>
                    <a:pt x="589061" y="361519"/>
                    <a:pt x="756807" y="312836"/>
                    <a:pt x="848882" y="290082"/>
                  </a:cubicBezTo>
                  <a:cubicBezTo>
                    <a:pt x="940957" y="267328"/>
                    <a:pt x="965299" y="211765"/>
                    <a:pt x="1036207" y="198007"/>
                  </a:cubicBezTo>
                  <a:cubicBezTo>
                    <a:pt x="1107115" y="184249"/>
                    <a:pt x="1216124" y="220232"/>
                    <a:pt x="1274332" y="207532"/>
                  </a:cubicBezTo>
                  <a:cubicBezTo>
                    <a:pt x="1332540" y="194832"/>
                    <a:pt x="1408740" y="103815"/>
                    <a:pt x="1420382" y="900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フリーフォーム: 図形 434">
              <a:extLst>
                <a:ext uri="{FF2B5EF4-FFF2-40B4-BE49-F238E27FC236}">
                  <a16:creationId xmlns:a16="http://schemas.microsoft.com/office/drawing/2014/main" id="{7D27A82D-DEF6-4F2A-820D-A546E51B3CF8}"/>
                </a:ext>
              </a:extLst>
            </p:cNvPr>
            <p:cNvSpPr/>
            <p:nvPr/>
          </p:nvSpPr>
          <p:spPr>
            <a:xfrm>
              <a:off x="5041631" y="2509230"/>
              <a:ext cx="471060" cy="587738"/>
            </a:xfrm>
            <a:custGeom>
              <a:avLst/>
              <a:gdLst>
                <a:gd name="connsiteX0" fmla="*/ 408786 w 471060"/>
                <a:gd name="connsiteY0" fmla="*/ 9603 h 587738"/>
                <a:gd name="connsiteX1" fmla="*/ 468052 w 471060"/>
                <a:gd name="connsiteY1" fmla="*/ 280537 h 587738"/>
                <a:gd name="connsiteX2" fmla="*/ 296602 w 471060"/>
                <a:gd name="connsiteY2" fmla="*/ 485853 h 587738"/>
                <a:gd name="connsiteX3" fmla="*/ 269 w 471060"/>
                <a:gd name="connsiteY3" fmla="*/ 587453 h 587738"/>
                <a:gd name="connsiteX4" fmla="*/ 351636 w 471060"/>
                <a:gd name="connsiteY4" fmla="*/ 511253 h 587738"/>
                <a:gd name="connsiteX5" fmla="*/ 345286 w 471060"/>
                <a:gd name="connsiteY5" fmla="*/ 367320 h 587738"/>
                <a:gd name="connsiteX6" fmla="*/ 429952 w 471060"/>
                <a:gd name="connsiteY6" fmla="*/ 227620 h 587738"/>
                <a:gd name="connsiteX7" fmla="*/ 446886 w 471060"/>
                <a:gd name="connsiteY7" fmla="*/ 75220 h 587738"/>
                <a:gd name="connsiteX8" fmla="*/ 408786 w 471060"/>
                <a:gd name="connsiteY8" fmla="*/ 9603 h 587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1060" h="587738">
                  <a:moveTo>
                    <a:pt x="408786" y="9603"/>
                  </a:moveTo>
                  <a:cubicBezTo>
                    <a:pt x="412314" y="43822"/>
                    <a:pt x="486749" y="201162"/>
                    <a:pt x="468052" y="280537"/>
                  </a:cubicBezTo>
                  <a:cubicBezTo>
                    <a:pt x="449355" y="359912"/>
                    <a:pt x="374566" y="434700"/>
                    <a:pt x="296602" y="485853"/>
                  </a:cubicBezTo>
                  <a:cubicBezTo>
                    <a:pt x="218638" y="537006"/>
                    <a:pt x="-8903" y="583220"/>
                    <a:pt x="269" y="587453"/>
                  </a:cubicBezTo>
                  <a:cubicBezTo>
                    <a:pt x="9441" y="591686"/>
                    <a:pt x="294133" y="547942"/>
                    <a:pt x="351636" y="511253"/>
                  </a:cubicBezTo>
                  <a:cubicBezTo>
                    <a:pt x="409139" y="474564"/>
                    <a:pt x="332233" y="414592"/>
                    <a:pt x="345286" y="367320"/>
                  </a:cubicBezTo>
                  <a:cubicBezTo>
                    <a:pt x="358339" y="320048"/>
                    <a:pt x="413019" y="276303"/>
                    <a:pt x="429952" y="227620"/>
                  </a:cubicBezTo>
                  <a:cubicBezTo>
                    <a:pt x="446885" y="178937"/>
                    <a:pt x="447944" y="109439"/>
                    <a:pt x="446886" y="75220"/>
                  </a:cubicBezTo>
                  <a:cubicBezTo>
                    <a:pt x="445828" y="41001"/>
                    <a:pt x="405258" y="-24616"/>
                    <a:pt x="408786" y="96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フリーフォーム: 図形 435">
              <a:extLst>
                <a:ext uri="{FF2B5EF4-FFF2-40B4-BE49-F238E27FC236}">
                  <a16:creationId xmlns:a16="http://schemas.microsoft.com/office/drawing/2014/main" id="{3196843E-3925-4E6A-8B76-0B60C42854E0}"/>
                </a:ext>
              </a:extLst>
            </p:cNvPr>
            <p:cNvSpPr/>
            <p:nvPr/>
          </p:nvSpPr>
          <p:spPr>
            <a:xfrm>
              <a:off x="4849213" y="2800157"/>
              <a:ext cx="878491" cy="345803"/>
            </a:xfrm>
            <a:custGeom>
              <a:avLst/>
              <a:gdLst>
                <a:gd name="connsiteX0" fmla="*/ 878487 w 878491"/>
                <a:gd name="connsiteY0" fmla="*/ 193 h 345803"/>
                <a:gd name="connsiteX1" fmla="*/ 831920 w 878491"/>
                <a:gd name="connsiteY1" fmla="*/ 197043 h 345803"/>
                <a:gd name="connsiteX2" fmla="*/ 707037 w 878491"/>
                <a:gd name="connsiteY2" fmla="*/ 298643 h 345803"/>
                <a:gd name="connsiteX3" fmla="*/ 70 w 878491"/>
                <a:gd name="connsiteY3" fmla="*/ 343093 h 345803"/>
                <a:gd name="connsiteX4" fmla="*/ 751487 w 878491"/>
                <a:gd name="connsiteY4" fmla="*/ 224560 h 345803"/>
                <a:gd name="connsiteX5" fmla="*/ 834037 w 878491"/>
                <a:gd name="connsiteY5" fmla="*/ 161060 h 345803"/>
                <a:gd name="connsiteX6" fmla="*/ 878487 w 878491"/>
                <a:gd name="connsiteY6" fmla="*/ 193 h 34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491" h="345803">
                  <a:moveTo>
                    <a:pt x="878487" y="193"/>
                  </a:moveTo>
                  <a:cubicBezTo>
                    <a:pt x="878134" y="6190"/>
                    <a:pt x="860495" y="147301"/>
                    <a:pt x="831920" y="197043"/>
                  </a:cubicBezTo>
                  <a:cubicBezTo>
                    <a:pt x="803345" y="246785"/>
                    <a:pt x="845679" y="274301"/>
                    <a:pt x="707037" y="298643"/>
                  </a:cubicBezTo>
                  <a:cubicBezTo>
                    <a:pt x="568395" y="322985"/>
                    <a:pt x="-7338" y="355440"/>
                    <a:pt x="70" y="343093"/>
                  </a:cubicBezTo>
                  <a:cubicBezTo>
                    <a:pt x="7478" y="330746"/>
                    <a:pt x="612492" y="254899"/>
                    <a:pt x="751487" y="224560"/>
                  </a:cubicBezTo>
                  <a:cubicBezTo>
                    <a:pt x="890482" y="194221"/>
                    <a:pt x="811107" y="192810"/>
                    <a:pt x="834037" y="161060"/>
                  </a:cubicBezTo>
                  <a:cubicBezTo>
                    <a:pt x="856967" y="129310"/>
                    <a:pt x="878840" y="-5804"/>
                    <a:pt x="878487" y="1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フリーフォーム: 図形 436">
              <a:extLst>
                <a:ext uri="{FF2B5EF4-FFF2-40B4-BE49-F238E27FC236}">
                  <a16:creationId xmlns:a16="http://schemas.microsoft.com/office/drawing/2014/main" id="{A5712534-8F3D-497C-AB68-CA1CE238228B}"/>
                </a:ext>
              </a:extLst>
            </p:cNvPr>
            <p:cNvSpPr/>
            <p:nvPr/>
          </p:nvSpPr>
          <p:spPr>
            <a:xfrm>
              <a:off x="5774058" y="2995634"/>
              <a:ext cx="353788" cy="168266"/>
            </a:xfrm>
            <a:custGeom>
              <a:avLst/>
              <a:gdLst>
                <a:gd name="connsiteX0" fmla="*/ 4442 w 353788"/>
                <a:gd name="connsiteY0" fmla="*/ 3154 h 168266"/>
                <a:gd name="connsiteX1" fmla="*/ 315592 w 353788"/>
                <a:gd name="connsiteY1" fmla="*/ 114279 h 168266"/>
                <a:gd name="connsiteX2" fmla="*/ 347342 w 353788"/>
                <a:gd name="connsiteY2" fmla="*/ 168254 h 168266"/>
                <a:gd name="connsiteX3" fmla="*/ 347342 w 353788"/>
                <a:gd name="connsiteY3" fmla="*/ 119041 h 168266"/>
                <a:gd name="connsiteX4" fmla="*/ 279080 w 353788"/>
                <a:gd name="connsiteY4" fmla="*/ 92054 h 168266"/>
                <a:gd name="connsiteX5" fmla="*/ 220342 w 353788"/>
                <a:gd name="connsiteY5" fmla="*/ 98404 h 168266"/>
                <a:gd name="connsiteX6" fmla="*/ 180655 w 353788"/>
                <a:gd name="connsiteY6" fmla="*/ 47604 h 168266"/>
                <a:gd name="connsiteX7" fmla="*/ 134617 w 353788"/>
                <a:gd name="connsiteY7" fmla="*/ 30141 h 168266"/>
                <a:gd name="connsiteX8" fmla="*/ 4442 w 353788"/>
                <a:gd name="connsiteY8" fmla="*/ 3154 h 168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788" h="168266">
                  <a:moveTo>
                    <a:pt x="4442" y="3154"/>
                  </a:moveTo>
                  <a:cubicBezTo>
                    <a:pt x="34604" y="17177"/>
                    <a:pt x="258442" y="86762"/>
                    <a:pt x="315592" y="114279"/>
                  </a:cubicBezTo>
                  <a:cubicBezTo>
                    <a:pt x="372742" y="141796"/>
                    <a:pt x="342050" y="167460"/>
                    <a:pt x="347342" y="168254"/>
                  </a:cubicBezTo>
                  <a:cubicBezTo>
                    <a:pt x="352634" y="169048"/>
                    <a:pt x="358719" y="131741"/>
                    <a:pt x="347342" y="119041"/>
                  </a:cubicBezTo>
                  <a:cubicBezTo>
                    <a:pt x="335965" y="106341"/>
                    <a:pt x="300247" y="95494"/>
                    <a:pt x="279080" y="92054"/>
                  </a:cubicBezTo>
                  <a:cubicBezTo>
                    <a:pt x="257913" y="88614"/>
                    <a:pt x="236746" y="105812"/>
                    <a:pt x="220342" y="98404"/>
                  </a:cubicBezTo>
                  <a:cubicBezTo>
                    <a:pt x="203938" y="90996"/>
                    <a:pt x="194942" y="58981"/>
                    <a:pt x="180655" y="47604"/>
                  </a:cubicBezTo>
                  <a:cubicBezTo>
                    <a:pt x="166368" y="36227"/>
                    <a:pt x="162663" y="34110"/>
                    <a:pt x="134617" y="30141"/>
                  </a:cubicBezTo>
                  <a:cubicBezTo>
                    <a:pt x="106571" y="26172"/>
                    <a:pt x="-25720" y="-10869"/>
                    <a:pt x="4442" y="31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フリーフォーム: 図形 437">
              <a:extLst>
                <a:ext uri="{FF2B5EF4-FFF2-40B4-BE49-F238E27FC236}">
                  <a16:creationId xmlns:a16="http://schemas.microsoft.com/office/drawing/2014/main" id="{CE184BD9-5036-4E59-AA4D-77E469CEDD31}"/>
                </a:ext>
              </a:extLst>
            </p:cNvPr>
            <p:cNvSpPr/>
            <p:nvPr/>
          </p:nvSpPr>
          <p:spPr>
            <a:xfrm>
              <a:off x="4737304" y="3145621"/>
              <a:ext cx="1463474" cy="1553686"/>
            </a:xfrm>
            <a:custGeom>
              <a:avLst/>
              <a:gdLst>
                <a:gd name="connsiteX0" fmla="*/ 1250746 w 1463474"/>
                <a:gd name="connsiteY0" fmla="*/ 3979 h 1553686"/>
                <a:gd name="connsiteX1" fmla="*/ 1333296 w 1463474"/>
                <a:gd name="connsiteY1" fmla="*/ 254804 h 1553686"/>
                <a:gd name="connsiteX2" fmla="*/ 1292021 w 1463474"/>
                <a:gd name="connsiteY2" fmla="*/ 340529 h 1553686"/>
                <a:gd name="connsiteX3" fmla="*/ 1365046 w 1463474"/>
                <a:gd name="connsiteY3" fmla="*/ 464354 h 1553686"/>
                <a:gd name="connsiteX4" fmla="*/ 1336471 w 1463474"/>
                <a:gd name="connsiteY4" fmla="*/ 664379 h 1553686"/>
                <a:gd name="connsiteX5" fmla="*/ 1314246 w 1463474"/>
                <a:gd name="connsiteY5" fmla="*/ 883454 h 1553686"/>
                <a:gd name="connsiteX6" fmla="*/ 1218996 w 1463474"/>
                <a:gd name="connsiteY6" fmla="*/ 1035854 h 1553686"/>
                <a:gd name="connsiteX7" fmla="*/ 847521 w 1463474"/>
                <a:gd name="connsiteY7" fmla="*/ 1220004 h 1553686"/>
                <a:gd name="connsiteX8" fmla="*/ 599871 w 1463474"/>
                <a:gd name="connsiteY8" fmla="*/ 1356529 h 1553686"/>
                <a:gd name="connsiteX9" fmla="*/ 9321 w 1463474"/>
                <a:gd name="connsiteY9" fmla="*/ 1524804 h 1553686"/>
                <a:gd name="connsiteX10" fmla="*/ 1117396 w 1463474"/>
                <a:gd name="connsiteY10" fmla="*/ 1321604 h 1553686"/>
                <a:gd name="connsiteX11" fmla="*/ 631621 w 1463474"/>
                <a:gd name="connsiteY11" fmla="*/ 1553379 h 1553686"/>
                <a:gd name="connsiteX12" fmla="*/ 1276146 w 1463474"/>
                <a:gd name="connsiteY12" fmla="*/ 1369229 h 1553686"/>
                <a:gd name="connsiteX13" fmla="*/ 1450771 w 1463474"/>
                <a:gd name="connsiteY13" fmla="*/ 1289854 h 1553686"/>
                <a:gd name="connsiteX14" fmla="*/ 1371396 w 1463474"/>
                <a:gd name="connsiteY14" fmla="*/ 1048554 h 1553686"/>
                <a:gd name="connsiteX15" fmla="*/ 1374571 w 1463474"/>
                <a:gd name="connsiteY15" fmla="*/ 864404 h 1553686"/>
                <a:gd name="connsiteX16" fmla="*/ 1463471 w 1463474"/>
                <a:gd name="connsiteY16" fmla="*/ 508804 h 1553686"/>
                <a:gd name="connsiteX17" fmla="*/ 1377746 w 1463474"/>
                <a:gd name="connsiteY17" fmla="*/ 400854 h 1553686"/>
                <a:gd name="connsiteX18" fmla="*/ 1272971 w 1463474"/>
                <a:gd name="connsiteY18" fmla="*/ 321479 h 1553686"/>
                <a:gd name="connsiteX19" fmla="*/ 1371396 w 1463474"/>
                <a:gd name="connsiteY19" fmla="*/ 156379 h 1553686"/>
                <a:gd name="connsiteX20" fmla="*/ 1399971 w 1463474"/>
                <a:gd name="connsiteY20" fmla="*/ 102404 h 1553686"/>
                <a:gd name="connsiteX21" fmla="*/ 1250746 w 1463474"/>
                <a:gd name="connsiteY21" fmla="*/ 3979 h 155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463474" h="1553686">
                  <a:moveTo>
                    <a:pt x="1250746" y="3979"/>
                  </a:moveTo>
                  <a:cubicBezTo>
                    <a:pt x="1239634" y="29379"/>
                    <a:pt x="1326417" y="198712"/>
                    <a:pt x="1333296" y="254804"/>
                  </a:cubicBezTo>
                  <a:cubicBezTo>
                    <a:pt x="1340175" y="310896"/>
                    <a:pt x="1286729" y="305604"/>
                    <a:pt x="1292021" y="340529"/>
                  </a:cubicBezTo>
                  <a:cubicBezTo>
                    <a:pt x="1297313" y="375454"/>
                    <a:pt x="1357638" y="410379"/>
                    <a:pt x="1365046" y="464354"/>
                  </a:cubicBezTo>
                  <a:cubicBezTo>
                    <a:pt x="1372454" y="518329"/>
                    <a:pt x="1344938" y="594529"/>
                    <a:pt x="1336471" y="664379"/>
                  </a:cubicBezTo>
                  <a:cubicBezTo>
                    <a:pt x="1328004" y="734229"/>
                    <a:pt x="1333825" y="821542"/>
                    <a:pt x="1314246" y="883454"/>
                  </a:cubicBezTo>
                  <a:cubicBezTo>
                    <a:pt x="1294667" y="945366"/>
                    <a:pt x="1296784" y="979762"/>
                    <a:pt x="1218996" y="1035854"/>
                  </a:cubicBezTo>
                  <a:cubicBezTo>
                    <a:pt x="1141208" y="1091946"/>
                    <a:pt x="950709" y="1166558"/>
                    <a:pt x="847521" y="1220004"/>
                  </a:cubicBezTo>
                  <a:cubicBezTo>
                    <a:pt x="744333" y="1273450"/>
                    <a:pt x="739571" y="1305729"/>
                    <a:pt x="599871" y="1356529"/>
                  </a:cubicBezTo>
                  <a:cubicBezTo>
                    <a:pt x="460171" y="1407329"/>
                    <a:pt x="-76933" y="1530625"/>
                    <a:pt x="9321" y="1524804"/>
                  </a:cubicBezTo>
                  <a:cubicBezTo>
                    <a:pt x="95575" y="1518983"/>
                    <a:pt x="1013679" y="1316842"/>
                    <a:pt x="1117396" y="1321604"/>
                  </a:cubicBezTo>
                  <a:cubicBezTo>
                    <a:pt x="1221113" y="1326367"/>
                    <a:pt x="605163" y="1545441"/>
                    <a:pt x="631621" y="1553379"/>
                  </a:cubicBezTo>
                  <a:cubicBezTo>
                    <a:pt x="658079" y="1561317"/>
                    <a:pt x="1139621" y="1413150"/>
                    <a:pt x="1276146" y="1369229"/>
                  </a:cubicBezTo>
                  <a:cubicBezTo>
                    <a:pt x="1412671" y="1325308"/>
                    <a:pt x="1434896" y="1343300"/>
                    <a:pt x="1450771" y="1289854"/>
                  </a:cubicBezTo>
                  <a:cubicBezTo>
                    <a:pt x="1466646" y="1236408"/>
                    <a:pt x="1384096" y="1119462"/>
                    <a:pt x="1371396" y="1048554"/>
                  </a:cubicBezTo>
                  <a:cubicBezTo>
                    <a:pt x="1358696" y="977646"/>
                    <a:pt x="1359225" y="954362"/>
                    <a:pt x="1374571" y="864404"/>
                  </a:cubicBezTo>
                  <a:cubicBezTo>
                    <a:pt x="1389917" y="774446"/>
                    <a:pt x="1462942" y="586062"/>
                    <a:pt x="1463471" y="508804"/>
                  </a:cubicBezTo>
                  <a:cubicBezTo>
                    <a:pt x="1464000" y="431546"/>
                    <a:pt x="1409496" y="432075"/>
                    <a:pt x="1377746" y="400854"/>
                  </a:cubicBezTo>
                  <a:cubicBezTo>
                    <a:pt x="1345996" y="369633"/>
                    <a:pt x="1274029" y="362225"/>
                    <a:pt x="1272971" y="321479"/>
                  </a:cubicBezTo>
                  <a:cubicBezTo>
                    <a:pt x="1271913" y="280733"/>
                    <a:pt x="1350229" y="192891"/>
                    <a:pt x="1371396" y="156379"/>
                  </a:cubicBezTo>
                  <a:cubicBezTo>
                    <a:pt x="1392563" y="119867"/>
                    <a:pt x="1416904" y="122512"/>
                    <a:pt x="1399971" y="102404"/>
                  </a:cubicBezTo>
                  <a:cubicBezTo>
                    <a:pt x="1383038" y="82296"/>
                    <a:pt x="1261858" y="-21421"/>
                    <a:pt x="1250746" y="39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フリーフォーム: 図形 438">
              <a:extLst>
                <a:ext uri="{FF2B5EF4-FFF2-40B4-BE49-F238E27FC236}">
                  <a16:creationId xmlns:a16="http://schemas.microsoft.com/office/drawing/2014/main" id="{9BA639E4-74D8-42CD-A35D-B1AD4ED14600}"/>
                </a:ext>
              </a:extLst>
            </p:cNvPr>
            <p:cNvSpPr/>
            <p:nvPr/>
          </p:nvSpPr>
          <p:spPr>
            <a:xfrm>
              <a:off x="3904587" y="4603545"/>
              <a:ext cx="777974" cy="1202166"/>
            </a:xfrm>
            <a:custGeom>
              <a:avLst/>
              <a:gdLst>
                <a:gd name="connsiteX0" fmla="*/ 2780 w 777974"/>
                <a:gd name="connsiteY0" fmla="*/ 6555 h 1202166"/>
                <a:gd name="connsiteX1" fmla="*/ 146713 w 777974"/>
                <a:gd name="connsiteY1" fmla="*/ 594988 h 1202166"/>
                <a:gd name="connsiteX2" fmla="*/ 413413 w 777974"/>
                <a:gd name="connsiteY2" fmla="*/ 899788 h 1202166"/>
                <a:gd name="connsiteX3" fmla="*/ 718213 w 777974"/>
                <a:gd name="connsiteY3" fmla="*/ 819355 h 1202166"/>
                <a:gd name="connsiteX4" fmla="*/ 764780 w 777974"/>
                <a:gd name="connsiteY4" fmla="*/ 755855 h 1202166"/>
                <a:gd name="connsiteX5" fmla="*/ 553113 w 777974"/>
                <a:gd name="connsiteY5" fmla="*/ 959055 h 1202166"/>
                <a:gd name="connsiteX6" fmla="*/ 227146 w 777974"/>
                <a:gd name="connsiteY6" fmla="*/ 1035255 h 1202166"/>
                <a:gd name="connsiteX7" fmla="*/ 108613 w 777974"/>
                <a:gd name="connsiteY7" fmla="*/ 1052188 h 1202166"/>
                <a:gd name="connsiteX8" fmla="*/ 205980 w 777974"/>
                <a:gd name="connsiteY8" fmla="*/ 1200355 h 1202166"/>
                <a:gd name="connsiteX9" fmla="*/ 100146 w 777974"/>
                <a:gd name="connsiteY9" fmla="*/ 1124155 h 1202166"/>
                <a:gd name="connsiteX10" fmla="*/ 159413 w 777974"/>
                <a:gd name="connsiteY10" fmla="*/ 971755 h 1202166"/>
                <a:gd name="connsiteX11" fmla="*/ 100146 w 777974"/>
                <a:gd name="connsiteY11" fmla="*/ 908255 h 1202166"/>
                <a:gd name="connsiteX12" fmla="*/ 32413 w 777974"/>
                <a:gd name="connsiteY12" fmla="*/ 611922 h 1202166"/>
                <a:gd name="connsiteX13" fmla="*/ 49346 w 777974"/>
                <a:gd name="connsiteY13" fmla="*/ 298655 h 1202166"/>
                <a:gd name="connsiteX14" fmla="*/ 2780 w 777974"/>
                <a:gd name="connsiteY14" fmla="*/ 6555 h 1202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7974" h="1202166">
                  <a:moveTo>
                    <a:pt x="2780" y="6555"/>
                  </a:moveTo>
                  <a:cubicBezTo>
                    <a:pt x="19008" y="55944"/>
                    <a:pt x="78274" y="446116"/>
                    <a:pt x="146713" y="594988"/>
                  </a:cubicBezTo>
                  <a:cubicBezTo>
                    <a:pt x="215152" y="743860"/>
                    <a:pt x="318163" y="862394"/>
                    <a:pt x="413413" y="899788"/>
                  </a:cubicBezTo>
                  <a:cubicBezTo>
                    <a:pt x="508663" y="937182"/>
                    <a:pt x="659652" y="843344"/>
                    <a:pt x="718213" y="819355"/>
                  </a:cubicBezTo>
                  <a:cubicBezTo>
                    <a:pt x="776774" y="795366"/>
                    <a:pt x="792297" y="732572"/>
                    <a:pt x="764780" y="755855"/>
                  </a:cubicBezTo>
                  <a:cubicBezTo>
                    <a:pt x="737263" y="779138"/>
                    <a:pt x="642719" y="912488"/>
                    <a:pt x="553113" y="959055"/>
                  </a:cubicBezTo>
                  <a:cubicBezTo>
                    <a:pt x="463507" y="1005622"/>
                    <a:pt x="301229" y="1019733"/>
                    <a:pt x="227146" y="1035255"/>
                  </a:cubicBezTo>
                  <a:cubicBezTo>
                    <a:pt x="153063" y="1050777"/>
                    <a:pt x="112141" y="1024671"/>
                    <a:pt x="108613" y="1052188"/>
                  </a:cubicBezTo>
                  <a:cubicBezTo>
                    <a:pt x="105085" y="1079705"/>
                    <a:pt x="207391" y="1188361"/>
                    <a:pt x="205980" y="1200355"/>
                  </a:cubicBezTo>
                  <a:cubicBezTo>
                    <a:pt x="204569" y="1212349"/>
                    <a:pt x="107907" y="1162255"/>
                    <a:pt x="100146" y="1124155"/>
                  </a:cubicBezTo>
                  <a:cubicBezTo>
                    <a:pt x="92385" y="1086055"/>
                    <a:pt x="159413" y="1007738"/>
                    <a:pt x="159413" y="971755"/>
                  </a:cubicBezTo>
                  <a:cubicBezTo>
                    <a:pt x="159413" y="935772"/>
                    <a:pt x="121313" y="968227"/>
                    <a:pt x="100146" y="908255"/>
                  </a:cubicBezTo>
                  <a:cubicBezTo>
                    <a:pt x="78979" y="848283"/>
                    <a:pt x="40880" y="713522"/>
                    <a:pt x="32413" y="611922"/>
                  </a:cubicBezTo>
                  <a:cubicBezTo>
                    <a:pt x="23946" y="510322"/>
                    <a:pt x="52168" y="397433"/>
                    <a:pt x="49346" y="298655"/>
                  </a:cubicBezTo>
                  <a:cubicBezTo>
                    <a:pt x="46524" y="199877"/>
                    <a:pt x="-13448" y="-42834"/>
                    <a:pt x="2780" y="65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0" name="フリーフォーム: 図形 439">
              <a:extLst>
                <a:ext uri="{FF2B5EF4-FFF2-40B4-BE49-F238E27FC236}">
                  <a16:creationId xmlns:a16="http://schemas.microsoft.com/office/drawing/2014/main" id="{FCD92E0C-D0A8-4D76-B765-EE9947C98238}"/>
                </a:ext>
              </a:extLst>
            </p:cNvPr>
            <p:cNvSpPr/>
            <p:nvPr/>
          </p:nvSpPr>
          <p:spPr>
            <a:xfrm>
              <a:off x="4977215" y="4627168"/>
              <a:ext cx="1133665" cy="886043"/>
            </a:xfrm>
            <a:custGeom>
              <a:avLst/>
              <a:gdLst>
                <a:gd name="connsiteX0" fmla="*/ 1118785 w 1133665"/>
                <a:gd name="connsiteY0" fmla="*/ 575599 h 886043"/>
                <a:gd name="connsiteX1" fmla="*/ 911352 w 1133665"/>
                <a:gd name="connsiteY1" fmla="*/ 478232 h 886043"/>
                <a:gd name="connsiteX2" fmla="*/ 517652 w 1133665"/>
                <a:gd name="connsiteY2" fmla="*/ 596765 h 886043"/>
                <a:gd name="connsiteX3" fmla="*/ 119718 w 1133665"/>
                <a:gd name="connsiteY3" fmla="*/ 825365 h 886043"/>
                <a:gd name="connsiteX4" fmla="*/ 60452 w 1133665"/>
                <a:gd name="connsiteY4" fmla="*/ 884632 h 886043"/>
                <a:gd name="connsiteX5" fmla="*/ 1185 w 1133665"/>
                <a:gd name="connsiteY5" fmla="*/ 846532 h 886043"/>
                <a:gd name="connsiteX6" fmla="*/ 39285 w 1133665"/>
                <a:gd name="connsiteY6" fmla="*/ 634865 h 886043"/>
                <a:gd name="connsiteX7" fmla="*/ 238252 w 1133665"/>
                <a:gd name="connsiteY7" fmla="*/ 499399 h 886043"/>
                <a:gd name="connsiteX8" fmla="*/ 657352 w 1133665"/>
                <a:gd name="connsiteY8" fmla="*/ 389332 h 886043"/>
                <a:gd name="connsiteX9" fmla="*/ 1089152 w 1133665"/>
                <a:gd name="connsiteY9" fmla="*/ 114165 h 886043"/>
                <a:gd name="connsiteX10" fmla="*/ 1114552 w 1133665"/>
                <a:gd name="connsiteY10" fmla="*/ 8332 h 886043"/>
                <a:gd name="connsiteX11" fmla="*/ 1042585 w 1133665"/>
                <a:gd name="connsiteY11" fmla="*/ 317365 h 886043"/>
                <a:gd name="connsiteX12" fmla="*/ 1118785 w 1133665"/>
                <a:gd name="connsiteY12" fmla="*/ 575599 h 88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665" h="886043">
                  <a:moveTo>
                    <a:pt x="1118785" y="575599"/>
                  </a:moveTo>
                  <a:cubicBezTo>
                    <a:pt x="1096913" y="602410"/>
                    <a:pt x="1011541" y="474704"/>
                    <a:pt x="911352" y="478232"/>
                  </a:cubicBezTo>
                  <a:cubicBezTo>
                    <a:pt x="811163" y="481760"/>
                    <a:pt x="649591" y="538909"/>
                    <a:pt x="517652" y="596765"/>
                  </a:cubicBezTo>
                  <a:cubicBezTo>
                    <a:pt x="385713" y="654621"/>
                    <a:pt x="195918" y="777387"/>
                    <a:pt x="119718" y="825365"/>
                  </a:cubicBezTo>
                  <a:cubicBezTo>
                    <a:pt x="43518" y="873343"/>
                    <a:pt x="80208" y="881104"/>
                    <a:pt x="60452" y="884632"/>
                  </a:cubicBezTo>
                  <a:cubicBezTo>
                    <a:pt x="40696" y="888160"/>
                    <a:pt x="4713" y="888160"/>
                    <a:pt x="1185" y="846532"/>
                  </a:cubicBezTo>
                  <a:cubicBezTo>
                    <a:pt x="-2343" y="804904"/>
                    <a:pt x="-226" y="692720"/>
                    <a:pt x="39285" y="634865"/>
                  </a:cubicBezTo>
                  <a:cubicBezTo>
                    <a:pt x="78796" y="577010"/>
                    <a:pt x="135241" y="540321"/>
                    <a:pt x="238252" y="499399"/>
                  </a:cubicBezTo>
                  <a:cubicBezTo>
                    <a:pt x="341263" y="458477"/>
                    <a:pt x="515536" y="453538"/>
                    <a:pt x="657352" y="389332"/>
                  </a:cubicBezTo>
                  <a:cubicBezTo>
                    <a:pt x="799168" y="325126"/>
                    <a:pt x="1012952" y="177665"/>
                    <a:pt x="1089152" y="114165"/>
                  </a:cubicBezTo>
                  <a:cubicBezTo>
                    <a:pt x="1165352" y="50665"/>
                    <a:pt x="1122313" y="-25535"/>
                    <a:pt x="1114552" y="8332"/>
                  </a:cubicBezTo>
                  <a:cubicBezTo>
                    <a:pt x="1106791" y="42199"/>
                    <a:pt x="1040468" y="217176"/>
                    <a:pt x="1042585" y="317365"/>
                  </a:cubicBezTo>
                  <a:cubicBezTo>
                    <a:pt x="1044702" y="417554"/>
                    <a:pt x="1140657" y="548788"/>
                    <a:pt x="1118785" y="5755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フリーフォーム: 図形 440">
              <a:extLst>
                <a:ext uri="{FF2B5EF4-FFF2-40B4-BE49-F238E27FC236}">
                  <a16:creationId xmlns:a16="http://schemas.microsoft.com/office/drawing/2014/main" id="{549A55FD-41B7-41C7-B9EE-8BF6CEEFE2F4}"/>
                </a:ext>
              </a:extLst>
            </p:cNvPr>
            <p:cNvSpPr/>
            <p:nvPr/>
          </p:nvSpPr>
          <p:spPr>
            <a:xfrm>
              <a:off x="4665215" y="5453985"/>
              <a:ext cx="1485120" cy="534945"/>
            </a:xfrm>
            <a:custGeom>
              <a:avLst/>
              <a:gdLst>
                <a:gd name="connsiteX0" fmla="*/ 8385 w 1485120"/>
                <a:gd name="connsiteY0" fmla="*/ 2782 h 534945"/>
                <a:gd name="connsiteX1" fmla="*/ 520618 w 1485120"/>
                <a:gd name="connsiteY1" fmla="*/ 218682 h 534945"/>
                <a:gd name="connsiteX2" fmla="*/ 956652 w 1485120"/>
                <a:gd name="connsiteY2" fmla="*/ 277948 h 534945"/>
                <a:gd name="connsiteX3" fmla="*/ 1473118 w 1485120"/>
                <a:gd name="connsiteY3" fmla="*/ 328748 h 534945"/>
                <a:gd name="connsiteX4" fmla="*/ 1291085 w 1485120"/>
                <a:gd name="connsiteY4" fmla="*/ 273715 h 534945"/>
                <a:gd name="connsiteX5" fmla="*/ 956652 w 1485120"/>
                <a:gd name="connsiteY5" fmla="*/ 354148 h 534945"/>
                <a:gd name="connsiteX6" fmla="*/ 664552 w 1485120"/>
                <a:gd name="connsiteY6" fmla="*/ 438815 h 534945"/>
                <a:gd name="connsiteX7" fmla="*/ 503685 w 1485120"/>
                <a:gd name="connsiteY7" fmla="*/ 531948 h 534945"/>
                <a:gd name="connsiteX8" fmla="*/ 495218 w 1485120"/>
                <a:gd name="connsiteY8" fmla="*/ 320282 h 534945"/>
                <a:gd name="connsiteX9" fmla="*/ 292018 w 1485120"/>
                <a:gd name="connsiteY9" fmla="*/ 176348 h 534945"/>
                <a:gd name="connsiteX10" fmla="*/ 211585 w 1485120"/>
                <a:gd name="connsiteY10" fmla="*/ 100148 h 534945"/>
                <a:gd name="connsiteX11" fmla="*/ 8385 w 1485120"/>
                <a:gd name="connsiteY11" fmla="*/ 2782 h 53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85120" h="534945">
                  <a:moveTo>
                    <a:pt x="8385" y="2782"/>
                  </a:moveTo>
                  <a:cubicBezTo>
                    <a:pt x="59890" y="22538"/>
                    <a:pt x="362574" y="172821"/>
                    <a:pt x="520618" y="218682"/>
                  </a:cubicBezTo>
                  <a:cubicBezTo>
                    <a:pt x="678662" y="264543"/>
                    <a:pt x="797902" y="259604"/>
                    <a:pt x="956652" y="277948"/>
                  </a:cubicBezTo>
                  <a:cubicBezTo>
                    <a:pt x="1115402" y="296292"/>
                    <a:pt x="1417379" y="329454"/>
                    <a:pt x="1473118" y="328748"/>
                  </a:cubicBezTo>
                  <a:cubicBezTo>
                    <a:pt x="1528857" y="328043"/>
                    <a:pt x="1377163" y="269482"/>
                    <a:pt x="1291085" y="273715"/>
                  </a:cubicBezTo>
                  <a:cubicBezTo>
                    <a:pt x="1205007" y="277948"/>
                    <a:pt x="1061074" y="326631"/>
                    <a:pt x="956652" y="354148"/>
                  </a:cubicBezTo>
                  <a:cubicBezTo>
                    <a:pt x="852230" y="381665"/>
                    <a:pt x="740046" y="409182"/>
                    <a:pt x="664552" y="438815"/>
                  </a:cubicBezTo>
                  <a:cubicBezTo>
                    <a:pt x="589058" y="468448"/>
                    <a:pt x="531907" y="551703"/>
                    <a:pt x="503685" y="531948"/>
                  </a:cubicBezTo>
                  <a:cubicBezTo>
                    <a:pt x="475463" y="512193"/>
                    <a:pt x="530496" y="379549"/>
                    <a:pt x="495218" y="320282"/>
                  </a:cubicBezTo>
                  <a:cubicBezTo>
                    <a:pt x="459940" y="261015"/>
                    <a:pt x="339290" y="213037"/>
                    <a:pt x="292018" y="176348"/>
                  </a:cubicBezTo>
                  <a:cubicBezTo>
                    <a:pt x="244746" y="139659"/>
                    <a:pt x="265913" y="126253"/>
                    <a:pt x="211585" y="100148"/>
                  </a:cubicBezTo>
                  <a:cubicBezTo>
                    <a:pt x="157257" y="74043"/>
                    <a:pt x="-43120" y="-16974"/>
                    <a:pt x="8385" y="27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フリーフォーム: 図形 441">
              <a:extLst>
                <a:ext uri="{FF2B5EF4-FFF2-40B4-BE49-F238E27FC236}">
                  <a16:creationId xmlns:a16="http://schemas.microsoft.com/office/drawing/2014/main" id="{DC0C6786-67B1-4D29-BEA8-7123B80D01CF}"/>
                </a:ext>
              </a:extLst>
            </p:cNvPr>
            <p:cNvSpPr/>
            <p:nvPr/>
          </p:nvSpPr>
          <p:spPr>
            <a:xfrm>
              <a:off x="5926667" y="5229870"/>
              <a:ext cx="203465" cy="512294"/>
            </a:xfrm>
            <a:custGeom>
              <a:avLst/>
              <a:gdLst>
                <a:gd name="connsiteX0" fmla="*/ 182033 w 203465"/>
                <a:gd name="connsiteY0" fmla="*/ 2530 h 512294"/>
                <a:gd name="connsiteX1" fmla="*/ 0 w 203465"/>
                <a:gd name="connsiteY1" fmla="*/ 269230 h 512294"/>
                <a:gd name="connsiteX2" fmla="*/ 182033 w 203465"/>
                <a:gd name="connsiteY2" fmla="*/ 510530 h 512294"/>
                <a:gd name="connsiteX3" fmla="*/ 194733 w 203465"/>
                <a:gd name="connsiteY3" fmla="*/ 366597 h 512294"/>
                <a:gd name="connsiteX4" fmla="*/ 135466 w 203465"/>
                <a:gd name="connsiteY4" fmla="*/ 146463 h 512294"/>
                <a:gd name="connsiteX5" fmla="*/ 182033 w 203465"/>
                <a:gd name="connsiteY5" fmla="*/ 2530 h 512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465" h="512294">
                  <a:moveTo>
                    <a:pt x="182033" y="2530"/>
                  </a:moveTo>
                  <a:cubicBezTo>
                    <a:pt x="159455" y="22991"/>
                    <a:pt x="0" y="184563"/>
                    <a:pt x="0" y="269230"/>
                  </a:cubicBezTo>
                  <a:cubicBezTo>
                    <a:pt x="0" y="353897"/>
                    <a:pt x="149577" y="494302"/>
                    <a:pt x="182033" y="510530"/>
                  </a:cubicBezTo>
                  <a:cubicBezTo>
                    <a:pt x="214489" y="526758"/>
                    <a:pt x="202494" y="427275"/>
                    <a:pt x="194733" y="366597"/>
                  </a:cubicBezTo>
                  <a:cubicBezTo>
                    <a:pt x="186972" y="305919"/>
                    <a:pt x="143227" y="202202"/>
                    <a:pt x="135466" y="146463"/>
                  </a:cubicBezTo>
                  <a:cubicBezTo>
                    <a:pt x="127705" y="90724"/>
                    <a:pt x="204611" y="-17931"/>
                    <a:pt x="182033" y="25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フリーフォーム: 図形 442">
              <a:extLst>
                <a:ext uri="{FF2B5EF4-FFF2-40B4-BE49-F238E27FC236}">
                  <a16:creationId xmlns:a16="http://schemas.microsoft.com/office/drawing/2014/main" id="{A89F4A4C-A5F9-45D6-937C-C654E99816E6}"/>
                </a:ext>
              </a:extLst>
            </p:cNvPr>
            <p:cNvSpPr/>
            <p:nvPr/>
          </p:nvSpPr>
          <p:spPr>
            <a:xfrm>
              <a:off x="4930490" y="5871590"/>
              <a:ext cx="328281" cy="401034"/>
            </a:xfrm>
            <a:custGeom>
              <a:avLst/>
              <a:gdLst>
                <a:gd name="connsiteX0" fmla="*/ 1343 w 328281"/>
                <a:gd name="connsiteY0" fmla="*/ 43 h 401034"/>
                <a:gd name="connsiteX1" fmla="*/ 73310 w 328281"/>
                <a:gd name="connsiteY1" fmla="*/ 139743 h 401034"/>
                <a:gd name="connsiteX2" fmla="*/ 323077 w 328281"/>
                <a:gd name="connsiteY2" fmla="*/ 397977 h 401034"/>
                <a:gd name="connsiteX3" fmla="*/ 246877 w 328281"/>
                <a:gd name="connsiteY3" fmla="*/ 275210 h 401034"/>
                <a:gd name="connsiteX4" fmla="*/ 297677 w 328281"/>
                <a:gd name="connsiteY4" fmla="*/ 177843 h 401034"/>
                <a:gd name="connsiteX5" fmla="*/ 119877 w 328281"/>
                <a:gd name="connsiteY5" fmla="*/ 152443 h 401034"/>
                <a:gd name="connsiteX6" fmla="*/ 1343 w 328281"/>
                <a:gd name="connsiteY6" fmla="*/ 43 h 401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281" h="401034">
                  <a:moveTo>
                    <a:pt x="1343" y="43"/>
                  </a:moveTo>
                  <a:cubicBezTo>
                    <a:pt x="-6418" y="-2074"/>
                    <a:pt x="19688" y="73421"/>
                    <a:pt x="73310" y="139743"/>
                  </a:cubicBezTo>
                  <a:cubicBezTo>
                    <a:pt x="126932" y="206065"/>
                    <a:pt x="294149" y="375399"/>
                    <a:pt x="323077" y="397977"/>
                  </a:cubicBezTo>
                  <a:cubicBezTo>
                    <a:pt x="352005" y="420555"/>
                    <a:pt x="251110" y="311899"/>
                    <a:pt x="246877" y="275210"/>
                  </a:cubicBezTo>
                  <a:cubicBezTo>
                    <a:pt x="242644" y="238521"/>
                    <a:pt x="318844" y="198304"/>
                    <a:pt x="297677" y="177843"/>
                  </a:cubicBezTo>
                  <a:cubicBezTo>
                    <a:pt x="276510" y="157382"/>
                    <a:pt x="164327" y="179960"/>
                    <a:pt x="119877" y="152443"/>
                  </a:cubicBezTo>
                  <a:cubicBezTo>
                    <a:pt x="75427" y="124926"/>
                    <a:pt x="9104" y="2160"/>
                    <a:pt x="1343" y="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フリーフォーム: 図形 443">
              <a:extLst>
                <a:ext uri="{FF2B5EF4-FFF2-40B4-BE49-F238E27FC236}">
                  <a16:creationId xmlns:a16="http://schemas.microsoft.com/office/drawing/2014/main" id="{955AF0F2-5DB7-4FE9-B7AD-F48585212739}"/>
                </a:ext>
              </a:extLst>
            </p:cNvPr>
            <p:cNvSpPr/>
            <p:nvPr/>
          </p:nvSpPr>
          <p:spPr>
            <a:xfrm>
              <a:off x="5550557" y="6370738"/>
              <a:ext cx="522882" cy="238304"/>
            </a:xfrm>
            <a:custGeom>
              <a:avLst/>
              <a:gdLst>
                <a:gd name="connsiteX0" fmla="*/ 515810 w 522882"/>
                <a:gd name="connsiteY0" fmla="*/ 237495 h 238304"/>
                <a:gd name="connsiteX1" fmla="*/ 477710 w 522882"/>
                <a:gd name="connsiteY1" fmla="*/ 114729 h 238304"/>
                <a:gd name="connsiteX2" fmla="*/ 134810 w 522882"/>
                <a:gd name="connsiteY2" fmla="*/ 13129 h 238304"/>
                <a:gd name="connsiteX3" fmla="*/ 7810 w 522882"/>
                <a:gd name="connsiteY3" fmla="*/ 72395 h 238304"/>
                <a:gd name="connsiteX4" fmla="*/ 338010 w 522882"/>
                <a:gd name="connsiteY4" fmla="*/ 429 h 238304"/>
                <a:gd name="connsiteX5" fmla="*/ 448076 w 522882"/>
                <a:gd name="connsiteY5" fmla="*/ 51229 h 238304"/>
                <a:gd name="connsiteX6" fmla="*/ 515810 w 522882"/>
                <a:gd name="connsiteY6" fmla="*/ 237495 h 23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2882" h="238304">
                  <a:moveTo>
                    <a:pt x="515810" y="237495"/>
                  </a:moveTo>
                  <a:cubicBezTo>
                    <a:pt x="520749" y="248078"/>
                    <a:pt x="541210" y="152123"/>
                    <a:pt x="477710" y="114729"/>
                  </a:cubicBezTo>
                  <a:cubicBezTo>
                    <a:pt x="414210" y="77335"/>
                    <a:pt x="213127" y="20185"/>
                    <a:pt x="134810" y="13129"/>
                  </a:cubicBezTo>
                  <a:cubicBezTo>
                    <a:pt x="56493" y="6073"/>
                    <a:pt x="-26057" y="74512"/>
                    <a:pt x="7810" y="72395"/>
                  </a:cubicBezTo>
                  <a:cubicBezTo>
                    <a:pt x="41677" y="70278"/>
                    <a:pt x="264632" y="3957"/>
                    <a:pt x="338010" y="429"/>
                  </a:cubicBezTo>
                  <a:cubicBezTo>
                    <a:pt x="411388" y="-3099"/>
                    <a:pt x="414915" y="15246"/>
                    <a:pt x="448076" y="51229"/>
                  </a:cubicBezTo>
                  <a:cubicBezTo>
                    <a:pt x="481237" y="87212"/>
                    <a:pt x="510871" y="226912"/>
                    <a:pt x="515810" y="2374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5" name="フリーフォーム: 図形 444">
              <a:extLst>
                <a:ext uri="{FF2B5EF4-FFF2-40B4-BE49-F238E27FC236}">
                  <a16:creationId xmlns:a16="http://schemas.microsoft.com/office/drawing/2014/main" id="{786FD212-B915-4220-BDBE-0D006E72CB5C}"/>
                </a:ext>
              </a:extLst>
            </p:cNvPr>
            <p:cNvSpPr/>
            <p:nvPr/>
          </p:nvSpPr>
          <p:spPr>
            <a:xfrm>
              <a:off x="4369889" y="5829589"/>
              <a:ext cx="996944" cy="829750"/>
            </a:xfrm>
            <a:custGeom>
              <a:avLst/>
              <a:gdLst>
                <a:gd name="connsiteX0" fmla="*/ 37011 w 996944"/>
                <a:gd name="connsiteY0" fmla="*/ 16644 h 829750"/>
                <a:gd name="connsiteX1" fmla="*/ 100511 w 996944"/>
                <a:gd name="connsiteY1" fmla="*/ 118244 h 829750"/>
                <a:gd name="connsiteX2" fmla="*/ 714344 w 996944"/>
                <a:gd name="connsiteY2" fmla="*/ 511944 h 829750"/>
                <a:gd name="connsiteX3" fmla="*/ 811711 w 996944"/>
                <a:gd name="connsiteY3" fmla="*/ 825211 h 829750"/>
                <a:gd name="connsiteX4" fmla="*/ 981044 w 996944"/>
                <a:gd name="connsiteY4" fmla="*/ 693978 h 829750"/>
                <a:gd name="connsiteX5" fmla="*/ 976811 w 996944"/>
                <a:gd name="connsiteY5" fmla="*/ 638944 h 829750"/>
                <a:gd name="connsiteX6" fmla="*/ 866744 w 996944"/>
                <a:gd name="connsiteY6" fmla="*/ 554278 h 829750"/>
                <a:gd name="connsiteX7" fmla="*/ 849811 w 996944"/>
                <a:gd name="connsiteY7" fmla="*/ 444211 h 829750"/>
                <a:gd name="connsiteX8" fmla="*/ 773611 w 996944"/>
                <a:gd name="connsiteY8" fmla="*/ 495011 h 829750"/>
                <a:gd name="connsiteX9" fmla="*/ 473044 w 996944"/>
                <a:gd name="connsiteY9" fmla="*/ 414578 h 829750"/>
                <a:gd name="connsiteX10" fmla="*/ 37011 w 996944"/>
                <a:gd name="connsiteY10" fmla="*/ 16644 h 82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96944" h="829750">
                  <a:moveTo>
                    <a:pt x="37011" y="16644"/>
                  </a:moveTo>
                  <a:cubicBezTo>
                    <a:pt x="-25078" y="-32745"/>
                    <a:pt x="-12378" y="35694"/>
                    <a:pt x="100511" y="118244"/>
                  </a:cubicBezTo>
                  <a:cubicBezTo>
                    <a:pt x="213400" y="200794"/>
                    <a:pt x="595811" y="394116"/>
                    <a:pt x="714344" y="511944"/>
                  </a:cubicBezTo>
                  <a:cubicBezTo>
                    <a:pt x="832877" y="629772"/>
                    <a:pt x="767261" y="794872"/>
                    <a:pt x="811711" y="825211"/>
                  </a:cubicBezTo>
                  <a:cubicBezTo>
                    <a:pt x="856161" y="855550"/>
                    <a:pt x="953527" y="725022"/>
                    <a:pt x="981044" y="693978"/>
                  </a:cubicBezTo>
                  <a:cubicBezTo>
                    <a:pt x="1008561" y="662934"/>
                    <a:pt x="995861" y="662227"/>
                    <a:pt x="976811" y="638944"/>
                  </a:cubicBezTo>
                  <a:cubicBezTo>
                    <a:pt x="957761" y="615661"/>
                    <a:pt x="887911" y="586733"/>
                    <a:pt x="866744" y="554278"/>
                  </a:cubicBezTo>
                  <a:cubicBezTo>
                    <a:pt x="845577" y="521823"/>
                    <a:pt x="865333" y="454089"/>
                    <a:pt x="849811" y="444211"/>
                  </a:cubicBezTo>
                  <a:cubicBezTo>
                    <a:pt x="834289" y="434333"/>
                    <a:pt x="836405" y="499950"/>
                    <a:pt x="773611" y="495011"/>
                  </a:cubicBezTo>
                  <a:cubicBezTo>
                    <a:pt x="710817" y="490072"/>
                    <a:pt x="597222" y="489367"/>
                    <a:pt x="473044" y="414578"/>
                  </a:cubicBezTo>
                  <a:cubicBezTo>
                    <a:pt x="348866" y="339789"/>
                    <a:pt x="99100" y="66033"/>
                    <a:pt x="37011" y="166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フリーフォーム: 図形 445">
              <a:extLst>
                <a:ext uri="{FF2B5EF4-FFF2-40B4-BE49-F238E27FC236}">
                  <a16:creationId xmlns:a16="http://schemas.microsoft.com/office/drawing/2014/main" id="{15224D8C-9776-42CA-A414-B215FF2B930B}"/>
                </a:ext>
              </a:extLst>
            </p:cNvPr>
            <p:cNvSpPr/>
            <p:nvPr/>
          </p:nvSpPr>
          <p:spPr>
            <a:xfrm>
              <a:off x="3878312" y="5900926"/>
              <a:ext cx="850328" cy="963272"/>
            </a:xfrm>
            <a:custGeom>
              <a:avLst/>
              <a:gdLst>
                <a:gd name="connsiteX0" fmla="*/ 96788 w 850328"/>
                <a:gd name="connsiteY0" fmla="*/ 341 h 963272"/>
                <a:gd name="connsiteX1" fmla="*/ 401588 w 850328"/>
                <a:gd name="connsiteY1" fmla="*/ 135807 h 963272"/>
                <a:gd name="connsiteX2" fmla="*/ 634421 w 850328"/>
                <a:gd name="connsiteY2" fmla="*/ 372874 h 963272"/>
                <a:gd name="connsiteX3" fmla="*/ 850321 w 850328"/>
                <a:gd name="connsiteY3" fmla="*/ 385574 h 963272"/>
                <a:gd name="connsiteX4" fmla="*/ 642888 w 850328"/>
                <a:gd name="connsiteY4" fmla="*/ 482941 h 963272"/>
                <a:gd name="connsiteX5" fmla="*/ 752955 w 850328"/>
                <a:gd name="connsiteY5" fmla="*/ 787741 h 963272"/>
                <a:gd name="connsiteX6" fmla="*/ 609021 w 850328"/>
                <a:gd name="connsiteY6" fmla="*/ 957074 h 963272"/>
                <a:gd name="connsiteX7" fmla="*/ 426988 w 850328"/>
                <a:gd name="connsiteY7" fmla="*/ 889341 h 963272"/>
                <a:gd name="connsiteX8" fmla="*/ 426988 w 850328"/>
                <a:gd name="connsiteY8" fmla="*/ 546441 h 963272"/>
                <a:gd name="connsiteX9" fmla="*/ 316921 w 850328"/>
                <a:gd name="connsiteY9" fmla="*/ 300907 h 963272"/>
                <a:gd name="connsiteX10" fmla="*/ 278821 w 850328"/>
                <a:gd name="connsiteY10" fmla="*/ 203541 h 963272"/>
                <a:gd name="connsiteX11" fmla="*/ 198388 w 850328"/>
                <a:gd name="connsiteY11" fmla="*/ 127341 h 963272"/>
                <a:gd name="connsiteX12" fmla="*/ 3655 w 850328"/>
                <a:gd name="connsiteY12" fmla="*/ 97707 h 963272"/>
                <a:gd name="connsiteX13" fmla="*/ 96788 w 850328"/>
                <a:gd name="connsiteY13" fmla="*/ 341 h 963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328" h="963272">
                  <a:moveTo>
                    <a:pt x="96788" y="341"/>
                  </a:moveTo>
                  <a:cubicBezTo>
                    <a:pt x="163110" y="6691"/>
                    <a:pt x="311983" y="73718"/>
                    <a:pt x="401588" y="135807"/>
                  </a:cubicBezTo>
                  <a:cubicBezTo>
                    <a:pt x="491193" y="197896"/>
                    <a:pt x="559632" y="331246"/>
                    <a:pt x="634421" y="372874"/>
                  </a:cubicBezTo>
                  <a:cubicBezTo>
                    <a:pt x="709210" y="414502"/>
                    <a:pt x="848910" y="367230"/>
                    <a:pt x="850321" y="385574"/>
                  </a:cubicBezTo>
                  <a:cubicBezTo>
                    <a:pt x="851732" y="403918"/>
                    <a:pt x="659116" y="415913"/>
                    <a:pt x="642888" y="482941"/>
                  </a:cubicBezTo>
                  <a:cubicBezTo>
                    <a:pt x="626660" y="549969"/>
                    <a:pt x="758599" y="708719"/>
                    <a:pt x="752955" y="787741"/>
                  </a:cubicBezTo>
                  <a:cubicBezTo>
                    <a:pt x="747311" y="866763"/>
                    <a:pt x="663349" y="940141"/>
                    <a:pt x="609021" y="957074"/>
                  </a:cubicBezTo>
                  <a:cubicBezTo>
                    <a:pt x="554693" y="974007"/>
                    <a:pt x="457327" y="957780"/>
                    <a:pt x="426988" y="889341"/>
                  </a:cubicBezTo>
                  <a:cubicBezTo>
                    <a:pt x="396649" y="820902"/>
                    <a:pt x="445332" y="644513"/>
                    <a:pt x="426988" y="546441"/>
                  </a:cubicBezTo>
                  <a:cubicBezTo>
                    <a:pt x="408644" y="448369"/>
                    <a:pt x="341615" y="358057"/>
                    <a:pt x="316921" y="300907"/>
                  </a:cubicBezTo>
                  <a:cubicBezTo>
                    <a:pt x="292227" y="243757"/>
                    <a:pt x="298576" y="232469"/>
                    <a:pt x="278821" y="203541"/>
                  </a:cubicBezTo>
                  <a:cubicBezTo>
                    <a:pt x="259066" y="174613"/>
                    <a:pt x="244249" y="144980"/>
                    <a:pt x="198388" y="127341"/>
                  </a:cubicBezTo>
                  <a:cubicBezTo>
                    <a:pt x="152527" y="109702"/>
                    <a:pt x="20588" y="117463"/>
                    <a:pt x="3655" y="97707"/>
                  </a:cubicBezTo>
                  <a:cubicBezTo>
                    <a:pt x="-13278" y="77951"/>
                    <a:pt x="30466" y="-6009"/>
                    <a:pt x="96788" y="3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フリーフォーム: 図形 446">
              <a:extLst>
                <a:ext uri="{FF2B5EF4-FFF2-40B4-BE49-F238E27FC236}">
                  <a16:creationId xmlns:a16="http://schemas.microsoft.com/office/drawing/2014/main" id="{033A7A5B-6AD7-40CC-8F5B-FF1E8A4F9339}"/>
                </a:ext>
              </a:extLst>
            </p:cNvPr>
            <p:cNvSpPr/>
            <p:nvPr/>
          </p:nvSpPr>
          <p:spPr>
            <a:xfrm>
              <a:off x="5682821" y="3326968"/>
              <a:ext cx="407702" cy="867401"/>
            </a:xfrm>
            <a:custGeom>
              <a:avLst/>
              <a:gdLst>
                <a:gd name="connsiteX0" fmla="*/ 368729 w 407702"/>
                <a:gd name="connsiteY0" fmla="*/ 432 h 867401"/>
                <a:gd name="connsiteX1" fmla="*/ 327454 w 407702"/>
                <a:gd name="connsiteY1" fmla="*/ 178232 h 867401"/>
                <a:gd name="connsiteX2" fmla="*/ 365554 w 407702"/>
                <a:gd name="connsiteY2" fmla="*/ 317932 h 867401"/>
                <a:gd name="connsiteX3" fmla="*/ 330629 w 407702"/>
                <a:gd name="connsiteY3" fmla="*/ 451282 h 867401"/>
                <a:gd name="connsiteX4" fmla="*/ 289354 w 407702"/>
                <a:gd name="connsiteY4" fmla="*/ 495732 h 867401"/>
                <a:gd name="connsiteX5" fmla="*/ 346504 w 407702"/>
                <a:gd name="connsiteY5" fmla="*/ 505257 h 867401"/>
                <a:gd name="connsiteX6" fmla="*/ 327454 w 407702"/>
                <a:gd name="connsiteY6" fmla="*/ 625907 h 867401"/>
                <a:gd name="connsiteX7" fmla="*/ 286179 w 407702"/>
                <a:gd name="connsiteY7" fmla="*/ 791007 h 867401"/>
                <a:gd name="connsiteX8" fmla="*/ 276654 w 407702"/>
                <a:gd name="connsiteY8" fmla="*/ 867207 h 867401"/>
                <a:gd name="connsiteX9" fmla="*/ 429 w 407702"/>
                <a:gd name="connsiteY9" fmla="*/ 813232 h 867401"/>
                <a:gd name="connsiteX10" fmla="*/ 216329 w 407702"/>
                <a:gd name="connsiteY10" fmla="*/ 822757 h 867401"/>
                <a:gd name="connsiteX11" fmla="*/ 340154 w 407702"/>
                <a:gd name="connsiteY11" fmla="*/ 803707 h 867401"/>
                <a:gd name="connsiteX12" fmla="*/ 403654 w 407702"/>
                <a:gd name="connsiteY12" fmla="*/ 651307 h 867401"/>
                <a:gd name="connsiteX13" fmla="*/ 400479 w 407702"/>
                <a:gd name="connsiteY13" fmla="*/ 492557 h 867401"/>
                <a:gd name="connsiteX14" fmla="*/ 394129 w 407702"/>
                <a:gd name="connsiteY14" fmla="*/ 336982 h 867401"/>
                <a:gd name="connsiteX15" fmla="*/ 359204 w 407702"/>
                <a:gd name="connsiteY15" fmla="*/ 232207 h 867401"/>
                <a:gd name="connsiteX16" fmla="*/ 368729 w 407702"/>
                <a:gd name="connsiteY16" fmla="*/ 432 h 86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7702" h="867401">
                  <a:moveTo>
                    <a:pt x="368729" y="432"/>
                  </a:moveTo>
                  <a:cubicBezTo>
                    <a:pt x="363437" y="-8564"/>
                    <a:pt x="327983" y="125315"/>
                    <a:pt x="327454" y="178232"/>
                  </a:cubicBezTo>
                  <a:cubicBezTo>
                    <a:pt x="326925" y="231149"/>
                    <a:pt x="365025" y="272424"/>
                    <a:pt x="365554" y="317932"/>
                  </a:cubicBezTo>
                  <a:cubicBezTo>
                    <a:pt x="366083" y="363440"/>
                    <a:pt x="343329" y="421649"/>
                    <a:pt x="330629" y="451282"/>
                  </a:cubicBezTo>
                  <a:cubicBezTo>
                    <a:pt x="317929" y="480915"/>
                    <a:pt x="286708" y="486736"/>
                    <a:pt x="289354" y="495732"/>
                  </a:cubicBezTo>
                  <a:cubicBezTo>
                    <a:pt x="292000" y="504728"/>
                    <a:pt x="340154" y="483561"/>
                    <a:pt x="346504" y="505257"/>
                  </a:cubicBezTo>
                  <a:cubicBezTo>
                    <a:pt x="352854" y="526953"/>
                    <a:pt x="337508" y="578282"/>
                    <a:pt x="327454" y="625907"/>
                  </a:cubicBezTo>
                  <a:cubicBezTo>
                    <a:pt x="317400" y="673532"/>
                    <a:pt x="294646" y="750791"/>
                    <a:pt x="286179" y="791007"/>
                  </a:cubicBezTo>
                  <a:cubicBezTo>
                    <a:pt x="277712" y="831223"/>
                    <a:pt x="324279" y="863503"/>
                    <a:pt x="276654" y="867207"/>
                  </a:cubicBezTo>
                  <a:cubicBezTo>
                    <a:pt x="229029" y="870911"/>
                    <a:pt x="10483" y="820640"/>
                    <a:pt x="429" y="813232"/>
                  </a:cubicBezTo>
                  <a:cubicBezTo>
                    <a:pt x="-9625" y="805824"/>
                    <a:pt x="159708" y="824344"/>
                    <a:pt x="216329" y="822757"/>
                  </a:cubicBezTo>
                  <a:cubicBezTo>
                    <a:pt x="272950" y="821170"/>
                    <a:pt x="308933" y="832282"/>
                    <a:pt x="340154" y="803707"/>
                  </a:cubicBezTo>
                  <a:cubicBezTo>
                    <a:pt x="371375" y="775132"/>
                    <a:pt x="393600" y="703165"/>
                    <a:pt x="403654" y="651307"/>
                  </a:cubicBezTo>
                  <a:cubicBezTo>
                    <a:pt x="413708" y="599449"/>
                    <a:pt x="402066" y="544944"/>
                    <a:pt x="400479" y="492557"/>
                  </a:cubicBezTo>
                  <a:cubicBezTo>
                    <a:pt x="398892" y="440170"/>
                    <a:pt x="401008" y="380374"/>
                    <a:pt x="394129" y="336982"/>
                  </a:cubicBezTo>
                  <a:cubicBezTo>
                    <a:pt x="387250" y="293590"/>
                    <a:pt x="362908" y="283007"/>
                    <a:pt x="359204" y="232207"/>
                  </a:cubicBezTo>
                  <a:cubicBezTo>
                    <a:pt x="355500" y="181407"/>
                    <a:pt x="374021" y="9428"/>
                    <a:pt x="368729" y="4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フリーフォーム: 図形 447">
              <a:extLst>
                <a:ext uri="{FF2B5EF4-FFF2-40B4-BE49-F238E27FC236}">
                  <a16:creationId xmlns:a16="http://schemas.microsoft.com/office/drawing/2014/main" id="{567C9B8F-96EF-4A5F-B4AC-79CE5AA9FD9A}"/>
                </a:ext>
              </a:extLst>
            </p:cNvPr>
            <p:cNvSpPr/>
            <p:nvPr/>
          </p:nvSpPr>
          <p:spPr>
            <a:xfrm>
              <a:off x="4968275" y="6596324"/>
              <a:ext cx="346379" cy="308780"/>
            </a:xfrm>
            <a:custGeom>
              <a:avLst/>
              <a:gdLst>
                <a:gd name="connsiteX0" fmla="*/ 52458 w 346379"/>
                <a:gd name="connsiteY0" fmla="*/ 299776 h 308780"/>
                <a:gd name="connsiteX1" fmla="*/ 181575 w 346379"/>
                <a:gd name="connsiteY1" fmla="*/ 301893 h 308780"/>
                <a:gd name="connsiteX2" fmla="*/ 126542 w 346379"/>
                <a:gd name="connsiteY2" fmla="*/ 244743 h 308780"/>
                <a:gd name="connsiteX3" fmla="*/ 1658 w 346379"/>
                <a:gd name="connsiteY3" fmla="*/ 1326 h 308780"/>
                <a:gd name="connsiteX4" fmla="*/ 71508 w 346379"/>
                <a:gd name="connsiteY4" fmla="*/ 149493 h 308780"/>
                <a:gd name="connsiteX5" fmla="*/ 297992 w 346379"/>
                <a:gd name="connsiteY5" fmla="*/ 198176 h 308780"/>
                <a:gd name="connsiteX6" fmla="*/ 327625 w 346379"/>
                <a:gd name="connsiteY6" fmla="*/ 229926 h 308780"/>
                <a:gd name="connsiteX7" fmla="*/ 52458 w 346379"/>
                <a:gd name="connsiteY7" fmla="*/ 299776 h 30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379" h="308780">
                  <a:moveTo>
                    <a:pt x="52458" y="299776"/>
                  </a:moveTo>
                  <a:cubicBezTo>
                    <a:pt x="28116" y="311770"/>
                    <a:pt x="169228" y="311065"/>
                    <a:pt x="181575" y="301893"/>
                  </a:cubicBezTo>
                  <a:cubicBezTo>
                    <a:pt x="193922" y="292721"/>
                    <a:pt x="156528" y="294837"/>
                    <a:pt x="126542" y="244743"/>
                  </a:cubicBezTo>
                  <a:cubicBezTo>
                    <a:pt x="96556" y="194649"/>
                    <a:pt x="10830" y="17201"/>
                    <a:pt x="1658" y="1326"/>
                  </a:cubicBezTo>
                  <a:cubicBezTo>
                    <a:pt x="-7514" y="-14549"/>
                    <a:pt x="22119" y="116685"/>
                    <a:pt x="71508" y="149493"/>
                  </a:cubicBezTo>
                  <a:cubicBezTo>
                    <a:pt x="120897" y="182301"/>
                    <a:pt x="255306" y="184771"/>
                    <a:pt x="297992" y="198176"/>
                  </a:cubicBezTo>
                  <a:cubicBezTo>
                    <a:pt x="340678" y="211581"/>
                    <a:pt x="365725" y="210876"/>
                    <a:pt x="327625" y="229926"/>
                  </a:cubicBezTo>
                  <a:cubicBezTo>
                    <a:pt x="289525" y="248976"/>
                    <a:pt x="76800" y="287782"/>
                    <a:pt x="52458" y="2997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フリーフォーム: 図形 448">
              <a:extLst>
                <a:ext uri="{FF2B5EF4-FFF2-40B4-BE49-F238E27FC236}">
                  <a16:creationId xmlns:a16="http://schemas.microsoft.com/office/drawing/2014/main" id="{E4E93EAE-3C27-4310-AC0D-DEAA5DB3270E}"/>
                </a:ext>
              </a:extLst>
            </p:cNvPr>
            <p:cNvSpPr/>
            <p:nvPr/>
          </p:nvSpPr>
          <p:spPr>
            <a:xfrm>
              <a:off x="4187129" y="4422570"/>
              <a:ext cx="746912" cy="402810"/>
            </a:xfrm>
            <a:custGeom>
              <a:avLst/>
              <a:gdLst>
                <a:gd name="connsiteX0" fmla="*/ 153096 w 746912"/>
                <a:gd name="connsiteY0" fmla="*/ 205 h 402810"/>
                <a:gd name="connsiteX1" fmla="*/ 146746 w 746912"/>
                <a:gd name="connsiteY1" fmla="*/ 73230 h 402810"/>
                <a:gd name="connsiteX2" fmla="*/ 330896 w 746912"/>
                <a:gd name="connsiteY2" fmla="*/ 371680 h 402810"/>
                <a:gd name="connsiteX3" fmla="*/ 299146 w 746912"/>
                <a:gd name="connsiteY3" fmla="*/ 390730 h 402810"/>
                <a:gd name="connsiteX4" fmla="*/ 67371 w 746912"/>
                <a:gd name="connsiteY4" fmla="*/ 346280 h 402810"/>
                <a:gd name="connsiteX5" fmla="*/ 3871 w 746912"/>
                <a:gd name="connsiteY5" fmla="*/ 324055 h 402810"/>
                <a:gd name="connsiteX6" fmla="*/ 156271 w 746912"/>
                <a:gd name="connsiteY6" fmla="*/ 285955 h 402810"/>
                <a:gd name="connsiteX7" fmla="*/ 746821 w 746912"/>
                <a:gd name="connsiteY7" fmla="*/ 130380 h 402810"/>
                <a:gd name="connsiteX8" fmla="*/ 200721 w 746912"/>
                <a:gd name="connsiteY8" fmla="*/ 162130 h 402810"/>
                <a:gd name="connsiteX9" fmla="*/ 80071 w 746912"/>
                <a:gd name="connsiteY9" fmla="*/ 54180 h 402810"/>
                <a:gd name="connsiteX10" fmla="*/ 153096 w 746912"/>
                <a:gd name="connsiteY10" fmla="*/ 205 h 402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6912" h="402810">
                  <a:moveTo>
                    <a:pt x="153096" y="205"/>
                  </a:moveTo>
                  <a:cubicBezTo>
                    <a:pt x="164209" y="3380"/>
                    <a:pt x="117113" y="11318"/>
                    <a:pt x="146746" y="73230"/>
                  </a:cubicBezTo>
                  <a:cubicBezTo>
                    <a:pt x="176379" y="135142"/>
                    <a:pt x="305496" y="318763"/>
                    <a:pt x="330896" y="371680"/>
                  </a:cubicBezTo>
                  <a:cubicBezTo>
                    <a:pt x="356296" y="424597"/>
                    <a:pt x="343067" y="394963"/>
                    <a:pt x="299146" y="390730"/>
                  </a:cubicBezTo>
                  <a:cubicBezTo>
                    <a:pt x="255225" y="386497"/>
                    <a:pt x="116583" y="357392"/>
                    <a:pt x="67371" y="346280"/>
                  </a:cubicBezTo>
                  <a:cubicBezTo>
                    <a:pt x="18159" y="335168"/>
                    <a:pt x="-10946" y="334109"/>
                    <a:pt x="3871" y="324055"/>
                  </a:cubicBezTo>
                  <a:cubicBezTo>
                    <a:pt x="18688" y="314001"/>
                    <a:pt x="156271" y="285955"/>
                    <a:pt x="156271" y="285955"/>
                  </a:cubicBezTo>
                  <a:cubicBezTo>
                    <a:pt x="280096" y="253676"/>
                    <a:pt x="739413" y="151017"/>
                    <a:pt x="746821" y="130380"/>
                  </a:cubicBezTo>
                  <a:cubicBezTo>
                    <a:pt x="754229" y="109743"/>
                    <a:pt x="311846" y="174830"/>
                    <a:pt x="200721" y="162130"/>
                  </a:cubicBezTo>
                  <a:cubicBezTo>
                    <a:pt x="89596" y="149430"/>
                    <a:pt x="89067" y="76934"/>
                    <a:pt x="80071" y="54180"/>
                  </a:cubicBezTo>
                  <a:cubicBezTo>
                    <a:pt x="71075" y="31426"/>
                    <a:pt x="141983" y="-2970"/>
                    <a:pt x="153096" y="2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0" name="フリーフォーム: 図形 449">
              <a:extLst>
                <a:ext uri="{FF2B5EF4-FFF2-40B4-BE49-F238E27FC236}">
                  <a16:creationId xmlns:a16="http://schemas.microsoft.com/office/drawing/2014/main" id="{F9D3581A-94F1-4CC8-8A09-8520DB1075A3}"/>
                </a:ext>
              </a:extLst>
            </p:cNvPr>
            <p:cNvSpPr/>
            <p:nvPr/>
          </p:nvSpPr>
          <p:spPr>
            <a:xfrm>
              <a:off x="874293" y="3777856"/>
              <a:ext cx="1701783" cy="841820"/>
            </a:xfrm>
            <a:custGeom>
              <a:avLst/>
              <a:gdLst>
                <a:gd name="connsiteX0" fmla="*/ 1665707 w 1701783"/>
                <a:gd name="connsiteY0" fmla="*/ 6744 h 841820"/>
                <a:gd name="connsiteX1" fmla="*/ 1430757 w 1701783"/>
                <a:gd name="connsiteY1" fmla="*/ 19444 h 841820"/>
                <a:gd name="connsiteX2" fmla="*/ 1276240 w 1701783"/>
                <a:gd name="connsiteY2" fmla="*/ 104111 h 841820"/>
                <a:gd name="connsiteX3" fmla="*/ 1153474 w 1701783"/>
                <a:gd name="connsiteY3" fmla="*/ 157027 h 841820"/>
                <a:gd name="connsiteX4" fmla="*/ 1136540 w 1701783"/>
                <a:gd name="connsiteY4" fmla="*/ 279794 h 841820"/>
                <a:gd name="connsiteX5" fmla="*/ 1041290 w 1701783"/>
                <a:gd name="connsiteY5" fmla="*/ 355994 h 841820"/>
                <a:gd name="connsiteX6" fmla="*/ 988374 w 1701783"/>
                <a:gd name="connsiteY6" fmla="*/ 305194 h 841820"/>
                <a:gd name="connsiteX7" fmla="*/ 838090 w 1701783"/>
                <a:gd name="connsiteY7" fmla="*/ 379277 h 841820"/>
                <a:gd name="connsiteX8" fmla="*/ 795757 w 1701783"/>
                <a:gd name="connsiteY8" fmla="*/ 398327 h 841820"/>
                <a:gd name="connsiteX9" fmla="*/ 768240 w 1701783"/>
                <a:gd name="connsiteY9" fmla="*/ 499927 h 841820"/>
                <a:gd name="connsiteX10" fmla="*/ 672990 w 1701783"/>
                <a:gd name="connsiteY10" fmla="*/ 421611 h 841820"/>
                <a:gd name="connsiteX11" fmla="*/ 567157 w 1701783"/>
                <a:gd name="connsiteY11" fmla="*/ 491461 h 841820"/>
                <a:gd name="connsiteX12" fmla="*/ 431690 w 1701783"/>
                <a:gd name="connsiteY12" fmla="*/ 593061 h 841820"/>
                <a:gd name="connsiteX13" fmla="*/ 418990 w 1701783"/>
                <a:gd name="connsiteY13" fmla="*/ 720061 h 841820"/>
                <a:gd name="connsiteX14" fmla="*/ 226374 w 1701783"/>
                <a:gd name="connsiteY14" fmla="*/ 730644 h 841820"/>
                <a:gd name="connsiteX15" fmla="*/ 4124 w 1701783"/>
                <a:gd name="connsiteY15" fmla="*/ 840711 h 841820"/>
                <a:gd name="connsiteX16" fmla="*/ 95140 w 1701783"/>
                <a:gd name="connsiteY16" fmla="*/ 789911 h 841820"/>
                <a:gd name="connsiteX17" fmla="*/ 260240 w 1701783"/>
                <a:gd name="connsiteY17" fmla="*/ 832244 h 841820"/>
                <a:gd name="connsiteX18" fmla="*/ 630657 w 1701783"/>
                <a:gd name="connsiteY18" fmla="*/ 626927 h 841820"/>
                <a:gd name="connsiteX19" fmla="*/ 897357 w 1701783"/>
                <a:gd name="connsiteY19" fmla="*/ 459711 h 841820"/>
                <a:gd name="connsiteX20" fmla="*/ 1227557 w 1701783"/>
                <a:gd name="connsiteY20" fmla="*/ 267094 h 841820"/>
                <a:gd name="connsiteX21" fmla="*/ 1485790 w 1701783"/>
                <a:gd name="connsiteY21" fmla="*/ 186661 h 841820"/>
                <a:gd name="connsiteX22" fmla="*/ 1701690 w 1701783"/>
                <a:gd name="connsiteY22" fmla="*/ 82944 h 841820"/>
                <a:gd name="connsiteX23" fmla="*/ 1460390 w 1701783"/>
                <a:gd name="connsiteY23" fmla="*/ 106227 h 841820"/>
                <a:gd name="connsiteX24" fmla="*/ 1665707 w 1701783"/>
                <a:gd name="connsiteY24" fmla="*/ 6744 h 84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01783" h="841820">
                  <a:moveTo>
                    <a:pt x="1665707" y="6744"/>
                  </a:moveTo>
                  <a:cubicBezTo>
                    <a:pt x="1660768" y="-7720"/>
                    <a:pt x="1495668" y="3216"/>
                    <a:pt x="1430757" y="19444"/>
                  </a:cubicBezTo>
                  <a:cubicBezTo>
                    <a:pt x="1365846" y="35672"/>
                    <a:pt x="1322454" y="81181"/>
                    <a:pt x="1276240" y="104111"/>
                  </a:cubicBezTo>
                  <a:cubicBezTo>
                    <a:pt x="1230026" y="127041"/>
                    <a:pt x="1176757" y="127747"/>
                    <a:pt x="1153474" y="157027"/>
                  </a:cubicBezTo>
                  <a:cubicBezTo>
                    <a:pt x="1130191" y="186307"/>
                    <a:pt x="1155237" y="246633"/>
                    <a:pt x="1136540" y="279794"/>
                  </a:cubicBezTo>
                  <a:cubicBezTo>
                    <a:pt x="1117843" y="312955"/>
                    <a:pt x="1065984" y="351761"/>
                    <a:pt x="1041290" y="355994"/>
                  </a:cubicBezTo>
                  <a:cubicBezTo>
                    <a:pt x="1016596" y="360227"/>
                    <a:pt x="1022241" y="301314"/>
                    <a:pt x="988374" y="305194"/>
                  </a:cubicBezTo>
                  <a:cubicBezTo>
                    <a:pt x="954507" y="309075"/>
                    <a:pt x="870193" y="363755"/>
                    <a:pt x="838090" y="379277"/>
                  </a:cubicBezTo>
                  <a:cubicBezTo>
                    <a:pt x="805987" y="394799"/>
                    <a:pt x="807399" y="378219"/>
                    <a:pt x="795757" y="398327"/>
                  </a:cubicBezTo>
                  <a:cubicBezTo>
                    <a:pt x="784115" y="418435"/>
                    <a:pt x="788701" y="496046"/>
                    <a:pt x="768240" y="499927"/>
                  </a:cubicBezTo>
                  <a:cubicBezTo>
                    <a:pt x="747779" y="503808"/>
                    <a:pt x="706504" y="423022"/>
                    <a:pt x="672990" y="421611"/>
                  </a:cubicBezTo>
                  <a:cubicBezTo>
                    <a:pt x="639476" y="420200"/>
                    <a:pt x="607374" y="462886"/>
                    <a:pt x="567157" y="491461"/>
                  </a:cubicBezTo>
                  <a:cubicBezTo>
                    <a:pt x="526940" y="520036"/>
                    <a:pt x="456384" y="554961"/>
                    <a:pt x="431690" y="593061"/>
                  </a:cubicBezTo>
                  <a:cubicBezTo>
                    <a:pt x="406996" y="631161"/>
                    <a:pt x="453209" y="697131"/>
                    <a:pt x="418990" y="720061"/>
                  </a:cubicBezTo>
                  <a:cubicBezTo>
                    <a:pt x="384771" y="742991"/>
                    <a:pt x="295518" y="710536"/>
                    <a:pt x="226374" y="730644"/>
                  </a:cubicBezTo>
                  <a:cubicBezTo>
                    <a:pt x="157230" y="750752"/>
                    <a:pt x="25996" y="830833"/>
                    <a:pt x="4124" y="840711"/>
                  </a:cubicBezTo>
                  <a:cubicBezTo>
                    <a:pt x="-17748" y="850589"/>
                    <a:pt x="52454" y="791322"/>
                    <a:pt x="95140" y="789911"/>
                  </a:cubicBezTo>
                  <a:cubicBezTo>
                    <a:pt x="137826" y="788500"/>
                    <a:pt x="170987" y="859408"/>
                    <a:pt x="260240" y="832244"/>
                  </a:cubicBezTo>
                  <a:cubicBezTo>
                    <a:pt x="349493" y="805080"/>
                    <a:pt x="524471" y="689016"/>
                    <a:pt x="630657" y="626927"/>
                  </a:cubicBezTo>
                  <a:cubicBezTo>
                    <a:pt x="736843" y="564838"/>
                    <a:pt x="797874" y="519683"/>
                    <a:pt x="897357" y="459711"/>
                  </a:cubicBezTo>
                  <a:cubicBezTo>
                    <a:pt x="996840" y="399739"/>
                    <a:pt x="1129485" y="312602"/>
                    <a:pt x="1227557" y="267094"/>
                  </a:cubicBezTo>
                  <a:cubicBezTo>
                    <a:pt x="1325629" y="221586"/>
                    <a:pt x="1406768" y="217353"/>
                    <a:pt x="1485790" y="186661"/>
                  </a:cubicBezTo>
                  <a:cubicBezTo>
                    <a:pt x="1564812" y="155969"/>
                    <a:pt x="1705923" y="96350"/>
                    <a:pt x="1701690" y="82944"/>
                  </a:cubicBezTo>
                  <a:cubicBezTo>
                    <a:pt x="1697457" y="69538"/>
                    <a:pt x="1472384" y="114341"/>
                    <a:pt x="1460390" y="106227"/>
                  </a:cubicBezTo>
                  <a:cubicBezTo>
                    <a:pt x="1448396" y="98113"/>
                    <a:pt x="1670646" y="21208"/>
                    <a:pt x="1665707" y="67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フリーフォーム: 図形 450">
              <a:extLst>
                <a:ext uri="{FF2B5EF4-FFF2-40B4-BE49-F238E27FC236}">
                  <a16:creationId xmlns:a16="http://schemas.microsoft.com/office/drawing/2014/main" id="{E7D08DD7-7C06-4FFF-94D9-703032E1BD19}"/>
                </a:ext>
              </a:extLst>
            </p:cNvPr>
            <p:cNvSpPr/>
            <p:nvPr/>
          </p:nvSpPr>
          <p:spPr>
            <a:xfrm>
              <a:off x="4440016" y="5133321"/>
              <a:ext cx="901796" cy="588926"/>
            </a:xfrm>
            <a:custGeom>
              <a:avLst/>
              <a:gdLst>
                <a:gd name="connsiteX0" fmla="*/ 4984 w 901796"/>
                <a:gd name="connsiteY0" fmla="*/ 654 h 588926"/>
                <a:gd name="connsiteX1" fmla="*/ 55784 w 901796"/>
                <a:gd name="connsiteY1" fmla="*/ 137179 h 588926"/>
                <a:gd name="connsiteX2" fmla="*/ 252634 w 901796"/>
                <a:gd name="connsiteY2" fmla="*/ 359429 h 588926"/>
                <a:gd name="connsiteX3" fmla="*/ 900334 w 901796"/>
                <a:gd name="connsiteY3" fmla="*/ 588029 h 588926"/>
                <a:gd name="connsiteX4" fmla="*/ 420909 w 901796"/>
                <a:gd name="connsiteY4" fmla="*/ 429279 h 588926"/>
                <a:gd name="connsiteX5" fmla="*/ 154209 w 901796"/>
                <a:gd name="connsiteY5" fmla="*/ 191154 h 588926"/>
                <a:gd name="connsiteX6" fmla="*/ 4984 w 901796"/>
                <a:gd name="connsiteY6" fmla="*/ 654 h 58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1796" h="588926">
                  <a:moveTo>
                    <a:pt x="4984" y="654"/>
                  </a:moveTo>
                  <a:cubicBezTo>
                    <a:pt x="-11420" y="-8342"/>
                    <a:pt x="14509" y="77383"/>
                    <a:pt x="55784" y="137179"/>
                  </a:cubicBezTo>
                  <a:cubicBezTo>
                    <a:pt x="97059" y="196975"/>
                    <a:pt x="111876" y="284287"/>
                    <a:pt x="252634" y="359429"/>
                  </a:cubicBezTo>
                  <a:cubicBezTo>
                    <a:pt x="393392" y="434571"/>
                    <a:pt x="872288" y="576387"/>
                    <a:pt x="900334" y="588029"/>
                  </a:cubicBezTo>
                  <a:cubicBezTo>
                    <a:pt x="928380" y="599671"/>
                    <a:pt x="545263" y="495425"/>
                    <a:pt x="420909" y="429279"/>
                  </a:cubicBezTo>
                  <a:cubicBezTo>
                    <a:pt x="296555" y="363133"/>
                    <a:pt x="223530" y="259946"/>
                    <a:pt x="154209" y="191154"/>
                  </a:cubicBezTo>
                  <a:cubicBezTo>
                    <a:pt x="84888" y="122362"/>
                    <a:pt x="21388" y="9650"/>
                    <a:pt x="4984" y="6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フリーフォーム: 図形 451">
              <a:extLst>
                <a:ext uri="{FF2B5EF4-FFF2-40B4-BE49-F238E27FC236}">
                  <a16:creationId xmlns:a16="http://schemas.microsoft.com/office/drawing/2014/main" id="{6CAF2DD0-B5DF-4EE5-B66D-C1364D532DB9}"/>
                </a:ext>
              </a:extLst>
            </p:cNvPr>
            <p:cNvSpPr/>
            <p:nvPr/>
          </p:nvSpPr>
          <p:spPr>
            <a:xfrm>
              <a:off x="4915783" y="5484240"/>
              <a:ext cx="313825" cy="491727"/>
            </a:xfrm>
            <a:custGeom>
              <a:avLst/>
              <a:gdLst>
                <a:gd name="connsiteX0" fmla="*/ 2292 w 313825"/>
                <a:gd name="connsiteY0" fmla="*/ 2160 h 491727"/>
                <a:gd name="connsiteX1" fmla="*/ 72142 w 313825"/>
                <a:gd name="connsiteY1" fmla="*/ 173610 h 491727"/>
                <a:gd name="connsiteX2" fmla="*/ 195967 w 313825"/>
                <a:gd name="connsiteY2" fmla="*/ 487935 h 491727"/>
                <a:gd name="connsiteX3" fmla="*/ 199142 w 313825"/>
                <a:gd name="connsiteY3" fmla="*/ 338710 h 491727"/>
                <a:gd name="connsiteX4" fmla="*/ 313442 w 313825"/>
                <a:gd name="connsiteY4" fmla="*/ 205360 h 491727"/>
                <a:gd name="connsiteX5" fmla="*/ 154692 w 313825"/>
                <a:gd name="connsiteY5" fmla="*/ 84710 h 491727"/>
                <a:gd name="connsiteX6" fmla="*/ 2292 w 313825"/>
                <a:gd name="connsiteY6" fmla="*/ 2160 h 49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825" h="491727">
                  <a:moveTo>
                    <a:pt x="2292" y="2160"/>
                  </a:moveTo>
                  <a:cubicBezTo>
                    <a:pt x="-11466" y="16977"/>
                    <a:pt x="39863" y="92647"/>
                    <a:pt x="72142" y="173610"/>
                  </a:cubicBezTo>
                  <a:cubicBezTo>
                    <a:pt x="104421" y="254573"/>
                    <a:pt x="174800" y="460418"/>
                    <a:pt x="195967" y="487935"/>
                  </a:cubicBezTo>
                  <a:cubicBezTo>
                    <a:pt x="217134" y="515452"/>
                    <a:pt x="179563" y="385806"/>
                    <a:pt x="199142" y="338710"/>
                  </a:cubicBezTo>
                  <a:cubicBezTo>
                    <a:pt x="218721" y="291614"/>
                    <a:pt x="320850" y="247693"/>
                    <a:pt x="313442" y="205360"/>
                  </a:cubicBezTo>
                  <a:cubicBezTo>
                    <a:pt x="306034" y="163027"/>
                    <a:pt x="204963" y="116989"/>
                    <a:pt x="154692" y="84710"/>
                  </a:cubicBezTo>
                  <a:cubicBezTo>
                    <a:pt x="104421" y="52431"/>
                    <a:pt x="16050" y="-12657"/>
                    <a:pt x="2292" y="21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247CE622-267B-46E5-8AB5-433BBE7DBCBC}"/>
              </a:ext>
            </a:extLst>
          </p:cNvPr>
          <p:cNvSpPr/>
          <p:nvPr/>
        </p:nvSpPr>
        <p:spPr>
          <a:xfrm>
            <a:off x="5172662" y="563510"/>
            <a:ext cx="388926" cy="1292256"/>
          </a:xfrm>
          <a:custGeom>
            <a:avLst/>
            <a:gdLst>
              <a:gd name="connsiteX0" fmla="*/ 383588 w 388926"/>
              <a:gd name="connsiteY0" fmla="*/ 30215 h 1292256"/>
              <a:gd name="connsiteX1" fmla="*/ 43863 w 388926"/>
              <a:gd name="connsiteY1" fmla="*/ 598540 h 1292256"/>
              <a:gd name="connsiteX2" fmla="*/ 2588 w 388926"/>
              <a:gd name="connsiteY2" fmla="*/ 1011290 h 1292256"/>
              <a:gd name="connsiteX3" fmla="*/ 5763 w 388926"/>
              <a:gd name="connsiteY3" fmla="*/ 1290690 h 1292256"/>
              <a:gd name="connsiteX4" fmla="*/ 5763 w 388926"/>
              <a:gd name="connsiteY4" fmla="*/ 1093840 h 1292256"/>
              <a:gd name="connsiteX5" fmla="*/ 85138 w 388926"/>
              <a:gd name="connsiteY5" fmla="*/ 493765 h 1292256"/>
              <a:gd name="connsiteX6" fmla="*/ 174038 w 388926"/>
              <a:gd name="connsiteY6" fmla="*/ 214365 h 1292256"/>
              <a:gd name="connsiteX7" fmla="*/ 247063 w 388926"/>
              <a:gd name="connsiteY7" fmla="*/ 93715 h 1292256"/>
              <a:gd name="connsiteX8" fmla="*/ 383588 w 388926"/>
              <a:gd name="connsiteY8" fmla="*/ 30215 h 129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26" h="1292256">
                <a:moveTo>
                  <a:pt x="383588" y="30215"/>
                </a:moveTo>
                <a:cubicBezTo>
                  <a:pt x="349721" y="114352"/>
                  <a:pt x="107363" y="435028"/>
                  <a:pt x="43863" y="598540"/>
                </a:cubicBezTo>
                <a:cubicBezTo>
                  <a:pt x="-19637" y="762052"/>
                  <a:pt x="8938" y="895932"/>
                  <a:pt x="2588" y="1011290"/>
                </a:cubicBezTo>
                <a:cubicBezTo>
                  <a:pt x="-3762" y="1126648"/>
                  <a:pt x="5234" y="1276932"/>
                  <a:pt x="5763" y="1290690"/>
                </a:cubicBezTo>
                <a:cubicBezTo>
                  <a:pt x="6292" y="1304448"/>
                  <a:pt x="-7466" y="1226661"/>
                  <a:pt x="5763" y="1093840"/>
                </a:cubicBezTo>
                <a:cubicBezTo>
                  <a:pt x="18992" y="961019"/>
                  <a:pt x="57092" y="640344"/>
                  <a:pt x="85138" y="493765"/>
                </a:cubicBezTo>
                <a:cubicBezTo>
                  <a:pt x="113184" y="347186"/>
                  <a:pt x="147050" y="281040"/>
                  <a:pt x="174038" y="214365"/>
                </a:cubicBezTo>
                <a:cubicBezTo>
                  <a:pt x="201025" y="147690"/>
                  <a:pt x="213725" y="126523"/>
                  <a:pt x="247063" y="93715"/>
                </a:cubicBezTo>
                <a:cubicBezTo>
                  <a:pt x="280400" y="60907"/>
                  <a:pt x="417455" y="-53922"/>
                  <a:pt x="383588" y="302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4" name="フリーフォーム: 図形 453">
            <a:extLst>
              <a:ext uri="{FF2B5EF4-FFF2-40B4-BE49-F238E27FC236}">
                <a16:creationId xmlns:a16="http://schemas.microsoft.com/office/drawing/2014/main" id="{0956D1D1-8182-4A5D-9CF9-A70936C4186E}"/>
              </a:ext>
            </a:extLst>
          </p:cNvPr>
          <p:cNvSpPr/>
          <p:nvPr/>
        </p:nvSpPr>
        <p:spPr>
          <a:xfrm flipH="1">
            <a:off x="6738761" y="563510"/>
            <a:ext cx="388926" cy="1292256"/>
          </a:xfrm>
          <a:custGeom>
            <a:avLst/>
            <a:gdLst>
              <a:gd name="connsiteX0" fmla="*/ 383588 w 388926"/>
              <a:gd name="connsiteY0" fmla="*/ 30215 h 1292256"/>
              <a:gd name="connsiteX1" fmla="*/ 43863 w 388926"/>
              <a:gd name="connsiteY1" fmla="*/ 598540 h 1292256"/>
              <a:gd name="connsiteX2" fmla="*/ 2588 w 388926"/>
              <a:gd name="connsiteY2" fmla="*/ 1011290 h 1292256"/>
              <a:gd name="connsiteX3" fmla="*/ 5763 w 388926"/>
              <a:gd name="connsiteY3" fmla="*/ 1290690 h 1292256"/>
              <a:gd name="connsiteX4" fmla="*/ 5763 w 388926"/>
              <a:gd name="connsiteY4" fmla="*/ 1093840 h 1292256"/>
              <a:gd name="connsiteX5" fmla="*/ 85138 w 388926"/>
              <a:gd name="connsiteY5" fmla="*/ 493765 h 1292256"/>
              <a:gd name="connsiteX6" fmla="*/ 174038 w 388926"/>
              <a:gd name="connsiteY6" fmla="*/ 214365 h 1292256"/>
              <a:gd name="connsiteX7" fmla="*/ 247063 w 388926"/>
              <a:gd name="connsiteY7" fmla="*/ 93715 h 1292256"/>
              <a:gd name="connsiteX8" fmla="*/ 383588 w 388926"/>
              <a:gd name="connsiteY8" fmla="*/ 30215 h 129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26" h="1292256">
                <a:moveTo>
                  <a:pt x="383588" y="30215"/>
                </a:moveTo>
                <a:cubicBezTo>
                  <a:pt x="349721" y="114352"/>
                  <a:pt x="107363" y="435028"/>
                  <a:pt x="43863" y="598540"/>
                </a:cubicBezTo>
                <a:cubicBezTo>
                  <a:pt x="-19637" y="762052"/>
                  <a:pt x="8938" y="895932"/>
                  <a:pt x="2588" y="1011290"/>
                </a:cubicBezTo>
                <a:cubicBezTo>
                  <a:pt x="-3762" y="1126648"/>
                  <a:pt x="5234" y="1276932"/>
                  <a:pt x="5763" y="1290690"/>
                </a:cubicBezTo>
                <a:cubicBezTo>
                  <a:pt x="6292" y="1304448"/>
                  <a:pt x="-7466" y="1226661"/>
                  <a:pt x="5763" y="1093840"/>
                </a:cubicBezTo>
                <a:cubicBezTo>
                  <a:pt x="18992" y="961019"/>
                  <a:pt x="57092" y="640344"/>
                  <a:pt x="85138" y="493765"/>
                </a:cubicBezTo>
                <a:cubicBezTo>
                  <a:pt x="113184" y="347186"/>
                  <a:pt x="147050" y="281040"/>
                  <a:pt x="174038" y="214365"/>
                </a:cubicBezTo>
                <a:cubicBezTo>
                  <a:pt x="201025" y="147690"/>
                  <a:pt x="213725" y="126523"/>
                  <a:pt x="247063" y="93715"/>
                </a:cubicBezTo>
                <a:cubicBezTo>
                  <a:pt x="280400" y="60907"/>
                  <a:pt x="417455" y="-53922"/>
                  <a:pt x="383588" y="3021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5" name="グループ化 454">
            <a:extLst>
              <a:ext uri="{FF2B5EF4-FFF2-40B4-BE49-F238E27FC236}">
                <a16:creationId xmlns:a16="http://schemas.microsoft.com/office/drawing/2014/main" id="{84583567-7DA5-4D19-9525-233A87CDC16C}"/>
              </a:ext>
            </a:extLst>
          </p:cNvPr>
          <p:cNvGrpSpPr/>
          <p:nvPr/>
        </p:nvGrpSpPr>
        <p:grpSpPr>
          <a:xfrm>
            <a:off x="5113274" y="3471464"/>
            <a:ext cx="2091859" cy="2773220"/>
            <a:chOff x="5113274" y="3471464"/>
            <a:chExt cx="2091859" cy="2773220"/>
          </a:xfrm>
        </p:grpSpPr>
        <p:sp>
          <p:nvSpPr>
            <p:cNvPr id="456" name="フリーフォーム: 図形 455">
              <a:extLst>
                <a:ext uri="{FF2B5EF4-FFF2-40B4-BE49-F238E27FC236}">
                  <a16:creationId xmlns:a16="http://schemas.microsoft.com/office/drawing/2014/main" id="{8D0BF16E-C46E-4605-A950-6D531E6994A0}"/>
                </a:ext>
              </a:extLst>
            </p:cNvPr>
            <p:cNvSpPr/>
            <p:nvPr/>
          </p:nvSpPr>
          <p:spPr>
            <a:xfrm>
              <a:off x="5113274" y="3471464"/>
              <a:ext cx="520675" cy="254761"/>
            </a:xfrm>
            <a:custGeom>
              <a:avLst/>
              <a:gdLst>
                <a:gd name="connsiteX0" fmla="*/ 593 w 520675"/>
                <a:gd name="connsiteY0" fmla="*/ 164969 h 254761"/>
                <a:gd name="connsiteX1" fmla="*/ 275759 w 520675"/>
                <a:gd name="connsiteY1" fmla="*/ 169203 h 254761"/>
                <a:gd name="connsiteX2" fmla="*/ 428159 w 520675"/>
                <a:gd name="connsiteY2" fmla="*/ 253869 h 254761"/>
                <a:gd name="connsiteX3" fmla="*/ 385826 w 520675"/>
                <a:gd name="connsiteY3" fmla="*/ 211536 h 254761"/>
                <a:gd name="connsiteX4" fmla="*/ 335026 w 520675"/>
                <a:gd name="connsiteY4" fmla="*/ 177669 h 254761"/>
                <a:gd name="connsiteX5" fmla="*/ 356193 w 520675"/>
                <a:gd name="connsiteY5" fmla="*/ 169203 h 254761"/>
                <a:gd name="connsiteX6" fmla="*/ 517059 w 520675"/>
                <a:gd name="connsiteY6" fmla="*/ 135336 h 254761"/>
                <a:gd name="connsiteX7" fmla="*/ 462026 w 520675"/>
                <a:gd name="connsiteY7" fmla="*/ 101469 h 254761"/>
                <a:gd name="connsiteX8" fmla="*/ 390059 w 520675"/>
                <a:gd name="connsiteY8" fmla="*/ 4103 h 254761"/>
                <a:gd name="connsiteX9" fmla="*/ 199559 w 520675"/>
                <a:gd name="connsiteY9" fmla="*/ 16803 h 254761"/>
                <a:gd name="connsiteX10" fmla="*/ 38693 w 520675"/>
                <a:gd name="connsiteY10" fmla="*/ 29503 h 254761"/>
                <a:gd name="connsiteX11" fmla="*/ 220726 w 520675"/>
                <a:gd name="connsiteY11" fmla="*/ 63369 h 254761"/>
                <a:gd name="connsiteX12" fmla="*/ 385826 w 520675"/>
                <a:gd name="connsiteY12" fmla="*/ 59136 h 254761"/>
                <a:gd name="connsiteX13" fmla="*/ 432393 w 520675"/>
                <a:gd name="connsiteY13" fmla="*/ 80303 h 254761"/>
                <a:gd name="connsiteX14" fmla="*/ 356193 w 520675"/>
                <a:gd name="connsiteY14" fmla="*/ 135336 h 254761"/>
                <a:gd name="connsiteX15" fmla="*/ 593 w 520675"/>
                <a:gd name="connsiteY15" fmla="*/ 164969 h 254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0675" h="254761">
                  <a:moveTo>
                    <a:pt x="593" y="164969"/>
                  </a:moveTo>
                  <a:cubicBezTo>
                    <a:pt x="-12813" y="170614"/>
                    <a:pt x="204498" y="154386"/>
                    <a:pt x="275759" y="169203"/>
                  </a:cubicBezTo>
                  <a:cubicBezTo>
                    <a:pt x="347020" y="184020"/>
                    <a:pt x="409815" y="246814"/>
                    <a:pt x="428159" y="253869"/>
                  </a:cubicBezTo>
                  <a:cubicBezTo>
                    <a:pt x="446504" y="260925"/>
                    <a:pt x="401348" y="224236"/>
                    <a:pt x="385826" y="211536"/>
                  </a:cubicBezTo>
                  <a:cubicBezTo>
                    <a:pt x="370304" y="198836"/>
                    <a:pt x="339965" y="184724"/>
                    <a:pt x="335026" y="177669"/>
                  </a:cubicBezTo>
                  <a:cubicBezTo>
                    <a:pt x="330087" y="170614"/>
                    <a:pt x="325854" y="176259"/>
                    <a:pt x="356193" y="169203"/>
                  </a:cubicBezTo>
                  <a:cubicBezTo>
                    <a:pt x="386532" y="162147"/>
                    <a:pt x="499420" y="146625"/>
                    <a:pt x="517059" y="135336"/>
                  </a:cubicBezTo>
                  <a:cubicBezTo>
                    <a:pt x="534698" y="124047"/>
                    <a:pt x="483193" y="123341"/>
                    <a:pt x="462026" y="101469"/>
                  </a:cubicBezTo>
                  <a:cubicBezTo>
                    <a:pt x="440859" y="79597"/>
                    <a:pt x="433803" y="18214"/>
                    <a:pt x="390059" y="4103"/>
                  </a:cubicBezTo>
                  <a:cubicBezTo>
                    <a:pt x="346315" y="-10008"/>
                    <a:pt x="199559" y="16803"/>
                    <a:pt x="199559" y="16803"/>
                  </a:cubicBezTo>
                  <a:cubicBezTo>
                    <a:pt x="140998" y="21036"/>
                    <a:pt x="35165" y="21742"/>
                    <a:pt x="38693" y="29503"/>
                  </a:cubicBezTo>
                  <a:cubicBezTo>
                    <a:pt x="42221" y="37264"/>
                    <a:pt x="162871" y="58430"/>
                    <a:pt x="220726" y="63369"/>
                  </a:cubicBezTo>
                  <a:cubicBezTo>
                    <a:pt x="278582" y="68308"/>
                    <a:pt x="350548" y="56314"/>
                    <a:pt x="385826" y="59136"/>
                  </a:cubicBezTo>
                  <a:cubicBezTo>
                    <a:pt x="421104" y="61958"/>
                    <a:pt x="437332" y="67603"/>
                    <a:pt x="432393" y="80303"/>
                  </a:cubicBezTo>
                  <a:cubicBezTo>
                    <a:pt x="427454" y="93003"/>
                    <a:pt x="428160" y="120519"/>
                    <a:pt x="356193" y="135336"/>
                  </a:cubicBezTo>
                  <a:cubicBezTo>
                    <a:pt x="284226" y="150153"/>
                    <a:pt x="13999" y="159324"/>
                    <a:pt x="593" y="1649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7" name="フリーフォーム: 図形 456">
              <a:extLst>
                <a:ext uri="{FF2B5EF4-FFF2-40B4-BE49-F238E27FC236}">
                  <a16:creationId xmlns:a16="http://schemas.microsoft.com/office/drawing/2014/main" id="{A1D4D633-31BA-4530-8C2B-9FEFC5B181EA}"/>
                </a:ext>
              </a:extLst>
            </p:cNvPr>
            <p:cNvSpPr/>
            <p:nvPr/>
          </p:nvSpPr>
          <p:spPr>
            <a:xfrm>
              <a:off x="6650444" y="3531079"/>
              <a:ext cx="554689" cy="218534"/>
            </a:xfrm>
            <a:custGeom>
              <a:avLst/>
              <a:gdLst>
                <a:gd name="connsiteX0" fmla="*/ 123 w 554689"/>
                <a:gd name="connsiteY0" fmla="*/ 16454 h 218534"/>
                <a:gd name="connsiteX1" fmla="*/ 173689 w 554689"/>
                <a:gd name="connsiteY1" fmla="*/ 101121 h 218534"/>
                <a:gd name="connsiteX2" fmla="*/ 203323 w 554689"/>
                <a:gd name="connsiteY2" fmla="*/ 215421 h 218534"/>
                <a:gd name="connsiteX3" fmla="*/ 385356 w 554689"/>
                <a:gd name="connsiteY3" fmla="*/ 185788 h 218534"/>
                <a:gd name="connsiteX4" fmla="*/ 554689 w 554689"/>
                <a:gd name="connsiteY4" fmla="*/ 181554 h 218534"/>
                <a:gd name="connsiteX5" fmla="*/ 385356 w 554689"/>
                <a:gd name="connsiteY5" fmla="*/ 126521 h 218534"/>
                <a:gd name="connsiteX6" fmla="*/ 194856 w 554689"/>
                <a:gd name="connsiteY6" fmla="*/ 3754 h 218534"/>
                <a:gd name="connsiteX7" fmla="*/ 292223 w 554689"/>
                <a:gd name="connsiteY7" fmla="*/ 29154 h 218534"/>
                <a:gd name="connsiteX8" fmla="*/ 457323 w 554689"/>
                <a:gd name="connsiteY8" fmla="*/ 71488 h 218534"/>
                <a:gd name="connsiteX9" fmla="*/ 203323 w 554689"/>
                <a:gd name="connsiteY9" fmla="*/ 122288 h 218534"/>
                <a:gd name="connsiteX10" fmla="*/ 123 w 554689"/>
                <a:gd name="connsiteY10" fmla="*/ 16454 h 218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4689" h="218534">
                  <a:moveTo>
                    <a:pt x="123" y="16454"/>
                  </a:moveTo>
                  <a:cubicBezTo>
                    <a:pt x="-4816" y="12926"/>
                    <a:pt x="139822" y="67960"/>
                    <a:pt x="173689" y="101121"/>
                  </a:cubicBezTo>
                  <a:cubicBezTo>
                    <a:pt x="207556" y="134282"/>
                    <a:pt x="168045" y="201310"/>
                    <a:pt x="203323" y="215421"/>
                  </a:cubicBezTo>
                  <a:cubicBezTo>
                    <a:pt x="238601" y="229532"/>
                    <a:pt x="326795" y="191433"/>
                    <a:pt x="385356" y="185788"/>
                  </a:cubicBezTo>
                  <a:cubicBezTo>
                    <a:pt x="443917" y="180144"/>
                    <a:pt x="554689" y="191432"/>
                    <a:pt x="554689" y="181554"/>
                  </a:cubicBezTo>
                  <a:cubicBezTo>
                    <a:pt x="554689" y="171676"/>
                    <a:pt x="445328" y="156154"/>
                    <a:pt x="385356" y="126521"/>
                  </a:cubicBezTo>
                  <a:cubicBezTo>
                    <a:pt x="325384" y="96888"/>
                    <a:pt x="210378" y="19982"/>
                    <a:pt x="194856" y="3754"/>
                  </a:cubicBezTo>
                  <a:cubicBezTo>
                    <a:pt x="179334" y="-12474"/>
                    <a:pt x="292223" y="29154"/>
                    <a:pt x="292223" y="29154"/>
                  </a:cubicBezTo>
                  <a:cubicBezTo>
                    <a:pt x="335968" y="40443"/>
                    <a:pt x="472140" y="55966"/>
                    <a:pt x="457323" y="71488"/>
                  </a:cubicBezTo>
                  <a:cubicBezTo>
                    <a:pt x="442506" y="87010"/>
                    <a:pt x="274584" y="131460"/>
                    <a:pt x="203323" y="122288"/>
                  </a:cubicBezTo>
                  <a:cubicBezTo>
                    <a:pt x="132062" y="113116"/>
                    <a:pt x="5062" y="19982"/>
                    <a:pt x="123" y="164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8" name="フリーフォーム: 図形 457">
              <a:extLst>
                <a:ext uri="{FF2B5EF4-FFF2-40B4-BE49-F238E27FC236}">
                  <a16:creationId xmlns:a16="http://schemas.microsoft.com/office/drawing/2014/main" id="{7E47D285-CD8F-4966-AF70-FF5C0BAA939D}"/>
                </a:ext>
              </a:extLst>
            </p:cNvPr>
            <p:cNvSpPr/>
            <p:nvPr/>
          </p:nvSpPr>
          <p:spPr>
            <a:xfrm>
              <a:off x="6455758" y="3907359"/>
              <a:ext cx="351003" cy="286618"/>
            </a:xfrm>
            <a:custGeom>
              <a:avLst/>
              <a:gdLst>
                <a:gd name="connsiteX0" fmla="*/ 33942 w 351003"/>
                <a:gd name="connsiteY0" fmla="*/ 8 h 286618"/>
                <a:gd name="connsiteX1" fmla="*/ 258309 w 351003"/>
                <a:gd name="connsiteY1" fmla="*/ 59274 h 286618"/>
                <a:gd name="connsiteX2" fmla="*/ 326042 w 351003"/>
                <a:gd name="connsiteY2" fmla="*/ 80441 h 286618"/>
                <a:gd name="connsiteX3" fmla="*/ 338742 w 351003"/>
                <a:gd name="connsiteY3" fmla="*/ 232841 h 286618"/>
                <a:gd name="connsiteX4" fmla="*/ 156709 w 351003"/>
                <a:gd name="connsiteY4" fmla="*/ 279408 h 286618"/>
                <a:gd name="connsiteX5" fmla="*/ 8542 w 351003"/>
                <a:gd name="connsiteY5" fmla="*/ 254008 h 286618"/>
                <a:gd name="connsiteX6" fmla="*/ 42409 w 351003"/>
                <a:gd name="connsiteY6" fmla="*/ 194741 h 286618"/>
                <a:gd name="connsiteX7" fmla="*/ 75 w 351003"/>
                <a:gd name="connsiteY7" fmla="*/ 97374 h 286618"/>
                <a:gd name="connsiteX8" fmla="*/ 55109 w 351003"/>
                <a:gd name="connsiteY8" fmla="*/ 122774 h 286618"/>
                <a:gd name="connsiteX9" fmla="*/ 131309 w 351003"/>
                <a:gd name="connsiteY9" fmla="*/ 245541 h 286618"/>
                <a:gd name="connsiteX10" fmla="*/ 309109 w 351003"/>
                <a:gd name="connsiteY10" fmla="*/ 283641 h 286618"/>
                <a:gd name="connsiteX11" fmla="*/ 313342 w 351003"/>
                <a:gd name="connsiteY11" fmla="*/ 177808 h 286618"/>
                <a:gd name="connsiteX12" fmla="*/ 313342 w 351003"/>
                <a:gd name="connsiteY12" fmla="*/ 80441 h 286618"/>
                <a:gd name="connsiteX13" fmla="*/ 177875 w 351003"/>
                <a:gd name="connsiteY13" fmla="*/ 55041 h 286618"/>
                <a:gd name="connsiteX14" fmla="*/ 33942 w 351003"/>
                <a:gd name="connsiteY14" fmla="*/ 8 h 28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1003" h="286618">
                  <a:moveTo>
                    <a:pt x="33942" y="8"/>
                  </a:moveTo>
                  <a:cubicBezTo>
                    <a:pt x="47348" y="713"/>
                    <a:pt x="209626" y="45869"/>
                    <a:pt x="258309" y="59274"/>
                  </a:cubicBezTo>
                  <a:cubicBezTo>
                    <a:pt x="306992" y="72679"/>
                    <a:pt x="312636" y="51513"/>
                    <a:pt x="326042" y="80441"/>
                  </a:cubicBezTo>
                  <a:cubicBezTo>
                    <a:pt x="339448" y="109369"/>
                    <a:pt x="366964" y="199680"/>
                    <a:pt x="338742" y="232841"/>
                  </a:cubicBezTo>
                  <a:cubicBezTo>
                    <a:pt x="310520" y="266002"/>
                    <a:pt x="211742" y="275880"/>
                    <a:pt x="156709" y="279408"/>
                  </a:cubicBezTo>
                  <a:cubicBezTo>
                    <a:pt x="101676" y="282936"/>
                    <a:pt x="27592" y="268119"/>
                    <a:pt x="8542" y="254008"/>
                  </a:cubicBezTo>
                  <a:cubicBezTo>
                    <a:pt x="-10508" y="239897"/>
                    <a:pt x="43820" y="220846"/>
                    <a:pt x="42409" y="194741"/>
                  </a:cubicBezTo>
                  <a:cubicBezTo>
                    <a:pt x="40998" y="168636"/>
                    <a:pt x="-2042" y="109368"/>
                    <a:pt x="75" y="97374"/>
                  </a:cubicBezTo>
                  <a:cubicBezTo>
                    <a:pt x="2192" y="85380"/>
                    <a:pt x="33237" y="98080"/>
                    <a:pt x="55109" y="122774"/>
                  </a:cubicBezTo>
                  <a:cubicBezTo>
                    <a:pt x="76981" y="147468"/>
                    <a:pt x="88976" y="218730"/>
                    <a:pt x="131309" y="245541"/>
                  </a:cubicBezTo>
                  <a:cubicBezTo>
                    <a:pt x="173642" y="272352"/>
                    <a:pt x="278770" y="294930"/>
                    <a:pt x="309109" y="283641"/>
                  </a:cubicBezTo>
                  <a:cubicBezTo>
                    <a:pt x="339448" y="272352"/>
                    <a:pt x="312637" y="211675"/>
                    <a:pt x="313342" y="177808"/>
                  </a:cubicBezTo>
                  <a:cubicBezTo>
                    <a:pt x="314048" y="143941"/>
                    <a:pt x="335920" y="100902"/>
                    <a:pt x="313342" y="80441"/>
                  </a:cubicBezTo>
                  <a:cubicBezTo>
                    <a:pt x="290764" y="59980"/>
                    <a:pt x="229381" y="69152"/>
                    <a:pt x="177875" y="55041"/>
                  </a:cubicBezTo>
                  <a:cubicBezTo>
                    <a:pt x="126370" y="40930"/>
                    <a:pt x="20536" y="-697"/>
                    <a:pt x="33942" y="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9" name="フリーフォーム: 図形 458">
              <a:extLst>
                <a:ext uri="{FF2B5EF4-FFF2-40B4-BE49-F238E27FC236}">
                  <a16:creationId xmlns:a16="http://schemas.microsoft.com/office/drawing/2014/main" id="{9111FAFD-D9EC-4261-A48B-27525A10FDDB}"/>
                </a:ext>
              </a:extLst>
            </p:cNvPr>
            <p:cNvSpPr/>
            <p:nvPr/>
          </p:nvSpPr>
          <p:spPr>
            <a:xfrm>
              <a:off x="5937080" y="4431750"/>
              <a:ext cx="291259" cy="315061"/>
            </a:xfrm>
            <a:custGeom>
              <a:avLst/>
              <a:gdLst>
                <a:gd name="connsiteX0" fmla="*/ 260520 w 291259"/>
                <a:gd name="connsiteY0" fmla="*/ 13250 h 315061"/>
                <a:gd name="connsiteX1" fmla="*/ 192787 w 291259"/>
                <a:gd name="connsiteY1" fmla="*/ 13250 h 315061"/>
                <a:gd name="connsiteX2" fmla="*/ 2287 w 291259"/>
                <a:gd name="connsiteY2" fmla="*/ 110617 h 315061"/>
                <a:gd name="connsiteX3" fmla="*/ 91187 w 291259"/>
                <a:gd name="connsiteY3" fmla="*/ 313817 h 315061"/>
                <a:gd name="connsiteX4" fmla="*/ 146220 w 291259"/>
                <a:gd name="connsiteY4" fmla="*/ 195283 h 315061"/>
                <a:gd name="connsiteX5" fmla="*/ 290153 w 291259"/>
                <a:gd name="connsiteY5" fmla="*/ 178350 h 315061"/>
                <a:gd name="connsiteX6" fmla="*/ 61553 w 291259"/>
                <a:gd name="connsiteY6" fmla="*/ 165650 h 315061"/>
                <a:gd name="connsiteX7" fmla="*/ 61553 w 291259"/>
                <a:gd name="connsiteY7" fmla="*/ 127550 h 315061"/>
                <a:gd name="connsiteX8" fmla="*/ 260520 w 291259"/>
                <a:gd name="connsiteY8" fmla="*/ 13250 h 315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1259" h="315061">
                  <a:moveTo>
                    <a:pt x="260520" y="13250"/>
                  </a:moveTo>
                  <a:cubicBezTo>
                    <a:pt x="282392" y="-5800"/>
                    <a:pt x="235826" y="-2978"/>
                    <a:pt x="192787" y="13250"/>
                  </a:cubicBezTo>
                  <a:cubicBezTo>
                    <a:pt x="149748" y="29478"/>
                    <a:pt x="19220" y="60522"/>
                    <a:pt x="2287" y="110617"/>
                  </a:cubicBezTo>
                  <a:cubicBezTo>
                    <a:pt x="-14646" y="160712"/>
                    <a:pt x="67198" y="299706"/>
                    <a:pt x="91187" y="313817"/>
                  </a:cubicBezTo>
                  <a:cubicBezTo>
                    <a:pt x="115176" y="327928"/>
                    <a:pt x="113059" y="217861"/>
                    <a:pt x="146220" y="195283"/>
                  </a:cubicBezTo>
                  <a:cubicBezTo>
                    <a:pt x="179381" y="172705"/>
                    <a:pt x="304264" y="183289"/>
                    <a:pt x="290153" y="178350"/>
                  </a:cubicBezTo>
                  <a:cubicBezTo>
                    <a:pt x="276042" y="173411"/>
                    <a:pt x="99653" y="174117"/>
                    <a:pt x="61553" y="165650"/>
                  </a:cubicBezTo>
                  <a:cubicBezTo>
                    <a:pt x="23453" y="157183"/>
                    <a:pt x="34742" y="150833"/>
                    <a:pt x="61553" y="127550"/>
                  </a:cubicBezTo>
                  <a:cubicBezTo>
                    <a:pt x="88364" y="104267"/>
                    <a:pt x="238648" y="32300"/>
                    <a:pt x="260520" y="132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0" name="フリーフォーム: 図形 459">
              <a:extLst>
                <a:ext uri="{FF2B5EF4-FFF2-40B4-BE49-F238E27FC236}">
                  <a16:creationId xmlns:a16="http://schemas.microsoft.com/office/drawing/2014/main" id="{82E10C07-22B6-42F7-8F53-71B9D05800A5}"/>
                </a:ext>
              </a:extLst>
            </p:cNvPr>
            <p:cNvSpPr/>
            <p:nvPr/>
          </p:nvSpPr>
          <p:spPr>
            <a:xfrm>
              <a:off x="6163402" y="5185406"/>
              <a:ext cx="299746" cy="469408"/>
            </a:xfrm>
            <a:custGeom>
              <a:avLst/>
              <a:gdLst>
                <a:gd name="connsiteX0" fmla="*/ 207765 w 299746"/>
                <a:gd name="connsiteY0" fmla="*/ 427 h 469408"/>
                <a:gd name="connsiteX1" fmla="*/ 51131 w 299746"/>
                <a:gd name="connsiteY1" fmla="*/ 173994 h 469408"/>
                <a:gd name="connsiteX2" fmla="*/ 72298 w 299746"/>
                <a:gd name="connsiteY2" fmla="*/ 377194 h 469408"/>
                <a:gd name="connsiteX3" fmla="*/ 267031 w 299746"/>
                <a:gd name="connsiteY3" fmla="*/ 402594 h 469408"/>
                <a:gd name="connsiteX4" fmla="*/ 283965 w 299746"/>
                <a:gd name="connsiteY4" fmla="*/ 334861 h 469408"/>
                <a:gd name="connsiteX5" fmla="*/ 106165 w 299746"/>
                <a:gd name="connsiteY5" fmla="*/ 466094 h 469408"/>
                <a:gd name="connsiteX6" fmla="*/ 8798 w 299746"/>
                <a:gd name="connsiteY6" fmla="*/ 419527 h 469408"/>
                <a:gd name="connsiteX7" fmla="*/ 59598 w 299746"/>
                <a:gd name="connsiteY7" fmla="*/ 305227 h 469408"/>
                <a:gd name="connsiteX8" fmla="*/ 4565 w 299746"/>
                <a:gd name="connsiteY8" fmla="*/ 224794 h 469408"/>
                <a:gd name="connsiteX9" fmla="*/ 207765 w 299746"/>
                <a:gd name="connsiteY9" fmla="*/ 427 h 46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746" h="469408">
                  <a:moveTo>
                    <a:pt x="207765" y="427"/>
                  </a:moveTo>
                  <a:cubicBezTo>
                    <a:pt x="215526" y="-8040"/>
                    <a:pt x="73709" y="111200"/>
                    <a:pt x="51131" y="173994"/>
                  </a:cubicBezTo>
                  <a:cubicBezTo>
                    <a:pt x="28553" y="236788"/>
                    <a:pt x="36315" y="339094"/>
                    <a:pt x="72298" y="377194"/>
                  </a:cubicBezTo>
                  <a:cubicBezTo>
                    <a:pt x="108281" y="415294"/>
                    <a:pt x="231753" y="409649"/>
                    <a:pt x="267031" y="402594"/>
                  </a:cubicBezTo>
                  <a:cubicBezTo>
                    <a:pt x="302309" y="395539"/>
                    <a:pt x="310776" y="324278"/>
                    <a:pt x="283965" y="334861"/>
                  </a:cubicBezTo>
                  <a:cubicBezTo>
                    <a:pt x="257154" y="345444"/>
                    <a:pt x="152026" y="451983"/>
                    <a:pt x="106165" y="466094"/>
                  </a:cubicBezTo>
                  <a:cubicBezTo>
                    <a:pt x="60304" y="480205"/>
                    <a:pt x="16559" y="446338"/>
                    <a:pt x="8798" y="419527"/>
                  </a:cubicBezTo>
                  <a:cubicBezTo>
                    <a:pt x="1037" y="392716"/>
                    <a:pt x="60303" y="337682"/>
                    <a:pt x="59598" y="305227"/>
                  </a:cubicBezTo>
                  <a:cubicBezTo>
                    <a:pt x="58893" y="272772"/>
                    <a:pt x="-19424" y="269244"/>
                    <a:pt x="4565" y="224794"/>
                  </a:cubicBezTo>
                  <a:cubicBezTo>
                    <a:pt x="28554" y="180344"/>
                    <a:pt x="200004" y="8894"/>
                    <a:pt x="207765" y="4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1" name="フリーフォーム: 図形 460">
              <a:extLst>
                <a:ext uri="{FF2B5EF4-FFF2-40B4-BE49-F238E27FC236}">
                  <a16:creationId xmlns:a16="http://schemas.microsoft.com/office/drawing/2014/main" id="{CFAA5FF1-167E-41CE-88F7-E87B02C9B01D}"/>
                </a:ext>
              </a:extLst>
            </p:cNvPr>
            <p:cNvSpPr/>
            <p:nvPr/>
          </p:nvSpPr>
          <p:spPr>
            <a:xfrm>
              <a:off x="6303239" y="5896821"/>
              <a:ext cx="292323" cy="347863"/>
            </a:xfrm>
            <a:custGeom>
              <a:avLst/>
              <a:gdLst>
                <a:gd name="connsiteX0" fmla="*/ 156828 w 292323"/>
                <a:gd name="connsiteY0" fmla="*/ 212 h 347863"/>
                <a:gd name="connsiteX1" fmla="*/ 254194 w 292323"/>
                <a:gd name="connsiteY1" fmla="*/ 279612 h 347863"/>
                <a:gd name="connsiteX2" fmla="*/ 46761 w 292323"/>
                <a:gd name="connsiteY2" fmla="*/ 347346 h 347863"/>
                <a:gd name="connsiteX3" fmla="*/ 122961 w 292323"/>
                <a:gd name="connsiteY3" fmla="*/ 309246 h 347863"/>
                <a:gd name="connsiteX4" fmla="*/ 42528 w 292323"/>
                <a:gd name="connsiteY4" fmla="*/ 279612 h 347863"/>
                <a:gd name="connsiteX5" fmla="*/ 34061 w 292323"/>
                <a:gd name="connsiteY5" fmla="*/ 237279 h 347863"/>
                <a:gd name="connsiteX6" fmla="*/ 220328 w 292323"/>
                <a:gd name="connsiteY6" fmla="*/ 186479 h 347863"/>
                <a:gd name="connsiteX7" fmla="*/ 72161 w 292323"/>
                <a:gd name="connsiteY7" fmla="*/ 131446 h 347863"/>
                <a:gd name="connsiteX8" fmla="*/ 156828 w 292323"/>
                <a:gd name="connsiteY8" fmla="*/ 122979 h 347863"/>
                <a:gd name="connsiteX9" fmla="*/ 194 w 292323"/>
                <a:gd name="connsiteY9" fmla="*/ 46779 h 347863"/>
                <a:gd name="connsiteX10" fmla="*/ 194928 w 292323"/>
                <a:gd name="connsiteY10" fmla="*/ 211879 h 347863"/>
                <a:gd name="connsiteX11" fmla="*/ 292294 w 292323"/>
                <a:gd name="connsiteY11" fmla="*/ 233046 h 347863"/>
                <a:gd name="connsiteX12" fmla="*/ 156828 w 292323"/>
                <a:gd name="connsiteY12" fmla="*/ 212 h 347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323" h="347863">
                  <a:moveTo>
                    <a:pt x="156828" y="212"/>
                  </a:moveTo>
                  <a:cubicBezTo>
                    <a:pt x="150478" y="7973"/>
                    <a:pt x="272538" y="221756"/>
                    <a:pt x="254194" y="279612"/>
                  </a:cubicBezTo>
                  <a:cubicBezTo>
                    <a:pt x="235850" y="337468"/>
                    <a:pt x="68633" y="342407"/>
                    <a:pt x="46761" y="347346"/>
                  </a:cubicBezTo>
                  <a:cubicBezTo>
                    <a:pt x="24889" y="352285"/>
                    <a:pt x="123666" y="320535"/>
                    <a:pt x="122961" y="309246"/>
                  </a:cubicBezTo>
                  <a:cubicBezTo>
                    <a:pt x="122255" y="297957"/>
                    <a:pt x="57345" y="291606"/>
                    <a:pt x="42528" y="279612"/>
                  </a:cubicBezTo>
                  <a:cubicBezTo>
                    <a:pt x="27711" y="267618"/>
                    <a:pt x="4428" y="252801"/>
                    <a:pt x="34061" y="237279"/>
                  </a:cubicBezTo>
                  <a:cubicBezTo>
                    <a:pt x="63694" y="221757"/>
                    <a:pt x="213978" y="204118"/>
                    <a:pt x="220328" y="186479"/>
                  </a:cubicBezTo>
                  <a:cubicBezTo>
                    <a:pt x="226678" y="168840"/>
                    <a:pt x="82744" y="142029"/>
                    <a:pt x="72161" y="131446"/>
                  </a:cubicBezTo>
                  <a:cubicBezTo>
                    <a:pt x="61578" y="120863"/>
                    <a:pt x="168822" y="137090"/>
                    <a:pt x="156828" y="122979"/>
                  </a:cubicBezTo>
                  <a:cubicBezTo>
                    <a:pt x="144834" y="108868"/>
                    <a:pt x="-6156" y="31962"/>
                    <a:pt x="194" y="46779"/>
                  </a:cubicBezTo>
                  <a:cubicBezTo>
                    <a:pt x="6544" y="61596"/>
                    <a:pt x="146245" y="180834"/>
                    <a:pt x="194928" y="211879"/>
                  </a:cubicBezTo>
                  <a:cubicBezTo>
                    <a:pt x="243611" y="242924"/>
                    <a:pt x="293705" y="266207"/>
                    <a:pt x="292294" y="233046"/>
                  </a:cubicBezTo>
                  <a:cubicBezTo>
                    <a:pt x="290883" y="199885"/>
                    <a:pt x="163178" y="-7549"/>
                    <a:pt x="156828" y="2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4" name="グループ化 583">
            <a:extLst>
              <a:ext uri="{FF2B5EF4-FFF2-40B4-BE49-F238E27FC236}">
                <a16:creationId xmlns:a16="http://schemas.microsoft.com/office/drawing/2014/main" id="{3B3D2981-B426-44F2-9688-CBBB34146880}"/>
              </a:ext>
            </a:extLst>
          </p:cNvPr>
          <p:cNvGrpSpPr/>
          <p:nvPr/>
        </p:nvGrpSpPr>
        <p:grpSpPr>
          <a:xfrm rot="20409591">
            <a:off x="545211" y="3210214"/>
            <a:ext cx="415571" cy="435980"/>
            <a:chOff x="3173554" y="3106127"/>
            <a:chExt cx="415571" cy="435980"/>
          </a:xfrm>
        </p:grpSpPr>
        <p:sp>
          <p:nvSpPr>
            <p:cNvPr id="585" name="フリーフォーム: 図形 584">
              <a:extLst>
                <a:ext uri="{FF2B5EF4-FFF2-40B4-BE49-F238E27FC236}">
                  <a16:creationId xmlns:a16="http://schemas.microsoft.com/office/drawing/2014/main" id="{8ED9C2B1-7713-4FF5-8862-F96D9EFB891F}"/>
                </a:ext>
              </a:extLst>
            </p:cNvPr>
            <p:cNvSpPr/>
            <p:nvPr/>
          </p:nvSpPr>
          <p:spPr>
            <a:xfrm>
              <a:off x="3186113" y="3221669"/>
              <a:ext cx="233856" cy="88559"/>
            </a:xfrm>
            <a:custGeom>
              <a:avLst/>
              <a:gdLst>
                <a:gd name="connsiteX0" fmla="*/ 0 w 233856"/>
                <a:gd name="connsiteY0" fmla="*/ 31119 h 88559"/>
                <a:gd name="connsiteX1" fmla="*/ 73025 w 233856"/>
                <a:gd name="connsiteY1" fmla="*/ 58106 h 88559"/>
                <a:gd name="connsiteX2" fmla="*/ 127000 w 233856"/>
                <a:gd name="connsiteY2" fmla="*/ 35881 h 88559"/>
                <a:gd name="connsiteX3" fmla="*/ 155575 w 233856"/>
                <a:gd name="connsiteY3" fmla="*/ 956 h 88559"/>
                <a:gd name="connsiteX4" fmla="*/ 233362 w 233856"/>
                <a:gd name="connsiteY4" fmla="*/ 15244 h 88559"/>
                <a:gd name="connsiteX5" fmla="*/ 114300 w 233856"/>
                <a:gd name="connsiteY5" fmla="*/ 70806 h 88559"/>
                <a:gd name="connsiteX6" fmla="*/ 71437 w 233856"/>
                <a:gd name="connsiteY6" fmla="*/ 88269 h 88559"/>
                <a:gd name="connsiteX7" fmla="*/ 0 w 233856"/>
                <a:gd name="connsiteY7" fmla="*/ 31119 h 8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856" h="88559">
                  <a:moveTo>
                    <a:pt x="0" y="31119"/>
                  </a:moveTo>
                  <a:cubicBezTo>
                    <a:pt x="265" y="26092"/>
                    <a:pt x="51858" y="57312"/>
                    <a:pt x="73025" y="58106"/>
                  </a:cubicBezTo>
                  <a:cubicBezTo>
                    <a:pt x="94192" y="58900"/>
                    <a:pt x="113242" y="45406"/>
                    <a:pt x="127000" y="35881"/>
                  </a:cubicBezTo>
                  <a:cubicBezTo>
                    <a:pt x="140758" y="26356"/>
                    <a:pt x="137848" y="4395"/>
                    <a:pt x="155575" y="956"/>
                  </a:cubicBezTo>
                  <a:cubicBezTo>
                    <a:pt x="173302" y="-2483"/>
                    <a:pt x="240241" y="3602"/>
                    <a:pt x="233362" y="15244"/>
                  </a:cubicBezTo>
                  <a:cubicBezTo>
                    <a:pt x="226483" y="26886"/>
                    <a:pt x="141288" y="58635"/>
                    <a:pt x="114300" y="70806"/>
                  </a:cubicBezTo>
                  <a:cubicBezTo>
                    <a:pt x="87313" y="82977"/>
                    <a:pt x="86254" y="90121"/>
                    <a:pt x="71437" y="88269"/>
                  </a:cubicBezTo>
                  <a:cubicBezTo>
                    <a:pt x="56620" y="86417"/>
                    <a:pt x="-265" y="36146"/>
                    <a:pt x="0" y="311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6" name="フリーフォーム: 図形 585">
              <a:extLst>
                <a:ext uri="{FF2B5EF4-FFF2-40B4-BE49-F238E27FC236}">
                  <a16:creationId xmlns:a16="http://schemas.microsoft.com/office/drawing/2014/main" id="{E234CAFC-C939-4E10-B924-58FC4794EB17}"/>
                </a:ext>
              </a:extLst>
            </p:cNvPr>
            <p:cNvSpPr/>
            <p:nvPr/>
          </p:nvSpPr>
          <p:spPr>
            <a:xfrm>
              <a:off x="3268103" y="3106127"/>
              <a:ext cx="68838" cy="435980"/>
            </a:xfrm>
            <a:custGeom>
              <a:avLst/>
              <a:gdLst>
                <a:gd name="connsiteX0" fmla="*/ 14847 w 68838"/>
                <a:gd name="connsiteY0" fmla="*/ 5373 h 435980"/>
                <a:gd name="connsiteX1" fmla="*/ 560 w 68838"/>
                <a:gd name="connsiteY1" fmla="*/ 219686 h 435980"/>
                <a:gd name="connsiteX2" fmla="*/ 3735 w 68838"/>
                <a:gd name="connsiteY2" fmla="*/ 330811 h 435980"/>
                <a:gd name="connsiteX3" fmla="*/ 11672 w 68838"/>
                <a:gd name="connsiteY3" fmla="*/ 403836 h 435980"/>
                <a:gd name="connsiteX4" fmla="*/ 32310 w 68838"/>
                <a:gd name="connsiteY4" fmla="*/ 435586 h 435980"/>
                <a:gd name="connsiteX5" fmla="*/ 24372 w 68838"/>
                <a:gd name="connsiteY5" fmla="*/ 408598 h 435980"/>
                <a:gd name="connsiteX6" fmla="*/ 49772 w 68838"/>
                <a:gd name="connsiteY6" fmla="*/ 254611 h 435980"/>
                <a:gd name="connsiteX7" fmla="*/ 68822 w 68838"/>
                <a:gd name="connsiteY7" fmla="*/ 116498 h 435980"/>
                <a:gd name="connsiteX8" fmla="*/ 46597 w 68838"/>
                <a:gd name="connsiteY8" fmla="*/ 67286 h 435980"/>
                <a:gd name="connsiteX9" fmla="*/ 37072 w 68838"/>
                <a:gd name="connsiteY9" fmla="*/ 62523 h 435980"/>
                <a:gd name="connsiteX10" fmla="*/ 14847 w 68838"/>
                <a:gd name="connsiteY10" fmla="*/ 5373 h 43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838" h="435980">
                  <a:moveTo>
                    <a:pt x="14847" y="5373"/>
                  </a:moveTo>
                  <a:cubicBezTo>
                    <a:pt x="8762" y="31567"/>
                    <a:pt x="2412" y="165446"/>
                    <a:pt x="560" y="219686"/>
                  </a:cubicBezTo>
                  <a:cubicBezTo>
                    <a:pt x="-1292" y="273926"/>
                    <a:pt x="1883" y="300119"/>
                    <a:pt x="3735" y="330811"/>
                  </a:cubicBezTo>
                  <a:cubicBezTo>
                    <a:pt x="5587" y="361503"/>
                    <a:pt x="6909" y="386373"/>
                    <a:pt x="11672" y="403836"/>
                  </a:cubicBezTo>
                  <a:cubicBezTo>
                    <a:pt x="16435" y="421299"/>
                    <a:pt x="30193" y="434792"/>
                    <a:pt x="32310" y="435586"/>
                  </a:cubicBezTo>
                  <a:cubicBezTo>
                    <a:pt x="34427" y="436380"/>
                    <a:pt x="21462" y="438761"/>
                    <a:pt x="24372" y="408598"/>
                  </a:cubicBezTo>
                  <a:cubicBezTo>
                    <a:pt x="27282" y="378436"/>
                    <a:pt x="42364" y="303294"/>
                    <a:pt x="49772" y="254611"/>
                  </a:cubicBezTo>
                  <a:cubicBezTo>
                    <a:pt x="57180" y="205928"/>
                    <a:pt x="69351" y="147719"/>
                    <a:pt x="68822" y="116498"/>
                  </a:cubicBezTo>
                  <a:cubicBezTo>
                    <a:pt x="68293" y="85277"/>
                    <a:pt x="51889" y="76282"/>
                    <a:pt x="46597" y="67286"/>
                  </a:cubicBezTo>
                  <a:cubicBezTo>
                    <a:pt x="41305" y="58290"/>
                    <a:pt x="41835" y="68079"/>
                    <a:pt x="37072" y="62523"/>
                  </a:cubicBezTo>
                  <a:cubicBezTo>
                    <a:pt x="32310" y="56967"/>
                    <a:pt x="20932" y="-20821"/>
                    <a:pt x="14847" y="53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7" name="フリーフォーム: 図形 586">
              <a:extLst>
                <a:ext uri="{FF2B5EF4-FFF2-40B4-BE49-F238E27FC236}">
                  <a16:creationId xmlns:a16="http://schemas.microsoft.com/office/drawing/2014/main" id="{5FE18BEA-0116-407B-86B2-F96380084890}"/>
                </a:ext>
              </a:extLst>
            </p:cNvPr>
            <p:cNvSpPr/>
            <p:nvPr/>
          </p:nvSpPr>
          <p:spPr>
            <a:xfrm>
              <a:off x="3173554" y="3379773"/>
              <a:ext cx="130092" cy="154278"/>
            </a:xfrm>
            <a:custGeom>
              <a:avLst/>
              <a:gdLst>
                <a:gd name="connsiteX0" fmla="*/ 114159 w 130092"/>
                <a:gd name="connsiteY0" fmla="*/ 154002 h 154278"/>
                <a:gd name="connsiteX1" fmla="*/ 1446 w 130092"/>
                <a:gd name="connsiteY1" fmla="*/ 96852 h 154278"/>
                <a:gd name="connsiteX2" fmla="*/ 55421 w 130092"/>
                <a:gd name="connsiteY2" fmla="*/ 69865 h 154278"/>
                <a:gd name="connsiteX3" fmla="*/ 130034 w 130092"/>
                <a:gd name="connsiteY3" fmla="*/ 15 h 154278"/>
                <a:gd name="connsiteX4" fmla="*/ 68121 w 130092"/>
                <a:gd name="connsiteY4" fmla="*/ 76215 h 154278"/>
                <a:gd name="connsiteX5" fmla="*/ 79234 w 130092"/>
                <a:gd name="connsiteY5" fmla="*/ 117490 h 154278"/>
                <a:gd name="connsiteX6" fmla="*/ 114159 w 130092"/>
                <a:gd name="connsiteY6" fmla="*/ 154002 h 15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92" h="154278">
                  <a:moveTo>
                    <a:pt x="114159" y="154002"/>
                  </a:moveTo>
                  <a:cubicBezTo>
                    <a:pt x="101194" y="150562"/>
                    <a:pt x="11236" y="110875"/>
                    <a:pt x="1446" y="96852"/>
                  </a:cubicBezTo>
                  <a:cubicBezTo>
                    <a:pt x="-8344" y="82829"/>
                    <a:pt x="33990" y="86004"/>
                    <a:pt x="55421" y="69865"/>
                  </a:cubicBezTo>
                  <a:cubicBezTo>
                    <a:pt x="76852" y="53726"/>
                    <a:pt x="127917" y="-1043"/>
                    <a:pt x="130034" y="15"/>
                  </a:cubicBezTo>
                  <a:cubicBezTo>
                    <a:pt x="132151" y="1073"/>
                    <a:pt x="76588" y="56636"/>
                    <a:pt x="68121" y="76215"/>
                  </a:cubicBezTo>
                  <a:cubicBezTo>
                    <a:pt x="59654" y="95794"/>
                    <a:pt x="70767" y="107171"/>
                    <a:pt x="79234" y="117490"/>
                  </a:cubicBezTo>
                  <a:cubicBezTo>
                    <a:pt x="87701" y="127809"/>
                    <a:pt x="127124" y="157442"/>
                    <a:pt x="114159" y="1540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8" name="フリーフォーム: 図形 587">
              <a:extLst>
                <a:ext uri="{FF2B5EF4-FFF2-40B4-BE49-F238E27FC236}">
                  <a16:creationId xmlns:a16="http://schemas.microsoft.com/office/drawing/2014/main" id="{17743A48-A325-4100-85D9-0F3BDDA6A03F}"/>
                </a:ext>
              </a:extLst>
            </p:cNvPr>
            <p:cNvSpPr/>
            <p:nvPr/>
          </p:nvSpPr>
          <p:spPr>
            <a:xfrm>
              <a:off x="3280562" y="3345899"/>
              <a:ext cx="289699" cy="126067"/>
            </a:xfrm>
            <a:custGeom>
              <a:avLst/>
              <a:gdLst>
                <a:gd name="connsiteX0" fmla="*/ 5563 w 289699"/>
                <a:gd name="connsiteY0" fmla="*/ 67226 h 126067"/>
                <a:gd name="connsiteX1" fmla="*/ 150026 w 289699"/>
                <a:gd name="connsiteY1" fmla="*/ 5314 h 126067"/>
                <a:gd name="connsiteX2" fmla="*/ 232576 w 289699"/>
                <a:gd name="connsiteY2" fmla="*/ 6901 h 126067"/>
                <a:gd name="connsiteX3" fmla="*/ 288138 w 289699"/>
                <a:gd name="connsiteY3" fmla="*/ 37064 h 126067"/>
                <a:gd name="connsiteX4" fmla="*/ 259563 w 289699"/>
                <a:gd name="connsiteY4" fmla="*/ 118026 h 126067"/>
                <a:gd name="connsiteX5" fmla="*/ 113513 w 289699"/>
                <a:gd name="connsiteY5" fmla="*/ 122789 h 126067"/>
                <a:gd name="connsiteX6" fmla="*/ 180188 w 289699"/>
                <a:gd name="connsiteY6" fmla="*/ 114851 h 126067"/>
                <a:gd name="connsiteX7" fmla="*/ 270676 w 289699"/>
                <a:gd name="connsiteY7" fmla="*/ 91039 h 126067"/>
                <a:gd name="connsiteX8" fmla="*/ 240513 w 289699"/>
                <a:gd name="connsiteY8" fmla="*/ 46589 h 126067"/>
                <a:gd name="connsiteX9" fmla="*/ 140501 w 289699"/>
                <a:gd name="connsiteY9" fmla="*/ 13251 h 126067"/>
                <a:gd name="connsiteX10" fmla="*/ 38901 w 289699"/>
                <a:gd name="connsiteY10" fmla="*/ 13251 h 126067"/>
                <a:gd name="connsiteX11" fmla="*/ 5563 w 289699"/>
                <a:gd name="connsiteY11" fmla="*/ 67226 h 1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699" h="126067">
                  <a:moveTo>
                    <a:pt x="5563" y="67226"/>
                  </a:moveTo>
                  <a:cubicBezTo>
                    <a:pt x="24084" y="65903"/>
                    <a:pt x="112191" y="15368"/>
                    <a:pt x="150026" y="5314"/>
                  </a:cubicBezTo>
                  <a:cubicBezTo>
                    <a:pt x="187862" y="-4740"/>
                    <a:pt x="209557" y="1609"/>
                    <a:pt x="232576" y="6901"/>
                  </a:cubicBezTo>
                  <a:cubicBezTo>
                    <a:pt x="255595" y="12193"/>
                    <a:pt x="283640" y="18543"/>
                    <a:pt x="288138" y="37064"/>
                  </a:cubicBezTo>
                  <a:cubicBezTo>
                    <a:pt x="292636" y="55585"/>
                    <a:pt x="288667" y="103739"/>
                    <a:pt x="259563" y="118026"/>
                  </a:cubicBezTo>
                  <a:cubicBezTo>
                    <a:pt x="230459" y="132313"/>
                    <a:pt x="126742" y="123318"/>
                    <a:pt x="113513" y="122789"/>
                  </a:cubicBezTo>
                  <a:cubicBezTo>
                    <a:pt x="100284" y="122260"/>
                    <a:pt x="153994" y="120143"/>
                    <a:pt x="180188" y="114851"/>
                  </a:cubicBezTo>
                  <a:cubicBezTo>
                    <a:pt x="206382" y="109559"/>
                    <a:pt x="260622" y="102416"/>
                    <a:pt x="270676" y="91039"/>
                  </a:cubicBezTo>
                  <a:cubicBezTo>
                    <a:pt x="280730" y="79662"/>
                    <a:pt x="262209" y="59554"/>
                    <a:pt x="240513" y="46589"/>
                  </a:cubicBezTo>
                  <a:cubicBezTo>
                    <a:pt x="218817" y="33624"/>
                    <a:pt x="174103" y="18807"/>
                    <a:pt x="140501" y="13251"/>
                  </a:cubicBezTo>
                  <a:cubicBezTo>
                    <a:pt x="106899" y="7695"/>
                    <a:pt x="58745" y="5314"/>
                    <a:pt x="38901" y="13251"/>
                  </a:cubicBezTo>
                  <a:cubicBezTo>
                    <a:pt x="19057" y="21188"/>
                    <a:pt x="-12958" y="68549"/>
                    <a:pt x="5563" y="672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9" name="フリーフォーム: 図形 588">
              <a:extLst>
                <a:ext uri="{FF2B5EF4-FFF2-40B4-BE49-F238E27FC236}">
                  <a16:creationId xmlns:a16="http://schemas.microsoft.com/office/drawing/2014/main" id="{22A44DE3-695B-4C0E-8958-B4D98D9A0BA2}"/>
                </a:ext>
              </a:extLst>
            </p:cNvPr>
            <p:cNvSpPr/>
            <p:nvPr/>
          </p:nvSpPr>
          <p:spPr>
            <a:xfrm>
              <a:off x="3443288" y="3137025"/>
              <a:ext cx="145837" cy="76903"/>
            </a:xfrm>
            <a:custGeom>
              <a:avLst/>
              <a:gdLst>
                <a:gd name="connsiteX0" fmla="*/ 36512 w 145837"/>
                <a:gd name="connsiteY0" fmla="*/ 1463 h 76903"/>
                <a:gd name="connsiteX1" fmla="*/ 115887 w 145837"/>
                <a:gd name="connsiteY1" fmla="*/ 53850 h 76903"/>
                <a:gd name="connsiteX2" fmla="*/ 0 w 145837"/>
                <a:gd name="connsiteY2" fmla="*/ 53850 h 76903"/>
                <a:gd name="connsiteX3" fmla="*/ 117475 w 145837"/>
                <a:gd name="connsiteY3" fmla="*/ 76075 h 76903"/>
                <a:gd name="connsiteX4" fmla="*/ 142875 w 145837"/>
                <a:gd name="connsiteY4" fmla="*/ 20513 h 76903"/>
                <a:gd name="connsiteX5" fmla="*/ 36512 w 145837"/>
                <a:gd name="connsiteY5" fmla="*/ 1463 h 76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837" h="76903">
                  <a:moveTo>
                    <a:pt x="36512" y="1463"/>
                  </a:moveTo>
                  <a:cubicBezTo>
                    <a:pt x="32014" y="7019"/>
                    <a:pt x="121972" y="45119"/>
                    <a:pt x="115887" y="53850"/>
                  </a:cubicBezTo>
                  <a:cubicBezTo>
                    <a:pt x="109802" y="62581"/>
                    <a:pt x="-265" y="50146"/>
                    <a:pt x="0" y="53850"/>
                  </a:cubicBezTo>
                  <a:cubicBezTo>
                    <a:pt x="265" y="57554"/>
                    <a:pt x="93663" y="81631"/>
                    <a:pt x="117475" y="76075"/>
                  </a:cubicBezTo>
                  <a:cubicBezTo>
                    <a:pt x="141287" y="70519"/>
                    <a:pt x="151342" y="34007"/>
                    <a:pt x="142875" y="20513"/>
                  </a:cubicBezTo>
                  <a:cubicBezTo>
                    <a:pt x="134408" y="7019"/>
                    <a:pt x="41010" y="-4093"/>
                    <a:pt x="36512" y="14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0" name="グループ化 589">
            <a:extLst>
              <a:ext uri="{FF2B5EF4-FFF2-40B4-BE49-F238E27FC236}">
                <a16:creationId xmlns:a16="http://schemas.microsoft.com/office/drawing/2014/main" id="{EE05C12A-E7D6-4C7E-A764-B73F1DB90168}"/>
              </a:ext>
            </a:extLst>
          </p:cNvPr>
          <p:cNvGrpSpPr/>
          <p:nvPr/>
        </p:nvGrpSpPr>
        <p:grpSpPr>
          <a:xfrm rot="20236160">
            <a:off x="975938" y="2878384"/>
            <a:ext cx="513866" cy="511302"/>
            <a:chOff x="3701779" y="3057075"/>
            <a:chExt cx="513866" cy="511302"/>
          </a:xfrm>
        </p:grpSpPr>
        <p:sp>
          <p:nvSpPr>
            <p:cNvPr id="591" name="フリーフォーム: 図形 590">
              <a:extLst>
                <a:ext uri="{FF2B5EF4-FFF2-40B4-BE49-F238E27FC236}">
                  <a16:creationId xmlns:a16="http://schemas.microsoft.com/office/drawing/2014/main" id="{9CB9F46A-B2EB-4924-A78F-9D429D21D0D8}"/>
                </a:ext>
              </a:extLst>
            </p:cNvPr>
            <p:cNvSpPr/>
            <p:nvPr/>
          </p:nvSpPr>
          <p:spPr>
            <a:xfrm>
              <a:off x="3783629" y="3057075"/>
              <a:ext cx="170851" cy="103655"/>
            </a:xfrm>
            <a:custGeom>
              <a:avLst/>
              <a:gdLst>
                <a:gd name="connsiteX0" fmla="*/ 67646 w 170851"/>
                <a:gd name="connsiteY0" fmla="*/ 3625 h 103655"/>
                <a:gd name="connsiteX1" fmla="*/ 971 w 170851"/>
                <a:gd name="connsiteY1" fmla="*/ 40138 h 103655"/>
                <a:gd name="connsiteX2" fmla="*/ 37484 w 170851"/>
                <a:gd name="connsiteY2" fmla="*/ 103638 h 103655"/>
                <a:gd name="connsiteX3" fmla="*/ 161309 w 170851"/>
                <a:gd name="connsiteY3" fmla="*/ 33788 h 103655"/>
                <a:gd name="connsiteX4" fmla="*/ 158134 w 170851"/>
                <a:gd name="connsiteY4" fmla="*/ 450 h 103655"/>
                <a:gd name="connsiteX5" fmla="*/ 123209 w 170851"/>
                <a:gd name="connsiteY5" fmla="*/ 56013 h 103655"/>
                <a:gd name="connsiteX6" fmla="*/ 64471 w 170851"/>
                <a:gd name="connsiteY6" fmla="*/ 60775 h 103655"/>
                <a:gd name="connsiteX7" fmla="*/ 35896 w 170851"/>
                <a:gd name="connsiteY7" fmla="*/ 51250 h 103655"/>
                <a:gd name="connsiteX8" fmla="*/ 67646 w 170851"/>
                <a:gd name="connsiteY8" fmla="*/ 3625 h 1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851" h="103655">
                  <a:moveTo>
                    <a:pt x="67646" y="3625"/>
                  </a:moveTo>
                  <a:cubicBezTo>
                    <a:pt x="61825" y="1773"/>
                    <a:pt x="5998" y="23469"/>
                    <a:pt x="971" y="40138"/>
                  </a:cubicBezTo>
                  <a:cubicBezTo>
                    <a:pt x="-4056" y="56807"/>
                    <a:pt x="10761" y="104696"/>
                    <a:pt x="37484" y="103638"/>
                  </a:cubicBezTo>
                  <a:cubicBezTo>
                    <a:pt x="64207" y="102580"/>
                    <a:pt x="141201" y="50986"/>
                    <a:pt x="161309" y="33788"/>
                  </a:cubicBezTo>
                  <a:cubicBezTo>
                    <a:pt x="181417" y="16590"/>
                    <a:pt x="164484" y="-3254"/>
                    <a:pt x="158134" y="450"/>
                  </a:cubicBezTo>
                  <a:cubicBezTo>
                    <a:pt x="151784" y="4154"/>
                    <a:pt x="138819" y="45959"/>
                    <a:pt x="123209" y="56013"/>
                  </a:cubicBezTo>
                  <a:cubicBezTo>
                    <a:pt x="107599" y="66067"/>
                    <a:pt x="79023" y="61569"/>
                    <a:pt x="64471" y="60775"/>
                  </a:cubicBezTo>
                  <a:cubicBezTo>
                    <a:pt x="49919" y="59981"/>
                    <a:pt x="37484" y="59188"/>
                    <a:pt x="35896" y="51250"/>
                  </a:cubicBezTo>
                  <a:cubicBezTo>
                    <a:pt x="34308" y="43312"/>
                    <a:pt x="73467" y="5477"/>
                    <a:pt x="67646" y="36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2" name="フリーフォーム: 図形 591">
              <a:extLst>
                <a:ext uri="{FF2B5EF4-FFF2-40B4-BE49-F238E27FC236}">
                  <a16:creationId xmlns:a16="http://schemas.microsoft.com/office/drawing/2014/main" id="{CAE258AC-E7EA-4BB2-B7FD-10B733B3E04D}"/>
                </a:ext>
              </a:extLst>
            </p:cNvPr>
            <p:cNvSpPr/>
            <p:nvPr/>
          </p:nvSpPr>
          <p:spPr>
            <a:xfrm>
              <a:off x="3907471" y="3058488"/>
              <a:ext cx="183526" cy="127628"/>
            </a:xfrm>
            <a:custGeom>
              <a:avLst/>
              <a:gdLst>
                <a:gd name="connsiteX0" fmla="*/ 67629 w 183526"/>
                <a:gd name="connsiteY0" fmla="*/ 625 h 127628"/>
                <a:gd name="connsiteX1" fmla="*/ 123192 w 183526"/>
                <a:gd name="connsiteY1" fmla="*/ 60950 h 127628"/>
                <a:gd name="connsiteX2" fmla="*/ 83504 w 183526"/>
                <a:gd name="connsiteY2" fmla="*/ 99050 h 127628"/>
                <a:gd name="connsiteX3" fmla="*/ 954 w 183526"/>
                <a:gd name="connsiteY3" fmla="*/ 127625 h 127628"/>
                <a:gd name="connsiteX4" fmla="*/ 143829 w 183526"/>
                <a:gd name="connsiteY4" fmla="*/ 100637 h 127628"/>
                <a:gd name="connsiteX5" fmla="*/ 183517 w 183526"/>
                <a:gd name="connsiteY5" fmla="*/ 46662 h 127628"/>
                <a:gd name="connsiteX6" fmla="*/ 147004 w 183526"/>
                <a:gd name="connsiteY6" fmla="*/ 29200 h 127628"/>
                <a:gd name="connsiteX7" fmla="*/ 67629 w 183526"/>
                <a:gd name="connsiteY7" fmla="*/ 625 h 12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526" h="127628">
                  <a:moveTo>
                    <a:pt x="67629" y="625"/>
                  </a:moveTo>
                  <a:cubicBezTo>
                    <a:pt x="63660" y="5917"/>
                    <a:pt x="120546" y="44546"/>
                    <a:pt x="123192" y="60950"/>
                  </a:cubicBezTo>
                  <a:cubicBezTo>
                    <a:pt x="125838" y="77354"/>
                    <a:pt x="103877" y="87938"/>
                    <a:pt x="83504" y="99050"/>
                  </a:cubicBezTo>
                  <a:cubicBezTo>
                    <a:pt x="63131" y="110163"/>
                    <a:pt x="-9100" y="127361"/>
                    <a:pt x="954" y="127625"/>
                  </a:cubicBezTo>
                  <a:cubicBezTo>
                    <a:pt x="11008" y="127889"/>
                    <a:pt x="113402" y="114131"/>
                    <a:pt x="143829" y="100637"/>
                  </a:cubicBezTo>
                  <a:cubicBezTo>
                    <a:pt x="174256" y="87143"/>
                    <a:pt x="182988" y="58568"/>
                    <a:pt x="183517" y="46662"/>
                  </a:cubicBezTo>
                  <a:cubicBezTo>
                    <a:pt x="184046" y="34756"/>
                    <a:pt x="162350" y="33169"/>
                    <a:pt x="147004" y="29200"/>
                  </a:cubicBezTo>
                  <a:cubicBezTo>
                    <a:pt x="131658" y="25231"/>
                    <a:pt x="71598" y="-4667"/>
                    <a:pt x="67629" y="6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3" name="フリーフォーム: 図形 592">
              <a:extLst>
                <a:ext uri="{FF2B5EF4-FFF2-40B4-BE49-F238E27FC236}">
                  <a16:creationId xmlns:a16="http://schemas.microsoft.com/office/drawing/2014/main" id="{C4DD07DC-CBE2-492E-8840-003DB0FE9711}"/>
                </a:ext>
              </a:extLst>
            </p:cNvPr>
            <p:cNvSpPr/>
            <p:nvPr/>
          </p:nvSpPr>
          <p:spPr>
            <a:xfrm>
              <a:off x="3701779" y="3166458"/>
              <a:ext cx="513866" cy="60004"/>
            </a:xfrm>
            <a:custGeom>
              <a:avLst/>
              <a:gdLst>
                <a:gd name="connsiteX0" fmla="*/ 1859 w 513866"/>
                <a:gd name="connsiteY0" fmla="*/ 35530 h 60004"/>
                <a:gd name="connsiteX1" fmla="*/ 157434 w 513866"/>
                <a:gd name="connsiteY1" fmla="*/ 59342 h 60004"/>
                <a:gd name="connsiteX2" fmla="*/ 490809 w 513866"/>
                <a:gd name="connsiteY2" fmla="*/ 51405 h 60004"/>
                <a:gd name="connsiteX3" fmla="*/ 462234 w 513866"/>
                <a:gd name="connsiteY3" fmla="*/ 30767 h 60004"/>
                <a:gd name="connsiteX4" fmla="*/ 278084 w 513866"/>
                <a:gd name="connsiteY4" fmla="*/ 3780 h 60004"/>
                <a:gd name="connsiteX5" fmla="*/ 157434 w 513866"/>
                <a:gd name="connsiteY5" fmla="*/ 3780 h 60004"/>
                <a:gd name="connsiteX6" fmla="*/ 133621 w 513866"/>
                <a:gd name="connsiteY6" fmla="*/ 37117 h 60004"/>
                <a:gd name="connsiteX7" fmla="*/ 74884 w 513866"/>
                <a:gd name="connsiteY7" fmla="*/ 45055 h 60004"/>
                <a:gd name="connsiteX8" fmla="*/ 1859 w 513866"/>
                <a:gd name="connsiteY8" fmla="*/ 35530 h 60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3866" h="60004">
                  <a:moveTo>
                    <a:pt x="1859" y="35530"/>
                  </a:moveTo>
                  <a:cubicBezTo>
                    <a:pt x="15617" y="37911"/>
                    <a:pt x="75942" y="56696"/>
                    <a:pt x="157434" y="59342"/>
                  </a:cubicBezTo>
                  <a:cubicBezTo>
                    <a:pt x="238926" y="61988"/>
                    <a:pt x="440009" y="56167"/>
                    <a:pt x="490809" y="51405"/>
                  </a:cubicBezTo>
                  <a:cubicBezTo>
                    <a:pt x="541609" y="46643"/>
                    <a:pt x="497688" y="38704"/>
                    <a:pt x="462234" y="30767"/>
                  </a:cubicBezTo>
                  <a:cubicBezTo>
                    <a:pt x="426780" y="22830"/>
                    <a:pt x="328884" y="8278"/>
                    <a:pt x="278084" y="3780"/>
                  </a:cubicBezTo>
                  <a:cubicBezTo>
                    <a:pt x="227284" y="-718"/>
                    <a:pt x="181511" y="-1776"/>
                    <a:pt x="157434" y="3780"/>
                  </a:cubicBezTo>
                  <a:cubicBezTo>
                    <a:pt x="133357" y="9336"/>
                    <a:pt x="147379" y="30238"/>
                    <a:pt x="133621" y="37117"/>
                  </a:cubicBezTo>
                  <a:cubicBezTo>
                    <a:pt x="119863" y="43996"/>
                    <a:pt x="95257" y="43997"/>
                    <a:pt x="74884" y="45055"/>
                  </a:cubicBezTo>
                  <a:cubicBezTo>
                    <a:pt x="54511" y="46113"/>
                    <a:pt x="-11899" y="33149"/>
                    <a:pt x="1859" y="355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4" name="フリーフォーム: 図形 593">
              <a:extLst>
                <a:ext uri="{FF2B5EF4-FFF2-40B4-BE49-F238E27FC236}">
                  <a16:creationId xmlns:a16="http://schemas.microsoft.com/office/drawing/2014/main" id="{7B40F1B2-1C0C-489C-A282-5312271956E2}"/>
                </a:ext>
              </a:extLst>
            </p:cNvPr>
            <p:cNvSpPr/>
            <p:nvPr/>
          </p:nvSpPr>
          <p:spPr>
            <a:xfrm>
              <a:off x="3773599" y="3257053"/>
              <a:ext cx="79349" cy="293303"/>
            </a:xfrm>
            <a:custGeom>
              <a:avLst/>
              <a:gdLst>
                <a:gd name="connsiteX0" fmla="*/ 52276 w 79349"/>
                <a:gd name="connsiteY0" fmla="*/ 2085 h 293303"/>
                <a:gd name="connsiteX1" fmla="*/ 33226 w 79349"/>
                <a:gd name="connsiteY1" fmla="*/ 152897 h 293303"/>
                <a:gd name="connsiteX2" fmla="*/ 1476 w 79349"/>
                <a:gd name="connsiteY2" fmla="*/ 230685 h 293303"/>
                <a:gd name="connsiteX3" fmla="*/ 9414 w 79349"/>
                <a:gd name="connsiteY3" fmla="*/ 289422 h 293303"/>
                <a:gd name="connsiteX4" fmla="*/ 45926 w 79349"/>
                <a:gd name="connsiteY4" fmla="*/ 278310 h 293303"/>
                <a:gd name="connsiteX5" fmla="*/ 50689 w 79349"/>
                <a:gd name="connsiteY5" fmla="*/ 202110 h 293303"/>
                <a:gd name="connsiteX6" fmla="*/ 72914 w 79349"/>
                <a:gd name="connsiteY6" fmla="*/ 129085 h 293303"/>
                <a:gd name="connsiteX7" fmla="*/ 58626 w 79349"/>
                <a:gd name="connsiteY7" fmla="*/ 102097 h 293303"/>
                <a:gd name="connsiteX8" fmla="*/ 79264 w 79349"/>
                <a:gd name="connsiteY8" fmla="*/ 67172 h 293303"/>
                <a:gd name="connsiteX9" fmla="*/ 52276 w 79349"/>
                <a:gd name="connsiteY9" fmla="*/ 2085 h 29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349" h="293303">
                  <a:moveTo>
                    <a:pt x="52276" y="2085"/>
                  </a:moveTo>
                  <a:cubicBezTo>
                    <a:pt x="44603" y="16373"/>
                    <a:pt x="41693" y="114797"/>
                    <a:pt x="33226" y="152897"/>
                  </a:cubicBezTo>
                  <a:cubicBezTo>
                    <a:pt x="24759" y="190997"/>
                    <a:pt x="5445" y="207931"/>
                    <a:pt x="1476" y="230685"/>
                  </a:cubicBezTo>
                  <a:cubicBezTo>
                    <a:pt x="-2493" y="253439"/>
                    <a:pt x="2006" y="281485"/>
                    <a:pt x="9414" y="289422"/>
                  </a:cubicBezTo>
                  <a:cubicBezTo>
                    <a:pt x="16822" y="297360"/>
                    <a:pt x="39047" y="292862"/>
                    <a:pt x="45926" y="278310"/>
                  </a:cubicBezTo>
                  <a:cubicBezTo>
                    <a:pt x="52805" y="263758"/>
                    <a:pt x="46191" y="226981"/>
                    <a:pt x="50689" y="202110"/>
                  </a:cubicBezTo>
                  <a:cubicBezTo>
                    <a:pt x="55187" y="177239"/>
                    <a:pt x="71591" y="145754"/>
                    <a:pt x="72914" y="129085"/>
                  </a:cubicBezTo>
                  <a:cubicBezTo>
                    <a:pt x="74237" y="112416"/>
                    <a:pt x="57568" y="112416"/>
                    <a:pt x="58626" y="102097"/>
                  </a:cubicBezTo>
                  <a:cubicBezTo>
                    <a:pt x="59684" y="91778"/>
                    <a:pt x="80852" y="83312"/>
                    <a:pt x="79264" y="67172"/>
                  </a:cubicBezTo>
                  <a:cubicBezTo>
                    <a:pt x="77677" y="51033"/>
                    <a:pt x="59949" y="-12203"/>
                    <a:pt x="52276" y="20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5" name="フリーフォーム: 図形 594">
              <a:extLst>
                <a:ext uri="{FF2B5EF4-FFF2-40B4-BE49-F238E27FC236}">
                  <a16:creationId xmlns:a16="http://schemas.microsoft.com/office/drawing/2014/main" id="{3FBC0722-A734-49FA-B845-34656281E620}"/>
                </a:ext>
              </a:extLst>
            </p:cNvPr>
            <p:cNvSpPr/>
            <p:nvPr/>
          </p:nvSpPr>
          <p:spPr>
            <a:xfrm>
              <a:off x="3822690" y="3241546"/>
              <a:ext cx="124504" cy="324464"/>
            </a:xfrm>
            <a:custGeom>
              <a:avLst/>
              <a:gdLst>
                <a:gd name="connsiteX0" fmla="*/ 10 w 124504"/>
                <a:gd name="connsiteY0" fmla="*/ 93792 h 324464"/>
                <a:gd name="connsiteX1" fmla="*/ 60335 w 124504"/>
                <a:gd name="connsiteY1" fmla="*/ 12829 h 324464"/>
                <a:gd name="connsiteX2" fmla="*/ 95260 w 124504"/>
                <a:gd name="connsiteY2" fmla="*/ 8067 h 324464"/>
                <a:gd name="connsiteX3" fmla="*/ 119073 w 124504"/>
                <a:gd name="connsiteY3" fmla="*/ 90617 h 324464"/>
                <a:gd name="connsiteX4" fmla="*/ 115898 w 124504"/>
                <a:gd name="connsiteY4" fmla="*/ 273179 h 324464"/>
                <a:gd name="connsiteX5" fmla="*/ 80973 w 124504"/>
                <a:gd name="connsiteY5" fmla="*/ 322392 h 324464"/>
                <a:gd name="connsiteX6" fmla="*/ 44460 w 124504"/>
                <a:gd name="connsiteY6" fmla="*/ 220792 h 324464"/>
                <a:gd name="connsiteX7" fmla="*/ 60335 w 124504"/>
                <a:gd name="connsiteY7" fmla="*/ 255717 h 324464"/>
                <a:gd name="connsiteX8" fmla="*/ 101610 w 124504"/>
                <a:gd name="connsiteY8" fmla="*/ 244604 h 324464"/>
                <a:gd name="connsiteX9" fmla="*/ 120660 w 124504"/>
                <a:gd name="connsiteY9" fmla="*/ 163642 h 324464"/>
                <a:gd name="connsiteX10" fmla="*/ 119073 w 124504"/>
                <a:gd name="connsiteY10" fmla="*/ 11242 h 324464"/>
                <a:gd name="connsiteX11" fmla="*/ 65098 w 124504"/>
                <a:gd name="connsiteY11" fmla="*/ 44579 h 324464"/>
                <a:gd name="connsiteX12" fmla="*/ 10 w 124504"/>
                <a:gd name="connsiteY12" fmla="*/ 93792 h 32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504" h="324464">
                  <a:moveTo>
                    <a:pt x="10" y="93792"/>
                  </a:moveTo>
                  <a:cubicBezTo>
                    <a:pt x="-784" y="88500"/>
                    <a:pt x="44460" y="27116"/>
                    <a:pt x="60335" y="12829"/>
                  </a:cubicBezTo>
                  <a:cubicBezTo>
                    <a:pt x="76210" y="-1459"/>
                    <a:pt x="85470" y="-4898"/>
                    <a:pt x="95260" y="8067"/>
                  </a:cubicBezTo>
                  <a:cubicBezTo>
                    <a:pt x="105050" y="21032"/>
                    <a:pt x="115633" y="46432"/>
                    <a:pt x="119073" y="90617"/>
                  </a:cubicBezTo>
                  <a:cubicBezTo>
                    <a:pt x="122513" y="134802"/>
                    <a:pt x="122248" y="234550"/>
                    <a:pt x="115898" y="273179"/>
                  </a:cubicBezTo>
                  <a:cubicBezTo>
                    <a:pt x="109548" y="311808"/>
                    <a:pt x="92879" y="331123"/>
                    <a:pt x="80973" y="322392"/>
                  </a:cubicBezTo>
                  <a:cubicBezTo>
                    <a:pt x="69067" y="313661"/>
                    <a:pt x="47900" y="231905"/>
                    <a:pt x="44460" y="220792"/>
                  </a:cubicBezTo>
                  <a:cubicBezTo>
                    <a:pt x="41020" y="209680"/>
                    <a:pt x="50810" y="251748"/>
                    <a:pt x="60335" y="255717"/>
                  </a:cubicBezTo>
                  <a:cubicBezTo>
                    <a:pt x="69860" y="259686"/>
                    <a:pt x="91556" y="259950"/>
                    <a:pt x="101610" y="244604"/>
                  </a:cubicBezTo>
                  <a:cubicBezTo>
                    <a:pt x="111664" y="229258"/>
                    <a:pt x="117750" y="202536"/>
                    <a:pt x="120660" y="163642"/>
                  </a:cubicBezTo>
                  <a:cubicBezTo>
                    <a:pt x="123570" y="124748"/>
                    <a:pt x="128333" y="31086"/>
                    <a:pt x="119073" y="11242"/>
                  </a:cubicBezTo>
                  <a:cubicBezTo>
                    <a:pt x="109813" y="-8602"/>
                    <a:pt x="80973" y="36377"/>
                    <a:pt x="65098" y="44579"/>
                  </a:cubicBezTo>
                  <a:cubicBezTo>
                    <a:pt x="49223" y="52781"/>
                    <a:pt x="804" y="99084"/>
                    <a:pt x="10" y="937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6" name="フリーフォーム: 図形 595">
              <a:extLst>
                <a:ext uri="{FF2B5EF4-FFF2-40B4-BE49-F238E27FC236}">
                  <a16:creationId xmlns:a16="http://schemas.microsoft.com/office/drawing/2014/main" id="{B6B466D0-5BB1-4846-AE6C-9967EFD638E6}"/>
                </a:ext>
              </a:extLst>
            </p:cNvPr>
            <p:cNvSpPr/>
            <p:nvPr/>
          </p:nvSpPr>
          <p:spPr>
            <a:xfrm>
              <a:off x="3835553" y="3319266"/>
              <a:ext cx="87593" cy="57464"/>
            </a:xfrm>
            <a:custGeom>
              <a:avLst/>
              <a:gdLst>
                <a:gd name="connsiteX0" fmla="*/ 1435 w 87593"/>
                <a:gd name="connsiteY0" fmla="*/ 1784 h 57464"/>
                <a:gd name="connsiteX1" fmla="*/ 87160 w 87593"/>
                <a:gd name="connsiteY1" fmla="*/ 17659 h 57464"/>
                <a:gd name="connsiteX2" fmla="*/ 34772 w 87593"/>
                <a:gd name="connsiteY2" fmla="*/ 57347 h 57464"/>
                <a:gd name="connsiteX3" fmla="*/ 1435 w 87593"/>
                <a:gd name="connsiteY3" fmla="*/ 1784 h 5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93" h="57464">
                  <a:moveTo>
                    <a:pt x="1435" y="1784"/>
                  </a:moveTo>
                  <a:cubicBezTo>
                    <a:pt x="10166" y="-4831"/>
                    <a:pt x="81604" y="8399"/>
                    <a:pt x="87160" y="17659"/>
                  </a:cubicBezTo>
                  <a:cubicBezTo>
                    <a:pt x="92716" y="26919"/>
                    <a:pt x="43239" y="54437"/>
                    <a:pt x="34772" y="57347"/>
                  </a:cubicBezTo>
                  <a:cubicBezTo>
                    <a:pt x="26305" y="60257"/>
                    <a:pt x="-7296" y="8399"/>
                    <a:pt x="1435" y="17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7" name="フリーフォーム: 図形 596">
              <a:extLst>
                <a:ext uri="{FF2B5EF4-FFF2-40B4-BE49-F238E27FC236}">
                  <a16:creationId xmlns:a16="http://schemas.microsoft.com/office/drawing/2014/main" id="{1DD0B592-4F12-4C8E-A887-E33D3B88713D}"/>
                </a:ext>
              </a:extLst>
            </p:cNvPr>
            <p:cNvSpPr/>
            <p:nvPr/>
          </p:nvSpPr>
          <p:spPr>
            <a:xfrm>
              <a:off x="3818697" y="3409535"/>
              <a:ext cx="159104" cy="41629"/>
            </a:xfrm>
            <a:custGeom>
              <a:avLst/>
              <a:gdLst>
                <a:gd name="connsiteX0" fmla="*/ 4003 w 159104"/>
                <a:gd name="connsiteY0" fmla="*/ 415 h 41629"/>
                <a:gd name="connsiteX1" fmla="*/ 156403 w 159104"/>
                <a:gd name="connsiteY1" fmla="*/ 19465 h 41629"/>
                <a:gd name="connsiteX2" fmla="*/ 97666 w 159104"/>
                <a:gd name="connsiteY2" fmla="*/ 38515 h 41629"/>
                <a:gd name="connsiteX3" fmla="*/ 48453 w 159104"/>
                <a:gd name="connsiteY3" fmla="*/ 38515 h 41629"/>
                <a:gd name="connsiteX4" fmla="*/ 4003 w 159104"/>
                <a:gd name="connsiteY4" fmla="*/ 415 h 4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104" h="41629">
                  <a:moveTo>
                    <a:pt x="4003" y="415"/>
                  </a:moveTo>
                  <a:cubicBezTo>
                    <a:pt x="21995" y="-2760"/>
                    <a:pt x="140793" y="13115"/>
                    <a:pt x="156403" y="19465"/>
                  </a:cubicBezTo>
                  <a:cubicBezTo>
                    <a:pt x="172013" y="25815"/>
                    <a:pt x="115658" y="35340"/>
                    <a:pt x="97666" y="38515"/>
                  </a:cubicBezTo>
                  <a:cubicBezTo>
                    <a:pt x="79674" y="41690"/>
                    <a:pt x="63270" y="43542"/>
                    <a:pt x="48453" y="38515"/>
                  </a:cubicBezTo>
                  <a:cubicBezTo>
                    <a:pt x="33636" y="33488"/>
                    <a:pt x="-13989" y="3590"/>
                    <a:pt x="4003" y="4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8" name="フリーフォーム: 図形 597">
              <a:extLst>
                <a:ext uri="{FF2B5EF4-FFF2-40B4-BE49-F238E27FC236}">
                  <a16:creationId xmlns:a16="http://schemas.microsoft.com/office/drawing/2014/main" id="{1515EFB2-E49E-407F-8A38-1DF3BB2B658D}"/>
                </a:ext>
              </a:extLst>
            </p:cNvPr>
            <p:cNvSpPr/>
            <p:nvPr/>
          </p:nvSpPr>
          <p:spPr>
            <a:xfrm>
              <a:off x="3959197" y="3288945"/>
              <a:ext cx="81115" cy="181963"/>
            </a:xfrm>
            <a:custGeom>
              <a:avLst/>
              <a:gdLst>
                <a:gd name="connsiteX0" fmla="*/ 44478 w 81115"/>
                <a:gd name="connsiteY0" fmla="*/ 355 h 181963"/>
                <a:gd name="connsiteX1" fmla="*/ 80991 w 81115"/>
                <a:gd name="connsiteY1" fmla="*/ 47980 h 181963"/>
                <a:gd name="connsiteX2" fmla="*/ 55591 w 81115"/>
                <a:gd name="connsiteY2" fmla="*/ 174980 h 181963"/>
                <a:gd name="connsiteX3" fmla="*/ 33366 w 81115"/>
                <a:gd name="connsiteY3" fmla="*/ 160693 h 181963"/>
                <a:gd name="connsiteX4" fmla="*/ 49241 w 81115"/>
                <a:gd name="connsiteY4" fmla="*/ 121005 h 181963"/>
                <a:gd name="connsiteX5" fmla="*/ 28 w 81115"/>
                <a:gd name="connsiteY5" fmla="*/ 101955 h 181963"/>
                <a:gd name="connsiteX6" fmla="*/ 57178 w 81115"/>
                <a:gd name="connsiteY6" fmla="*/ 68618 h 181963"/>
                <a:gd name="connsiteX7" fmla="*/ 44478 w 81115"/>
                <a:gd name="connsiteY7" fmla="*/ 355 h 18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115" h="181963">
                  <a:moveTo>
                    <a:pt x="44478" y="355"/>
                  </a:moveTo>
                  <a:cubicBezTo>
                    <a:pt x="48447" y="-3085"/>
                    <a:pt x="79139" y="18876"/>
                    <a:pt x="80991" y="47980"/>
                  </a:cubicBezTo>
                  <a:cubicBezTo>
                    <a:pt x="82843" y="77084"/>
                    <a:pt x="63528" y="156195"/>
                    <a:pt x="55591" y="174980"/>
                  </a:cubicBezTo>
                  <a:cubicBezTo>
                    <a:pt x="47654" y="193765"/>
                    <a:pt x="34424" y="169689"/>
                    <a:pt x="33366" y="160693"/>
                  </a:cubicBezTo>
                  <a:cubicBezTo>
                    <a:pt x="32308" y="151697"/>
                    <a:pt x="54797" y="130794"/>
                    <a:pt x="49241" y="121005"/>
                  </a:cubicBezTo>
                  <a:cubicBezTo>
                    <a:pt x="43685" y="111216"/>
                    <a:pt x="-1295" y="110686"/>
                    <a:pt x="28" y="101955"/>
                  </a:cubicBezTo>
                  <a:cubicBezTo>
                    <a:pt x="1351" y="93224"/>
                    <a:pt x="49770" y="82905"/>
                    <a:pt x="57178" y="68618"/>
                  </a:cubicBezTo>
                  <a:cubicBezTo>
                    <a:pt x="64586" y="54331"/>
                    <a:pt x="40509" y="3795"/>
                    <a:pt x="44478" y="3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9" name="フリーフォーム: 図形 598">
              <a:extLst>
                <a:ext uri="{FF2B5EF4-FFF2-40B4-BE49-F238E27FC236}">
                  <a16:creationId xmlns:a16="http://schemas.microsoft.com/office/drawing/2014/main" id="{92891070-B612-4732-9971-0B0FCC7B466F}"/>
                </a:ext>
              </a:extLst>
            </p:cNvPr>
            <p:cNvSpPr/>
            <p:nvPr/>
          </p:nvSpPr>
          <p:spPr>
            <a:xfrm>
              <a:off x="4011484" y="3271326"/>
              <a:ext cx="172552" cy="297051"/>
            </a:xfrm>
            <a:custGeom>
              <a:avLst/>
              <a:gdLst>
                <a:gd name="connsiteX0" fmla="*/ 52516 w 172552"/>
                <a:gd name="connsiteY0" fmla="*/ 512 h 297051"/>
                <a:gd name="connsiteX1" fmla="*/ 146179 w 172552"/>
                <a:gd name="connsiteY1" fmla="*/ 87824 h 297051"/>
                <a:gd name="connsiteX2" fmla="*/ 166816 w 172552"/>
                <a:gd name="connsiteY2" fmla="*/ 238637 h 297051"/>
                <a:gd name="connsiteX3" fmla="*/ 57279 w 172552"/>
                <a:gd name="connsiteY3" fmla="*/ 295787 h 297051"/>
                <a:gd name="connsiteX4" fmla="*/ 109666 w 172552"/>
                <a:gd name="connsiteY4" fmla="*/ 276737 h 297051"/>
                <a:gd name="connsiteX5" fmla="*/ 129 w 172552"/>
                <a:gd name="connsiteY5" fmla="*/ 259274 h 297051"/>
                <a:gd name="connsiteX6" fmla="*/ 87441 w 172552"/>
                <a:gd name="connsiteY6" fmla="*/ 187837 h 297051"/>
                <a:gd name="connsiteX7" fmla="*/ 84266 w 172552"/>
                <a:gd name="connsiteY7" fmla="*/ 125924 h 297051"/>
                <a:gd name="connsiteX8" fmla="*/ 52516 w 172552"/>
                <a:gd name="connsiteY8" fmla="*/ 512 h 29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552" h="297051">
                  <a:moveTo>
                    <a:pt x="52516" y="512"/>
                  </a:moveTo>
                  <a:cubicBezTo>
                    <a:pt x="62835" y="-5838"/>
                    <a:pt x="127129" y="48136"/>
                    <a:pt x="146179" y="87824"/>
                  </a:cubicBezTo>
                  <a:cubicBezTo>
                    <a:pt x="165229" y="127512"/>
                    <a:pt x="181633" y="203976"/>
                    <a:pt x="166816" y="238637"/>
                  </a:cubicBezTo>
                  <a:cubicBezTo>
                    <a:pt x="151999" y="273298"/>
                    <a:pt x="66804" y="289437"/>
                    <a:pt x="57279" y="295787"/>
                  </a:cubicBezTo>
                  <a:cubicBezTo>
                    <a:pt x="47754" y="302137"/>
                    <a:pt x="119191" y="282822"/>
                    <a:pt x="109666" y="276737"/>
                  </a:cubicBezTo>
                  <a:cubicBezTo>
                    <a:pt x="100141" y="270652"/>
                    <a:pt x="3833" y="274091"/>
                    <a:pt x="129" y="259274"/>
                  </a:cubicBezTo>
                  <a:cubicBezTo>
                    <a:pt x="-3575" y="244457"/>
                    <a:pt x="73418" y="210062"/>
                    <a:pt x="87441" y="187837"/>
                  </a:cubicBezTo>
                  <a:cubicBezTo>
                    <a:pt x="101464" y="165612"/>
                    <a:pt x="88235" y="154234"/>
                    <a:pt x="84266" y="125924"/>
                  </a:cubicBezTo>
                  <a:cubicBezTo>
                    <a:pt x="80297" y="97614"/>
                    <a:pt x="42197" y="6862"/>
                    <a:pt x="52516" y="5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0" name="グループ化 599">
            <a:extLst>
              <a:ext uri="{FF2B5EF4-FFF2-40B4-BE49-F238E27FC236}">
                <a16:creationId xmlns:a16="http://schemas.microsoft.com/office/drawing/2014/main" id="{55D597E3-8BD6-4580-9F63-26B27CFD6E23}"/>
              </a:ext>
            </a:extLst>
          </p:cNvPr>
          <p:cNvGrpSpPr/>
          <p:nvPr/>
        </p:nvGrpSpPr>
        <p:grpSpPr>
          <a:xfrm>
            <a:off x="1619089" y="2780932"/>
            <a:ext cx="392389" cy="327284"/>
            <a:chOff x="4297261" y="3167249"/>
            <a:chExt cx="392389" cy="327284"/>
          </a:xfrm>
        </p:grpSpPr>
        <p:sp>
          <p:nvSpPr>
            <p:cNvPr id="601" name="フリーフォーム: 図形 600">
              <a:extLst>
                <a:ext uri="{FF2B5EF4-FFF2-40B4-BE49-F238E27FC236}">
                  <a16:creationId xmlns:a16="http://schemas.microsoft.com/office/drawing/2014/main" id="{0B76D4AF-B29E-467D-9F36-59DCD348624E}"/>
                </a:ext>
              </a:extLst>
            </p:cNvPr>
            <p:cNvSpPr/>
            <p:nvPr/>
          </p:nvSpPr>
          <p:spPr>
            <a:xfrm>
              <a:off x="4311639" y="3171562"/>
              <a:ext cx="209986" cy="272491"/>
            </a:xfrm>
            <a:custGeom>
              <a:avLst/>
              <a:gdLst>
                <a:gd name="connsiteX0" fmla="*/ 147649 w 209986"/>
                <a:gd name="connsiteY0" fmla="*/ 263 h 272491"/>
                <a:gd name="connsiteX1" fmla="*/ 209561 w 209986"/>
                <a:gd name="connsiteY1" fmla="*/ 81226 h 272491"/>
                <a:gd name="connsiteX2" fmla="*/ 112724 w 209986"/>
                <a:gd name="connsiteY2" fmla="*/ 208226 h 272491"/>
                <a:gd name="connsiteX3" fmla="*/ 19061 w 209986"/>
                <a:gd name="connsiteY3" fmla="*/ 270138 h 272491"/>
                <a:gd name="connsiteX4" fmla="*/ 20649 w 209986"/>
                <a:gd name="connsiteY4" fmla="*/ 130438 h 272491"/>
                <a:gd name="connsiteX5" fmla="*/ 11 w 209986"/>
                <a:gd name="connsiteY5" fmla="*/ 63763 h 272491"/>
                <a:gd name="connsiteX6" fmla="*/ 23824 w 209986"/>
                <a:gd name="connsiteY6" fmla="*/ 155838 h 272491"/>
                <a:gd name="connsiteX7" fmla="*/ 68274 w 209986"/>
                <a:gd name="connsiteY7" fmla="*/ 182826 h 272491"/>
                <a:gd name="connsiteX8" fmla="*/ 128599 w 209986"/>
                <a:gd name="connsiteY8" fmla="*/ 119326 h 272491"/>
                <a:gd name="connsiteX9" fmla="*/ 136536 w 209986"/>
                <a:gd name="connsiteY9" fmla="*/ 57413 h 272491"/>
                <a:gd name="connsiteX10" fmla="*/ 147649 w 209986"/>
                <a:gd name="connsiteY10" fmla="*/ 263 h 27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986" h="272491">
                  <a:moveTo>
                    <a:pt x="147649" y="263"/>
                  </a:moveTo>
                  <a:cubicBezTo>
                    <a:pt x="159820" y="4232"/>
                    <a:pt x="215382" y="46565"/>
                    <a:pt x="209561" y="81226"/>
                  </a:cubicBezTo>
                  <a:cubicBezTo>
                    <a:pt x="203740" y="115887"/>
                    <a:pt x="144474" y="176741"/>
                    <a:pt x="112724" y="208226"/>
                  </a:cubicBezTo>
                  <a:cubicBezTo>
                    <a:pt x="80974" y="239711"/>
                    <a:pt x="34407" y="283103"/>
                    <a:pt x="19061" y="270138"/>
                  </a:cubicBezTo>
                  <a:cubicBezTo>
                    <a:pt x="3715" y="257173"/>
                    <a:pt x="23824" y="164834"/>
                    <a:pt x="20649" y="130438"/>
                  </a:cubicBezTo>
                  <a:cubicBezTo>
                    <a:pt x="17474" y="96042"/>
                    <a:pt x="-518" y="59530"/>
                    <a:pt x="11" y="63763"/>
                  </a:cubicBezTo>
                  <a:cubicBezTo>
                    <a:pt x="540" y="67996"/>
                    <a:pt x="12447" y="135994"/>
                    <a:pt x="23824" y="155838"/>
                  </a:cubicBezTo>
                  <a:cubicBezTo>
                    <a:pt x="35201" y="175682"/>
                    <a:pt x="50811" y="188911"/>
                    <a:pt x="68274" y="182826"/>
                  </a:cubicBezTo>
                  <a:cubicBezTo>
                    <a:pt x="85736" y="176741"/>
                    <a:pt x="117222" y="140228"/>
                    <a:pt x="128599" y="119326"/>
                  </a:cubicBezTo>
                  <a:cubicBezTo>
                    <a:pt x="139976" y="98424"/>
                    <a:pt x="135213" y="76728"/>
                    <a:pt x="136536" y="57413"/>
                  </a:cubicBezTo>
                  <a:cubicBezTo>
                    <a:pt x="137859" y="38098"/>
                    <a:pt x="135478" y="-3706"/>
                    <a:pt x="147649" y="2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2" name="フリーフォーム: 図形 601">
              <a:extLst>
                <a:ext uri="{FF2B5EF4-FFF2-40B4-BE49-F238E27FC236}">
                  <a16:creationId xmlns:a16="http://schemas.microsoft.com/office/drawing/2014/main" id="{A58108CA-40B0-419A-AB40-0010C8C912AF}"/>
                </a:ext>
              </a:extLst>
            </p:cNvPr>
            <p:cNvSpPr/>
            <p:nvPr/>
          </p:nvSpPr>
          <p:spPr>
            <a:xfrm>
              <a:off x="4297261" y="3167249"/>
              <a:ext cx="392389" cy="327284"/>
            </a:xfrm>
            <a:custGeom>
              <a:avLst/>
              <a:gdLst>
                <a:gd name="connsiteX0" fmla="*/ 102 w 392389"/>
                <a:gd name="connsiteY0" fmla="*/ 106176 h 327284"/>
                <a:gd name="connsiteX1" fmla="*/ 193777 w 392389"/>
                <a:gd name="connsiteY1" fmla="*/ 52201 h 327284"/>
                <a:gd name="connsiteX2" fmla="*/ 322364 w 392389"/>
                <a:gd name="connsiteY2" fmla="*/ 96651 h 327284"/>
                <a:gd name="connsiteX3" fmla="*/ 311252 w 392389"/>
                <a:gd name="connsiteY3" fmla="*/ 260164 h 327284"/>
                <a:gd name="connsiteX4" fmla="*/ 189014 w 392389"/>
                <a:gd name="connsiteY4" fmla="*/ 325251 h 327284"/>
                <a:gd name="connsiteX5" fmla="*/ 392214 w 392389"/>
                <a:gd name="connsiteY5" fmla="*/ 191901 h 327284"/>
                <a:gd name="connsiteX6" fmla="*/ 220764 w 392389"/>
                <a:gd name="connsiteY6" fmla="*/ 1401 h 327284"/>
                <a:gd name="connsiteX7" fmla="*/ 102 w 392389"/>
                <a:gd name="connsiteY7" fmla="*/ 106176 h 32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389" h="327284">
                  <a:moveTo>
                    <a:pt x="102" y="106176"/>
                  </a:moveTo>
                  <a:cubicBezTo>
                    <a:pt x="-4396" y="114643"/>
                    <a:pt x="140067" y="53788"/>
                    <a:pt x="193777" y="52201"/>
                  </a:cubicBezTo>
                  <a:cubicBezTo>
                    <a:pt x="247487" y="50614"/>
                    <a:pt x="302785" y="61991"/>
                    <a:pt x="322364" y="96651"/>
                  </a:cubicBezTo>
                  <a:cubicBezTo>
                    <a:pt x="341943" y="131311"/>
                    <a:pt x="333477" y="222064"/>
                    <a:pt x="311252" y="260164"/>
                  </a:cubicBezTo>
                  <a:cubicBezTo>
                    <a:pt x="289027" y="298264"/>
                    <a:pt x="175520" y="336628"/>
                    <a:pt x="189014" y="325251"/>
                  </a:cubicBezTo>
                  <a:cubicBezTo>
                    <a:pt x="202508" y="313874"/>
                    <a:pt x="386922" y="245876"/>
                    <a:pt x="392214" y="191901"/>
                  </a:cubicBezTo>
                  <a:cubicBezTo>
                    <a:pt x="397506" y="137926"/>
                    <a:pt x="282147" y="16482"/>
                    <a:pt x="220764" y="1401"/>
                  </a:cubicBezTo>
                  <a:cubicBezTo>
                    <a:pt x="159381" y="-13680"/>
                    <a:pt x="4600" y="97709"/>
                    <a:pt x="102" y="1061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3" name="グループ化 602">
            <a:extLst>
              <a:ext uri="{FF2B5EF4-FFF2-40B4-BE49-F238E27FC236}">
                <a16:creationId xmlns:a16="http://schemas.microsoft.com/office/drawing/2014/main" id="{31816DF4-EA4A-47C2-9776-EF912C6DB15C}"/>
              </a:ext>
            </a:extLst>
          </p:cNvPr>
          <p:cNvGrpSpPr/>
          <p:nvPr/>
        </p:nvGrpSpPr>
        <p:grpSpPr>
          <a:xfrm rot="19641103">
            <a:off x="2087401" y="2470756"/>
            <a:ext cx="575342" cy="462722"/>
            <a:chOff x="4738066" y="3080430"/>
            <a:chExt cx="575342" cy="462722"/>
          </a:xfrm>
        </p:grpSpPr>
        <p:sp>
          <p:nvSpPr>
            <p:cNvPr id="604" name="フリーフォーム: 図形 603">
              <a:extLst>
                <a:ext uri="{FF2B5EF4-FFF2-40B4-BE49-F238E27FC236}">
                  <a16:creationId xmlns:a16="http://schemas.microsoft.com/office/drawing/2014/main" id="{EE7E5EB8-75E8-4ACA-9BFB-033C75969E7E}"/>
                </a:ext>
              </a:extLst>
            </p:cNvPr>
            <p:cNvSpPr/>
            <p:nvPr/>
          </p:nvSpPr>
          <p:spPr>
            <a:xfrm>
              <a:off x="4738066" y="3080430"/>
              <a:ext cx="468712" cy="368346"/>
            </a:xfrm>
            <a:custGeom>
              <a:avLst/>
              <a:gdLst>
                <a:gd name="connsiteX0" fmla="*/ 302247 w 468712"/>
                <a:gd name="connsiteY0" fmla="*/ 908 h 368346"/>
                <a:gd name="connsiteX1" fmla="*/ 91109 w 468712"/>
                <a:gd name="connsiteY1" fmla="*/ 73933 h 368346"/>
                <a:gd name="connsiteX2" fmla="*/ 376859 w 468712"/>
                <a:gd name="connsiteY2" fmla="*/ 80283 h 368346"/>
                <a:gd name="connsiteX3" fmla="*/ 302247 w 468712"/>
                <a:gd name="connsiteY3" fmla="*/ 185058 h 368346"/>
                <a:gd name="connsiteX4" fmla="*/ 186359 w 468712"/>
                <a:gd name="connsiteY4" fmla="*/ 305708 h 368346"/>
                <a:gd name="connsiteX5" fmla="*/ 40309 w 468712"/>
                <a:gd name="connsiteY5" fmla="*/ 294595 h 368346"/>
                <a:gd name="connsiteX6" fmla="*/ 5384 w 468712"/>
                <a:gd name="connsiteY6" fmla="*/ 161245 h 368346"/>
                <a:gd name="connsiteX7" fmla="*/ 133972 w 468712"/>
                <a:gd name="connsiteY7" fmla="*/ 367620 h 368346"/>
                <a:gd name="connsiteX8" fmla="*/ 460997 w 468712"/>
                <a:gd name="connsiteY8" fmla="*/ 73933 h 368346"/>
                <a:gd name="connsiteX9" fmla="*/ 359397 w 468712"/>
                <a:gd name="connsiteY9" fmla="*/ 35833 h 368346"/>
                <a:gd name="connsiteX10" fmla="*/ 302247 w 468712"/>
                <a:gd name="connsiteY10" fmla="*/ 908 h 36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8712" h="368346">
                  <a:moveTo>
                    <a:pt x="302247" y="908"/>
                  </a:moveTo>
                  <a:cubicBezTo>
                    <a:pt x="257532" y="7258"/>
                    <a:pt x="78674" y="60704"/>
                    <a:pt x="91109" y="73933"/>
                  </a:cubicBezTo>
                  <a:cubicBezTo>
                    <a:pt x="103544" y="87162"/>
                    <a:pt x="341669" y="61762"/>
                    <a:pt x="376859" y="80283"/>
                  </a:cubicBezTo>
                  <a:cubicBezTo>
                    <a:pt x="412049" y="98804"/>
                    <a:pt x="333997" y="147487"/>
                    <a:pt x="302247" y="185058"/>
                  </a:cubicBezTo>
                  <a:cubicBezTo>
                    <a:pt x="270497" y="222629"/>
                    <a:pt x="230015" y="287452"/>
                    <a:pt x="186359" y="305708"/>
                  </a:cubicBezTo>
                  <a:cubicBezTo>
                    <a:pt x="142703" y="323964"/>
                    <a:pt x="70471" y="318672"/>
                    <a:pt x="40309" y="294595"/>
                  </a:cubicBezTo>
                  <a:cubicBezTo>
                    <a:pt x="10147" y="270518"/>
                    <a:pt x="-10227" y="149074"/>
                    <a:pt x="5384" y="161245"/>
                  </a:cubicBezTo>
                  <a:cubicBezTo>
                    <a:pt x="20994" y="173416"/>
                    <a:pt x="58037" y="382172"/>
                    <a:pt x="133972" y="367620"/>
                  </a:cubicBezTo>
                  <a:cubicBezTo>
                    <a:pt x="209907" y="353068"/>
                    <a:pt x="423426" y="129231"/>
                    <a:pt x="460997" y="73933"/>
                  </a:cubicBezTo>
                  <a:cubicBezTo>
                    <a:pt x="498568" y="18635"/>
                    <a:pt x="388237" y="48533"/>
                    <a:pt x="359397" y="35833"/>
                  </a:cubicBezTo>
                  <a:cubicBezTo>
                    <a:pt x="330557" y="23133"/>
                    <a:pt x="346962" y="-5442"/>
                    <a:pt x="302247" y="9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5" name="フリーフォーム: 図形 604">
              <a:extLst>
                <a:ext uri="{FF2B5EF4-FFF2-40B4-BE49-F238E27FC236}">
                  <a16:creationId xmlns:a16="http://schemas.microsoft.com/office/drawing/2014/main" id="{4E8AA918-F7D9-476B-9A64-32BC59D7F642}"/>
                </a:ext>
              </a:extLst>
            </p:cNvPr>
            <p:cNvSpPr/>
            <p:nvPr/>
          </p:nvSpPr>
          <p:spPr>
            <a:xfrm>
              <a:off x="4900415" y="3233570"/>
              <a:ext cx="178124" cy="63681"/>
            </a:xfrm>
            <a:custGeom>
              <a:avLst/>
              <a:gdLst>
                <a:gd name="connsiteX0" fmla="*/ 198 w 178124"/>
                <a:gd name="connsiteY0" fmla="*/ 4930 h 63681"/>
                <a:gd name="connsiteX1" fmla="*/ 68460 w 178124"/>
                <a:gd name="connsiteY1" fmla="*/ 4930 h 63681"/>
                <a:gd name="connsiteX2" fmla="*/ 177998 w 178124"/>
                <a:gd name="connsiteY2" fmla="*/ 19218 h 63681"/>
                <a:gd name="connsiteX3" fmla="*/ 89098 w 178124"/>
                <a:gd name="connsiteY3" fmla="*/ 63668 h 63681"/>
                <a:gd name="connsiteX4" fmla="*/ 198 w 178124"/>
                <a:gd name="connsiteY4" fmla="*/ 4930 h 6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124" h="63681">
                  <a:moveTo>
                    <a:pt x="198" y="4930"/>
                  </a:moveTo>
                  <a:cubicBezTo>
                    <a:pt x="-3242" y="-4860"/>
                    <a:pt x="38827" y="2549"/>
                    <a:pt x="68460" y="4930"/>
                  </a:cubicBezTo>
                  <a:cubicBezTo>
                    <a:pt x="98093" y="7311"/>
                    <a:pt x="174558" y="9428"/>
                    <a:pt x="177998" y="19218"/>
                  </a:cubicBezTo>
                  <a:cubicBezTo>
                    <a:pt x="181438" y="29008"/>
                    <a:pt x="113704" y="64462"/>
                    <a:pt x="89098" y="63668"/>
                  </a:cubicBezTo>
                  <a:cubicBezTo>
                    <a:pt x="64492" y="62874"/>
                    <a:pt x="3638" y="14720"/>
                    <a:pt x="198" y="49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6" name="フリーフォーム: 図形 605">
              <a:extLst>
                <a:ext uri="{FF2B5EF4-FFF2-40B4-BE49-F238E27FC236}">
                  <a16:creationId xmlns:a16="http://schemas.microsoft.com/office/drawing/2014/main" id="{C2639B23-BAF9-4B98-AA60-D87626F68713}"/>
                </a:ext>
              </a:extLst>
            </p:cNvPr>
            <p:cNvSpPr/>
            <p:nvPr/>
          </p:nvSpPr>
          <p:spPr>
            <a:xfrm>
              <a:off x="4934484" y="3381900"/>
              <a:ext cx="147441" cy="115112"/>
            </a:xfrm>
            <a:custGeom>
              <a:avLst/>
              <a:gdLst>
                <a:gd name="connsiteX0" fmla="*/ 4229 w 147441"/>
                <a:gd name="connsiteY0" fmla="*/ 1063 h 115112"/>
                <a:gd name="connsiteX1" fmla="*/ 147104 w 147441"/>
                <a:gd name="connsiteY1" fmla="*/ 113775 h 115112"/>
                <a:gd name="connsiteX2" fmla="*/ 43916 w 147441"/>
                <a:gd name="connsiteY2" fmla="*/ 59800 h 115112"/>
                <a:gd name="connsiteX3" fmla="*/ 4229 w 147441"/>
                <a:gd name="connsiteY3" fmla="*/ 1063 h 115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1" h="115112">
                  <a:moveTo>
                    <a:pt x="4229" y="1063"/>
                  </a:moveTo>
                  <a:cubicBezTo>
                    <a:pt x="21427" y="10059"/>
                    <a:pt x="140490" y="103986"/>
                    <a:pt x="147104" y="113775"/>
                  </a:cubicBezTo>
                  <a:cubicBezTo>
                    <a:pt x="153718" y="123564"/>
                    <a:pt x="61114" y="76998"/>
                    <a:pt x="43916" y="59800"/>
                  </a:cubicBezTo>
                  <a:cubicBezTo>
                    <a:pt x="26718" y="42602"/>
                    <a:pt x="-12969" y="-7933"/>
                    <a:pt x="4229" y="10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7" name="フリーフォーム: 図形 606">
              <a:extLst>
                <a:ext uri="{FF2B5EF4-FFF2-40B4-BE49-F238E27FC236}">
                  <a16:creationId xmlns:a16="http://schemas.microsoft.com/office/drawing/2014/main" id="{79EE9556-2F83-4C54-844D-4CD24FD299F7}"/>
                </a:ext>
              </a:extLst>
            </p:cNvPr>
            <p:cNvSpPr/>
            <p:nvPr/>
          </p:nvSpPr>
          <p:spPr>
            <a:xfrm>
              <a:off x="4974854" y="3353135"/>
              <a:ext cx="338554" cy="190017"/>
            </a:xfrm>
            <a:custGeom>
              <a:avLst/>
              <a:gdLst>
                <a:gd name="connsiteX0" fmla="*/ 3546 w 338554"/>
                <a:gd name="connsiteY0" fmla="*/ 85390 h 190017"/>
                <a:gd name="connsiteX1" fmla="*/ 130546 w 338554"/>
                <a:gd name="connsiteY1" fmla="*/ 10778 h 190017"/>
                <a:gd name="connsiteX2" fmla="*/ 267071 w 338554"/>
                <a:gd name="connsiteY2" fmla="*/ 9190 h 190017"/>
                <a:gd name="connsiteX3" fmla="*/ 167059 w 338554"/>
                <a:gd name="connsiteY3" fmla="*/ 93328 h 190017"/>
                <a:gd name="connsiteX4" fmla="*/ 338509 w 338554"/>
                <a:gd name="connsiteY4" fmla="*/ 185403 h 190017"/>
                <a:gd name="connsiteX5" fmla="*/ 148009 w 338554"/>
                <a:gd name="connsiteY5" fmla="*/ 171115 h 190017"/>
                <a:gd name="connsiteX6" fmla="*/ 106734 w 338554"/>
                <a:gd name="connsiteY6" fmla="*/ 126665 h 190017"/>
                <a:gd name="connsiteX7" fmla="*/ 151184 w 338554"/>
                <a:gd name="connsiteY7" fmla="*/ 107615 h 190017"/>
                <a:gd name="connsiteX8" fmla="*/ 152771 w 338554"/>
                <a:gd name="connsiteY8" fmla="*/ 63165 h 190017"/>
                <a:gd name="connsiteX9" fmla="*/ 43234 w 338554"/>
                <a:gd name="connsiteY9" fmla="*/ 53640 h 190017"/>
                <a:gd name="connsiteX10" fmla="*/ 3546 w 338554"/>
                <a:gd name="connsiteY10" fmla="*/ 85390 h 19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8554" h="190017">
                  <a:moveTo>
                    <a:pt x="3546" y="85390"/>
                  </a:moveTo>
                  <a:cubicBezTo>
                    <a:pt x="18098" y="78246"/>
                    <a:pt x="86625" y="23478"/>
                    <a:pt x="130546" y="10778"/>
                  </a:cubicBezTo>
                  <a:cubicBezTo>
                    <a:pt x="174467" y="-1922"/>
                    <a:pt x="260986" y="-4568"/>
                    <a:pt x="267071" y="9190"/>
                  </a:cubicBezTo>
                  <a:cubicBezTo>
                    <a:pt x="273156" y="22948"/>
                    <a:pt x="155153" y="63959"/>
                    <a:pt x="167059" y="93328"/>
                  </a:cubicBezTo>
                  <a:cubicBezTo>
                    <a:pt x="178965" y="122697"/>
                    <a:pt x="341684" y="172438"/>
                    <a:pt x="338509" y="185403"/>
                  </a:cubicBezTo>
                  <a:cubicBezTo>
                    <a:pt x="335334" y="198368"/>
                    <a:pt x="186638" y="180905"/>
                    <a:pt x="148009" y="171115"/>
                  </a:cubicBezTo>
                  <a:cubicBezTo>
                    <a:pt x="109380" y="161325"/>
                    <a:pt x="106205" y="137248"/>
                    <a:pt x="106734" y="126665"/>
                  </a:cubicBezTo>
                  <a:cubicBezTo>
                    <a:pt x="107263" y="116082"/>
                    <a:pt x="143511" y="118198"/>
                    <a:pt x="151184" y="107615"/>
                  </a:cubicBezTo>
                  <a:cubicBezTo>
                    <a:pt x="158857" y="97032"/>
                    <a:pt x="170763" y="72161"/>
                    <a:pt x="152771" y="63165"/>
                  </a:cubicBezTo>
                  <a:cubicBezTo>
                    <a:pt x="134779" y="54169"/>
                    <a:pt x="63872" y="54963"/>
                    <a:pt x="43234" y="53640"/>
                  </a:cubicBezTo>
                  <a:cubicBezTo>
                    <a:pt x="22596" y="52317"/>
                    <a:pt x="-11006" y="92534"/>
                    <a:pt x="3546" y="853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8" name="グループ化 607">
            <a:extLst>
              <a:ext uri="{FF2B5EF4-FFF2-40B4-BE49-F238E27FC236}">
                <a16:creationId xmlns:a16="http://schemas.microsoft.com/office/drawing/2014/main" id="{E35E585C-E9E9-485D-A2EB-F79AD9E3DEB0}"/>
              </a:ext>
            </a:extLst>
          </p:cNvPr>
          <p:cNvGrpSpPr/>
          <p:nvPr/>
        </p:nvGrpSpPr>
        <p:grpSpPr>
          <a:xfrm>
            <a:off x="2580431" y="2186700"/>
            <a:ext cx="522905" cy="624364"/>
            <a:chOff x="5321300" y="3028950"/>
            <a:chExt cx="522905" cy="624364"/>
          </a:xfrm>
        </p:grpSpPr>
        <p:sp>
          <p:nvSpPr>
            <p:cNvPr id="609" name="フリーフォーム: 図形 608">
              <a:extLst>
                <a:ext uri="{FF2B5EF4-FFF2-40B4-BE49-F238E27FC236}">
                  <a16:creationId xmlns:a16="http://schemas.microsoft.com/office/drawing/2014/main" id="{9793D271-1633-42D0-93DC-E38485ADC97C}"/>
                </a:ext>
              </a:extLst>
            </p:cNvPr>
            <p:cNvSpPr/>
            <p:nvPr/>
          </p:nvSpPr>
          <p:spPr>
            <a:xfrm>
              <a:off x="5473030" y="3028950"/>
              <a:ext cx="180731" cy="114786"/>
            </a:xfrm>
            <a:custGeom>
              <a:avLst/>
              <a:gdLst>
                <a:gd name="connsiteX0" fmla="*/ 56233 w 180731"/>
                <a:gd name="connsiteY0" fmla="*/ 50800 h 114786"/>
                <a:gd name="connsiteX1" fmla="*/ 5433 w 180731"/>
                <a:gd name="connsiteY1" fmla="*/ 66675 h 114786"/>
                <a:gd name="connsiteX2" fmla="*/ 19720 w 180731"/>
                <a:gd name="connsiteY2" fmla="*/ 114300 h 114786"/>
                <a:gd name="connsiteX3" fmla="*/ 167358 w 180731"/>
                <a:gd name="connsiteY3" fmla="*/ 85725 h 114786"/>
                <a:gd name="connsiteX4" fmla="*/ 167358 w 180731"/>
                <a:gd name="connsiteY4" fmla="*/ 0 h 114786"/>
                <a:gd name="connsiteX5" fmla="*/ 110208 w 180731"/>
                <a:gd name="connsiteY5" fmla="*/ 85725 h 114786"/>
                <a:gd name="connsiteX6" fmla="*/ 56233 w 180731"/>
                <a:gd name="connsiteY6" fmla="*/ 50800 h 11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731" h="114786">
                  <a:moveTo>
                    <a:pt x="56233" y="50800"/>
                  </a:moveTo>
                  <a:cubicBezTo>
                    <a:pt x="38770" y="47625"/>
                    <a:pt x="11518" y="56092"/>
                    <a:pt x="5433" y="66675"/>
                  </a:cubicBezTo>
                  <a:cubicBezTo>
                    <a:pt x="-652" y="77258"/>
                    <a:pt x="-7268" y="111125"/>
                    <a:pt x="19720" y="114300"/>
                  </a:cubicBezTo>
                  <a:cubicBezTo>
                    <a:pt x="46708" y="117475"/>
                    <a:pt x="142752" y="104775"/>
                    <a:pt x="167358" y="85725"/>
                  </a:cubicBezTo>
                  <a:cubicBezTo>
                    <a:pt x="191964" y="66675"/>
                    <a:pt x="176883" y="0"/>
                    <a:pt x="167358" y="0"/>
                  </a:cubicBezTo>
                  <a:cubicBezTo>
                    <a:pt x="157833" y="0"/>
                    <a:pt x="131639" y="74613"/>
                    <a:pt x="110208" y="85725"/>
                  </a:cubicBezTo>
                  <a:cubicBezTo>
                    <a:pt x="88777" y="96837"/>
                    <a:pt x="73696" y="53975"/>
                    <a:pt x="56233" y="508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0" name="フリーフォーム: 図形 609">
              <a:extLst>
                <a:ext uri="{FF2B5EF4-FFF2-40B4-BE49-F238E27FC236}">
                  <a16:creationId xmlns:a16="http://schemas.microsoft.com/office/drawing/2014/main" id="{A36BB362-9D10-4859-ACBD-AA248378B28E}"/>
                </a:ext>
              </a:extLst>
            </p:cNvPr>
            <p:cNvSpPr/>
            <p:nvPr/>
          </p:nvSpPr>
          <p:spPr>
            <a:xfrm>
              <a:off x="5321300" y="3060654"/>
              <a:ext cx="510611" cy="143085"/>
            </a:xfrm>
            <a:custGeom>
              <a:avLst/>
              <a:gdLst>
                <a:gd name="connsiteX0" fmla="*/ 365125 w 510611"/>
                <a:gd name="connsiteY0" fmla="*/ 46 h 143085"/>
                <a:gd name="connsiteX1" fmla="*/ 393700 w 510611"/>
                <a:gd name="connsiteY1" fmla="*/ 47671 h 143085"/>
                <a:gd name="connsiteX2" fmla="*/ 220663 w 510611"/>
                <a:gd name="connsiteY2" fmla="*/ 138159 h 143085"/>
                <a:gd name="connsiteX3" fmla="*/ 0 w 510611"/>
                <a:gd name="connsiteY3" fmla="*/ 131809 h 143085"/>
                <a:gd name="connsiteX4" fmla="*/ 381000 w 510611"/>
                <a:gd name="connsiteY4" fmla="*/ 141334 h 143085"/>
                <a:gd name="connsiteX5" fmla="*/ 509588 w 510611"/>
                <a:gd name="connsiteY5" fmla="*/ 122284 h 143085"/>
                <a:gd name="connsiteX6" fmla="*/ 439738 w 510611"/>
                <a:gd name="connsiteY6" fmla="*/ 98471 h 143085"/>
                <a:gd name="connsiteX7" fmla="*/ 411163 w 510611"/>
                <a:gd name="connsiteY7" fmla="*/ 39734 h 143085"/>
                <a:gd name="connsiteX8" fmla="*/ 365125 w 510611"/>
                <a:gd name="connsiteY8" fmla="*/ 46 h 143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0611" h="143085">
                  <a:moveTo>
                    <a:pt x="365125" y="46"/>
                  </a:moveTo>
                  <a:cubicBezTo>
                    <a:pt x="362214" y="1369"/>
                    <a:pt x="417777" y="24652"/>
                    <a:pt x="393700" y="47671"/>
                  </a:cubicBezTo>
                  <a:cubicBezTo>
                    <a:pt x="369623" y="70690"/>
                    <a:pt x="286280" y="124136"/>
                    <a:pt x="220663" y="138159"/>
                  </a:cubicBezTo>
                  <a:cubicBezTo>
                    <a:pt x="155046" y="152182"/>
                    <a:pt x="0" y="131809"/>
                    <a:pt x="0" y="131809"/>
                  </a:cubicBezTo>
                  <a:cubicBezTo>
                    <a:pt x="26723" y="132338"/>
                    <a:pt x="296069" y="142921"/>
                    <a:pt x="381000" y="141334"/>
                  </a:cubicBezTo>
                  <a:cubicBezTo>
                    <a:pt x="465931" y="139747"/>
                    <a:pt x="499798" y="129428"/>
                    <a:pt x="509588" y="122284"/>
                  </a:cubicBezTo>
                  <a:cubicBezTo>
                    <a:pt x="519378" y="115140"/>
                    <a:pt x="456142" y="112229"/>
                    <a:pt x="439738" y="98471"/>
                  </a:cubicBezTo>
                  <a:cubicBezTo>
                    <a:pt x="423334" y="84713"/>
                    <a:pt x="421217" y="53492"/>
                    <a:pt x="411163" y="39734"/>
                  </a:cubicBezTo>
                  <a:cubicBezTo>
                    <a:pt x="401109" y="25976"/>
                    <a:pt x="368036" y="-1277"/>
                    <a:pt x="365125" y="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1" name="フリーフォーム: 図形 610">
              <a:extLst>
                <a:ext uri="{FF2B5EF4-FFF2-40B4-BE49-F238E27FC236}">
                  <a16:creationId xmlns:a16="http://schemas.microsoft.com/office/drawing/2014/main" id="{CD721EFC-1C23-4793-82F2-A8347AB42CDA}"/>
                </a:ext>
              </a:extLst>
            </p:cNvPr>
            <p:cNvSpPr/>
            <p:nvPr/>
          </p:nvSpPr>
          <p:spPr>
            <a:xfrm>
              <a:off x="5452782" y="3259216"/>
              <a:ext cx="81301" cy="312415"/>
            </a:xfrm>
            <a:custGeom>
              <a:avLst/>
              <a:gdLst>
                <a:gd name="connsiteX0" fmla="*/ 65368 w 81301"/>
                <a:gd name="connsiteY0" fmla="*/ 9447 h 312415"/>
                <a:gd name="connsiteX1" fmla="*/ 281 w 81301"/>
                <a:gd name="connsiteY1" fmla="*/ 299959 h 312415"/>
                <a:gd name="connsiteX2" fmla="*/ 43143 w 81301"/>
                <a:gd name="connsiteY2" fmla="*/ 253922 h 312415"/>
                <a:gd name="connsiteX3" fmla="*/ 76481 w 81301"/>
                <a:gd name="connsiteY3" fmla="*/ 204709 h 312415"/>
                <a:gd name="connsiteX4" fmla="*/ 76481 w 81301"/>
                <a:gd name="connsiteY4" fmla="*/ 131684 h 312415"/>
                <a:gd name="connsiteX5" fmla="*/ 81243 w 81301"/>
                <a:gd name="connsiteY5" fmla="*/ 74534 h 312415"/>
                <a:gd name="connsiteX6" fmla="*/ 65368 w 81301"/>
                <a:gd name="connsiteY6" fmla="*/ 9447 h 31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01" h="312415">
                  <a:moveTo>
                    <a:pt x="65368" y="9447"/>
                  </a:moveTo>
                  <a:cubicBezTo>
                    <a:pt x="51874" y="47018"/>
                    <a:pt x="3985" y="259213"/>
                    <a:pt x="281" y="299959"/>
                  </a:cubicBezTo>
                  <a:cubicBezTo>
                    <a:pt x="-3423" y="340705"/>
                    <a:pt x="30443" y="269797"/>
                    <a:pt x="43143" y="253922"/>
                  </a:cubicBezTo>
                  <a:cubicBezTo>
                    <a:pt x="55843" y="238047"/>
                    <a:pt x="70925" y="225082"/>
                    <a:pt x="76481" y="204709"/>
                  </a:cubicBezTo>
                  <a:cubicBezTo>
                    <a:pt x="82037" y="184336"/>
                    <a:pt x="75687" y="153380"/>
                    <a:pt x="76481" y="131684"/>
                  </a:cubicBezTo>
                  <a:cubicBezTo>
                    <a:pt x="77275" y="109988"/>
                    <a:pt x="80714" y="91732"/>
                    <a:pt x="81243" y="74534"/>
                  </a:cubicBezTo>
                  <a:cubicBezTo>
                    <a:pt x="81772" y="57336"/>
                    <a:pt x="78862" y="-28124"/>
                    <a:pt x="65368" y="94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2" name="フリーフォーム: 図形 611">
              <a:extLst>
                <a:ext uri="{FF2B5EF4-FFF2-40B4-BE49-F238E27FC236}">
                  <a16:creationId xmlns:a16="http://schemas.microsoft.com/office/drawing/2014/main" id="{7E2F41AE-EC66-4E1E-8773-09C89CCD7E44}"/>
                </a:ext>
              </a:extLst>
            </p:cNvPr>
            <p:cNvSpPr/>
            <p:nvPr/>
          </p:nvSpPr>
          <p:spPr>
            <a:xfrm>
              <a:off x="5519311" y="3226377"/>
              <a:ext cx="131991" cy="426937"/>
            </a:xfrm>
            <a:custGeom>
              <a:avLst/>
              <a:gdLst>
                <a:gd name="connsiteX0" fmla="*/ 427 w 131991"/>
                <a:gd name="connsiteY0" fmla="*/ 43873 h 426937"/>
                <a:gd name="connsiteX1" fmla="*/ 109964 w 131991"/>
                <a:gd name="connsiteY1" fmla="*/ 26411 h 426937"/>
                <a:gd name="connsiteX2" fmla="*/ 108377 w 131991"/>
                <a:gd name="connsiteY2" fmla="*/ 18473 h 426937"/>
                <a:gd name="connsiteX3" fmla="*/ 130602 w 131991"/>
                <a:gd name="connsiteY3" fmla="*/ 289936 h 426937"/>
                <a:gd name="connsiteX4" fmla="*/ 62339 w 131991"/>
                <a:gd name="connsiteY4" fmla="*/ 426461 h 426937"/>
                <a:gd name="connsiteX5" fmla="*/ 81389 w 131991"/>
                <a:gd name="connsiteY5" fmla="*/ 334386 h 426937"/>
                <a:gd name="connsiteX6" fmla="*/ 46464 w 131991"/>
                <a:gd name="connsiteY6" fmla="*/ 316923 h 426937"/>
                <a:gd name="connsiteX7" fmla="*/ 108377 w 131991"/>
                <a:gd name="connsiteY7" fmla="*/ 321686 h 426937"/>
                <a:gd name="connsiteX8" fmla="*/ 30589 w 131991"/>
                <a:gd name="connsiteY8" fmla="*/ 280411 h 426937"/>
                <a:gd name="connsiteX9" fmla="*/ 89327 w 131991"/>
                <a:gd name="connsiteY9" fmla="*/ 215323 h 426937"/>
                <a:gd name="connsiteX10" fmla="*/ 98852 w 131991"/>
                <a:gd name="connsiteY10" fmla="*/ 129598 h 426937"/>
                <a:gd name="connsiteX11" fmla="*/ 73452 w 131991"/>
                <a:gd name="connsiteY11" fmla="*/ 80386 h 426937"/>
                <a:gd name="connsiteX12" fmla="*/ 427 w 131991"/>
                <a:gd name="connsiteY12" fmla="*/ 43873 h 42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991" h="426937">
                  <a:moveTo>
                    <a:pt x="427" y="43873"/>
                  </a:moveTo>
                  <a:cubicBezTo>
                    <a:pt x="6512" y="34877"/>
                    <a:pt x="91972" y="30644"/>
                    <a:pt x="109964" y="26411"/>
                  </a:cubicBezTo>
                  <a:cubicBezTo>
                    <a:pt x="127956" y="22178"/>
                    <a:pt x="104937" y="-25448"/>
                    <a:pt x="108377" y="18473"/>
                  </a:cubicBezTo>
                  <a:cubicBezTo>
                    <a:pt x="111817" y="62394"/>
                    <a:pt x="138275" y="221938"/>
                    <a:pt x="130602" y="289936"/>
                  </a:cubicBezTo>
                  <a:cubicBezTo>
                    <a:pt x="122929" y="357934"/>
                    <a:pt x="70541" y="419053"/>
                    <a:pt x="62339" y="426461"/>
                  </a:cubicBezTo>
                  <a:cubicBezTo>
                    <a:pt x="54137" y="433869"/>
                    <a:pt x="84035" y="352642"/>
                    <a:pt x="81389" y="334386"/>
                  </a:cubicBezTo>
                  <a:cubicBezTo>
                    <a:pt x="78743" y="316130"/>
                    <a:pt x="41966" y="319040"/>
                    <a:pt x="46464" y="316923"/>
                  </a:cubicBezTo>
                  <a:cubicBezTo>
                    <a:pt x="50962" y="314806"/>
                    <a:pt x="111023" y="327771"/>
                    <a:pt x="108377" y="321686"/>
                  </a:cubicBezTo>
                  <a:cubicBezTo>
                    <a:pt x="105731" y="315601"/>
                    <a:pt x="33764" y="298138"/>
                    <a:pt x="30589" y="280411"/>
                  </a:cubicBezTo>
                  <a:cubicBezTo>
                    <a:pt x="27414" y="262684"/>
                    <a:pt x="77950" y="240458"/>
                    <a:pt x="89327" y="215323"/>
                  </a:cubicBezTo>
                  <a:cubicBezTo>
                    <a:pt x="100704" y="190188"/>
                    <a:pt x="101498" y="152087"/>
                    <a:pt x="98852" y="129598"/>
                  </a:cubicBezTo>
                  <a:cubicBezTo>
                    <a:pt x="96206" y="107109"/>
                    <a:pt x="91973" y="93880"/>
                    <a:pt x="73452" y="80386"/>
                  </a:cubicBezTo>
                  <a:cubicBezTo>
                    <a:pt x="54931" y="66892"/>
                    <a:pt x="-5658" y="52869"/>
                    <a:pt x="427" y="438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3" name="フリーフォーム: 図形 612">
              <a:extLst>
                <a:ext uri="{FF2B5EF4-FFF2-40B4-BE49-F238E27FC236}">
                  <a16:creationId xmlns:a16="http://schemas.microsoft.com/office/drawing/2014/main" id="{691C418C-3C4C-4A9D-8DDA-F24144C77F3D}"/>
                </a:ext>
              </a:extLst>
            </p:cNvPr>
            <p:cNvSpPr/>
            <p:nvPr/>
          </p:nvSpPr>
          <p:spPr>
            <a:xfrm>
              <a:off x="5516543" y="3325736"/>
              <a:ext cx="121571" cy="58326"/>
            </a:xfrm>
            <a:custGeom>
              <a:avLst/>
              <a:gdLst>
                <a:gd name="connsiteX0" fmla="*/ 20 w 121571"/>
                <a:gd name="connsiteY0" fmla="*/ 77 h 58326"/>
                <a:gd name="connsiteX1" fmla="*/ 49232 w 121571"/>
                <a:gd name="connsiteY1" fmla="*/ 27064 h 58326"/>
                <a:gd name="connsiteX2" fmla="*/ 120670 w 121571"/>
                <a:gd name="connsiteY2" fmla="*/ 31827 h 58326"/>
                <a:gd name="connsiteX3" fmla="*/ 84157 w 121571"/>
                <a:gd name="connsiteY3" fmla="*/ 55639 h 58326"/>
                <a:gd name="connsiteX4" fmla="*/ 7957 w 121571"/>
                <a:gd name="connsiteY4" fmla="*/ 55639 h 58326"/>
                <a:gd name="connsiteX5" fmla="*/ 42882 w 121571"/>
                <a:gd name="connsiteY5" fmla="*/ 36589 h 58326"/>
                <a:gd name="connsiteX6" fmla="*/ 20 w 121571"/>
                <a:gd name="connsiteY6" fmla="*/ 77 h 5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71" h="58326">
                  <a:moveTo>
                    <a:pt x="20" y="77"/>
                  </a:moveTo>
                  <a:cubicBezTo>
                    <a:pt x="1078" y="-1511"/>
                    <a:pt x="29124" y="21772"/>
                    <a:pt x="49232" y="27064"/>
                  </a:cubicBezTo>
                  <a:cubicBezTo>
                    <a:pt x="69340" y="32356"/>
                    <a:pt x="114849" y="27065"/>
                    <a:pt x="120670" y="31827"/>
                  </a:cubicBezTo>
                  <a:cubicBezTo>
                    <a:pt x="126491" y="36589"/>
                    <a:pt x="102942" y="51670"/>
                    <a:pt x="84157" y="55639"/>
                  </a:cubicBezTo>
                  <a:cubicBezTo>
                    <a:pt x="65372" y="59608"/>
                    <a:pt x="14836" y="58814"/>
                    <a:pt x="7957" y="55639"/>
                  </a:cubicBezTo>
                  <a:cubicBezTo>
                    <a:pt x="1078" y="52464"/>
                    <a:pt x="46586" y="41351"/>
                    <a:pt x="42882" y="36589"/>
                  </a:cubicBezTo>
                  <a:cubicBezTo>
                    <a:pt x="39178" y="31827"/>
                    <a:pt x="-1038" y="1665"/>
                    <a:pt x="20" y="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4" name="フリーフォーム: 図形 613">
              <a:extLst>
                <a:ext uri="{FF2B5EF4-FFF2-40B4-BE49-F238E27FC236}">
                  <a16:creationId xmlns:a16="http://schemas.microsoft.com/office/drawing/2014/main" id="{11F5D137-2171-4DDF-9C87-18C7BF114891}"/>
                </a:ext>
              </a:extLst>
            </p:cNvPr>
            <p:cNvSpPr/>
            <p:nvPr/>
          </p:nvSpPr>
          <p:spPr>
            <a:xfrm>
              <a:off x="5508584" y="3403575"/>
              <a:ext cx="145599" cy="71516"/>
            </a:xfrm>
            <a:custGeom>
              <a:avLst/>
              <a:gdLst>
                <a:gd name="connsiteX0" fmla="*/ 3216 w 145599"/>
                <a:gd name="connsiteY0" fmla="*/ 25 h 71516"/>
                <a:gd name="connsiteX1" fmla="*/ 141329 w 145599"/>
                <a:gd name="connsiteY1" fmla="*/ 42888 h 71516"/>
                <a:gd name="connsiteX2" fmla="*/ 104816 w 145599"/>
                <a:gd name="connsiteY2" fmla="*/ 71463 h 71516"/>
                <a:gd name="connsiteX3" fmla="*/ 47666 w 145599"/>
                <a:gd name="connsiteY3" fmla="*/ 49238 h 71516"/>
                <a:gd name="connsiteX4" fmla="*/ 3216 w 145599"/>
                <a:gd name="connsiteY4" fmla="*/ 25 h 7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599" h="71516">
                  <a:moveTo>
                    <a:pt x="3216" y="25"/>
                  </a:moveTo>
                  <a:cubicBezTo>
                    <a:pt x="18826" y="-1033"/>
                    <a:pt x="124396" y="30982"/>
                    <a:pt x="141329" y="42888"/>
                  </a:cubicBezTo>
                  <a:cubicBezTo>
                    <a:pt x="158262" y="54794"/>
                    <a:pt x="120426" y="70405"/>
                    <a:pt x="104816" y="71463"/>
                  </a:cubicBezTo>
                  <a:cubicBezTo>
                    <a:pt x="89206" y="72521"/>
                    <a:pt x="62218" y="57705"/>
                    <a:pt x="47666" y="49238"/>
                  </a:cubicBezTo>
                  <a:cubicBezTo>
                    <a:pt x="33114" y="40771"/>
                    <a:pt x="-12394" y="1083"/>
                    <a:pt x="3216" y="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5" name="フリーフォーム: 図形 614">
              <a:extLst>
                <a:ext uri="{FF2B5EF4-FFF2-40B4-BE49-F238E27FC236}">
                  <a16:creationId xmlns:a16="http://schemas.microsoft.com/office/drawing/2014/main" id="{A9E95636-8E1F-4999-9236-F8E7EF18C758}"/>
                </a:ext>
              </a:extLst>
            </p:cNvPr>
            <p:cNvSpPr/>
            <p:nvPr/>
          </p:nvSpPr>
          <p:spPr>
            <a:xfrm>
              <a:off x="5675313" y="3288393"/>
              <a:ext cx="63837" cy="174509"/>
            </a:xfrm>
            <a:custGeom>
              <a:avLst/>
              <a:gdLst>
                <a:gd name="connsiteX0" fmla="*/ 34925 w 63837"/>
                <a:gd name="connsiteY0" fmla="*/ 907 h 174509"/>
                <a:gd name="connsiteX1" fmla="*/ 63500 w 63837"/>
                <a:gd name="connsiteY1" fmla="*/ 88220 h 174509"/>
                <a:gd name="connsiteX2" fmla="*/ 14287 w 63837"/>
                <a:gd name="connsiteY2" fmla="*/ 173945 h 174509"/>
                <a:gd name="connsiteX3" fmla="*/ 0 w 63837"/>
                <a:gd name="connsiteY3" fmla="*/ 121557 h 174509"/>
                <a:gd name="connsiteX4" fmla="*/ 14287 w 63837"/>
                <a:gd name="connsiteY4" fmla="*/ 46945 h 174509"/>
                <a:gd name="connsiteX5" fmla="*/ 34925 w 63837"/>
                <a:gd name="connsiteY5" fmla="*/ 907 h 1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37" h="174509">
                  <a:moveTo>
                    <a:pt x="34925" y="907"/>
                  </a:moveTo>
                  <a:cubicBezTo>
                    <a:pt x="43127" y="7786"/>
                    <a:pt x="66940" y="59380"/>
                    <a:pt x="63500" y="88220"/>
                  </a:cubicBezTo>
                  <a:cubicBezTo>
                    <a:pt x="60060" y="117060"/>
                    <a:pt x="24870" y="168389"/>
                    <a:pt x="14287" y="173945"/>
                  </a:cubicBezTo>
                  <a:cubicBezTo>
                    <a:pt x="3704" y="179501"/>
                    <a:pt x="0" y="142724"/>
                    <a:pt x="0" y="121557"/>
                  </a:cubicBezTo>
                  <a:cubicBezTo>
                    <a:pt x="0" y="100390"/>
                    <a:pt x="10583" y="65995"/>
                    <a:pt x="14287" y="46945"/>
                  </a:cubicBezTo>
                  <a:cubicBezTo>
                    <a:pt x="17991" y="27895"/>
                    <a:pt x="26723" y="-5972"/>
                    <a:pt x="34925" y="9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6" name="フリーフォーム: 図形 615">
              <a:extLst>
                <a:ext uri="{FF2B5EF4-FFF2-40B4-BE49-F238E27FC236}">
                  <a16:creationId xmlns:a16="http://schemas.microsoft.com/office/drawing/2014/main" id="{3BE70897-7A3C-4872-928F-26EDA6674972}"/>
                </a:ext>
              </a:extLst>
            </p:cNvPr>
            <p:cNvSpPr/>
            <p:nvPr/>
          </p:nvSpPr>
          <p:spPr>
            <a:xfrm>
              <a:off x="5685959" y="3265388"/>
              <a:ext cx="158246" cy="309530"/>
            </a:xfrm>
            <a:custGeom>
              <a:avLst/>
              <a:gdLst>
                <a:gd name="connsiteX0" fmla="*/ 52854 w 158246"/>
                <a:gd name="connsiteY0" fmla="*/ 4862 h 309530"/>
                <a:gd name="connsiteX1" fmla="*/ 108416 w 158246"/>
                <a:gd name="connsiteY1" fmla="*/ 192187 h 309530"/>
                <a:gd name="connsiteX2" fmla="*/ 78254 w 158246"/>
                <a:gd name="connsiteY2" fmla="*/ 281087 h 309530"/>
                <a:gd name="connsiteX3" fmla="*/ 466 w 158246"/>
                <a:gd name="connsiteY3" fmla="*/ 308075 h 309530"/>
                <a:gd name="connsiteX4" fmla="*/ 44916 w 158246"/>
                <a:gd name="connsiteY4" fmla="*/ 244575 h 309530"/>
                <a:gd name="connsiteX5" fmla="*/ 25866 w 158246"/>
                <a:gd name="connsiteY5" fmla="*/ 279500 h 309530"/>
                <a:gd name="connsiteX6" fmla="*/ 108416 w 158246"/>
                <a:gd name="connsiteY6" fmla="*/ 249337 h 309530"/>
                <a:gd name="connsiteX7" fmla="*/ 136991 w 158246"/>
                <a:gd name="connsiteY7" fmla="*/ 217587 h 309530"/>
                <a:gd name="connsiteX8" fmla="*/ 152866 w 158246"/>
                <a:gd name="connsiteY8" fmla="*/ 69950 h 309530"/>
                <a:gd name="connsiteX9" fmla="*/ 52854 w 158246"/>
                <a:gd name="connsiteY9" fmla="*/ 4862 h 30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246" h="309530">
                  <a:moveTo>
                    <a:pt x="52854" y="4862"/>
                  </a:moveTo>
                  <a:cubicBezTo>
                    <a:pt x="45446" y="25235"/>
                    <a:pt x="104183" y="146150"/>
                    <a:pt x="108416" y="192187"/>
                  </a:cubicBezTo>
                  <a:cubicBezTo>
                    <a:pt x="112649" y="238225"/>
                    <a:pt x="96246" y="261772"/>
                    <a:pt x="78254" y="281087"/>
                  </a:cubicBezTo>
                  <a:cubicBezTo>
                    <a:pt x="60262" y="300402"/>
                    <a:pt x="6022" y="314160"/>
                    <a:pt x="466" y="308075"/>
                  </a:cubicBezTo>
                  <a:cubicBezTo>
                    <a:pt x="-5090" y="301990"/>
                    <a:pt x="40683" y="249337"/>
                    <a:pt x="44916" y="244575"/>
                  </a:cubicBezTo>
                  <a:cubicBezTo>
                    <a:pt x="49149" y="239813"/>
                    <a:pt x="15283" y="278706"/>
                    <a:pt x="25866" y="279500"/>
                  </a:cubicBezTo>
                  <a:cubicBezTo>
                    <a:pt x="36449" y="280294"/>
                    <a:pt x="89895" y="259656"/>
                    <a:pt x="108416" y="249337"/>
                  </a:cubicBezTo>
                  <a:cubicBezTo>
                    <a:pt x="126937" y="239018"/>
                    <a:pt x="129583" y="247485"/>
                    <a:pt x="136991" y="217587"/>
                  </a:cubicBezTo>
                  <a:cubicBezTo>
                    <a:pt x="144399" y="187689"/>
                    <a:pt x="169005" y="107521"/>
                    <a:pt x="152866" y="69950"/>
                  </a:cubicBezTo>
                  <a:cubicBezTo>
                    <a:pt x="136727" y="32379"/>
                    <a:pt x="60262" y="-15511"/>
                    <a:pt x="52854" y="48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7" name="グループ化 616">
            <a:extLst>
              <a:ext uri="{FF2B5EF4-FFF2-40B4-BE49-F238E27FC236}">
                <a16:creationId xmlns:a16="http://schemas.microsoft.com/office/drawing/2014/main" id="{B1AEA03E-C045-45E8-BF4C-11751A3B38BE}"/>
              </a:ext>
            </a:extLst>
          </p:cNvPr>
          <p:cNvGrpSpPr/>
          <p:nvPr/>
        </p:nvGrpSpPr>
        <p:grpSpPr>
          <a:xfrm>
            <a:off x="3195039" y="2040737"/>
            <a:ext cx="434713" cy="418762"/>
            <a:chOff x="5991122" y="3097567"/>
            <a:chExt cx="434713" cy="418762"/>
          </a:xfrm>
        </p:grpSpPr>
        <p:sp>
          <p:nvSpPr>
            <p:cNvPr id="618" name="フリーフォーム: 図形 617">
              <a:extLst>
                <a:ext uri="{FF2B5EF4-FFF2-40B4-BE49-F238E27FC236}">
                  <a16:creationId xmlns:a16="http://schemas.microsoft.com/office/drawing/2014/main" id="{04DD6FF8-5559-4990-9DB7-0788FC3AD207}"/>
                </a:ext>
              </a:extLst>
            </p:cNvPr>
            <p:cNvSpPr/>
            <p:nvPr/>
          </p:nvSpPr>
          <p:spPr>
            <a:xfrm>
              <a:off x="5991122" y="3145537"/>
              <a:ext cx="91452" cy="299180"/>
            </a:xfrm>
            <a:custGeom>
              <a:avLst/>
              <a:gdLst>
                <a:gd name="connsiteX0" fmla="*/ 66778 w 91452"/>
                <a:gd name="connsiteY0" fmla="*/ 888 h 299180"/>
                <a:gd name="connsiteX1" fmla="*/ 103 w 91452"/>
                <a:gd name="connsiteY1" fmla="*/ 264413 h 299180"/>
                <a:gd name="connsiteX2" fmla="*/ 84241 w 91452"/>
                <a:gd name="connsiteY2" fmla="*/ 292988 h 299180"/>
                <a:gd name="connsiteX3" fmla="*/ 84241 w 91452"/>
                <a:gd name="connsiteY3" fmla="*/ 234251 h 299180"/>
                <a:gd name="connsiteX4" fmla="*/ 60428 w 91452"/>
                <a:gd name="connsiteY4" fmla="*/ 180276 h 299180"/>
                <a:gd name="connsiteX5" fmla="*/ 66778 w 91452"/>
                <a:gd name="connsiteY5" fmla="*/ 888 h 29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52" h="299180">
                  <a:moveTo>
                    <a:pt x="66778" y="888"/>
                  </a:moveTo>
                  <a:cubicBezTo>
                    <a:pt x="56724" y="14911"/>
                    <a:pt x="-2807" y="215730"/>
                    <a:pt x="103" y="264413"/>
                  </a:cubicBezTo>
                  <a:cubicBezTo>
                    <a:pt x="3013" y="313096"/>
                    <a:pt x="70218" y="298015"/>
                    <a:pt x="84241" y="292988"/>
                  </a:cubicBezTo>
                  <a:cubicBezTo>
                    <a:pt x="98264" y="287961"/>
                    <a:pt x="88210" y="253036"/>
                    <a:pt x="84241" y="234251"/>
                  </a:cubicBezTo>
                  <a:cubicBezTo>
                    <a:pt x="80272" y="215466"/>
                    <a:pt x="57782" y="217582"/>
                    <a:pt x="60428" y="180276"/>
                  </a:cubicBezTo>
                  <a:cubicBezTo>
                    <a:pt x="63074" y="142970"/>
                    <a:pt x="76832" y="-13135"/>
                    <a:pt x="66778" y="8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9" name="フリーフォーム: 図形 618">
              <a:extLst>
                <a:ext uri="{FF2B5EF4-FFF2-40B4-BE49-F238E27FC236}">
                  <a16:creationId xmlns:a16="http://schemas.microsoft.com/office/drawing/2014/main" id="{F1FC55E9-C750-42F6-841C-6438AE8D8FF4}"/>
                </a:ext>
              </a:extLst>
            </p:cNvPr>
            <p:cNvSpPr/>
            <p:nvPr/>
          </p:nvSpPr>
          <p:spPr>
            <a:xfrm>
              <a:off x="6145067" y="3161778"/>
              <a:ext cx="257372" cy="97874"/>
            </a:xfrm>
            <a:custGeom>
              <a:avLst/>
              <a:gdLst>
                <a:gd name="connsiteX0" fmla="*/ 146 w 257372"/>
                <a:gd name="connsiteY0" fmla="*/ 60847 h 97874"/>
                <a:gd name="connsiteX1" fmla="*/ 81108 w 257372"/>
                <a:gd name="connsiteY1" fmla="*/ 57672 h 97874"/>
                <a:gd name="connsiteX2" fmla="*/ 257321 w 257372"/>
                <a:gd name="connsiteY2" fmla="*/ 522 h 97874"/>
                <a:gd name="connsiteX3" fmla="*/ 98571 w 257372"/>
                <a:gd name="connsiteY3" fmla="*/ 95772 h 97874"/>
                <a:gd name="connsiteX4" fmla="*/ 146 w 257372"/>
                <a:gd name="connsiteY4" fmla="*/ 60847 h 9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372" h="97874">
                  <a:moveTo>
                    <a:pt x="146" y="60847"/>
                  </a:moveTo>
                  <a:cubicBezTo>
                    <a:pt x="-2764" y="54497"/>
                    <a:pt x="38246" y="67726"/>
                    <a:pt x="81108" y="57672"/>
                  </a:cubicBezTo>
                  <a:cubicBezTo>
                    <a:pt x="123971" y="47618"/>
                    <a:pt x="254411" y="-5828"/>
                    <a:pt x="257321" y="522"/>
                  </a:cubicBezTo>
                  <a:cubicBezTo>
                    <a:pt x="260231" y="6872"/>
                    <a:pt x="137994" y="84130"/>
                    <a:pt x="98571" y="95772"/>
                  </a:cubicBezTo>
                  <a:cubicBezTo>
                    <a:pt x="59148" y="107414"/>
                    <a:pt x="3056" y="67197"/>
                    <a:pt x="146" y="608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0" name="フリーフォーム: 図形 619">
              <a:extLst>
                <a:ext uri="{FF2B5EF4-FFF2-40B4-BE49-F238E27FC236}">
                  <a16:creationId xmlns:a16="http://schemas.microsoft.com/office/drawing/2014/main" id="{7B186F28-B972-4B8C-887B-1281E6683C35}"/>
                </a:ext>
              </a:extLst>
            </p:cNvPr>
            <p:cNvSpPr/>
            <p:nvPr/>
          </p:nvSpPr>
          <p:spPr>
            <a:xfrm>
              <a:off x="6164234" y="3097567"/>
              <a:ext cx="184781" cy="378238"/>
            </a:xfrm>
            <a:custGeom>
              <a:avLst/>
              <a:gdLst>
                <a:gd name="connsiteX0" fmla="*/ 149254 w 184781"/>
                <a:gd name="connsiteY0" fmla="*/ 13933 h 378238"/>
                <a:gd name="connsiteX1" fmla="*/ 109566 w 184781"/>
                <a:gd name="connsiteY1" fmla="*/ 339371 h 378238"/>
                <a:gd name="connsiteX2" fmla="*/ 29 w 184781"/>
                <a:gd name="connsiteY2" fmla="*/ 364771 h 378238"/>
                <a:gd name="connsiteX3" fmla="*/ 120679 w 184781"/>
                <a:gd name="connsiteY3" fmla="*/ 372708 h 378238"/>
                <a:gd name="connsiteX4" fmla="*/ 184179 w 184781"/>
                <a:gd name="connsiteY4" fmla="*/ 280633 h 378238"/>
                <a:gd name="connsiteX5" fmla="*/ 154016 w 184781"/>
                <a:gd name="connsiteY5" fmla="*/ 161571 h 378238"/>
                <a:gd name="connsiteX6" fmla="*/ 177829 w 184781"/>
                <a:gd name="connsiteY6" fmla="*/ 69496 h 378238"/>
                <a:gd name="connsiteX7" fmla="*/ 149254 w 184781"/>
                <a:gd name="connsiteY7" fmla="*/ 13933 h 37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781" h="378238">
                  <a:moveTo>
                    <a:pt x="149254" y="13933"/>
                  </a:moveTo>
                  <a:cubicBezTo>
                    <a:pt x="137877" y="58912"/>
                    <a:pt x="134437" y="280898"/>
                    <a:pt x="109566" y="339371"/>
                  </a:cubicBezTo>
                  <a:cubicBezTo>
                    <a:pt x="84695" y="397844"/>
                    <a:pt x="-1823" y="359215"/>
                    <a:pt x="29" y="364771"/>
                  </a:cubicBezTo>
                  <a:cubicBezTo>
                    <a:pt x="1881" y="370327"/>
                    <a:pt x="89987" y="386731"/>
                    <a:pt x="120679" y="372708"/>
                  </a:cubicBezTo>
                  <a:cubicBezTo>
                    <a:pt x="151371" y="358685"/>
                    <a:pt x="178623" y="315822"/>
                    <a:pt x="184179" y="280633"/>
                  </a:cubicBezTo>
                  <a:cubicBezTo>
                    <a:pt x="189735" y="245444"/>
                    <a:pt x="155074" y="196760"/>
                    <a:pt x="154016" y="161571"/>
                  </a:cubicBezTo>
                  <a:cubicBezTo>
                    <a:pt x="152958" y="126382"/>
                    <a:pt x="178623" y="93838"/>
                    <a:pt x="177829" y="69496"/>
                  </a:cubicBezTo>
                  <a:cubicBezTo>
                    <a:pt x="177035" y="45154"/>
                    <a:pt x="160631" y="-31046"/>
                    <a:pt x="149254" y="139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1" name="フリーフォーム: 図形 620">
              <a:extLst>
                <a:ext uri="{FF2B5EF4-FFF2-40B4-BE49-F238E27FC236}">
                  <a16:creationId xmlns:a16="http://schemas.microsoft.com/office/drawing/2014/main" id="{E2CF5285-9644-4206-8A07-A29AC3382B42}"/>
                </a:ext>
              </a:extLst>
            </p:cNvPr>
            <p:cNvSpPr/>
            <p:nvPr/>
          </p:nvSpPr>
          <p:spPr>
            <a:xfrm>
              <a:off x="6148017" y="3386115"/>
              <a:ext cx="277818" cy="130214"/>
            </a:xfrm>
            <a:custGeom>
              <a:avLst/>
              <a:gdLst>
                <a:gd name="connsiteX0" fmla="*/ 271833 w 277818"/>
                <a:gd name="connsiteY0" fmla="*/ 130198 h 130214"/>
                <a:gd name="connsiteX1" fmla="*/ 184521 w 277818"/>
                <a:gd name="connsiteY1" fmla="*/ 55585 h 130214"/>
                <a:gd name="connsiteX2" fmla="*/ 371 w 277818"/>
                <a:gd name="connsiteY2" fmla="*/ 23 h 130214"/>
                <a:gd name="connsiteX3" fmla="*/ 236908 w 277818"/>
                <a:gd name="connsiteY3" fmla="*/ 61935 h 130214"/>
                <a:gd name="connsiteX4" fmla="*/ 271833 w 277818"/>
                <a:gd name="connsiteY4" fmla="*/ 130198 h 13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818" h="130214">
                  <a:moveTo>
                    <a:pt x="271833" y="130198"/>
                  </a:moveTo>
                  <a:cubicBezTo>
                    <a:pt x="263102" y="129140"/>
                    <a:pt x="229765" y="77281"/>
                    <a:pt x="184521" y="55585"/>
                  </a:cubicBezTo>
                  <a:cubicBezTo>
                    <a:pt x="139277" y="33889"/>
                    <a:pt x="-8360" y="-1035"/>
                    <a:pt x="371" y="23"/>
                  </a:cubicBezTo>
                  <a:cubicBezTo>
                    <a:pt x="9102" y="1081"/>
                    <a:pt x="186902" y="43150"/>
                    <a:pt x="236908" y="61935"/>
                  </a:cubicBezTo>
                  <a:cubicBezTo>
                    <a:pt x="286914" y="80720"/>
                    <a:pt x="280564" y="131256"/>
                    <a:pt x="271833" y="1301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2" name="フリーフォーム: 図形 621">
              <a:extLst>
                <a:ext uri="{FF2B5EF4-FFF2-40B4-BE49-F238E27FC236}">
                  <a16:creationId xmlns:a16="http://schemas.microsoft.com/office/drawing/2014/main" id="{98B1F2AB-3B58-42EA-8ECA-8E3774F390B7}"/>
                </a:ext>
              </a:extLst>
            </p:cNvPr>
            <p:cNvSpPr/>
            <p:nvPr/>
          </p:nvSpPr>
          <p:spPr>
            <a:xfrm>
              <a:off x="6132251" y="3336780"/>
              <a:ext cx="109872" cy="152556"/>
            </a:xfrm>
            <a:custGeom>
              <a:avLst/>
              <a:gdLst>
                <a:gd name="connsiteX0" fmla="*/ 109799 w 109872"/>
                <a:gd name="connsiteY0" fmla="*/ 85870 h 152556"/>
                <a:gd name="connsiteX1" fmla="*/ 49474 w 109872"/>
                <a:gd name="connsiteY1" fmla="*/ 145 h 152556"/>
                <a:gd name="connsiteX2" fmla="*/ 262 w 109872"/>
                <a:gd name="connsiteY2" fmla="*/ 66820 h 152556"/>
                <a:gd name="connsiteX3" fmla="*/ 32012 w 109872"/>
                <a:gd name="connsiteY3" fmla="*/ 120795 h 152556"/>
                <a:gd name="connsiteX4" fmla="*/ 76462 w 109872"/>
                <a:gd name="connsiteY4" fmla="*/ 152545 h 152556"/>
                <a:gd name="connsiteX5" fmla="*/ 19312 w 109872"/>
                <a:gd name="connsiteY5" fmla="*/ 117620 h 152556"/>
                <a:gd name="connsiteX6" fmla="*/ 17724 w 109872"/>
                <a:gd name="connsiteY6" fmla="*/ 73170 h 152556"/>
                <a:gd name="connsiteX7" fmla="*/ 36774 w 109872"/>
                <a:gd name="connsiteY7" fmla="*/ 38245 h 152556"/>
                <a:gd name="connsiteX8" fmla="*/ 109799 w 109872"/>
                <a:gd name="connsiteY8" fmla="*/ 85870 h 152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872" h="152556">
                  <a:moveTo>
                    <a:pt x="109799" y="85870"/>
                  </a:moveTo>
                  <a:cubicBezTo>
                    <a:pt x="111916" y="79520"/>
                    <a:pt x="67730" y="3320"/>
                    <a:pt x="49474" y="145"/>
                  </a:cubicBezTo>
                  <a:cubicBezTo>
                    <a:pt x="31218" y="-3030"/>
                    <a:pt x="3172" y="46712"/>
                    <a:pt x="262" y="66820"/>
                  </a:cubicBezTo>
                  <a:cubicBezTo>
                    <a:pt x="-2648" y="86928"/>
                    <a:pt x="19312" y="106508"/>
                    <a:pt x="32012" y="120795"/>
                  </a:cubicBezTo>
                  <a:cubicBezTo>
                    <a:pt x="44712" y="135083"/>
                    <a:pt x="78579" y="153074"/>
                    <a:pt x="76462" y="152545"/>
                  </a:cubicBezTo>
                  <a:cubicBezTo>
                    <a:pt x="74345" y="152016"/>
                    <a:pt x="29102" y="130849"/>
                    <a:pt x="19312" y="117620"/>
                  </a:cubicBezTo>
                  <a:cubicBezTo>
                    <a:pt x="9522" y="104391"/>
                    <a:pt x="14814" y="86399"/>
                    <a:pt x="17724" y="73170"/>
                  </a:cubicBezTo>
                  <a:cubicBezTo>
                    <a:pt x="20634" y="59941"/>
                    <a:pt x="25661" y="41420"/>
                    <a:pt x="36774" y="38245"/>
                  </a:cubicBezTo>
                  <a:cubicBezTo>
                    <a:pt x="47887" y="35070"/>
                    <a:pt x="107682" y="92220"/>
                    <a:pt x="109799" y="858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3" name="グループ化 622">
            <a:extLst>
              <a:ext uri="{FF2B5EF4-FFF2-40B4-BE49-F238E27FC236}">
                <a16:creationId xmlns:a16="http://schemas.microsoft.com/office/drawing/2014/main" id="{1DFC9E2D-D37C-4AAE-BDDC-00F498D3EBB5}"/>
              </a:ext>
            </a:extLst>
          </p:cNvPr>
          <p:cNvGrpSpPr/>
          <p:nvPr/>
        </p:nvGrpSpPr>
        <p:grpSpPr>
          <a:xfrm rot="781562">
            <a:off x="8776621" y="1919530"/>
            <a:ext cx="445100" cy="461051"/>
            <a:chOff x="6474858" y="3067050"/>
            <a:chExt cx="445100" cy="461051"/>
          </a:xfrm>
        </p:grpSpPr>
        <p:sp>
          <p:nvSpPr>
            <p:cNvPr id="624" name="フリーフォーム: 図形 623">
              <a:extLst>
                <a:ext uri="{FF2B5EF4-FFF2-40B4-BE49-F238E27FC236}">
                  <a16:creationId xmlns:a16="http://schemas.microsoft.com/office/drawing/2014/main" id="{CF8562AA-2BF4-4AE5-A7C1-AD4698EF022F}"/>
                </a:ext>
              </a:extLst>
            </p:cNvPr>
            <p:cNvSpPr/>
            <p:nvPr/>
          </p:nvSpPr>
          <p:spPr>
            <a:xfrm>
              <a:off x="6535738" y="3115632"/>
              <a:ext cx="268520" cy="232963"/>
            </a:xfrm>
            <a:custGeom>
              <a:avLst/>
              <a:gdLst>
                <a:gd name="connsiteX0" fmla="*/ 0 w 268520"/>
                <a:gd name="connsiteY0" fmla="*/ 631 h 232963"/>
                <a:gd name="connsiteX1" fmla="*/ 93662 w 268520"/>
                <a:gd name="connsiteY1" fmla="*/ 218118 h 232963"/>
                <a:gd name="connsiteX2" fmla="*/ 174625 w 268520"/>
                <a:gd name="connsiteY2" fmla="*/ 205418 h 232963"/>
                <a:gd name="connsiteX3" fmla="*/ 268287 w 268520"/>
                <a:gd name="connsiteY3" fmla="*/ 138743 h 232963"/>
                <a:gd name="connsiteX4" fmla="*/ 146050 w 268520"/>
                <a:gd name="connsiteY4" fmla="*/ 149856 h 232963"/>
                <a:gd name="connsiteX5" fmla="*/ 92075 w 268520"/>
                <a:gd name="connsiteY5" fmla="*/ 151443 h 232963"/>
                <a:gd name="connsiteX6" fmla="*/ 0 w 268520"/>
                <a:gd name="connsiteY6" fmla="*/ 631 h 232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520" h="232963">
                  <a:moveTo>
                    <a:pt x="0" y="631"/>
                  </a:moveTo>
                  <a:cubicBezTo>
                    <a:pt x="264" y="11743"/>
                    <a:pt x="64558" y="183987"/>
                    <a:pt x="93662" y="218118"/>
                  </a:cubicBezTo>
                  <a:cubicBezTo>
                    <a:pt x="122766" y="252249"/>
                    <a:pt x="145521" y="218647"/>
                    <a:pt x="174625" y="205418"/>
                  </a:cubicBezTo>
                  <a:cubicBezTo>
                    <a:pt x="203729" y="192189"/>
                    <a:pt x="273049" y="148003"/>
                    <a:pt x="268287" y="138743"/>
                  </a:cubicBezTo>
                  <a:cubicBezTo>
                    <a:pt x="263525" y="129483"/>
                    <a:pt x="175419" y="147739"/>
                    <a:pt x="146050" y="149856"/>
                  </a:cubicBezTo>
                  <a:cubicBezTo>
                    <a:pt x="116681" y="151973"/>
                    <a:pt x="113506" y="174462"/>
                    <a:pt x="92075" y="151443"/>
                  </a:cubicBezTo>
                  <a:cubicBezTo>
                    <a:pt x="70644" y="128424"/>
                    <a:pt x="-264" y="-10481"/>
                    <a:pt x="0" y="6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5" name="フリーフォーム: 図形 624">
              <a:extLst>
                <a:ext uri="{FF2B5EF4-FFF2-40B4-BE49-F238E27FC236}">
                  <a16:creationId xmlns:a16="http://schemas.microsoft.com/office/drawing/2014/main" id="{5B7E78AD-07D6-4591-BA5C-C00BC7E3AF7D}"/>
                </a:ext>
              </a:extLst>
            </p:cNvPr>
            <p:cNvSpPr/>
            <p:nvPr/>
          </p:nvSpPr>
          <p:spPr>
            <a:xfrm>
              <a:off x="6474858" y="3238458"/>
              <a:ext cx="321291" cy="289643"/>
            </a:xfrm>
            <a:custGeom>
              <a:avLst/>
              <a:gdLst>
                <a:gd name="connsiteX0" fmla="*/ 313292 w 321291"/>
                <a:gd name="connsiteY0" fmla="*/ 9567 h 289643"/>
                <a:gd name="connsiteX1" fmla="*/ 211692 w 321291"/>
                <a:gd name="connsiteY1" fmla="*/ 19092 h 289643"/>
                <a:gd name="connsiteX2" fmla="*/ 21192 w 321291"/>
                <a:gd name="connsiteY2" fmla="*/ 115930 h 289643"/>
                <a:gd name="connsiteX3" fmla="*/ 186292 w 321291"/>
                <a:gd name="connsiteY3" fmla="*/ 276267 h 289643"/>
                <a:gd name="connsiteX4" fmla="*/ 106917 w 321291"/>
                <a:gd name="connsiteY4" fmla="*/ 271505 h 289643"/>
                <a:gd name="connsiteX5" fmla="*/ 151367 w 321291"/>
                <a:gd name="connsiteY5" fmla="*/ 196892 h 289643"/>
                <a:gd name="connsiteX6" fmla="*/ 2142 w 321291"/>
                <a:gd name="connsiteY6" fmla="*/ 127042 h 289643"/>
                <a:gd name="connsiteX7" fmla="*/ 313292 w 321291"/>
                <a:gd name="connsiteY7" fmla="*/ 9567 h 289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91" h="289643">
                  <a:moveTo>
                    <a:pt x="313292" y="9567"/>
                  </a:moveTo>
                  <a:cubicBezTo>
                    <a:pt x="348217" y="-8425"/>
                    <a:pt x="260375" y="1365"/>
                    <a:pt x="211692" y="19092"/>
                  </a:cubicBezTo>
                  <a:cubicBezTo>
                    <a:pt x="163009" y="36819"/>
                    <a:pt x="25425" y="73068"/>
                    <a:pt x="21192" y="115930"/>
                  </a:cubicBezTo>
                  <a:cubicBezTo>
                    <a:pt x="16959" y="158793"/>
                    <a:pt x="172005" y="250338"/>
                    <a:pt x="186292" y="276267"/>
                  </a:cubicBezTo>
                  <a:cubicBezTo>
                    <a:pt x="200579" y="302196"/>
                    <a:pt x="112738" y="284734"/>
                    <a:pt x="106917" y="271505"/>
                  </a:cubicBezTo>
                  <a:cubicBezTo>
                    <a:pt x="101096" y="258276"/>
                    <a:pt x="168829" y="220969"/>
                    <a:pt x="151367" y="196892"/>
                  </a:cubicBezTo>
                  <a:cubicBezTo>
                    <a:pt x="133905" y="172815"/>
                    <a:pt x="-19819" y="153500"/>
                    <a:pt x="2142" y="127042"/>
                  </a:cubicBezTo>
                  <a:cubicBezTo>
                    <a:pt x="24103" y="100584"/>
                    <a:pt x="278367" y="27559"/>
                    <a:pt x="313292" y="95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6" name="フリーフォーム: 図形 625">
              <a:extLst>
                <a:ext uri="{FF2B5EF4-FFF2-40B4-BE49-F238E27FC236}">
                  <a16:creationId xmlns:a16="http://schemas.microsoft.com/office/drawing/2014/main" id="{D6A10FDD-7C75-48DB-A5EE-8C58F3E43F76}"/>
                </a:ext>
              </a:extLst>
            </p:cNvPr>
            <p:cNvSpPr/>
            <p:nvPr/>
          </p:nvSpPr>
          <p:spPr>
            <a:xfrm>
              <a:off x="6715106" y="3093973"/>
              <a:ext cx="147673" cy="90621"/>
            </a:xfrm>
            <a:custGeom>
              <a:avLst/>
              <a:gdLst>
                <a:gd name="connsiteX0" fmla="*/ 19 w 147673"/>
                <a:gd name="connsiteY0" fmla="*/ 65 h 90621"/>
                <a:gd name="connsiteX1" fmla="*/ 66694 w 147673"/>
                <a:gd name="connsiteY1" fmla="*/ 50865 h 90621"/>
                <a:gd name="connsiteX2" fmla="*/ 147657 w 147673"/>
                <a:gd name="connsiteY2" fmla="*/ 90552 h 90621"/>
                <a:gd name="connsiteX3" fmla="*/ 73044 w 147673"/>
                <a:gd name="connsiteY3" fmla="*/ 41340 h 90621"/>
                <a:gd name="connsiteX4" fmla="*/ 19 w 147673"/>
                <a:gd name="connsiteY4" fmla="*/ 65 h 90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673" h="90621">
                  <a:moveTo>
                    <a:pt x="19" y="65"/>
                  </a:moveTo>
                  <a:cubicBezTo>
                    <a:pt x="-1039" y="1653"/>
                    <a:pt x="42088" y="35784"/>
                    <a:pt x="66694" y="50865"/>
                  </a:cubicBezTo>
                  <a:cubicBezTo>
                    <a:pt x="91300" y="65946"/>
                    <a:pt x="146599" y="92140"/>
                    <a:pt x="147657" y="90552"/>
                  </a:cubicBezTo>
                  <a:cubicBezTo>
                    <a:pt x="148715" y="88964"/>
                    <a:pt x="99502" y="56421"/>
                    <a:pt x="73044" y="41340"/>
                  </a:cubicBezTo>
                  <a:cubicBezTo>
                    <a:pt x="46586" y="26259"/>
                    <a:pt x="1077" y="-1523"/>
                    <a:pt x="19" y="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7" name="フリーフォーム: 図形 626">
              <a:extLst>
                <a:ext uri="{FF2B5EF4-FFF2-40B4-BE49-F238E27FC236}">
                  <a16:creationId xmlns:a16="http://schemas.microsoft.com/office/drawing/2014/main" id="{A1C361D1-A521-4B22-A0B5-C6A1FBE1004B}"/>
                </a:ext>
              </a:extLst>
            </p:cNvPr>
            <p:cNvSpPr/>
            <p:nvPr/>
          </p:nvSpPr>
          <p:spPr>
            <a:xfrm>
              <a:off x="6808788" y="3067050"/>
              <a:ext cx="111170" cy="79426"/>
            </a:xfrm>
            <a:custGeom>
              <a:avLst/>
              <a:gdLst>
                <a:gd name="connsiteX0" fmla="*/ 0 w 111170"/>
                <a:gd name="connsiteY0" fmla="*/ 0 h 79426"/>
                <a:gd name="connsiteX1" fmla="*/ 111125 w 111170"/>
                <a:gd name="connsiteY1" fmla="*/ 79375 h 79426"/>
                <a:gd name="connsiteX2" fmla="*/ 0 w 111170"/>
                <a:gd name="connsiteY2" fmla="*/ 0 h 7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170" h="79426">
                  <a:moveTo>
                    <a:pt x="0" y="0"/>
                  </a:moveTo>
                  <a:cubicBezTo>
                    <a:pt x="0" y="0"/>
                    <a:pt x="108479" y="81756"/>
                    <a:pt x="111125" y="79375"/>
                  </a:cubicBezTo>
                  <a:cubicBezTo>
                    <a:pt x="113771" y="7699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8" name="グループ化 627">
            <a:extLst>
              <a:ext uri="{FF2B5EF4-FFF2-40B4-BE49-F238E27FC236}">
                <a16:creationId xmlns:a16="http://schemas.microsoft.com/office/drawing/2014/main" id="{9706B8C8-79E8-4071-B527-2F131FE01C4F}"/>
              </a:ext>
            </a:extLst>
          </p:cNvPr>
          <p:cNvGrpSpPr/>
          <p:nvPr/>
        </p:nvGrpSpPr>
        <p:grpSpPr>
          <a:xfrm>
            <a:off x="9137765" y="2240918"/>
            <a:ext cx="280179" cy="462614"/>
            <a:chOff x="6951662" y="3085389"/>
            <a:chExt cx="280179" cy="462614"/>
          </a:xfrm>
        </p:grpSpPr>
        <p:sp>
          <p:nvSpPr>
            <p:cNvPr id="629" name="フリーフォーム: 図形 628">
              <a:extLst>
                <a:ext uri="{FF2B5EF4-FFF2-40B4-BE49-F238E27FC236}">
                  <a16:creationId xmlns:a16="http://schemas.microsoft.com/office/drawing/2014/main" id="{666C7B68-AF68-45A7-9D2A-067371DF5CF4}"/>
                </a:ext>
              </a:extLst>
            </p:cNvPr>
            <p:cNvSpPr/>
            <p:nvPr/>
          </p:nvSpPr>
          <p:spPr>
            <a:xfrm>
              <a:off x="7006223" y="3085389"/>
              <a:ext cx="222786" cy="116618"/>
            </a:xfrm>
            <a:custGeom>
              <a:avLst/>
              <a:gdLst>
                <a:gd name="connsiteX0" fmla="*/ 31165 w 222786"/>
                <a:gd name="connsiteY0" fmla="*/ 3886 h 116618"/>
                <a:gd name="connsiteX1" fmla="*/ 129590 w 222786"/>
                <a:gd name="connsiteY1" fmla="*/ 88024 h 116618"/>
                <a:gd name="connsiteX2" fmla="*/ 1002 w 222786"/>
                <a:gd name="connsiteY2" fmla="*/ 116599 h 116618"/>
                <a:gd name="connsiteX3" fmla="*/ 213727 w 222786"/>
                <a:gd name="connsiteY3" fmla="*/ 84849 h 116618"/>
                <a:gd name="connsiteX4" fmla="*/ 172452 w 222786"/>
                <a:gd name="connsiteY4" fmla="*/ 19761 h 116618"/>
                <a:gd name="connsiteX5" fmla="*/ 31165 w 222786"/>
                <a:gd name="connsiteY5" fmla="*/ 3886 h 11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786" h="116618">
                  <a:moveTo>
                    <a:pt x="31165" y="3886"/>
                  </a:moveTo>
                  <a:cubicBezTo>
                    <a:pt x="24021" y="15263"/>
                    <a:pt x="134617" y="69239"/>
                    <a:pt x="129590" y="88024"/>
                  </a:cubicBezTo>
                  <a:cubicBezTo>
                    <a:pt x="124563" y="106809"/>
                    <a:pt x="-13021" y="117128"/>
                    <a:pt x="1002" y="116599"/>
                  </a:cubicBezTo>
                  <a:cubicBezTo>
                    <a:pt x="15025" y="116070"/>
                    <a:pt x="185152" y="100989"/>
                    <a:pt x="213727" y="84849"/>
                  </a:cubicBezTo>
                  <a:cubicBezTo>
                    <a:pt x="242302" y="68709"/>
                    <a:pt x="196265" y="30874"/>
                    <a:pt x="172452" y="19761"/>
                  </a:cubicBezTo>
                  <a:cubicBezTo>
                    <a:pt x="148640" y="8649"/>
                    <a:pt x="38309" y="-7491"/>
                    <a:pt x="31165" y="38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0" name="フリーフォーム: 図形 629">
              <a:extLst>
                <a:ext uri="{FF2B5EF4-FFF2-40B4-BE49-F238E27FC236}">
                  <a16:creationId xmlns:a16="http://schemas.microsoft.com/office/drawing/2014/main" id="{39C13FD4-4487-499C-9120-1EF50F3A162B}"/>
                </a:ext>
              </a:extLst>
            </p:cNvPr>
            <p:cNvSpPr/>
            <p:nvPr/>
          </p:nvSpPr>
          <p:spPr>
            <a:xfrm>
              <a:off x="6951662" y="3233727"/>
              <a:ext cx="280179" cy="314276"/>
            </a:xfrm>
            <a:custGeom>
              <a:avLst/>
              <a:gdLst>
                <a:gd name="connsiteX0" fmla="*/ 1 w 280179"/>
                <a:gd name="connsiteY0" fmla="*/ 60336 h 314276"/>
                <a:gd name="connsiteX1" fmla="*/ 142876 w 280179"/>
                <a:gd name="connsiteY1" fmla="*/ 128598 h 314276"/>
                <a:gd name="connsiteX2" fmla="*/ 206376 w 280179"/>
                <a:gd name="connsiteY2" fmla="*/ 85736 h 314276"/>
                <a:gd name="connsiteX3" fmla="*/ 149226 w 280179"/>
                <a:gd name="connsiteY3" fmla="*/ 258773 h 314276"/>
                <a:gd name="connsiteX4" fmla="*/ 152401 w 280179"/>
                <a:gd name="connsiteY4" fmla="*/ 309573 h 314276"/>
                <a:gd name="connsiteX5" fmla="*/ 279401 w 280179"/>
                <a:gd name="connsiteY5" fmla="*/ 158761 h 314276"/>
                <a:gd name="connsiteX6" fmla="*/ 84138 w 280179"/>
                <a:gd name="connsiteY6" fmla="*/ 136536 h 314276"/>
                <a:gd name="connsiteX7" fmla="*/ 125413 w 280179"/>
                <a:gd name="connsiteY7" fmla="*/ 77798 h 314276"/>
                <a:gd name="connsiteX8" fmla="*/ 146051 w 280179"/>
                <a:gd name="connsiteY8" fmla="*/ 11 h 314276"/>
                <a:gd name="connsiteX9" fmla="*/ 1 w 280179"/>
                <a:gd name="connsiteY9" fmla="*/ 60336 h 31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0179" h="314276">
                  <a:moveTo>
                    <a:pt x="1" y="60336"/>
                  </a:moveTo>
                  <a:cubicBezTo>
                    <a:pt x="-528" y="81767"/>
                    <a:pt x="108480" y="124365"/>
                    <a:pt x="142876" y="128598"/>
                  </a:cubicBezTo>
                  <a:cubicBezTo>
                    <a:pt x="177272" y="132831"/>
                    <a:pt x="205318" y="64040"/>
                    <a:pt x="206376" y="85736"/>
                  </a:cubicBezTo>
                  <a:cubicBezTo>
                    <a:pt x="207434" y="107432"/>
                    <a:pt x="158222" y="221467"/>
                    <a:pt x="149226" y="258773"/>
                  </a:cubicBezTo>
                  <a:cubicBezTo>
                    <a:pt x="140230" y="296079"/>
                    <a:pt x="130705" y="326242"/>
                    <a:pt x="152401" y="309573"/>
                  </a:cubicBezTo>
                  <a:cubicBezTo>
                    <a:pt x="174097" y="292904"/>
                    <a:pt x="290778" y="187601"/>
                    <a:pt x="279401" y="158761"/>
                  </a:cubicBezTo>
                  <a:cubicBezTo>
                    <a:pt x="268024" y="129922"/>
                    <a:pt x="109803" y="150030"/>
                    <a:pt x="84138" y="136536"/>
                  </a:cubicBezTo>
                  <a:cubicBezTo>
                    <a:pt x="58473" y="123042"/>
                    <a:pt x="115094" y="100552"/>
                    <a:pt x="125413" y="77798"/>
                  </a:cubicBezTo>
                  <a:cubicBezTo>
                    <a:pt x="135732" y="55044"/>
                    <a:pt x="163778" y="805"/>
                    <a:pt x="146051" y="11"/>
                  </a:cubicBezTo>
                  <a:cubicBezTo>
                    <a:pt x="128324" y="-783"/>
                    <a:pt x="530" y="38905"/>
                    <a:pt x="1" y="603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1" name="グループ化 630">
            <a:extLst>
              <a:ext uri="{FF2B5EF4-FFF2-40B4-BE49-F238E27FC236}">
                <a16:creationId xmlns:a16="http://schemas.microsoft.com/office/drawing/2014/main" id="{91CD0AC4-6B5A-494A-B047-C88BFEE1622F}"/>
              </a:ext>
            </a:extLst>
          </p:cNvPr>
          <p:cNvGrpSpPr/>
          <p:nvPr/>
        </p:nvGrpSpPr>
        <p:grpSpPr>
          <a:xfrm>
            <a:off x="9554288" y="2404096"/>
            <a:ext cx="463302" cy="508048"/>
            <a:chOff x="7325816" y="3006696"/>
            <a:chExt cx="463302" cy="508048"/>
          </a:xfrm>
        </p:grpSpPr>
        <p:sp>
          <p:nvSpPr>
            <p:cNvPr id="632" name="フリーフォーム: 図形 631">
              <a:extLst>
                <a:ext uri="{FF2B5EF4-FFF2-40B4-BE49-F238E27FC236}">
                  <a16:creationId xmlns:a16="http://schemas.microsoft.com/office/drawing/2014/main" id="{D65F2F29-0DA1-4E18-974A-A2696200A618}"/>
                </a:ext>
              </a:extLst>
            </p:cNvPr>
            <p:cNvSpPr/>
            <p:nvPr/>
          </p:nvSpPr>
          <p:spPr>
            <a:xfrm>
              <a:off x="7325816" y="3141571"/>
              <a:ext cx="252771" cy="373173"/>
            </a:xfrm>
            <a:custGeom>
              <a:avLst/>
              <a:gdLst>
                <a:gd name="connsiteX0" fmla="*/ 27484 w 252771"/>
                <a:gd name="connsiteY0" fmla="*/ 28667 h 373173"/>
                <a:gd name="connsiteX1" fmla="*/ 21134 w 252771"/>
                <a:gd name="connsiteY1" fmla="*/ 101692 h 373173"/>
                <a:gd name="connsiteX2" fmla="*/ 186234 w 252771"/>
                <a:gd name="connsiteY2" fmla="*/ 104867 h 373173"/>
                <a:gd name="connsiteX3" fmla="*/ 149722 w 252771"/>
                <a:gd name="connsiteY3" fmla="*/ 311242 h 373173"/>
                <a:gd name="connsiteX4" fmla="*/ 251322 w 252771"/>
                <a:gd name="connsiteY4" fmla="*/ 368392 h 373173"/>
                <a:gd name="connsiteX5" fmla="*/ 122734 w 252771"/>
                <a:gd name="connsiteY5" fmla="*/ 209642 h 373173"/>
                <a:gd name="connsiteX6" fmla="*/ 251322 w 252771"/>
                <a:gd name="connsiteY6" fmla="*/ 12792 h 373173"/>
                <a:gd name="connsiteX7" fmla="*/ 27484 w 252771"/>
                <a:gd name="connsiteY7" fmla="*/ 28667 h 373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771" h="373173">
                  <a:moveTo>
                    <a:pt x="27484" y="28667"/>
                  </a:moveTo>
                  <a:cubicBezTo>
                    <a:pt x="-10881" y="43484"/>
                    <a:pt x="-5324" y="88992"/>
                    <a:pt x="21134" y="101692"/>
                  </a:cubicBezTo>
                  <a:cubicBezTo>
                    <a:pt x="47592" y="114392"/>
                    <a:pt x="164803" y="69942"/>
                    <a:pt x="186234" y="104867"/>
                  </a:cubicBezTo>
                  <a:cubicBezTo>
                    <a:pt x="207665" y="139792"/>
                    <a:pt x="138874" y="267321"/>
                    <a:pt x="149722" y="311242"/>
                  </a:cubicBezTo>
                  <a:cubicBezTo>
                    <a:pt x="160570" y="355163"/>
                    <a:pt x="255820" y="385325"/>
                    <a:pt x="251322" y="368392"/>
                  </a:cubicBezTo>
                  <a:cubicBezTo>
                    <a:pt x="246824" y="351459"/>
                    <a:pt x="122734" y="268909"/>
                    <a:pt x="122734" y="209642"/>
                  </a:cubicBezTo>
                  <a:cubicBezTo>
                    <a:pt x="122734" y="150375"/>
                    <a:pt x="268784" y="43219"/>
                    <a:pt x="251322" y="12792"/>
                  </a:cubicBezTo>
                  <a:cubicBezTo>
                    <a:pt x="233860" y="-17635"/>
                    <a:pt x="65849" y="13850"/>
                    <a:pt x="27484" y="286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3" name="フリーフォーム: 図形 632">
              <a:extLst>
                <a:ext uri="{FF2B5EF4-FFF2-40B4-BE49-F238E27FC236}">
                  <a16:creationId xmlns:a16="http://schemas.microsoft.com/office/drawing/2014/main" id="{CD395BE8-010A-4112-AE77-E80E3F27262E}"/>
                </a:ext>
              </a:extLst>
            </p:cNvPr>
            <p:cNvSpPr/>
            <p:nvPr/>
          </p:nvSpPr>
          <p:spPr>
            <a:xfrm>
              <a:off x="7560831" y="3036712"/>
              <a:ext cx="133988" cy="113194"/>
            </a:xfrm>
            <a:custGeom>
              <a:avLst/>
              <a:gdLst>
                <a:gd name="connsiteX0" fmla="*/ 432 w 133988"/>
                <a:gd name="connsiteY0" fmla="*/ 35101 h 113194"/>
                <a:gd name="connsiteX1" fmla="*/ 130607 w 133988"/>
                <a:gd name="connsiteY1" fmla="*/ 112888 h 113194"/>
                <a:gd name="connsiteX2" fmla="*/ 89332 w 133988"/>
                <a:gd name="connsiteY2" fmla="*/ 3351 h 113194"/>
                <a:gd name="connsiteX3" fmla="*/ 432 w 133988"/>
                <a:gd name="connsiteY3" fmla="*/ 35101 h 11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88" h="113194">
                  <a:moveTo>
                    <a:pt x="432" y="35101"/>
                  </a:moveTo>
                  <a:cubicBezTo>
                    <a:pt x="7311" y="53357"/>
                    <a:pt x="115790" y="118180"/>
                    <a:pt x="130607" y="112888"/>
                  </a:cubicBezTo>
                  <a:cubicBezTo>
                    <a:pt x="145424" y="107596"/>
                    <a:pt x="107853" y="16051"/>
                    <a:pt x="89332" y="3351"/>
                  </a:cubicBezTo>
                  <a:cubicBezTo>
                    <a:pt x="70811" y="-9349"/>
                    <a:pt x="-6447" y="16845"/>
                    <a:pt x="432" y="351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4" name="フリーフォーム: 図形 633">
              <a:extLst>
                <a:ext uri="{FF2B5EF4-FFF2-40B4-BE49-F238E27FC236}">
                  <a16:creationId xmlns:a16="http://schemas.microsoft.com/office/drawing/2014/main" id="{F185057D-6FE0-4D2E-8DBE-1EB741A67A19}"/>
                </a:ext>
              </a:extLst>
            </p:cNvPr>
            <p:cNvSpPr/>
            <p:nvPr/>
          </p:nvSpPr>
          <p:spPr>
            <a:xfrm>
              <a:off x="7686966" y="3006696"/>
              <a:ext cx="102152" cy="90944"/>
            </a:xfrm>
            <a:custGeom>
              <a:avLst/>
              <a:gdLst>
                <a:gd name="connsiteX0" fmla="*/ 1297 w 102152"/>
                <a:gd name="connsiteY0" fmla="*/ 29 h 90944"/>
                <a:gd name="connsiteX1" fmla="*/ 101309 w 102152"/>
                <a:gd name="connsiteY1" fmla="*/ 76229 h 90944"/>
                <a:gd name="connsiteX2" fmla="*/ 47334 w 102152"/>
                <a:gd name="connsiteY2" fmla="*/ 85754 h 90944"/>
                <a:gd name="connsiteX3" fmla="*/ 1297 w 102152"/>
                <a:gd name="connsiteY3" fmla="*/ 29 h 90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152" h="90944">
                  <a:moveTo>
                    <a:pt x="1297" y="29"/>
                  </a:moveTo>
                  <a:cubicBezTo>
                    <a:pt x="10293" y="-1558"/>
                    <a:pt x="93636" y="61942"/>
                    <a:pt x="101309" y="76229"/>
                  </a:cubicBezTo>
                  <a:cubicBezTo>
                    <a:pt x="108982" y="90517"/>
                    <a:pt x="62151" y="95808"/>
                    <a:pt x="47334" y="85754"/>
                  </a:cubicBezTo>
                  <a:cubicBezTo>
                    <a:pt x="32517" y="75700"/>
                    <a:pt x="-7699" y="1616"/>
                    <a:pt x="1297" y="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5" name="グループ化 634">
            <a:extLst>
              <a:ext uri="{FF2B5EF4-FFF2-40B4-BE49-F238E27FC236}">
                <a16:creationId xmlns:a16="http://schemas.microsoft.com/office/drawing/2014/main" id="{4AB16625-1D00-494C-95E7-79E275AEBD17}"/>
              </a:ext>
            </a:extLst>
          </p:cNvPr>
          <p:cNvGrpSpPr/>
          <p:nvPr/>
        </p:nvGrpSpPr>
        <p:grpSpPr>
          <a:xfrm>
            <a:off x="9922942" y="2504743"/>
            <a:ext cx="361589" cy="507872"/>
            <a:chOff x="7795100" y="3078293"/>
            <a:chExt cx="361589" cy="507872"/>
          </a:xfrm>
        </p:grpSpPr>
        <p:sp>
          <p:nvSpPr>
            <p:cNvPr id="636" name="フリーフォーム: 図形 635">
              <a:extLst>
                <a:ext uri="{FF2B5EF4-FFF2-40B4-BE49-F238E27FC236}">
                  <a16:creationId xmlns:a16="http://schemas.microsoft.com/office/drawing/2014/main" id="{D109285A-BFFF-4E7B-BF80-C234F4A85515}"/>
                </a:ext>
              </a:extLst>
            </p:cNvPr>
            <p:cNvSpPr/>
            <p:nvPr/>
          </p:nvSpPr>
          <p:spPr>
            <a:xfrm>
              <a:off x="7849160" y="3078293"/>
              <a:ext cx="307529" cy="507872"/>
            </a:xfrm>
            <a:custGeom>
              <a:avLst/>
              <a:gdLst>
                <a:gd name="connsiteX0" fmla="*/ 158190 w 307529"/>
                <a:gd name="connsiteY0" fmla="*/ 7807 h 507872"/>
                <a:gd name="connsiteX1" fmla="*/ 81990 w 307529"/>
                <a:gd name="connsiteY1" fmla="*/ 218945 h 507872"/>
                <a:gd name="connsiteX2" fmla="*/ 70878 w 307529"/>
                <a:gd name="connsiteY2" fmla="*/ 301495 h 507872"/>
                <a:gd name="connsiteX3" fmla="*/ 137553 w 307529"/>
                <a:gd name="connsiteY3" fmla="*/ 414207 h 507872"/>
                <a:gd name="connsiteX4" fmla="*/ 201053 w 307529"/>
                <a:gd name="connsiteY4" fmla="*/ 409445 h 507872"/>
                <a:gd name="connsiteX5" fmla="*/ 243915 w 307529"/>
                <a:gd name="connsiteY5" fmla="*/ 301495 h 507872"/>
                <a:gd name="connsiteX6" fmla="*/ 205815 w 307529"/>
                <a:gd name="connsiteY6" fmla="*/ 211007 h 507872"/>
                <a:gd name="connsiteX7" fmla="*/ 302653 w 307529"/>
                <a:gd name="connsiteY7" fmla="*/ 295145 h 507872"/>
                <a:gd name="connsiteX8" fmla="*/ 26428 w 307529"/>
                <a:gd name="connsiteY8" fmla="*/ 507870 h 507872"/>
                <a:gd name="connsiteX9" fmla="*/ 18490 w 307529"/>
                <a:gd name="connsiteY9" fmla="*/ 290382 h 507872"/>
                <a:gd name="connsiteX10" fmla="*/ 91515 w 307529"/>
                <a:gd name="connsiteY10" fmla="*/ 68132 h 507872"/>
                <a:gd name="connsiteX11" fmla="*/ 158190 w 307529"/>
                <a:gd name="connsiteY11" fmla="*/ 7807 h 50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529" h="507872">
                  <a:moveTo>
                    <a:pt x="158190" y="7807"/>
                  </a:moveTo>
                  <a:cubicBezTo>
                    <a:pt x="156602" y="32943"/>
                    <a:pt x="96542" y="169997"/>
                    <a:pt x="81990" y="218945"/>
                  </a:cubicBezTo>
                  <a:cubicBezTo>
                    <a:pt x="67438" y="267893"/>
                    <a:pt x="61617" y="268951"/>
                    <a:pt x="70878" y="301495"/>
                  </a:cubicBezTo>
                  <a:cubicBezTo>
                    <a:pt x="80138" y="334039"/>
                    <a:pt x="115857" y="396215"/>
                    <a:pt x="137553" y="414207"/>
                  </a:cubicBezTo>
                  <a:cubicBezTo>
                    <a:pt x="159249" y="432199"/>
                    <a:pt x="183326" y="428230"/>
                    <a:pt x="201053" y="409445"/>
                  </a:cubicBezTo>
                  <a:cubicBezTo>
                    <a:pt x="218780" y="390660"/>
                    <a:pt x="243121" y="334568"/>
                    <a:pt x="243915" y="301495"/>
                  </a:cubicBezTo>
                  <a:cubicBezTo>
                    <a:pt x="244709" y="268422"/>
                    <a:pt x="196025" y="212065"/>
                    <a:pt x="205815" y="211007"/>
                  </a:cubicBezTo>
                  <a:cubicBezTo>
                    <a:pt x="215605" y="209949"/>
                    <a:pt x="332551" y="245668"/>
                    <a:pt x="302653" y="295145"/>
                  </a:cubicBezTo>
                  <a:cubicBezTo>
                    <a:pt x="272755" y="344622"/>
                    <a:pt x="73788" y="508664"/>
                    <a:pt x="26428" y="507870"/>
                  </a:cubicBezTo>
                  <a:cubicBezTo>
                    <a:pt x="-20932" y="507076"/>
                    <a:pt x="7642" y="363672"/>
                    <a:pt x="18490" y="290382"/>
                  </a:cubicBezTo>
                  <a:cubicBezTo>
                    <a:pt x="29338" y="217092"/>
                    <a:pt x="68761" y="113905"/>
                    <a:pt x="91515" y="68132"/>
                  </a:cubicBezTo>
                  <a:cubicBezTo>
                    <a:pt x="114269" y="22359"/>
                    <a:pt x="159778" y="-17329"/>
                    <a:pt x="158190" y="78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7" name="フリーフォーム: 図形 636">
              <a:extLst>
                <a:ext uri="{FF2B5EF4-FFF2-40B4-BE49-F238E27FC236}">
                  <a16:creationId xmlns:a16="http://schemas.microsoft.com/office/drawing/2014/main" id="{83F8F129-E660-4A48-A6A6-9C3B7E7BF999}"/>
                </a:ext>
              </a:extLst>
            </p:cNvPr>
            <p:cNvSpPr/>
            <p:nvPr/>
          </p:nvSpPr>
          <p:spPr>
            <a:xfrm>
              <a:off x="7837906" y="3125782"/>
              <a:ext cx="243668" cy="128613"/>
            </a:xfrm>
            <a:custGeom>
              <a:avLst/>
              <a:gdLst>
                <a:gd name="connsiteX0" fmla="*/ 4344 w 243668"/>
                <a:gd name="connsiteY0" fmla="*/ 6 h 128613"/>
                <a:gd name="connsiteX1" fmla="*/ 240882 w 243668"/>
                <a:gd name="connsiteY1" fmla="*/ 85731 h 128613"/>
                <a:gd name="connsiteX2" fmla="*/ 131344 w 243668"/>
                <a:gd name="connsiteY2" fmla="*/ 128593 h 128613"/>
                <a:gd name="connsiteX3" fmla="*/ 90069 w 243668"/>
                <a:gd name="connsiteY3" fmla="*/ 80968 h 128613"/>
                <a:gd name="connsiteX4" fmla="*/ 4344 w 243668"/>
                <a:gd name="connsiteY4" fmla="*/ 6 h 1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668" h="128613">
                  <a:moveTo>
                    <a:pt x="4344" y="6"/>
                  </a:moveTo>
                  <a:cubicBezTo>
                    <a:pt x="29479" y="800"/>
                    <a:pt x="219715" y="64300"/>
                    <a:pt x="240882" y="85731"/>
                  </a:cubicBezTo>
                  <a:cubicBezTo>
                    <a:pt x="262049" y="107162"/>
                    <a:pt x="156479" y="129387"/>
                    <a:pt x="131344" y="128593"/>
                  </a:cubicBezTo>
                  <a:cubicBezTo>
                    <a:pt x="106209" y="127799"/>
                    <a:pt x="109648" y="94462"/>
                    <a:pt x="90069" y="80968"/>
                  </a:cubicBezTo>
                  <a:cubicBezTo>
                    <a:pt x="70490" y="67474"/>
                    <a:pt x="-20791" y="-788"/>
                    <a:pt x="4344" y="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8" name="フリーフォーム: 図形 637">
              <a:extLst>
                <a:ext uri="{FF2B5EF4-FFF2-40B4-BE49-F238E27FC236}">
                  <a16:creationId xmlns:a16="http://schemas.microsoft.com/office/drawing/2014/main" id="{1C2B3DA0-4E9E-4803-ABB3-4642609FE4F3}"/>
                </a:ext>
              </a:extLst>
            </p:cNvPr>
            <p:cNvSpPr/>
            <p:nvPr/>
          </p:nvSpPr>
          <p:spPr>
            <a:xfrm>
              <a:off x="7795100" y="3301970"/>
              <a:ext cx="185112" cy="79417"/>
            </a:xfrm>
            <a:custGeom>
              <a:avLst/>
              <a:gdLst>
                <a:gd name="connsiteX0" fmla="*/ 1113 w 185112"/>
                <a:gd name="connsiteY0" fmla="*/ 30 h 79417"/>
                <a:gd name="connsiteX1" fmla="*/ 182088 w 185112"/>
                <a:gd name="connsiteY1" fmla="*/ 30193 h 79417"/>
                <a:gd name="connsiteX2" fmla="*/ 113825 w 185112"/>
                <a:gd name="connsiteY2" fmla="*/ 79405 h 79417"/>
                <a:gd name="connsiteX3" fmla="*/ 105888 w 185112"/>
                <a:gd name="connsiteY3" fmla="*/ 25430 h 79417"/>
                <a:gd name="connsiteX4" fmla="*/ 1113 w 185112"/>
                <a:gd name="connsiteY4" fmla="*/ 30 h 7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12" h="79417">
                  <a:moveTo>
                    <a:pt x="1113" y="30"/>
                  </a:moveTo>
                  <a:cubicBezTo>
                    <a:pt x="13813" y="824"/>
                    <a:pt x="163303" y="16964"/>
                    <a:pt x="182088" y="30193"/>
                  </a:cubicBezTo>
                  <a:cubicBezTo>
                    <a:pt x="200873" y="43422"/>
                    <a:pt x="126525" y="80199"/>
                    <a:pt x="113825" y="79405"/>
                  </a:cubicBezTo>
                  <a:cubicBezTo>
                    <a:pt x="101125" y="78611"/>
                    <a:pt x="123615" y="36807"/>
                    <a:pt x="105888" y="25430"/>
                  </a:cubicBezTo>
                  <a:cubicBezTo>
                    <a:pt x="88161" y="14053"/>
                    <a:pt x="-11587" y="-764"/>
                    <a:pt x="1113" y="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9" name="グループ化 638">
            <a:extLst>
              <a:ext uri="{FF2B5EF4-FFF2-40B4-BE49-F238E27FC236}">
                <a16:creationId xmlns:a16="http://schemas.microsoft.com/office/drawing/2014/main" id="{45396681-865C-4296-96FD-0EF4B3A2FA03}"/>
              </a:ext>
            </a:extLst>
          </p:cNvPr>
          <p:cNvGrpSpPr/>
          <p:nvPr/>
        </p:nvGrpSpPr>
        <p:grpSpPr>
          <a:xfrm>
            <a:off x="10404884" y="2878886"/>
            <a:ext cx="432015" cy="341901"/>
            <a:chOff x="8213725" y="3168297"/>
            <a:chExt cx="432015" cy="341901"/>
          </a:xfrm>
        </p:grpSpPr>
        <p:sp>
          <p:nvSpPr>
            <p:cNvPr id="640" name="フリーフォーム: 図形 639">
              <a:extLst>
                <a:ext uri="{FF2B5EF4-FFF2-40B4-BE49-F238E27FC236}">
                  <a16:creationId xmlns:a16="http://schemas.microsoft.com/office/drawing/2014/main" id="{33258612-3235-4ADD-B918-729423694A4F}"/>
                </a:ext>
              </a:extLst>
            </p:cNvPr>
            <p:cNvSpPr/>
            <p:nvPr/>
          </p:nvSpPr>
          <p:spPr>
            <a:xfrm>
              <a:off x="8213725" y="3219826"/>
              <a:ext cx="197117" cy="290372"/>
            </a:xfrm>
            <a:custGeom>
              <a:avLst/>
              <a:gdLst>
                <a:gd name="connsiteX0" fmla="*/ 0 w 197117"/>
                <a:gd name="connsiteY0" fmla="*/ 2799 h 290372"/>
                <a:gd name="connsiteX1" fmla="*/ 95250 w 197117"/>
                <a:gd name="connsiteY1" fmla="*/ 271087 h 290372"/>
                <a:gd name="connsiteX2" fmla="*/ 133350 w 197117"/>
                <a:gd name="connsiteY2" fmla="*/ 253624 h 290372"/>
                <a:gd name="connsiteX3" fmla="*/ 163513 w 197117"/>
                <a:gd name="connsiteY3" fmla="*/ 129799 h 290372"/>
                <a:gd name="connsiteX4" fmla="*/ 196850 w 197117"/>
                <a:gd name="connsiteY4" fmla="*/ 104399 h 290372"/>
                <a:gd name="connsiteX5" fmla="*/ 144463 w 197117"/>
                <a:gd name="connsiteY5" fmla="*/ 188537 h 290372"/>
                <a:gd name="connsiteX6" fmla="*/ 93663 w 197117"/>
                <a:gd name="connsiteY6" fmla="*/ 132974 h 290372"/>
                <a:gd name="connsiteX7" fmla="*/ 0 w 197117"/>
                <a:gd name="connsiteY7" fmla="*/ 2799 h 29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117" h="290372">
                  <a:moveTo>
                    <a:pt x="0" y="2799"/>
                  </a:moveTo>
                  <a:cubicBezTo>
                    <a:pt x="264" y="25818"/>
                    <a:pt x="73025" y="229283"/>
                    <a:pt x="95250" y="271087"/>
                  </a:cubicBezTo>
                  <a:cubicBezTo>
                    <a:pt x="117475" y="312891"/>
                    <a:pt x="121973" y="277172"/>
                    <a:pt x="133350" y="253624"/>
                  </a:cubicBezTo>
                  <a:cubicBezTo>
                    <a:pt x="144727" y="230076"/>
                    <a:pt x="152930" y="154670"/>
                    <a:pt x="163513" y="129799"/>
                  </a:cubicBezTo>
                  <a:cubicBezTo>
                    <a:pt x="174096" y="104928"/>
                    <a:pt x="200025" y="94609"/>
                    <a:pt x="196850" y="104399"/>
                  </a:cubicBezTo>
                  <a:cubicBezTo>
                    <a:pt x="193675" y="114189"/>
                    <a:pt x="161661" y="183775"/>
                    <a:pt x="144463" y="188537"/>
                  </a:cubicBezTo>
                  <a:cubicBezTo>
                    <a:pt x="127265" y="193300"/>
                    <a:pt x="115888" y="160491"/>
                    <a:pt x="93663" y="132974"/>
                  </a:cubicBezTo>
                  <a:cubicBezTo>
                    <a:pt x="71438" y="105457"/>
                    <a:pt x="-264" y="-20220"/>
                    <a:pt x="0" y="27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1" name="フリーフォーム: 図形 640">
              <a:extLst>
                <a:ext uri="{FF2B5EF4-FFF2-40B4-BE49-F238E27FC236}">
                  <a16:creationId xmlns:a16="http://schemas.microsoft.com/office/drawing/2014/main" id="{41AA5A2A-EFBF-4CC9-83F5-D2019B23317F}"/>
                </a:ext>
              </a:extLst>
            </p:cNvPr>
            <p:cNvSpPr/>
            <p:nvPr/>
          </p:nvSpPr>
          <p:spPr>
            <a:xfrm>
              <a:off x="8433703" y="3168297"/>
              <a:ext cx="212037" cy="179329"/>
            </a:xfrm>
            <a:custGeom>
              <a:avLst/>
              <a:gdLst>
                <a:gd name="connsiteX0" fmla="*/ 21322 w 212037"/>
                <a:gd name="connsiteY0" fmla="*/ 353 h 179329"/>
                <a:gd name="connsiteX1" fmla="*/ 172135 w 212037"/>
                <a:gd name="connsiteY1" fmla="*/ 105128 h 179329"/>
                <a:gd name="connsiteX2" fmla="*/ 175310 w 212037"/>
                <a:gd name="connsiteY2" fmla="*/ 143228 h 179329"/>
                <a:gd name="connsiteX3" fmla="*/ 685 w 212037"/>
                <a:gd name="connsiteY3" fmla="*/ 106716 h 179329"/>
                <a:gd name="connsiteX4" fmla="*/ 118160 w 212037"/>
                <a:gd name="connsiteY4" fmla="*/ 155928 h 179329"/>
                <a:gd name="connsiteX5" fmla="*/ 208647 w 212037"/>
                <a:gd name="connsiteY5" fmla="*/ 174978 h 179329"/>
                <a:gd name="connsiteX6" fmla="*/ 178485 w 212037"/>
                <a:gd name="connsiteY6" fmla="*/ 74966 h 179329"/>
                <a:gd name="connsiteX7" fmla="*/ 21322 w 212037"/>
                <a:gd name="connsiteY7" fmla="*/ 353 h 179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037" h="179329">
                  <a:moveTo>
                    <a:pt x="21322" y="353"/>
                  </a:moveTo>
                  <a:cubicBezTo>
                    <a:pt x="20264" y="5380"/>
                    <a:pt x="146470" y="81316"/>
                    <a:pt x="172135" y="105128"/>
                  </a:cubicBezTo>
                  <a:cubicBezTo>
                    <a:pt x="197800" y="128940"/>
                    <a:pt x="203885" y="142963"/>
                    <a:pt x="175310" y="143228"/>
                  </a:cubicBezTo>
                  <a:cubicBezTo>
                    <a:pt x="146735" y="143493"/>
                    <a:pt x="10210" y="104599"/>
                    <a:pt x="685" y="106716"/>
                  </a:cubicBezTo>
                  <a:cubicBezTo>
                    <a:pt x="-8840" y="108833"/>
                    <a:pt x="83500" y="144551"/>
                    <a:pt x="118160" y="155928"/>
                  </a:cubicBezTo>
                  <a:cubicBezTo>
                    <a:pt x="152820" y="167305"/>
                    <a:pt x="198593" y="188472"/>
                    <a:pt x="208647" y="174978"/>
                  </a:cubicBezTo>
                  <a:cubicBezTo>
                    <a:pt x="218701" y="161484"/>
                    <a:pt x="205737" y="104864"/>
                    <a:pt x="178485" y="74966"/>
                  </a:cubicBezTo>
                  <a:cubicBezTo>
                    <a:pt x="151233" y="45068"/>
                    <a:pt x="22380" y="-4674"/>
                    <a:pt x="21322" y="3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2" name="グループ化 641">
            <a:extLst>
              <a:ext uri="{FF2B5EF4-FFF2-40B4-BE49-F238E27FC236}">
                <a16:creationId xmlns:a16="http://schemas.microsoft.com/office/drawing/2014/main" id="{C74079A6-2B7C-425D-9204-337FE76E88FD}"/>
              </a:ext>
            </a:extLst>
          </p:cNvPr>
          <p:cNvGrpSpPr/>
          <p:nvPr/>
        </p:nvGrpSpPr>
        <p:grpSpPr>
          <a:xfrm>
            <a:off x="10907709" y="3099759"/>
            <a:ext cx="432015" cy="341901"/>
            <a:chOff x="8213725" y="3168297"/>
            <a:chExt cx="432015" cy="341901"/>
          </a:xfrm>
        </p:grpSpPr>
        <p:sp>
          <p:nvSpPr>
            <p:cNvPr id="643" name="フリーフォーム: 図形 642">
              <a:extLst>
                <a:ext uri="{FF2B5EF4-FFF2-40B4-BE49-F238E27FC236}">
                  <a16:creationId xmlns:a16="http://schemas.microsoft.com/office/drawing/2014/main" id="{F73A6564-C465-4A58-B61A-BD7A548FB672}"/>
                </a:ext>
              </a:extLst>
            </p:cNvPr>
            <p:cNvSpPr/>
            <p:nvPr/>
          </p:nvSpPr>
          <p:spPr>
            <a:xfrm>
              <a:off x="8213725" y="3219826"/>
              <a:ext cx="197117" cy="290372"/>
            </a:xfrm>
            <a:custGeom>
              <a:avLst/>
              <a:gdLst>
                <a:gd name="connsiteX0" fmla="*/ 0 w 197117"/>
                <a:gd name="connsiteY0" fmla="*/ 2799 h 290372"/>
                <a:gd name="connsiteX1" fmla="*/ 95250 w 197117"/>
                <a:gd name="connsiteY1" fmla="*/ 271087 h 290372"/>
                <a:gd name="connsiteX2" fmla="*/ 133350 w 197117"/>
                <a:gd name="connsiteY2" fmla="*/ 253624 h 290372"/>
                <a:gd name="connsiteX3" fmla="*/ 163513 w 197117"/>
                <a:gd name="connsiteY3" fmla="*/ 129799 h 290372"/>
                <a:gd name="connsiteX4" fmla="*/ 196850 w 197117"/>
                <a:gd name="connsiteY4" fmla="*/ 104399 h 290372"/>
                <a:gd name="connsiteX5" fmla="*/ 144463 w 197117"/>
                <a:gd name="connsiteY5" fmla="*/ 188537 h 290372"/>
                <a:gd name="connsiteX6" fmla="*/ 93663 w 197117"/>
                <a:gd name="connsiteY6" fmla="*/ 132974 h 290372"/>
                <a:gd name="connsiteX7" fmla="*/ 0 w 197117"/>
                <a:gd name="connsiteY7" fmla="*/ 2799 h 29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117" h="290372">
                  <a:moveTo>
                    <a:pt x="0" y="2799"/>
                  </a:moveTo>
                  <a:cubicBezTo>
                    <a:pt x="264" y="25818"/>
                    <a:pt x="73025" y="229283"/>
                    <a:pt x="95250" y="271087"/>
                  </a:cubicBezTo>
                  <a:cubicBezTo>
                    <a:pt x="117475" y="312891"/>
                    <a:pt x="121973" y="277172"/>
                    <a:pt x="133350" y="253624"/>
                  </a:cubicBezTo>
                  <a:cubicBezTo>
                    <a:pt x="144727" y="230076"/>
                    <a:pt x="152930" y="154670"/>
                    <a:pt x="163513" y="129799"/>
                  </a:cubicBezTo>
                  <a:cubicBezTo>
                    <a:pt x="174096" y="104928"/>
                    <a:pt x="200025" y="94609"/>
                    <a:pt x="196850" y="104399"/>
                  </a:cubicBezTo>
                  <a:cubicBezTo>
                    <a:pt x="193675" y="114189"/>
                    <a:pt x="161661" y="183775"/>
                    <a:pt x="144463" y="188537"/>
                  </a:cubicBezTo>
                  <a:cubicBezTo>
                    <a:pt x="127265" y="193300"/>
                    <a:pt x="115888" y="160491"/>
                    <a:pt x="93663" y="132974"/>
                  </a:cubicBezTo>
                  <a:cubicBezTo>
                    <a:pt x="71438" y="105457"/>
                    <a:pt x="-264" y="-20220"/>
                    <a:pt x="0" y="27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4" name="フリーフォーム: 図形 643">
              <a:extLst>
                <a:ext uri="{FF2B5EF4-FFF2-40B4-BE49-F238E27FC236}">
                  <a16:creationId xmlns:a16="http://schemas.microsoft.com/office/drawing/2014/main" id="{09CBDB69-B379-4565-99CA-570C4A33B759}"/>
                </a:ext>
              </a:extLst>
            </p:cNvPr>
            <p:cNvSpPr/>
            <p:nvPr/>
          </p:nvSpPr>
          <p:spPr>
            <a:xfrm>
              <a:off x="8433703" y="3168297"/>
              <a:ext cx="212037" cy="179329"/>
            </a:xfrm>
            <a:custGeom>
              <a:avLst/>
              <a:gdLst>
                <a:gd name="connsiteX0" fmla="*/ 21322 w 212037"/>
                <a:gd name="connsiteY0" fmla="*/ 353 h 179329"/>
                <a:gd name="connsiteX1" fmla="*/ 172135 w 212037"/>
                <a:gd name="connsiteY1" fmla="*/ 105128 h 179329"/>
                <a:gd name="connsiteX2" fmla="*/ 175310 w 212037"/>
                <a:gd name="connsiteY2" fmla="*/ 143228 h 179329"/>
                <a:gd name="connsiteX3" fmla="*/ 685 w 212037"/>
                <a:gd name="connsiteY3" fmla="*/ 106716 h 179329"/>
                <a:gd name="connsiteX4" fmla="*/ 118160 w 212037"/>
                <a:gd name="connsiteY4" fmla="*/ 155928 h 179329"/>
                <a:gd name="connsiteX5" fmla="*/ 208647 w 212037"/>
                <a:gd name="connsiteY5" fmla="*/ 174978 h 179329"/>
                <a:gd name="connsiteX6" fmla="*/ 178485 w 212037"/>
                <a:gd name="connsiteY6" fmla="*/ 74966 h 179329"/>
                <a:gd name="connsiteX7" fmla="*/ 21322 w 212037"/>
                <a:gd name="connsiteY7" fmla="*/ 353 h 179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037" h="179329">
                  <a:moveTo>
                    <a:pt x="21322" y="353"/>
                  </a:moveTo>
                  <a:cubicBezTo>
                    <a:pt x="20264" y="5380"/>
                    <a:pt x="146470" y="81316"/>
                    <a:pt x="172135" y="105128"/>
                  </a:cubicBezTo>
                  <a:cubicBezTo>
                    <a:pt x="197800" y="128940"/>
                    <a:pt x="203885" y="142963"/>
                    <a:pt x="175310" y="143228"/>
                  </a:cubicBezTo>
                  <a:cubicBezTo>
                    <a:pt x="146735" y="143493"/>
                    <a:pt x="10210" y="104599"/>
                    <a:pt x="685" y="106716"/>
                  </a:cubicBezTo>
                  <a:cubicBezTo>
                    <a:pt x="-8840" y="108833"/>
                    <a:pt x="83500" y="144551"/>
                    <a:pt x="118160" y="155928"/>
                  </a:cubicBezTo>
                  <a:cubicBezTo>
                    <a:pt x="152820" y="167305"/>
                    <a:pt x="198593" y="188472"/>
                    <a:pt x="208647" y="174978"/>
                  </a:cubicBezTo>
                  <a:cubicBezTo>
                    <a:pt x="218701" y="161484"/>
                    <a:pt x="205737" y="104864"/>
                    <a:pt x="178485" y="74966"/>
                  </a:cubicBezTo>
                  <a:cubicBezTo>
                    <a:pt x="151233" y="45068"/>
                    <a:pt x="22380" y="-4674"/>
                    <a:pt x="21322" y="3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8054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590D86F8-BDFA-446F-A1ED-25C11C9D1E73}"/>
              </a:ext>
            </a:extLst>
          </p:cNvPr>
          <p:cNvSpPr txBox="1"/>
          <p:nvPr/>
        </p:nvSpPr>
        <p:spPr>
          <a:xfrm>
            <a:off x="3041789" y="2857500"/>
            <a:ext cx="6300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お前の名前はどうでもいい</a:t>
            </a: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81296BA3-8A9B-4D86-8F7C-D687D5ACA948}"/>
              </a:ext>
            </a:extLst>
          </p:cNvPr>
          <p:cNvGrpSpPr/>
          <p:nvPr/>
        </p:nvGrpSpPr>
        <p:grpSpPr>
          <a:xfrm>
            <a:off x="3183714" y="2115527"/>
            <a:ext cx="415571" cy="435980"/>
            <a:chOff x="3173554" y="3106127"/>
            <a:chExt cx="415571" cy="435980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23EB5678-F6C2-4AB6-9782-056E70B883A2}"/>
                </a:ext>
              </a:extLst>
            </p:cNvPr>
            <p:cNvSpPr/>
            <p:nvPr/>
          </p:nvSpPr>
          <p:spPr>
            <a:xfrm>
              <a:off x="3186113" y="3221669"/>
              <a:ext cx="233856" cy="88559"/>
            </a:xfrm>
            <a:custGeom>
              <a:avLst/>
              <a:gdLst>
                <a:gd name="connsiteX0" fmla="*/ 0 w 233856"/>
                <a:gd name="connsiteY0" fmla="*/ 31119 h 88559"/>
                <a:gd name="connsiteX1" fmla="*/ 73025 w 233856"/>
                <a:gd name="connsiteY1" fmla="*/ 58106 h 88559"/>
                <a:gd name="connsiteX2" fmla="*/ 127000 w 233856"/>
                <a:gd name="connsiteY2" fmla="*/ 35881 h 88559"/>
                <a:gd name="connsiteX3" fmla="*/ 155575 w 233856"/>
                <a:gd name="connsiteY3" fmla="*/ 956 h 88559"/>
                <a:gd name="connsiteX4" fmla="*/ 233362 w 233856"/>
                <a:gd name="connsiteY4" fmla="*/ 15244 h 88559"/>
                <a:gd name="connsiteX5" fmla="*/ 114300 w 233856"/>
                <a:gd name="connsiteY5" fmla="*/ 70806 h 88559"/>
                <a:gd name="connsiteX6" fmla="*/ 71437 w 233856"/>
                <a:gd name="connsiteY6" fmla="*/ 88269 h 88559"/>
                <a:gd name="connsiteX7" fmla="*/ 0 w 233856"/>
                <a:gd name="connsiteY7" fmla="*/ 31119 h 8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856" h="88559">
                  <a:moveTo>
                    <a:pt x="0" y="31119"/>
                  </a:moveTo>
                  <a:cubicBezTo>
                    <a:pt x="265" y="26092"/>
                    <a:pt x="51858" y="57312"/>
                    <a:pt x="73025" y="58106"/>
                  </a:cubicBezTo>
                  <a:cubicBezTo>
                    <a:pt x="94192" y="58900"/>
                    <a:pt x="113242" y="45406"/>
                    <a:pt x="127000" y="35881"/>
                  </a:cubicBezTo>
                  <a:cubicBezTo>
                    <a:pt x="140758" y="26356"/>
                    <a:pt x="137848" y="4395"/>
                    <a:pt x="155575" y="956"/>
                  </a:cubicBezTo>
                  <a:cubicBezTo>
                    <a:pt x="173302" y="-2483"/>
                    <a:pt x="240241" y="3602"/>
                    <a:pt x="233362" y="15244"/>
                  </a:cubicBezTo>
                  <a:cubicBezTo>
                    <a:pt x="226483" y="26886"/>
                    <a:pt x="141288" y="58635"/>
                    <a:pt x="114300" y="70806"/>
                  </a:cubicBezTo>
                  <a:cubicBezTo>
                    <a:pt x="87313" y="82977"/>
                    <a:pt x="86254" y="90121"/>
                    <a:pt x="71437" y="88269"/>
                  </a:cubicBezTo>
                  <a:cubicBezTo>
                    <a:pt x="56620" y="86417"/>
                    <a:pt x="-265" y="36146"/>
                    <a:pt x="0" y="311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94F25AF0-4BFF-478E-A06B-20E617DA4E71}"/>
                </a:ext>
              </a:extLst>
            </p:cNvPr>
            <p:cNvSpPr/>
            <p:nvPr/>
          </p:nvSpPr>
          <p:spPr>
            <a:xfrm>
              <a:off x="3268103" y="3106127"/>
              <a:ext cx="68838" cy="435980"/>
            </a:xfrm>
            <a:custGeom>
              <a:avLst/>
              <a:gdLst>
                <a:gd name="connsiteX0" fmla="*/ 14847 w 68838"/>
                <a:gd name="connsiteY0" fmla="*/ 5373 h 435980"/>
                <a:gd name="connsiteX1" fmla="*/ 560 w 68838"/>
                <a:gd name="connsiteY1" fmla="*/ 219686 h 435980"/>
                <a:gd name="connsiteX2" fmla="*/ 3735 w 68838"/>
                <a:gd name="connsiteY2" fmla="*/ 330811 h 435980"/>
                <a:gd name="connsiteX3" fmla="*/ 11672 w 68838"/>
                <a:gd name="connsiteY3" fmla="*/ 403836 h 435980"/>
                <a:gd name="connsiteX4" fmla="*/ 32310 w 68838"/>
                <a:gd name="connsiteY4" fmla="*/ 435586 h 435980"/>
                <a:gd name="connsiteX5" fmla="*/ 24372 w 68838"/>
                <a:gd name="connsiteY5" fmla="*/ 408598 h 435980"/>
                <a:gd name="connsiteX6" fmla="*/ 49772 w 68838"/>
                <a:gd name="connsiteY6" fmla="*/ 254611 h 435980"/>
                <a:gd name="connsiteX7" fmla="*/ 68822 w 68838"/>
                <a:gd name="connsiteY7" fmla="*/ 116498 h 435980"/>
                <a:gd name="connsiteX8" fmla="*/ 46597 w 68838"/>
                <a:gd name="connsiteY8" fmla="*/ 67286 h 435980"/>
                <a:gd name="connsiteX9" fmla="*/ 37072 w 68838"/>
                <a:gd name="connsiteY9" fmla="*/ 62523 h 435980"/>
                <a:gd name="connsiteX10" fmla="*/ 14847 w 68838"/>
                <a:gd name="connsiteY10" fmla="*/ 5373 h 43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838" h="435980">
                  <a:moveTo>
                    <a:pt x="14847" y="5373"/>
                  </a:moveTo>
                  <a:cubicBezTo>
                    <a:pt x="8762" y="31567"/>
                    <a:pt x="2412" y="165446"/>
                    <a:pt x="560" y="219686"/>
                  </a:cubicBezTo>
                  <a:cubicBezTo>
                    <a:pt x="-1292" y="273926"/>
                    <a:pt x="1883" y="300119"/>
                    <a:pt x="3735" y="330811"/>
                  </a:cubicBezTo>
                  <a:cubicBezTo>
                    <a:pt x="5587" y="361503"/>
                    <a:pt x="6909" y="386373"/>
                    <a:pt x="11672" y="403836"/>
                  </a:cubicBezTo>
                  <a:cubicBezTo>
                    <a:pt x="16435" y="421299"/>
                    <a:pt x="30193" y="434792"/>
                    <a:pt x="32310" y="435586"/>
                  </a:cubicBezTo>
                  <a:cubicBezTo>
                    <a:pt x="34427" y="436380"/>
                    <a:pt x="21462" y="438761"/>
                    <a:pt x="24372" y="408598"/>
                  </a:cubicBezTo>
                  <a:cubicBezTo>
                    <a:pt x="27282" y="378436"/>
                    <a:pt x="42364" y="303294"/>
                    <a:pt x="49772" y="254611"/>
                  </a:cubicBezTo>
                  <a:cubicBezTo>
                    <a:pt x="57180" y="205928"/>
                    <a:pt x="69351" y="147719"/>
                    <a:pt x="68822" y="116498"/>
                  </a:cubicBezTo>
                  <a:cubicBezTo>
                    <a:pt x="68293" y="85277"/>
                    <a:pt x="51889" y="76282"/>
                    <a:pt x="46597" y="67286"/>
                  </a:cubicBezTo>
                  <a:cubicBezTo>
                    <a:pt x="41305" y="58290"/>
                    <a:pt x="41835" y="68079"/>
                    <a:pt x="37072" y="62523"/>
                  </a:cubicBezTo>
                  <a:cubicBezTo>
                    <a:pt x="32310" y="56967"/>
                    <a:pt x="20932" y="-20821"/>
                    <a:pt x="14847" y="53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15A4328-79F2-423D-9556-384CA07BA802}"/>
                </a:ext>
              </a:extLst>
            </p:cNvPr>
            <p:cNvSpPr/>
            <p:nvPr/>
          </p:nvSpPr>
          <p:spPr>
            <a:xfrm>
              <a:off x="3173554" y="3379773"/>
              <a:ext cx="130092" cy="154278"/>
            </a:xfrm>
            <a:custGeom>
              <a:avLst/>
              <a:gdLst>
                <a:gd name="connsiteX0" fmla="*/ 114159 w 130092"/>
                <a:gd name="connsiteY0" fmla="*/ 154002 h 154278"/>
                <a:gd name="connsiteX1" fmla="*/ 1446 w 130092"/>
                <a:gd name="connsiteY1" fmla="*/ 96852 h 154278"/>
                <a:gd name="connsiteX2" fmla="*/ 55421 w 130092"/>
                <a:gd name="connsiteY2" fmla="*/ 69865 h 154278"/>
                <a:gd name="connsiteX3" fmla="*/ 130034 w 130092"/>
                <a:gd name="connsiteY3" fmla="*/ 15 h 154278"/>
                <a:gd name="connsiteX4" fmla="*/ 68121 w 130092"/>
                <a:gd name="connsiteY4" fmla="*/ 76215 h 154278"/>
                <a:gd name="connsiteX5" fmla="*/ 79234 w 130092"/>
                <a:gd name="connsiteY5" fmla="*/ 117490 h 154278"/>
                <a:gd name="connsiteX6" fmla="*/ 114159 w 130092"/>
                <a:gd name="connsiteY6" fmla="*/ 154002 h 15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92" h="154278">
                  <a:moveTo>
                    <a:pt x="114159" y="154002"/>
                  </a:moveTo>
                  <a:cubicBezTo>
                    <a:pt x="101194" y="150562"/>
                    <a:pt x="11236" y="110875"/>
                    <a:pt x="1446" y="96852"/>
                  </a:cubicBezTo>
                  <a:cubicBezTo>
                    <a:pt x="-8344" y="82829"/>
                    <a:pt x="33990" y="86004"/>
                    <a:pt x="55421" y="69865"/>
                  </a:cubicBezTo>
                  <a:cubicBezTo>
                    <a:pt x="76852" y="53726"/>
                    <a:pt x="127917" y="-1043"/>
                    <a:pt x="130034" y="15"/>
                  </a:cubicBezTo>
                  <a:cubicBezTo>
                    <a:pt x="132151" y="1073"/>
                    <a:pt x="76588" y="56636"/>
                    <a:pt x="68121" y="76215"/>
                  </a:cubicBezTo>
                  <a:cubicBezTo>
                    <a:pt x="59654" y="95794"/>
                    <a:pt x="70767" y="107171"/>
                    <a:pt x="79234" y="117490"/>
                  </a:cubicBezTo>
                  <a:cubicBezTo>
                    <a:pt x="87701" y="127809"/>
                    <a:pt x="127124" y="157442"/>
                    <a:pt x="114159" y="1540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75E18BC1-AC36-466D-821A-BB626670ACF6}"/>
                </a:ext>
              </a:extLst>
            </p:cNvPr>
            <p:cNvSpPr/>
            <p:nvPr/>
          </p:nvSpPr>
          <p:spPr>
            <a:xfrm>
              <a:off x="3280562" y="3345899"/>
              <a:ext cx="289699" cy="126067"/>
            </a:xfrm>
            <a:custGeom>
              <a:avLst/>
              <a:gdLst>
                <a:gd name="connsiteX0" fmla="*/ 5563 w 289699"/>
                <a:gd name="connsiteY0" fmla="*/ 67226 h 126067"/>
                <a:gd name="connsiteX1" fmla="*/ 150026 w 289699"/>
                <a:gd name="connsiteY1" fmla="*/ 5314 h 126067"/>
                <a:gd name="connsiteX2" fmla="*/ 232576 w 289699"/>
                <a:gd name="connsiteY2" fmla="*/ 6901 h 126067"/>
                <a:gd name="connsiteX3" fmla="*/ 288138 w 289699"/>
                <a:gd name="connsiteY3" fmla="*/ 37064 h 126067"/>
                <a:gd name="connsiteX4" fmla="*/ 259563 w 289699"/>
                <a:gd name="connsiteY4" fmla="*/ 118026 h 126067"/>
                <a:gd name="connsiteX5" fmla="*/ 113513 w 289699"/>
                <a:gd name="connsiteY5" fmla="*/ 122789 h 126067"/>
                <a:gd name="connsiteX6" fmla="*/ 180188 w 289699"/>
                <a:gd name="connsiteY6" fmla="*/ 114851 h 126067"/>
                <a:gd name="connsiteX7" fmla="*/ 270676 w 289699"/>
                <a:gd name="connsiteY7" fmla="*/ 91039 h 126067"/>
                <a:gd name="connsiteX8" fmla="*/ 240513 w 289699"/>
                <a:gd name="connsiteY8" fmla="*/ 46589 h 126067"/>
                <a:gd name="connsiteX9" fmla="*/ 140501 w 289699"/>
                <a:gd name="connsiteY9" fmla="*/ 13251 h 126067"/>
                <a:gd name="connsiteX10" fmla="*/ 38901 w 289699"/>
                <a:gd name="connsiteY10" fmla="*/ 13251 h 126067"/>
                <a:gd name="connsiteX11" fmla="*/ 5563 w 289699"/>
                <a:gd name="connsiteY11" fmla="*/ 67226 h 1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699" h="126067">
                  <a:moveTo>
                    <a:pt x="5563" y="67226"/>
                  </a:moveTo>
                  <a:cubicBezTo>
                    <a:pt x="24084" y="65903"/>
                    <a:pt x="112191" y="15368"/>
                    <a:pt x="150026" y="5314"/>
                  </a:cubicBezTo>
                  <a:cubicBezTo>
                    <a:pt x="187862" y="-4740"/>
                    <a:pt x="209557" y="1609"/>
                    <a:pt x="232576" y="6901"/>
                  </a:cubicBezTo>
                  <a:cubicBezTo>
                    <a:pt x="255595" y="12193"/>
                    <a:pt x="283640" y="18543"/>
                    <a:pt x="288138" y="37064"/>
                  </a:cubicBezTo>
                  <a:cubicBezTo>
                    <a:pt x="292636" y="55585"/>
                    <a:pt x="288667" y="103739"/>
                    <a:pt x="259563" y="118026"/>
                  </a:cubicBezTo>
                  <a:cubicBezTo>
                    <a:pt x="230459" y="132313"/>
                    <a:pt x="126742" y="123318"/>
                    <a:pt x="113513" y="122789"/>
                  </a:cubicBezTo>
                  <a:cubicBezTo>
                    <a:pt x="100284" y="122260"/>
                    <a:pt x="153994" y="120143"/>
                    <a:pt x="180188" y="114851"/>
                  </a:cubicBezTo>
                  <a:cubicBezTo>
                    <a:pt x="206382" y="109559"/>
                    <a:pt x="260622" y="102416"/>
                    <a:pt x="270676" y="91039"/>
                  </a:cubicBezTo>
                  <a:cubicBezTo>
                    <a:pt x="280730" y="79662"/>
                    <a:pt x="262209" y="59554"/>
                    <a:pt x="240513" y="46589"/>
                  </a:cubicBezTo>
                  <a:cubicBezTo>
                    <a:pt x="218817" y="33624"/>
                    <a:pt x="174103" y="18807"/>
                    <a:pt x="140501" y="13251"/>
                  </a:cubicBezTo>
                  <a:cubicBezTo>
                    <a:pt x="106899" y="7695"/>
                    <a:pt x="58745" y="5314"/>
                    <a:pt x="38901" y="13251"/>
                  </a:cubicBezTo>
                  <a:cubicBezTo>
                    <a:pt x="19057" y="21188"/>
                    <a:pt x="-12958" y="68549"/>
                    <a:pt x="5563" y="672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D8527D2D-EE7F-4BD7-8D4B-55489E270A0D}"/>
                </a:ext>
              </a:extLst>
            </p:cNvPr>
            <p:cNvSpPr/>
            <p:nvPr/>
          </p:nvSpPr>
          <p:spPr>
            <a:xfrm>
              <a:off x="3443288" y="3137025"/>
              <a:ext cx="145837" cy="76903"/>
            </a:xfrm>
            <a:custGeom>
              <a:avLst/>
              <a:gdLst>
                <a:gd name="connsiteX0" fmla="*/ 36512 w 145837"/>
                <a:gd name="connsiteY0" fmla="*/ 1463 h 76903"/>
                <a:gd name="connsiteX1" fmla="*/ 115887 w 145837"/>
                <a:gd name="connsiteY1" fmla="*/ 53850 h 76903"/>
                <a:gd name="connsiteX2" fmla="*/ 0 w 145837"/>
                <a:gd name="connsiteY2" fmla="*/ 53850 h 76903"/>
                <a:gd name="connsiteX3" fmla="*/ 117475 w 145837"/>
                <a:gd name="connsiteY3" fmla="*/ 76075 h 76903"/>
                <a:gd name="connsiteX4" fmla="*/ 142875 w 145837"/>
                <a:gd name="connsiteY4" fmla="*/ 20513 h 76903"/>
                <a:gd name="connsiteX5" fmla="*/ 36512 w 145837"/>
                <a:gd name="connsiteY5" fmla="*/ 1463 h 76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837" h="76903">
                  <a:moveTo>
                    <a:pt x="36512" y="1463"/>
                  </a:moveTo>
                  <a:cubicBezTo>
                    <a:pt x="32014" y="7019"/>
                    <a:pt x="121972" y="45119"/>
                    <a:pt x="115887" y="53850"/>
                  </a:cubicBezTo>
                  <a:cubicBezTo>
                    <a:pt x="109802" y="62581"/>
                    <a:pt x="-265" y="50146"/>
                    <a:pt x="0" y="53850"/>
                  </a:cubicBezTo>
                  <a:cubicBezTo>
                    <a:pt x="265" y="57554"/>
                    <a:pt x="93663" y="81631"/>
                    <a:pt x="117475" y="76075"/>
                  </a:cubicBezTo>
                  <a:cubicBezTo>
                    <a:pt x="141287" y="70519"/>
                    <a:pt x="151342" y="34007"/>
                    <a:pt x="142875" y="20513"/>
                  </a:cubicBezTo>
                  <a:cubicBezTo>
                    <a:pt x="134408" y="7019"/>
                    <a:pt x="41010" y="-4093"/>
                    <a:pt x="36512" y="14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311FD04C-22A8-4EC5-905D-0F3B29E63FF8}"/>
              </a:ext>
            </a:extLst>
          </p:cNvPr>
          <p:cNvGrpSpPr/>
          <p:nvPr/>
        </p:nvGrpSpPr>
        <p:grpSpPr>
          <a:xfrm>
            <a:off x="3797773" y="2040205"/>
            <a:ext cx="513866" cy="511302"/>
            <a:chOff x="3701779" y="3057075"/>
            <a:chExt cx="513866" cy="511302"/>
          </a:xfrm>
        </p:grpSpPr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C029EF23-6E8F-4221-BBA4-DCF229108058}"/>
                </a:ext>
              </a:extLst>
            </p:cNvPr>
            <p:cNvSpPr/>
            <p:nvPr/>
          </p:nvSpPr>
          <p:spPr>
            <a:xfrm>
              <a:off x="3783629" y="3057075"/>
              <a:ext cx="170851" cy="103655"/>
            </a:xfrm>
            <a:custGeom>
              <a:avLst/>
              <a:gdLst>
                <a:gd name="connsiteX0" fmla="*/ 67646 w 170851"/>
                <a:gd name="connsiteY0" fmla="*/ 3625 h 103655"/>
                <a:gd name="connsiteX1" fmla="*/ 971 w 170851"/>
                <a:gd name="connsiteY1" fmla="*/ 40138 h 103655"/>
                <a:gd name="connsiteX2" fmla="*/ 37484 w 170851"/>
                <a:gd name="connsiteY2" fmla="*/ 103638 h 103655"/>
                <a:gd name="connsiteX3" fmla="*/ 161309 w 170851"/>
                <a:gd name="connsiteY3" fmla="*/ 33788 h 103655"/>
                <a:gd name="connsiteX4" fmla="*/ 158134 w 170851"/>
                <a:gd name="connsiteY4" fmla="*/ 450 h 103655"/>
                <a:gd name="connsiteX5" fmla="*/ 123209 w 170851"/>
                <a:gd name="connsiteY5" fmla="*/ 56013 h 103655"/>
                <a:gd name="connsiteX6" fmla="*/ 64471 w 170851"/>
                <a:gd name="connsiteY6" fmla="*/ 60775 h 103655"/>
                <a:gd name="connsiteX7" fmla="*/ 35896 w 170851"/>
                <a:gd name="connsiteY7" fmla="*/ 51250 h 103655"/>
                <a:gd name="connsiteX8" fmla="*/ 67646 w 170851"/>
                <a:gd name="connsiteY8" fmla="*/ 3625 h 10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851" h="103655">
                  <a:moveTo>
                    <a:pt x="67646" y="3625"/>
                  </a:moveTo>
                  <a:cubicBezTo>
                    <a:pt x="61825" y="1773"/>
                    <a:pt x="5998" y="23469"/>
                    <a:pt x="971" y="40138"/>
                  </a:cubicBezTo>
                  <a:cubicBezTo>
                    <a:pt x="-4056" y="56807"/>
                    <a:pt x="10761" y="104696"/>
                    <a:pt x="37484" y="103638"/>
                  </a:cubicBezTo>
                  <a:cubicBezTo>
                    <a:pt x="64207" y="102580"/>
                    <a:pt x="141201" y="50986"/>
                    <a:pt x="161309" y="33788"/>
                  </a:cubicBezTo>
                  <a:cubicBezTo>
                    <a:pt x="181417" y="16590"/>
                    <a:pt x="164484" y="-3254"/>
                    <a:pt x="158134" y="450"/>
                  </a:cubicBezTo>
                  <a:cubicBezTo>
                    <a:pt x="151784" y="4154"/>
                    <a:pt x="138819" y="45959"/>
                    <a:pt x="123209" y="56013"/>
                  </a:cubicBezTo>
                  <a:cubicBezTo>
                    <a:pt x="107599" y="66067"/>
                    <a:pt x="79023" y="61569"/>
                    <a:pt x="64471" y="60775"/>
                  </a:cubicBezTo>
                  <a:cubicBezTo>
                    <a:pt x="49919" y="59981"/>
                    <a:pt x="37484" y="59188"/>
                    <a:pt x="35896" y="51250"/>
                  </a:cubicBezTo>
                  <a:cubicBezTo>
                    <a:pt x="34308" y="43312"/>
                    <a:pt x="73467" y="5477"/>
                    <a:pt x="67646" y="36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1ACB0F93-DBF9-4540-ADB2-70CA28E9369F}"/>
                </a:ext>
              </a:extLst>
            </p:cNvPr>
            <p:cNvSpPr/>
            <p:nvPr/>
          </p:nvSpPr>
          <p:spPr>
            <a:xfrm>
              <a:off x="3907471" y="3058488"/>
              <a:ext cx="183526" cy="127628"/>
            </a:xfrm>
            <a:custGeom>
              <a:avLst/>
              <a:gdLst>
                <a:gd name="connsiteX0" fmla="*/ 67629 w 183526"/>
                <a:gd name="connsiteY0" fmla="*/ 625 h 127628"/>
                <a:gd name="connsiteX1" fmla="*/ 123192 w 183526"/>
                <a:gd name="connsiteY1" fmla="*/ 60950 h 127628"/>
                <a:gd name="connsiteX2" fmla="*/ 83504 w 183526"/>
                <a:gd name="connsiteY2" fmla="*/ 99050 h 127628"/>
                <a:gd name="connsiteX3" fmla="*/ 954 w 183526"/>
                <a:gd name="connsiteY3" fmla="*/ 127625 h 127628"/>
                <a:gd name="connsiteX4" fmla="*/ 143829 w 183526"/>
                <a:gd name="connsiteY4" fmla="*/ 100637 h 127628"/>
                <a:gd name="connsiteX5" fmla="*/ 183517 w 183526"/>
                <a:gd name="connsiteY5" fmla="*/ 46662 h 127628"/>
                <a:gd name="connsiteX6" fmla="*/ 147004 w 183526"/>
                <a:gd name="connsiteY6" fmla="*/ 29200 h 127628"/>
                <a:gd name="connsiteX7" fmla="*/ 67629 w 183526"/>
                <a:gd name="connsiteY7" fmla="*/ 625 h 12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526" h="127628">
                  <a:moveTo>
                    <a:pt x="67629" y="625"/>
                  </a:moveTo>
                  <a:cubicBezTo>
                    <a:pt x="63660" y="5917"/>
                    <a:pt x="120546" y="44546"/>
                    <a:pt x="123192" y="60950"/>
                  </a:cubicBezTo>
                  <a:cubicBezTo>
                    <a:pt x="125838" y="77354"/>
                    <a:pt x="103877" y="87938"/>
                    <a:pt x="83504" y="99050"/>
                  </a:cubicBezTo>
                  <a:cubicBezTo>
                    <a:pt x="63131" y="110163"/>
                    <a:pt x="-9100" y="127361"/>
                    <a:pt x="954" y="127625"/>
                  </a:cubicBezTo>
                  <a:cubicBezTo>
                    <a:pt x="11008" y="127889"/>
                    <a:pt x="113402" y="114131"/>
                    <a:pt x="143829" y="100637"/>
                  </a:cubicBezTo>
                  <a:cubicBezTo>
                    <a:pt x="174256" y="87143"/>
                    <a:pt x="182988" y="58568"/>
                    <a:pt x="183517" y="46662"/>
                  </a:cubicBezTo>
                  <a:cubicBezTo>
                    <a:pt x="184046" y="34756"/>
                    <a:pt x="162350" y="33169"/>
                    <a:pt x="147004" y="29200"/>
                  </a:cubicBezTo>
                  <a:cubicBezTo>
                    <a:pt x="131658" y="25231"/>
                    <a:pt x="71598" y="-4667"/>
                    <a:pt x="67629" y="6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5E8D7CC2-500E-49D4-95AF-573B5D424F91}"/>
                </a:ext>
              </a:extLst>
            </p:cNvPr>
            <p:cNvSpPr/>
            <p:nvPr/>
          </p:nvSpPr>
          <p:spPr>
            <a:xfrm>
              <a:off x="3701779" y="3166458"/>
              <a:ext cx="513866" cy="60004"/>
            </a:xfrm>
            <a:custGeom>
              <a:avLst/>
              <a:gdLst>
                <a:gd name="connsiteX0" fmla="*/ 1859 w 513866"/>
                <a:gd name="connsiteY0" fmla="*/ 35530 h 60004"/>
                <a:gd name="connsiteX1" fmla="*/ 157434 w 513866"/>
                <a:gd name="connsiteY1" fmla="*/ 59342 h 60004"/>
                <a:gd name="connsiteX2" fmla="*/ 490809 w 513866"/>
                <a:gd name="connsiteY2" fmla="*/ 51405 h 60004"/>
                <a:gd name="connsiteX3" fmla="*/ 462234 w 513866"/>
                <a:gd name="connsiteY3" fmla="*/ 30767 h 60004"/>
                <a:gd name="connsiteX4" fmla="*/ 278084 w 513866"/>
                <a:gd name="connsiteY4" fmla="*/ 3780 h 60004"/>
                <a:gd name="connsiteX5" fmla="*/ 157434 w 513866"/>
                <a:gd name="connsiteY5" fmla="*/ 3780 h 60004"/>
                <a:gd name="connsiteX6" fmla="*/ 133621 w 513866"/>
                <a:gd name="connsiteY6" fmla="*/ 37117 h 60004"/>
                <a:gd name="connsiteX7" fmla="*/ 74884 w 513866"/>
                <a:gd name="connsiteY7" fmla="*/ 45055 h 60004"/>
                <a:gd name="connsiteX8" fmla="*/ 1859 w 513866"/>
                <a:gd name="connsiteY8" fmla="*/ 35530 h 60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3866" h="60004">
                  <a:moveTo>
                    <a:pt x="1859" y="35530"/>
                  </a:moveTo>
                  <a:cubicBezTo>
                    <a:pt x="15617" y="37911"/>
                    <a:pt x="75942" y="56696"/>
                    <a:pt x="157434" y="59342"/>
                  </a:cubicBezTo>
                  <a:cubicBezTo>
                    <a:pt x="238926" y="61988"/>
                    <a:pt x="440009" y="56167"/>
                    <a:pt x="490809" y="51405"/>
                  </a:cubicBezTo>
                  <a:cubicBezTo>
                    <a:pt x="541609" y="46643"/>
                    <a:pt x="497688" y="38704"/>
                    <a:pt x="462234" y="30767"/>
                  </a:cubicBezTo>
                  <a:cubicBezTo>
                    <a:pt x="426780" y="22830"/>
                    <a:pt x="328884" y="8278"/>
                    <a:pt x="278084" y="3780"/>
                  </a:cubicBezTo>
                  <a:cubicBezTo>
                    <a:pt x="227284" y="-718"/>
                    <a:pt x="181511" y="-1776"/>
                    <a:pt x="157434" y="3780"/>
                  </a:cubicBezTo>
                  <a:cubicBezTo>
                    <a:pt x="133357" y="9336"/>
                    <a:pt x="147379" y="30238"/>
                    <a:pt x="133621" y="37117"/>
                  </a:cubicBezTo>
                  <a:cubicBezTo>
                    <a:pt x="119863" y="43996"/>
                    <a:pt x="95257" y="43997"/>
                    <a:pt x="74884" y="45055"/>
                  </a:cubicBezTo>
                  <a:cubicBezTo>
                    <a:pt x="54511" y="46113"/>
                    <a:pt x="-11899" y="33149"/>
                    <a:pt x="1859" y="355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82697CD-4A5D-4ACF-A051-7ACF415822C1}"/>
                </a:ext>
              </a:extLst>
            </p:cNvPr>
            <p:cNvSpPr/>
            <p:nvPr/>
          </p:nvSpPr>
          <p:spPr>
            <a:xfrm>
              <a:off x="3773599" y="3257053"/>
              <a:ext cx="79349" cy="293303"/>
            </a:xfrm>
            <a:custGeom>
              <a:avLst/>
              <a:gdLst>
                <a:gd name="connsiteX0" fmla="*/ 52276 w 79349"/>
                <a:gd name="connsiteY0" fmla="*/ 2085 h 293303"/>
                <a:gd name="connsiteX1" fmla="*/ 33226 w 79349"/>
                <a:gd name="connsiteY1" fmla="*/ 152897 h 293303"/>
                <a:gd name="connsiteX2" fmla="*/ 1476 w 79349"/>
                <a:gd name="connsiteY2" fmla="*/ 230685 h 293303"/>
                <a:gd name="connsiteX3" fmla="*/ 9414 w 79349"/>
                <a:gd name="connsiteY3" fmla="*/ 289422 h 293303"/>
                <a:gd name="connsiteX4" fmla="*/ 45926 w 79349"/>
                <a:gd name="connsiteY4" fmla="*/ 278310 h 293303"/>
                <a:gd name="connsiteX5" fmla="*/ 50689 w 79349"/>
                <a:gd name="connsiteY5" fmla="*/ 202110 h 293303"/>
                <a:gd name="connsiteX6" fmla="*/ 72914 w 79349"/>
                <a:gd name="connsiteY6" fmla="*/ 129085 h 293303"/>
                <a:gd name="connsiteX7" fmla="*/ 58626 w 79349"/>
                <a:gd name="connsiteY7" fmla="*/ 102097 h 293303"/>
                <a:gd name="connsiteX8" fmla="*/ 79264 w 79349"/>
                <a:gd name="connsiteY8" fmla="*/ 67172 h 293303"/>
                <a:gd name="connsiteX9" fmla="*/ 52276 w 79349"/>
                <a:gd name="connsiteY9" fmla="*/ 2085 h 29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9349" h="293303">
                  <a:moveTo>
                    <a:pt x="52276" y="2085"/>
                  </a:moveTo>
                  <a:cubicBezTo>
                    <a:pt x="44603" y="16373"/>
                    <a:pt x="41693" y="114797"/>
                    <a:pt x="33226" y="152897"/>
                  </a:cubicBezTo>
                  <a:cubicBezTo>
                    <a:pt x="24759" y="190997"/>
                    <a:pt x="5445" y="207931"/>
                    <a:pt x="1476" y="230685"/>
                  </a:cubicBezTo>
                  <a:cubicBezTo>
                    <a:pt x="-2493" y="253439"/>
                    <a:pt x="2006" y="281485"/>
                    <a:pt x="9414" y="289422"/>
                  </a:cubicBezTo>
                  <a:cubicBezTo>
                    <a:pt x="16822" y="297360"/>
                    <a:pt x="39047" y="292862"/>
                    <a:pt x="45926" y="278310"/>
                  </a:cubicBezTo>
                  <a:cubicBezTo>
                    <a:pt x="52805" y="263758"/>
                    <a:pt x="46191" y="226981"/>
                    <a:pt x="50689" y="202110"/>
                  </a:cubicBezTo>
                  <a:cubicBezTo>
                    <a:pt x="55187" y="177239"/>
                    <a:pt x="71591" y="145754"/>
                    <a:pt x="72914" y="129085"/>
                  </a:cubicBezTo>
                  <a:cubicBezTo>
                    <a:pt x="74237" y="112416"/>
                    <a:pt x="57568" y="112416"/>
                    <a:pt x="58626" y="102097"/>
                  </a:cubicBezTo>
                  <a:cubicBezTo>
                    <a:pt x="59684" y="91778"/>
                    <a:pt x="80852" y="83312"/>
                    <a:pt x="79264" y="67172"/>
                  </a:cubicBezTo>
                  <a:cubicBezTo>
                    <a:pt x="77677" y="51033"/>
                    <a:pt x="59949" y="-12203"/>
                    <a:pt x="52276" y="20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B8991800-028F-4486-B22C-C7A2AE59F5B2}"/>
                </a:ext>
              </a:extLst>
            </p:cNvPr>
            <p:cNvSpPr/>
            <p:nvPr/>
          </p:nvSpPr>
          <p:spPr>
            <a:xfrm>
              <a:off x="3822690" y="3241546"/>
              <a:ext cx="124504" cy="324464"/>
            </a:xfrm>
            <a:custGeom>
              <a:avLst/>
              <a:gdLst>
                <a:gd name="connsiteX0" fmla="*/ 10 w 124504"/>
                <a:gd name="connsiteY0" fmla="*/ 93792 h 324464"/>
                <a:gd name="connsiteX1" fmla="*/ 60335 w 124504"/>
                <a:gd name="connsiteY1" fmla="*/ 12829 h 324464"/>
                <a:gd name="connsiteX2" fmla="*/ 95260 w 124504"/>
                <a:gd name="connsiteY2" fmla="*/ 8067 h 324464"/>
                <a:gd name="connsiteX3" fmla="*/ 119073 w 124504"/>
                <a:gd name="connsiteY3" fmla="*/ 90617 h 324464"/>
                <a:gd name="connsiteX4" fmla="*/ 115898 w 124504"/>
                <a:gd name="connsiteY4" fmla="*/ 273179 h 324464"/>
                <a:gd name="connsiteX5" fmla="*/ 80973 w 124504"/>
                <a:gd name="connsiteY5" fmla="*/ 322392 h 324464"/>
                <a:gd name="connsiteX6" fmla="*/ 44460 w 124504"/>
                <a:gd name="connsiteY6" fmla="*/ 220792 h 324464"/>
                <a:gd name="connsiteX7" fmla="*/ 60335 w 124504"/>
                <a:gd name="connsiteY7" fmla="*/ 255717 h 324464"/>
                <a:gd name="connsiteX8" fmla="*/ 101610 w 124504"/>
                <a:gd name="connsiteY8" fmla="*/ 244604 h 324464"/>
                <a:gd name="connsiteX9" fmla="*/ 120660 w 124504"/>
                <a:gd name="connsiteY9" fmla="*/ 163642 h 324464"/>
                <a:gd name="connsiteX10" fmla="*/ 119073 w 124504"/>
                <a:gd name="connsiteY10" fmla="*/ 11242 h 324464"/>
                <a:gd name="connsiteX11" fmla="*/ 65098 w 124504"/>
                <a:gd name="connsiteY11" fmla="*/ 44579 h 324464"/>
                <a:gd name="connsiteX12" fmla="*/ 10 w 124504"/>
                <a:gd name="connsiteY12" fmla="*/ 93792 h 32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504" h="324464">
                  <a:moveTo>
                    <a:pt x="10" y="93792"/>
                  </a:moveTo>
                  <a:cubicBezTo>
                    <a:pt x="-784" y="88500"/>
                    <a:pt x="44460" y="27116"/>
                    <a:pt x="60335" y="12829"/>
                  </a:cubicBezTo>
                  <a:cubicBezTo>
                    <a:pt x="76210" y="-1459"/>
                    <a:pt x="85470" y="-4898"/>
                    <a:pt x="95260" y="8067"/>
                  </a:cubicBezTo>
                  <a:cubicBezTo>
                    <a:pt x="105050" y="21032"/>
                    <a:pt x="115633" y="46432"/>
                    <a:pt x="119073" y="90617"/>
                  </a:cubicBezTo>
                  <a:cubicBezTo>
                    <a:pt x="122513" y="134802"/>
                    <a:pt x="122248" y="234550"/>
                    <a:pt x="115898" y="273179"/>
                  </a:cubicBezTo>
                  <a:cubicBezTo>
                    <a:pt x="109548" y="311808"/>
                    <a:pt x="92879" y="331123"/>
                    <a:pt x="80973" y="322392"/>
                  </a:cubicBezTo>
                  <a:cubicBezTo>
                    <a:pt x="69067" y="313661"/>
                    <a:pt x="47900" y="231905"/>
                    <a:pt x="44460" y="220792"/>
                  </a:cubicBezTo>
                  <a:cubicBezTo>
                    <a:pt x="41020" y="209680"/>
                    <a:pt x="50810" y="251748"/>
                    <a:pt x="60335" y="255717"/>
                  </a:cubicBezTo>
                  <a:cubicBezTo>
                    <a:pt x="69860" y="259686"/>
                    <a:pt x="91556" y="259950"/>
                    <a:pt x="101610" y="244604"/>
                  </a:cubicBezTo>
                  <a:cubicBezTo>
                    <a:pt x="111664" y="229258"/>
                    <a:pt x="117750" y="202536"/>
                    <a:pt x="120660" y="163642"/>
                  </a:cubicBezTo>
                  <a:cubicBezTo>
                    <a:pt x="123570" y="124748"/>
                    <a:pt x="128333" y="31086"/>
                    <a:pt x="119073" y="11242"/>
                  </a:cubicBezTo>
                  <a:cubicBezTo>
                    <a:pt x="109813" y="-8602"/>
                    <a:pt x="80973" y="36377"/>
                    <a:pt x="65098" y="44579"/>
                  </a:cubicBezTo>
                  <a:cubicBezTo>
                    <a:pt x="49223" y="52781"/>
                    <a:pt x="804" y="99084"/>
                    <a:pt x="10" y="937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80855E6D-06AA-4CA7-8FFB-790638BBCDC0}"/>
                </a:ext>
              </a:extLst>
            </p:cNvPr>
            <p:cNvSpPr/>
            <p:nvPr/>
          </p:nvSpPr>
          <p:spPr>
            <a:xfrm>
              <a:off x="3835553" y="3319266"/>
              <a:ext cx="87593" cy="57464"/>
            </a:xfrm>
            <a:custGeom>
              <a:avLst/>
              <a:gdLst>
                <a:gd name="connsiteX0" fmla="*/ 1435 w 87593"/>
                <a:gd name="connsiteY0" fmla="*/ 1784 h 57464"/>
                <a:gd name="connsiteX1" fmla="*/ 87160 w 87593"/>
                <a:gd name="connsiteY1" fmla="*/ 17659 h 57464"/>
                <a:gd name="connsiteX2" fmla="*/ 34772 w 87593"/>
                <a:gd name="connsiteY2" fmla="*/ 57347 h 57464"/>
                <a:gd name="connsiteX3" fmla="*/ 1435 w 87593"/>
                <a:gd name="connsiteY3" fmla="*/ 1784 h 5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93" h="57464">
                  <a:moveTo>
                    <a:pt x="1435" y="1784"/>
                  </a:moveTo>
                  <a:cubicBezTo>
                    <a:pt x="10166" y="-4831"/>
                    <a:pt x="81604" y="8399"/>
                    <a:pt x="87160" y="17659"/>
                  </a:cubicBezTo>
                  <a:cubicBezTo>
                    <a:pt x="92716" y="26919"/>
                    <a:pt x="43239" y="54437"/>
                    <a:pt x="34772" y="57347"/>
                  </a:cubicBezTo>
                  <a:cubicBezTo>
                    <a:pt x="26305" y="60257"/>
                    <a:pt x="-7296" y="8399"/>
                    <a:pt x="1435" y="17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30697C18-946A-4081-B8C5-6D2F026A00E9}"/>
                </a:ext>
              </a:extLst>
            </p:cNvPr>
            <p:cNvSpPr/>
            <p:nvPr/>
          </p:nvSpPr>
          <p:spPr>
            <a:xfrm>
              <a:off x="3818697" y="3409535"/>
              <a:ext cx="159104" cy="41629"/>
            </a:xfrm>
            <a:custGeom>
              <a:avLst/>
              <a:gdLst>
                <a:gd name="connsiteX0" fmla="*/ 4003 w 159104"/>
                <a:gd name="connsiteY0" fmla="*/ 415 h 41629"/>
                <a:gd name="connsiteX1" fmla="*/ 156403 w 159104"/>
                <a:gd name="connsiteY1" fmla="*/ 19465 h 41629"/>
                <a:gd name="connsiteX2" fmla="*/ 97666 w 159104"/>
                <a:gd name="connsiteY2" fmla="*/ 38515 h 41629"/>
                <a:gd name="connsiteX3" fmla="*/ 48453 w 159104"/>
                <a:gd name="connsiteY3" fmla="*/ 38515 h 41629"/>
                <a:gd name="connsiteX4" fmla="*/ 4003 w 159104"/>
                <a:gd name="connsiteY4" fmla="*/ 415 h 4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104" h="41629">
                  <a:moveTo>
                    <a:pt x="4003" y="415"/>
                  </a:moveTo>
                  <a:cubicBezTo>
                    <a:pt x="21995" y="-2760"/>
                    <a:pt x="140793" y="13115"/>
                    <a:pt x="156403" y="19465"/>
                  </a:cubicBezTo>
                  <a:cubicBezTo>
                    <a:pt x="172013" y="25815"/>
                    <a:pt x="115658" y="35340"/>
                    <a:pt x="97666" y="38515"/>
                  </a:cubicBezTo>
                  <a:cubicBezTo>
                    <a:pt x="79674" y="41690"/>
                    <a:pt x="63270" y="43542"/>
                    <a:pt x="48453" y="38515"/>
                  </a:cubicBezTo>
                  <a:cubicBezTo>
                    <a:pt x="33636" y="33488"/>
                    <a:pt x="-13989" y="3590"/>
                    <a:pt x="4003" y="4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6B620D43-6E71-4800-BFB1-499CC43CB78A}"/>
                </a:ext>
              </a:extLst>
            </p:cNvPr>
            <p:cNvSpPr/>
            <p:nvPr/>
          </p:nvSpPr>
          <p:spPr>
            <a:xfrm>
              <a:off x="3959197" y="3288945"/>
              <a:ext cx="81115" cy="181963"/>
            </a:xfrm>
            <a:custGeom>
              <a:avLst/>
              <a:gdLst>
                <a:gd name="connsiteX0" fmla="*/ 44478 w 81115"/>
                <a:gd name="connsiteY0" fmla="*/ 355 h 181963"/>
                <a:gd name="connsiteX1" fmla="*/ 80991 w 81115"/>
                <a:gd name="connsiteY1" fmla="*/ 47980 h 181963"/>
                <a:gd name="connsiteX2" fmla="*/ 55591 w 81115"/>
                <a:gd name="connsiteY2" fmla="*/ 174980 h 181963"/>
                <a:gd name="connsiteX3" fmla="*/ 33366 w 81115"/>
                <a:gd name="connsiteY3" fmla="*/ 160693 h 181963"/>
                <a:gd name="connsiteX4" fmla="*/ 49241 w 81115"/>
                <a:gd name="connsiteY4" fmla="*/ 121005 h 181963"/>
                <a:gd name="connsiteX5" fmla="*/ 28 w 81115"/>
                <a:gd name="connsiteY5" fmla="*/ 101955 h 181963"/>
                <a:gd name="connsiteX6" fmla="*/ 57178 w 81115"/>
                <a:gd name="connsiteY6" fmla="*/ 68618 h 181963"/>
                <a:gd name="connsiteX7" fmla="*/ 44478 w 81115"/>
                <a:gd name="connsiteY7" fmla="*/ 355 h 181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115" h="181963">
                  <a:moveTo>
                    <a:pt x="44478" y="355"/>
                  </a:moveTo>
                  <a:cubicBezTo>
                    <a:pt x="48447" y="-3085"/>
                    <a:pt x="79139" y="18876"/>
                    <a:pt x="80991" y="47980"/>
                  </a:cubicBezTo>
                  <a:cubicBezTo>
                    <a:pt x="82843" y="77084"/>
                    <a:pt x="63528" y="156195"/>
                    <a:pt x="55591" y="174980"/>
                  </a:cubicBezTo>
                  <a:cubicBezTo>
                    <a:pt x="47654" y="193765"/>
                    <a:pt x="34424" y="169689"/>
                    <a:pt x="33366" y="160693"/>
                  </a:cubicBezTo>
                  <a:cubicBezTo>
                    <a:pt x="32308" y="151697"/>
                    <a:pt x="54797" y="130794"/>
                    <a:pt x="49241" y="121005"/>
                  </a:cubicBezTo>
                  <a:cubicBezTo>
                    <a:pt x="43685" y="111216"/>
                    <a:pt x="-1295" y="110686"/>
                    <a:pt x="28" y="101955"/>
                  </a:cubicBezTo>
                  <a:cubicBezTo>
                    <a:pt x="1351" y="93224"/>
                    <a:pt x="49770" y="82905"/>
                    <a:pt x="57178" y="68618"/>
                  </a:cubicBezTo>
                  <a:cubicBezTo>
                    <a:pt x="64586" y="54331"/>
                    <a:pt x="40509" y="3795"/>
                    <a:pt x="44478" y="3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40C5AE6-634B-4AC3-93AB-E7544CB0B55E}"/>
                </a:ext>
              </a:extLst>
            </p:cNvPr>
            <p:cNvSpPr/>
            <p:nvPr/>
          </p:nvSpPr>
          <p:spPr>
            <a:xfrm>
              <a:off x="4011484" y="3271326"/>
              <a:ext cx="172552" cy="297051"/>
            </a:xfrm>
            <a:custGeom>
              <a:avLst/>
              <a:gdLst>
                <a:gd name="connsiteX0" fmla="*/ 52516 w 172552"/>
                <a:gd name="connsiteY0" fmla="*/ 512 h 297051"/>
                <a:gd name="connsiteX1" fmla="*/ 146179 w 172552"/>
                <a:gd name="connsiteY1" fmla="*/ 87824 h 297051"/>
                <a:gd name="connsiteX2" fmla="*/ 166816 w 172552"/>
                <a:gd name="connsiteY2" fmla="*/ 238637 h 297051"/>
                <a:gd name="connsiteX3" fmla="*/ 57279 w 172552"/>
                <a:gd name="connsiteY3" fmla="*/ 295787 h 297051"/>
                <a:gd name="connsiteX4" fmla="*/ 109666 w 172552"/>
                <a:gd name="connsiteY4" fmla="*/ 276737 h 297051"/>
                <a:gd name="connsiteX5" fmla="*/ 129 w 172552"/>
                <a:gd name="connsiteY5" fmla="*/ 259274 h 297051"/>
                <a:gd name="connsiteX6" fmla="*/ 87441 w 172552"/>
                <a:gd name="connsiteY6" fmla="*/ 187837 h 297051"/>
                <a:gd name="connsiteX7" fmla="*/ 84266 w 172552"/>
                <a:gd name="connsiteY7" fmla="*/ 125924 h 297051"/>
                <a:gd name="connsiteX8" fmla="*/ 52516 w 172552"/>
                <a:gd name="connsiteY8" fmla="*/ 512 h 297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2552" h="297051">
                  <a:moveTo>
                    <a:pt x="52516" y="512"/>
                  </a:moveTo>
                  <a:cubicBezTo>
                    <a:pt x="62835" y="-5838"/>
                    <a:pt x="127129" y="48136"/>
                    <a:pt x="146179" y="87824"/>
                  </a:cubicBezTo>
                  <a:cubicBezTo>
                    <a:pt x="165229" y="127512"/>
                    <a:pt x="181633" y="203976"/>
                    <a:pt x="166816" y="238637"/>
                  </a:cubicBezTo>
                  <a:cubicBezTo>
                    <a:pt x="151999" y="273298"/>
                    <a:pt x="66804" y="289437"/>
                    <a:pt x="57279" y="295787"/>
                  </a:cubicBezTo>
                  <a:cubicBezTo>
                    <a:pt x="47754" y="302137"/>
                    <a:pt x="119191" y="282822"/>
                    <a:pt x="109666" y="276737"/>
                  </a:cubicBezTo>
                  <a:cubicBezTo>
                    <a:pt x="100141" y="270652"/>
                    <a:pt x="3833" y="274091"/>
                    <a:pt x="129" y="259274"/>
                  </a:cubicBezTo>
                  <a:cubicBezTo>
                    <a:pt x="-3575" y="244457"/>
                    <a:pt x="73418" y="210062"/>
                    <a:pt x="87441" y="187837"/>
                  </a:cubicBezTo>
                  <a:cubicBezTo>
                    <a:pt x="101464" y="165612"/>
                    <a:pt x="88235" y="154234"/>
                    <a:pt x="84266" y="125924"/>
                  </a:cubicBezTo>
                  <a:cubicBezTo>
                    <a:pt x="80297" y="97614"/>
                    <a:pt x="42197" y="6862"/>
                    <a:pt x="52516" y="5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E8BD22E3-D5DE-4432-9349-97464D7E052A}"/>
              </a:ext>
            </a:extLst>
          </p:cNvPr>
          <p:cNvGrpSpPr/>
          <p:nvPr/>
        </p:nvGrpSpPr>
        <p:grpSpPr>
          <a:xfrm>
            <a:off x="4476750" y="2090814"/>
            <a:ext cx="392389" cy="327284"/>
            <a:chOff x="4297261" y="3167249"/>
            <a:chExt cx="392389" cy="327284"/>
          </a:xfrm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1B854D21-39F6-4891-B61C-65B7D6A49917}"/>
                </a:ext>
              </a:extLst>
            </p:cNvPr>
            <p:cNvSpPr/>
            <p:nvPr/>
          </p:nvSpPr>
          <p:spPr>
            <a:xfrm>
              <a:off x="4311639" y="3171562"/>
              <a:ext cx="209986" cy="272491"/>
            </a:xfrm>
            <a:custGeom>
              <a:avLst/>
              <a:gdLst>
                <a:gd name="connsiteX0" fmla="*/ 147649 w 209986"/>
                <a:gd name="connsiteY0" fmla="*/ 263 h 272491"/>
                <a:gd name="connsiteX1" fmla="*/ 209561 w 209986"/>
                <a:gd name="connsiteY1" fmla="*/ 81226 h 272491"/>
                <a:gd name="connsiteX2" fmla="*/ 112724 w 209986"/>
                <a:gd name="connsiteY2" fmla="*/ 208226 h 272491"/>
                <a:gd name="connsiteX3" fmla="*/ 19061 w 209986"/>
                <a:gd name="connsiteY3" fmla="*/ 270138 h 272491"/>
                <a:gd name="connsiteX4" fmla="*/ 20649 w 209986"/>
                <a:gd name="connsiteY4" fmla="*/ 130438 h 272491"/>
                <a:gd name="connsiteX5" fmla="*/ 11 w 209986"/>
                <a:gd name="connsiteY5" fmla="*/ 63763 h 272491"/>
                <a:gd name="connsiteX6" fmla="*/ 23824 w 209986"/>
                <a:gd name="connsiteY6" fmla="*/ 155838 h 272491"/>
                <a:gd name="connsiteX7" fmla="*/ 68274 w 209986"/>
                <a:gd name="connsiteY7" fmla="*/ 182826 h 272491"/>
                <a:gd name="connsiteX8" fmla="*/ 128599 w 209986"/>
                <a:gd name="connsiteY8" fmla="*/ 119326 h 272491"/>
                <a:gd name="connsiteX9" fmla="*/ 136536 w 209986"/>
                <a:gd name="connsiteY9" fmla="*/ 57413 h 272491"/>
                <a:gd name="connsiteX10" fmla="*/ 147649 w 209986"/>
                <a:gd name="connsiteY10" fmla="*/ 263 h 27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986" h="272491">
                  <a:moveTo>
                    <a:pt x="147649" y="263"/>
                  </a:moveTo>
                  <a:cubicBezTo>
                    <a:pt x="159820" y="4232"/>
                    <a:pt x="215382" y="46565"/>
                    <a:pt x="209561" y="81226"/>
                  </a:cubicBezTo>
                  <a:cubicBezTo>
                    <a:pt x="203740" y="115887"/>
                    <a:pt x="144474" y="176741"/>
                    <a:pt x="112724" y="208226"/>
                  </a:cubicBezTo>
                  <a:cubicBezTo>
                    <a:pt x="80974" y="239711"/>
                    <a:pt x="34407" y="283103"/>
                    <a:pt x="19061" y="270138"/>
                  </a:cubicBezTo>
                  <a:cubicBezTo>
                    <a:pt x="3715" y="257173"/>
                    <a:pt x="23824" y="164834"/>
                    <a:pt x="20649" y="130438"/>
                  </a:cubicBezTo>
                  <a:cubicBezTo>
                    <a:pt x="17474" y="96042"/>
                    <a:pt x="-518" y="59530"/>
                    <a:pt x="11" y="63763"/>
                  </a:cubicBezTo>
                  <a:cubicBezTo>
                    <a:pt x="540" y="67996"/>
                    <a:pt x="12447" y="135994"/>
                    <a:pt x="23824" y="155838"/>
                  </a:cubicBezTo>
                  <a:cubicBezTo>
                    <a:pt x="35201" y="175682"/>
                    <a:pt x="50811" y="188911"/>
                    <a:pt x="68274" y="182826"/>
                  </a:cubicBezTo>
                  <a:cubicBezTo>
                    <a:pt x="85736" y="176741"/>
                    <a:pt x="117222" y="140228"/>
                    <a:pt x="128599" y="119326"/>
                  </a:cubicBezTo>
                  <a:cubicBezTo>
                    <a:pt x="139976" y="98424"/>
                    <a:pt x="135213" y="76728"/>
                    <a:pt x="136536" y="57413"/>
                  </a:cubicBezTo>
                  <a:cubicBezTo>
                    <a:pt x="137859" y="38098"/>
                    <a:pt x="135478" y="-3706"/>
                    <a:pt x="147649" y="2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2F14C098-0E89-4A16-9711-F722BAD6A998}"/>
                </a:ext>
              </a:extLst>
            </p:cNvPr>
            <p:cNvSpPr/>
            <p:nvPr/>
          </p:nvSpPr>
          <p:spPr>
            <a:xfrm>
              <a:off x="4297261" y="3167249"/>
              <a:ext cx="392389" cy="327284"/>
            </a:xfrm>
            <a:custGeom>
              <a:avLst/>
              <a:gdLst>
                <a:gd name="connsiteX0" fmla="*/ 102 w 392389"/>
                <a:gd name="connsiteY0" fmla="*/ 106176 h 327284"/>
                <a:gd name="connsiteX1" fmla="*/ 193777 w 392389"/>
                <a:gd name="connsiteY1" fmla="*/ 52201 h 327284"/>
                <a:gd name="connsiteX2" fmla="*/ 322364 w 392389"/>
                <a:gd name="connsiteY2" fmla="*/ 96651 h 327284"/>
                <a:gd name="connsiteX3" fmla="*/ 311252 w 392389"/>
                <a:gd name="connsiteY3" fmla="*/ 260164 h 327284"/>
                <a:gd name="connsiteX4" fmla="*/ 189014 w 392389"/>
                <a:gd name="connsiteY4" fmla="*/ 325251 h 327284"/>
                <a:gd name="connsiteX5" fmla="*/ 392214 w 392389"/>
                <a:gd name="connsiteY5" fmla="*/ 191901 h 327284"/>
                <a:gd name="connsiteX6" fmla="*/ 220764 w 392389"/>
                <a:gd name="connsiteY6" fmla="*/ 1401 h 327284"/>
                <a:gd name="connsiteX7" fmla="*/ 102 w 392389"/>
                <a:gd name="connsiteY7" fmla="*/ 106176 h 32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389" h="327284">
                  <a:moveTo>
                    <a:pt x="102" y="106176"/>
                  </a:moveTo>
                  <a:cubicBezTo>
                    <a:pt x="-4396" y="114643"/>
                    <a:pt x="140067" y="53788"/>
                    <a:pt x="193777" y="52201"/>
                  </a:cubicBezTo>
                  <a:cubicBezTo>
                    <a:pt x="247487" y="50614"/>
                    <a:pt x="302785" y="61991"/>
                    <a:pt x="322364" y="96651"/>
                  </a:cubicBezTo>
                  <a:cubicBezTo>
                    <a:pt x="341943" y="131311"/>
                    <a:pt x="333477" y="222064"/>
                    <a:pt x="311252" y="260164"/>
                  </a:cubicBezTo>
                  <a:cubicBezTo>
                    <a:pt x="289027" y="298264"/>
                    <a:pt x="175520" y="336628"/>
                    <a:pt x="189014" y="325251"/>
                  </a:cubicBezTo>
                  <a:cubicBezTo>
                    <a:pt x="202508" y="313874"/>
                    <a:pt x="386922" y="245876"/>
                    <a:pt x="392214" y="191901"/>
                  </a:cubicBezTo>
                  <a:cubicBezTo>
                    <a:pt x="397506" y="137926"/>
                    <a:pt x="282147" y="16482"/>
                    <a:pt x="220764" y="1401"/>
                  </a:cubicBezTo>
                  <a:cubicBezTo>
                    <a:pt x="159381" y="-13680"/>
                    <a:pt x="4600" y="97709"/>
                    <a:pt x="102" y="1061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5FF81008-938A-4DF8-B721-473551505000}"/>
              </a:ext>
            </a:extLst>
          </p:cNvPr>
          <p:cNvGrpSpPr/>
          <p:nvPr/>
        </p:nvGrpSpPr>
        <p:grpSpPr>
          <a:xfrm>
            <a:off x="3533625" y="3081709"/>
            <a:ext cx="575342" cy="462722"/>
            <a:chOff x="4738066" y="3080430"/>
            <a:chExt cx="575342" cy="462722"/>
          </a:xfrm>
        </p:grpSpPr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B246F7B9-FAA9-418D-BED4-1AA2B5631A6F}"/>
                </a:ext>
              </a:extLst>
            </p:cNvPr>
            <p:cNvSpPr/>
            <p:nvPr/>
          </p:nvSpPr>
          <p:spPr>
            <a:xfrm>
              <a:off x="4738066" y="3080430"/>
              <a:ext cx="468712" cy="368346"/>
            </a:xfrm>
            <a:custGeom>
              <a:avLst/>
              <a:gdLst>
                <a:gd name="connsiteX0" fmla="*/ 302247 w 468712"/>
                <a:gd name="connsiteY0" fmla="*/ 908 h 368346"/>
                <a:gd name="connsiteX1" fmla="*/ 91109 w 468712"/>
                <a:gd name="connsiteY1" fmla="*/ 73933 h 368346"/>
                <a:gd name="connsiteX2" fmla="*/ 376859 w 468712"/>
                <a:gd name="connsiteY2" fmla="*/ 80283 h 368346"/>
                <a:gd name="connsiteX3" fmla="*/ 302247 w 468712"/>
                <a:gd name="connsiteY3" fmla="*/ 185058 h 368346"/>
                <a:gd name="connsiteX4" fmla="*/ 186359 w 468712"/>
                <a:gd name="connsiteY4" fmla="*/ 305708 h 368346"/>
                <a:gd name="connsiteX5" fmla="*/ 40309 w 468712"/>
                <a:gd name="connsiteY5" fmla="*/ 294595 h 368346"/>
                <a:gd name="connsiteX6" fmla="*/ 5384 w 468712"/>
                <a:gd name="connsiteY6" fmla="*/ 161245 h 368346"/>
                <a:gd name="connsiteX7" fmla="*/ 133972 w 468712"/>
                <a:gd name="connsiteY7" fmla="*/ 367620 h 368346"/>
                <a:gd name="connsiteX8" fmla="*/ 460997 w 468712"/>
                <a:gd name="connsiteY8" fmla="*/ 73933 h 368346"/>
                <a:gd name="connsiteX9" fmla="*/ 359397 w 468712"/>
                <a:gd name="connsiteY9" fmla="*/ 35833 h 368346"/>
                <a:gd name="connsiteX10" fmla="*/ 302247 w 468712"/>
                <a:gd name="connsiteY10" fmla="*/ 908 h 36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8712" h="368346">
                  <a:moveTo>
                    <a:pt x="302247" y="908"/>
                  </a:moveTo>
                  <a:cubicBezTo>
                    <a:pt x="257532" y="7258"/>
                    <a:pt x="78674" y="60704"/>
                    <a:pt x="91109" y="73933"/>
                  </a:cubicBezTo>
                  <a:cubicBezTo>
                    <a:pt x="103544" y="87162"/>
                    <a:pt x="341669" y="61762"/>
                    <a:pt x="376859" y="80283"/>
                  </a:cubicBezTo>
                  <a:cubicBezTo>
                    <a:pt x="412049" y="98804"/>
                    <a:pt x="333997" y="147487"/>
                    <a:pt x="302247" y="185058"/>
                  </a:cubicBezTo>
                  <a:cubicBezTo>
                    <a:pt x="270497" y="222629"/>
                    <a:pt x="230015" y="287452"/>
                    <a:pt x="186359" y="305708"/>
                  </a:cubicBezTo>
                  <a:cubicBezTo>
                    <a:pt x="142703" y="323964"/>
                    <a:pt x="70471" y="318672"/>
                    <a:pt x="40309" y="294595"/>
                  </a:cubicBezTo>
                  <a:cubicBezTo>
                    <a:pt x="10147" y="270518"/>
                    <a:pt x="-10227" y="149074"/>
                    <a:pt x="5384" y="161245"/>
                  </a:cubicBezTo>
                  <a:cubicBezTo>
                    <a:pt x="20994" y="173416"/>
                    <a:pt x="58037" y="382172"/>
                    <a:pt x="133972" y="367620"/>
                  </a:cubicBezTo>
                  <a:cubicBezTo>
                    <a:pt x="209907" y="353068"/>
                    <a:pt x="423426" y="129231"/>
                    <a:pt x="460997" y="73933"/>
                  </a:cubicBezTo>
                  <a:cubicBezTo>
                    <a:pt x="498568" y="18635"/>
                    <a:pt x="388237" y="48533"/>
                    <a:pt x="359397" y="35833"/>
                  </a:cubicBezTo>
                  <a:cubicBezTo>
                    <a:pt x="330557" y="23133"/>
                    <a:pt x="346962" y="-5442"/>
                    <a:pt x="302247" y="9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516AC585-23B7-46AE-8634-A4D491130FA9}"/>
                </a:ext>
              </a:extLst>
            </p:cNvPr>
            <p:cNvSpPr/>
            <p:nvPr/>
          </p:nvSpPr>
          <p:spPr>
            <a:xfrm>
              <a:off x="4900415" y="3233570"/>
              <a:ext cx="178124" cy="63681"/>
            </a:xfrm>
            <a:custGeom>
              <a:avLst/>
              <a:gdLst>
                <a:gd name="connsiteX0" fmla="*/ 198 w 178124"/>
                <a:gd name="connsiteY0" fmla="*/ 4930 h 63681"/>
                <a:gd name="connsiteX1" fmla="*/ 68460 w 178124"/>
                <a:gd name="connsiteY1" fmla="*/ 4930 h 63681"/>
                <a:gd name="connsiteX2" fmla="*/ 177998 w 178124"/>
                <a:gd name="connsiteY2" fmla="*/ 19218 h 63681"/>
                <a:gd name="connsiteX3" fmla="*/ 89098 w 178124"/>
                <a:gd name="connsiteY3" fmla="*/ 63668 h 63681"/>
                <a:gd name="connsiteX4" fmla="*/ 198 w 178124"/>
                <a:gd name="connsiteY4" fmla="*/ 4930 h 63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124" h="63681">
                  <a:moveTo>
                    <a:pt x="198" y="4930"/>
                  </a:moveTo>
                  <a:cubicBezTo>
                    <a:pt x="-3242" y="-4860"/>
                    <a:pt x="38827" y="2549"/>
                    <a:pt x="68460" y="4930"/>
                  </a:cubicBezTo>
                  <a:cubicBezTo>
                    <a:pt x="98093" y="7311"/>
                    <a:pt x="174558" y="9428"/>
                    <a:pt x="177998" y="19218"/>
                  </a:cubicBezTo>
                  <a:cubicBezTo>
                    <a:pt x="181438" y="29008"/>
                    <a:pt x="113704" y="64462"/>
                    <a:pt x="89098" y="63668"/>
                  </a:cubicBezTo>
                  <a:cubicBezTo>
                    <a:pt x="64492" y="62874"/>
                    <a:pt x="3638" y="14720"/>
                    <a:pt x="198" y="49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25325F04-5EEB-4318-9E08-524AE31A9DE6}"/>
                </a:ext>
              </a:extLst>
            </p:cNvPr>
            <p:cNvSpPr/>
            <p:nvPr/>
          </p:nvSpPr>
          <p:spPr>
            <a:xfrm>
              <a:off x="4934484" y="3381900"/>
              <a:ext cx="147441" cy="115112"/>
            </a:xfrm>
            <a:custGeom>
              <a:avLst/>
              <a:gdLst>
                <a:gd name="connsiteX0" fmla="*/ 4229 w 147441"/>
                <a:gd name="connsiteY0" fmla="*/ 1063 h 115112"/>
                <a:gd name="connsiteX1" fmla="*/ 147104 w 147441"/>
                <a:gd name="connsiteY1" fmla="*/ 113775 h 115112"/>
                <a:gd name="connsiteX2" fmla="*/ 43916 w 147441"/>
                <a:gd name="connsiteY2" fmla="*/ 59800 h 115112"/>
                <a:gd name="connsiteX3" fmla="*/ 4229 w 147441"/>
                <a:gd name="connsiteY3" fmla="*/ 1063 h 115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41" h="115112">
                  <a:moveTo>
                    <a:pt x="4229" y="1063"/>
                  </a:moveTo>
                  <a:cubicBezTo>
                    <a:pt x="21427" y="10059"/>
                    <a:pt x="140490" y="103986"/>
                    <a:pt x="147104" y="113775"/>
                  </a:cubicBezTo>
                  <a:cubicBezTo>
                    <a:pt x="153718" y="123564"/>
                    <a:pt x="61114" y="76998"/>
                    <a:pt x="43916" y="59800"/>
                  </a:cubicBezTo>
                  <a:cubicBezTo>
                    <a:pt x="26718" y="42602"/>
                    <a:pt x="-12969" y="-7933"/>
                    <a:pt x="4229" y="10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429A1C41-AF9E-4E14-B277-FBC4FB618C6D}"/>
                </a:ext>
              </a:extLst>
            </p:cNvPr>
            <p:cNvSpPr/>
            <p:nvPr/>
          </p:nvSpPr>
          <p:spPr>
            <a:xfrm>
              <a:off x="4974854" y="3353135"/>
              <a:ext cx="338554" cy="190017"/>
            </a:xfrm>
            <a:custGeom>
              <a:avLst/>
              <a:gdLst>
                <a:gd name="connsiteX0" fmla="*/ 3546 w 338554"/>
                <a:gd name="connsiteY0" fmla="*/ 85390 h 190017"/>
                <a:gd name="connsiteX1" fmla="*/ 130546 w 338554"/>
                <a:gd name="connsiteY1" fmla="*/ 10778 h 190017"/>
                <a:gd name="connsiteX2" fmla="*/ 267071 w 338554"/>
                <a:gd name="connsiteY2" fmla="*/ 9190 h 190017"/>
                <a:gd name="connsiteX3" fmla="*/ 167059 w 338554"/>
                <a:gd name="connsiteY3" fmla="*/ 93328 h 190017"/>
                <a:gd name="connsiteX4" fmla="*/ 338509 w 338554"/>
                <a:gd name="connsiteY4" fmla="*/ 185403 h 190017"/>
                <a:gd name="connsiteX5" fmla="*/ 148009 w 338554"/>
                <a:gd name="connsiteY5" fmla="*/ 171115 h 190017"/>
                <a:gd name="connsiteX6" fmla="*/ 106734 w 338554"/>
                <a:gd name="connsiteY6" fmla="*/ 126665 h 190017"/>
                <a:gd name="connsiteX7" fmla="*/ 151184 w 338554"/>
                <a:gd name="connsiteY7" fmla="*/ 107615 h 190017"/>
                <a:gd name="connsiteX8" fmla="*/ 152771 w 338554"/>
                <a:gd name="connsiteY8" fmla="*/ 63165 h 190017"/>
                <a:gd name="connsiteX9" fmla="*/ 43234 w 338554"/>
                <a:gd name="connsiteY9" fmla="*/ 53640 h 190017"/>
                <a:gd name="connsiteX10" fmla="*/ 3546 w 338554"/>
                <a:gd name="connsiteY10" fmla="*/ 85390 h 19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8554" h="190017">
                  <a:moveTo>
                    <a:pt x="3546" y="85390"/>
                  </a:moveTo>
                  <a:cubicBezTo>
                    <a:pt x="18098" y="78246"/>
                    <a:pt x="86625" y="23478"/>
                    <a:pt x="130546" y="10778"/>
                  </a:cubicBezTo>
                  <a:cubicBezTo>
                    <a:pt x="174467" y="-1922"/>
                    <a:pt x="260986" y="-4568"/>
                    <a:pt x="267071" y="9190"/>
                  </a:cubicBezTo>
                  <a:cubicBezTo>
                    <a:pt x="273156" y="22948"/>
                    <a:pt x="155153" y="63959"/>
                    <a:pt x="167059" y="93328"/>
                  </a:cubicBezTo>
                  <a:cubicBezTo>
                    <a:pt x="178965" y="122697"/>
                    <a:pt x="341684" y="172438"/>
                    <a:pt x="338509" y="185403"/>
                  </a:cubicBezTo>
                  <a:cubicBezTo>
                    <a:pt x="335334" y="198368"/>
                    <a:pt x="186638" y="180905"/>
                    <a:pt x="148009" y="171115"/>
                  </a:cubicBezTo>
                  <a:cubicBezTo>
                    <a:pt x="109380" y="161325"/>
                    <a:pt x="106205" y="137248"/>
                    <a:pt x="106734" y="126665"/>
                  </a:cubicBezTo>
                  <a:cubicBezTo>
                    <a:pt x="107263" y="116082"/>
                    <a:pt x="143511" y="118198"/>
                    <a:pt x="151184" y="107615"/>
                  </a:cubicBezTo>
                  <a:cubicBezTo>
                    <a:pt x="158857" y="97032"/>
                    <a:pt x="170763" y="72161"/>
                    <a:pt x="152771" y="63165"/>
                  </a:cubicBezTo>
                  <a:cubicBezTo>
                    <a:pt x="134779" y="54169"/>
                    <a:pt x="63872" y="54963"/>
                    <a:pt x="43234" y="53640"/>
                  </a:cubicBezTo>
                  <a:cubicBezTo>
                    <a:pt x="22596" y="52317"/>
                    <a:pt x="-11006" y="92534"/>
                    <a:pt x="3546" y="853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8D9D6802-7A56-4DD7-957E-168A9DCBF420}"/>
              </a:ext>
            </a:extLst>
          </p:cNvPr>
          <p:cNvGrpSpPr/>
          <p:nvPr/>
        </p:nvGrpSpPr>
        <p:grpSpPr>
          <a:xfrm>
            <a:off x="4218850" y="3078293"/>
            <a:ext cx="522905" cy="624364"/>
            <a:chOff x="5321300" y="3028950"/>
            <a:chExt cx="522905" cy="624364"/>
          </a:xfrm>
        </p:grpSpPr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2E0976CB-DEA9-4EA3-8463-E90480A33B9E}"/>
                </a:ext>
              </a:extLst>
            </p:cNvPr>
            <p:cNvSpPr/>
            <p:nvPr/>
          </p:nvSpPr>
          <p:spPr>
            <a:xfrm>
              <a:off x="5473030" y="3028950"/>
              <a:ext cx="180731" cy="114786"/>
            </a:xfrm>
            <a:custGeom>
              <a:avLst/>
              <a:gdLst>
                <a:gd name="connsiteX0" fmla="*/ 56233 w 180731"/>
                <a:gd name="connsiteY0" fmla="*/ 50800 h 114786"/>
                <a:gd name="connsiteX1" fmla="*/ 5433 w 180731"/>
                <a:gd name="connsiteY1" fmla="*/ 66675 h 114786"/>
                <a:gd name="connsiteX2" fmla="*/ 19720 w 180731"/>
                <a:gd name="connsiteY2" fmla="*/ 114300 h 114786"/>
                <a:gd name="connsiteX3" fmla="*/ 167358 w 180731"/>
                <a:gd name="connsiteY3" fmla="*/ 85725 h 114786"/>
                <a:gd name="connsiteX4" fmla="*/ 167358 w 180731"/>
                <a:gd name="connsiteY4" fmla="*/ 0 h 114786"/>
                <a:gd name="connsiteX5" fmla="*/ 110208 w 180731"/>
                <a:gd name="connsiteY5" fmla="*/ 85725 h 114786"/>
                <a:gd name="connsiteX6" fmla="*/ 56233 w 180731"/>
                <a:gd name="connsiteY6" fmla="*/ 50800 h 11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731" h="114786">
                  <a:moveTo>
                    <a:pt x="56233" y="50800"/>
                  </a:moveTo>
                  <a:cubicBezTo>
                    <a:pt x="38770" y="47625"/>
                    <a:pt x="11518" y="56092"/>
                    <a:pt x="5433" y="66675"/>
                  </a:cubicBezTo>
                  <a:cubicBezTo>
                    <a:pt x="-652" y="77258"/>
                    <a:pt x="-7268" y="111125"/>
                    <a:pt x="19720" y="114300"/>
                  </a:cubicBezTo>
                  <a:cubicBezTo>
                    <a:pt x="46708" y="117475"/>
                    <a:pt x="142752" y="104775"/>
                    <a:pt x="167358" y="85725"/>
                  </a:cubicBezTo>
                  <a:cubicBezTo>
                    <a:pt x="191964" y="66675"/>
                    <a:pt x="176883" y="0"/>
                    <a:pt x="167358" y="0"/>
                  </a:cubicBezTo>
                  <a:cubicBezTo>
                    <a:pt x="157833" y="0"/>
                    <a:pt x="131639" y="74613"/>
                    <a:pt x="110208" y="85725"/>
                  </a:cubicBezTo>
                  <a:cubicBezTo>
                    <a:pt x="88777" y="96837"/>
                    <a:pt x="73696" y="53975"/>
                    <a:pt x="56233" y="508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87B59455-D462-4A26-9CFC-30C1721ECCA5}"/>
                </a:ext>
              </a:extLst>
            </p:cNvPr>
            <p:cNvSpPr/>
            <p:nvPr/>
          </p:nvSpPr>
          <p:spPr>
            <a:xfrm>
              <a:off x="5321300" y="3060654"/>
              <a:ext cx="510611" cy="143085"/>
            </a:xfrm>
            <a:custGeom>
              <a:avLst/>
              <a:gdLst>
                <a:gd name="connsiteX0" fmla="*/ 365125 w 510611"/>
                <a:gd name="connsiteY0" fmla="*/ 46 h 143085"/>
                <a:gd name="connsiteX1" fmla="*/ 393700 w 510611"/>
                <a:gd name="connsiteY1" fmla="*/ 47671 h 143085"/>
                <a:gd name="connsiteX2" fmla="*/ 220663 w 510611"/>
                <a:gd name="connsiteY2" fmla="*/ 138159 h 143085"/>
                <a:gd name="connsiteX3" fmla="*/ 0 w 510611"/>
                <a:gd name="connsiteY3" fmla="*/ 131809 h 143085"/>
                <a:gd name="connsiteX4" fmla="*/ 381000 w 510611"/>
                <a:gd name="connsiteY4" fmla="*/ 141334 h 143085"/>
                <a:gd name="connsiteX5" fmla="*/ 509588 w 510611"/>
                <a:gd name="connsiteY5" fmla="*/ 122284 h 143085"/>
                <a:gd name="connsiteX6" fmla="*/ 439738 w 510611"/>
                <a:gd name="connsiteY6" fmla="*/ 98471 h 143085"/>
                <a:gd name="connsiteX7" fmla="*/ 411163 w 510611"/>
                <a:gd name="connsiteY7" fmla="*/ 39734 h 143085"/>
                <a:gd name="connsiteX8" fmla="*/ 365125 w 510611"/>
                <a:gd name="connsiteY8" fmla="*/ 46 h 143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0611" h="143085">
                  <a:moveTo>
                    <a:pt x="365125" y="46"/>
                  </a:moveTo>
                  <a:cubicBezTo>
                    <a:pt x="362214" y="1369"/>
                    <a:pt x="417777" y="24652"/>
                    <a:pt x="393700" y="47671"/>
                  </a:cubicBezTo>
                  <a:cubicBezTo>
                    <a:pt x="369623" y="70690"/>
                    <a:pt x="286280" y="124136"/>
                    <a:pt x="220663" y="138159"/>
                  </a:cubicBezTo>
                  <a:cubicBezTo>
                    <a:pt x="155046" y="152182"/>
                    <a:pt x="0" y="131809"/>
                    <a:pt x="0" y="131809"/>
                  </a:cubicBezTo>
                  <a:cubicBezTo>
                    <a:pt x="26723" y="132338"/>
                    <a:pt x="296069" y="142921"/>
                    <a:pt x="381000" y="141334"/>
                  </a:cubicBezTo>
                  <a:cubicBezTo>
                    <a:pt x="465931" y="139747"/>
                    <a:pt x="499798" y="129428"/>
                    <a:pt x="509588" y="122284"/>
                  </a:cubicBezTo>
                  <a:cubicBezTo>
                    <a:pt x="519378" y="115140"/>
                    <a:pt x="456142" y="112229"/>
                    <a:pt x="439738" y="98471"/>
                  </a:cubicBezTo>
                  <a:cubicBezTo>
                    <a:pt x="423334" y="84713"/>
                    <a:pt x="421217" y="53492"/>
                    <a:pt x="411163" y="39734"/>
                  </a:cubicBezTo>
                  <a:cubicBezTo>
                    <a:pt x="401109" y="25976"/>
                    <a:pt x="368036" y="-1277"/>
                    <a:pt x="365125" y="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1C3D072-8424-435C-BD0D-96E64633140A}"/>
                </a:ext>
              </a:extLst>
            </p:cNvPr>
            <p:cNvSpPr/>
            <p:nvPr/>
          </p:nvSpPr>
          <p:spPr>
            <a:xfrm>
              <a:off x="5452782" y="3259216"/>
              <a:ext cx="81301" cy="312415"/>
            </a:xfrm>
            <a:custGeom>
              <a:avLst/>
              <a:gdLst>
                <a:gd name="connsiteX0" fmla="*/ 65368 w 81301"/>
                <a:gd name="connsiteY0" fmla="*/ 9447 h 312415"/>
                <a:gd name="connsiteX1" fmla="*/ 281 w 81301"/>
                <a:gd name="connsiteY1" fmla="*/ 299959 h 312415"/>
                <a:gd name="connsiteX2" fmla="*/ 43143 w 81301"/>
                <a:gd name="connsiteY2" fmla="*/ 253922 h 312415"/>
                <a:gd name="connsiteX3" fmla="*/ 76481 w 81301"/>
                <a:gd name="connsiteY3" fmla="*/ 204709 h 312415"/>
                <a:gd name="connsiteX4" fmla="*/ 76481 w 81301"/>
                <a:gd name="connsiteY4" fmla="*/ 131684 h 312415"/>
                <a:gd name="connsiteX5" fmla="*/ 81243 w 81301"/>
                <a:gd name="connsiteY5" fmla="*/ 74534 h 312415"/>
                <a:gd name="connsiteX6" fmla="*/ 65368 w 81301"/>
                <a:gd name="connsiteY6" fmla="*/ 9447 h 31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01" h="312415">
                  <a:moveTo>
                    <a:pt x="65368" y="9447"/>
                  </a:moveTo>
                  <a:cubicBezTo>
                    <a:pt x="51874" y="47018"/>
                    <a:pt x="3985" y="259213"/>
                    <a:pt x="281" y="299959"/>
                  </a:cubicBezTo>
                  <a:cubicBezTo>
                    <a:pt x="-3423" y="340705"/>
                    <a:pt x="30443" y="269797"/>
                    <a:pt x="43143" y="253922"/>
                  </a:cubicBezTo>
                  <a:cubicBezTo>
                    <a:pt x="55843" y="238047"/>
                    <a:pt x="70925" y="225082"/>
                    <a:pt x="76481" y="204709"/>
                  </a:cubicBezTo>
                  <a:cubicBezTo>
                    <a:pt x="82037" y="184336"/>
                    <a:pt x="75687" y="153380"/>
                    <a:pt x="76481" y="131684"/>
                  </a:cubicBezTo>
                  <a:cubicBezTo>
                    <a:pt x="77275" y="109988"/>
                    <a:pt x="80714" y="91732"/>
                    <a:pt x="81243" y="74534"/>
                  </a:cubicBezTo>
                  <a:cubicBezTo>
                    <a:pt x="81772" y="57336"/>
                    <a:pt x="78862" y="-28124"/>
                    <a:pt x="65368" y="94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3FC8FD2D-5882-49FA-89A6-F0A9137C676D}"/>
                </a:ext>
              </a:extLst>
            </p:cNvPr>
            <p:cNvSpPr/>
            <p:nvPr/>
          </p:nvSpPr>
          <p:spPr>
            <a:xfrm>
              <a:off x="5519311" y="3226377"/>
              <a:ext cx="131991" cy="426937"/>
            </a:xfrm>
            <a:custGeom>
              <a:avLst/>
              <a:gdLst>
                <a:gd name="connsiteX0" fmla="*/ 427 w 131991"/>
                <a:gd name="connsiteY0" fmla="*/ 43873 h 426937"/>
                <a:gd name="connsiteX1" fmla="*/ 109964 w 131991"/>
                <a:gd name="connsiteY1" fmla="*/ 26411 h 426937"/>
                <a:gd name="connsiteX2" fmla="*/ 108377 w 131991"/>
                <a:gd name="connsiteY2" fmla="*/ 18473 h 426937"/>
                <a:gd name="connsiteX3" fmla="*/ 130602 w 131991"/>
                <a:gd name="connsiteY3" fmla="*/ 289936 h 426937"/>
                <a:gd name="connsiteX4" fmla="*/ 62339 w 131991"/>
                <a:gd name="connsiteY4" fmla="*/ 426461 h 426937"/>
                <a:gd name="connsiteX5" fmla="*/ 81389 w 131991"/>
                <a:gd name="connsiteY5" fmla="*/ 334386 h 426937"/>
                <a:gd name="connsiteX6" fmla="*/ 46464 w 131991"/>
                <a:gd name="connsiteY6" fmla="*/ 316923 h 426937"/>
                <a:gd name="connsiteX7" fmla="*/ 108377 w 131991"/>
                <a:gd name="connsiteY7" fmla="*/ 321686 h 426937"/>
                <a:gd name="connsiteX8" fmla="*/ 30589 w 131991"/>
                <a:gd name="connsiteY8" fmla="*/ 280411 h 426937"/>
                <a:gd name="connsiteX9" fmla="*/ 89327 w 131991"/>
                <a:gd name="connsiteY9" fmla="*/ 215323 h 426937"/>
                <a:gd name="connsiteX10" fmla="*/ 98852 w 131991"/>
                <a:gd name="connsiteY10" fmla="*/ 129598 h 426937"/>
                <a:gd name="connsiteX11" fmla="*/ 73452 w 131991"/>
                <a:gd name="connsiteY11" fmla="*/ 80386 h 426937"/>
                <a:gd name="connsiteX12" fmla="*/ 427 w 131991"/>
                <a:gd name="connsiteY12" fmla="*/ 43873 h 42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991" h="426937">
                  <a:moveTo>
                    <a:pt x="427" y="43873"/>
                  </a:moveTo>
                  <a:cubicBezTo>
                    <a:pt x="6512" y="34877"/>
                    <a:pt x="91972" y="30644"/>
                    <a:pt x="109964" y="26411"/>
                  </a:cubicBezTo>
                  <a:cubicBezTo>
                    <a:pt x="127956" y="22178"/>
                    <a:pt x="104937" y="-25448"/>
                    <a:pt x="108377" y="18473"/>
                  </a:cubicBezTo>
                  <a:cubicBezTo>
                    <a:pt x="111817" y="62394"/>
                    <a:pt x="138275" y="221938"/>
                    <a:pt x="130602" y="289936"/>
                  </a:cubicBezTo>
                  <a:cubicBezTo>
                    <a:pt x="122929" y="357934"/>
                    <a:pt x="70541" y="419053"/>
                    <a:pt x="62339" y="426461"/>
                  </a:cubicBezTo>
                  <a:cubicBezTo>
                    <a:pt x="54137" y="433869"/>
                    <a:pt x="84035" y="352642"/>
                    <a:pt x="81389" y="334386"/>
                  </a:cubicBezTo>
                  <a:cubicBezTo>
                    <a:pt x="78743" y="316130"/>
                    <a:pt x="41966" y="319040"/>
                    <a:pt x="46464" y="316923"/>
                  </a:cubicBezTo>
                  <a:cubicBezTo>
                    <a:pt x="50962" y="314806"/>
                    <a:pt x="111023" y="327771"/>
                    <a:pt x="108377" y="321686"/>
                  </a:cubicBezTo>
                  <a:cubicBezTo>
                    <a:pt x="105731" y="315601"/>
                    <a:pt x="33764" y="298138"/>
                    <a:pt x="30589" y="280411"/>
                  </a:cubicBezTo>
                  <a:cubicBezTo>
                    <a:pt x="27414" y="262684"/>
                    <a:pt x="77950" y="240458"/>
                    <a:pt x="89327" y="215323"/>
                  </a:cubicBezTo>
                  <a:cubicBezTo>
                    <a:pt x="100704" y="190188"/>
                    <a:pt x="101498" y="152087"/>
                    <a:pt x="98852" y="129598"/>
                  </a:cubicBezTo>
                  <a:cubicBezTo>
                    <a:pt x="96206" y="107109"/>
                    <a:pt x="91973" y="93880"/>
                    <a:pt x="73452" y="80386"/>
                  </a:cubicBezTo>
                  <a:cubicBezTo>
                    <a:pt x="54931" y="66892"/>
                    <a:pt x="-5658" y="52869"/>
                    <a:pt x="427" y="438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E4E92320-B2B6-47D4-8CF0-FD9B9AE06CB5}"/>
                </a:ext>
              </a:extLst>
            </p:cNvPr>
            <p:cNvSpPr/>
            <p:nvPr/>
          </p:nvSpPr>
          <p:spPr>
            <a:xfrm>
              <a:off x="5516543" y="3325736"/>
              <a:ext cx="121571" cy="58326"/>
            </a:xfrm>
            <a:custGeom>
              <a:avLst/>
              <a:gdLst>
                <a:gd name="connsiteX0" fmla="*/ 20 w 121571"/>
                <a:gd name="connsiteY0" fmla="*/ 77 h 58326"/>
                <a:gd name="connsiteX1" fmla="*/ 49232 w 121571"/>
                <a:gd name="connsiteY1" fmla="*/ 27064 h 58326"/>
                <a:gd name="connsiteX2" fmla="*/ 120670 w 121571"/>
                <a:gd name="connsiteY2" fmla="*/ 31827 h 58326"/>
                <a:gd name="connsiteX3" fmla="*/ 84157 w 121571"/>
                <a:gd name="connsiteY3" fmla="*/ 55639 h 58326"/>
                <a:gd name="connsiteX4" fmla="*/ 7957 w 121571"/>
                <a:gd name="connsiteY4" fmla="*/ 55639 h 58326"/>
                <a:gd name="connsiteX5" fmla="*/ 42882 w 121571"/>
                <a:gd name="connsiteY5" fmla="*/ 36589 h 58326"/>
                <a:gd name="connsiteX6" fmla="*/ 20 w 121571"/>
                <a:gd name="connsiteY6" fmla="*/ 77 h 5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71" h="58326">
                  <a:moveTo>
                    <a:pt x="20" y="77"/>
                  </a:moveTo>
                  <a:cubicBezTo>
                    <a:pt x="1078" y="-1511"/>
                    <a:pt x="29124" y="21772"/>
                    <a:pt x="49232" y="27064"/>
                  </a:cubicBezTo>
                  <a:cubicBezTo>
                    <a:pt x="69340" y="32356"/>
                    <a:pt x="114849" y="27065"/>
                    <a:pt x="120670" y="31827"/>
                  </a:cubicBezTo>
                  <a:cubicBezTo>
                    <a:pt x="126491" y="36589"/>
                    <a:pt x="102942" y="51670"/>
                    <a:pt x="84157" y="55639"/>
                  </a:cubicBezTo>
                  <a:cubicBezTo>
                    <a:pt x="65372" y="59608"/>
                    <a:pt x="14836" y="58814"/>
                    <a:pt x="7957" y="55639"/>
                  </a:cubicBezTo>
                  <a:cubicBezTo>
                    <a:pt x="1078" y="52464"/>
                    <a:pt x="46586" y="41351"/>
                    <a:pt x="42882" y="36589"/>
                  </a:cubicBezTo>
                  <a:cubicBezTo>
                    <a:pt x="39178" y="31827"/>
                    <a:pt x="-1038" y="1665"/>
                    <a:pt x="20" y="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E844D414-2248-40D3-B8F2-1D6C1897F3ED}"/>
                </a:ext>
              </a:extLst>
            </p:cNvPr>
            <p:cNvSpPr/>
            <p:nvPr/>
          </p:nvSpPr>
          <p:spPr>
            <a:xfrm>
              <a:off x="5508584" y="3403575"/>
              <a:ext cx="145599" cy="71516"/>
            </a:xfrm>
            <a:custGeom>
              <a:avLst/>
              <a:gdLst>
                <a:gd name="connsiteX0" fmla="*/ 3216 w 145599"/>
                <a:gd name="connsiteY0" fmla="*/ 25 h 71516"/>
                <a:gd name="connsiteX1" fmla="*/ 141329 w 145599"/>
                <a:gd name="connsiteY1" fmla="*/ 42888 h 71516"/>
                <a:gd name="connsiteX2" fmla="*/ 104816 w 145599"/>
                <a:gd name="connsiteY2" fmla="*/ 71463 h 71516"/>
                <a:gd name="connsiteX3" fmla="*/ 47666 w 145599"/>
                <a:gd name="connsiteY3" fmla="*/ 49238 h 71516"/>
                <a:gd name="connsiteX4" fmla="*/ 3216 w 145599"/>
                <a:gd name="connsiteY4" fmla="*/ 25 h 7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599" h="71516">
                  <a:moveTo>
                    <a:pt x="3216" y="25"/>
                  </a:moveTo>
                  <a:cubicBezTo>
                    <a:pt x="18826" y="-1033"/>
                    <a:pt x="124396" y="30982"/>
                    <a:pt x="141329" y="42888"/>
                  </a:cubicBezTo>
                  <a:cubicBezTo>
                    <a:pt x="158262" y="54794"/>
                    <a:pt x="120426" y="70405"/>
                    <a:pt x="104816" y="71463"/>
                  </a:cubicBezTo>
                  <a:cubicBezTo>
                    <a:pt x="89206" y="72521"/>
                    <a:pt x="62218" y="57705"/>
                    <a:pt x="47666" y="49238"/>
                  </a:cubicBezTo>
                  <a:cubicBezTo>
                    <a:pt x="33114" y="40771"/>
                    <a:pt x="-12394" y="1083"/>
                    <a:pt x="3216" y="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A0C14E80-CC86-443C-AE31-54E7DE8B28B7}"/>
                </a:ext>
              </a:extLst>
            </p:cNvPr>
            <p:cNvSpPr/>
            <p:nvPr/>
          </p:nvSpPr>
          <p:spPr>
            <a:xfrm>
              <a:off x="5675313" y="3288393"/>
              <a:ext cx="63837" cy="174509"/>
            </a:xfrm>
            <a:custGeom>
              <a:avLst/>
              <a:gdLst>
                <a:gd name="connsiteX0" fmla="*/ 34925 w 63837"/>
                <a:gd name="connsiteY0" fmla="*/ 907 h 174509"/>
                <a:gd name="connsiteX1" fmla="*/ 63500 w 63837"/>
                <a:gd name="connsiteY1" fmla="*/ 88220 h 174509"/>
                <a:gd name="connsiteX2" fmla="*/ 14287 w 63837"/>
                <a:gd name="connsiteY2" fmla="*/ 173945 h 174509"/>
                <a:gd name="connsiteX3" fmla="*/ 0 w 63837"/>
                <a:gd name="connsiteY3" fmla="*/ 121557 h 174509"/>
                <a:gd name="connsiteX4" fmla="*/ 14287 w 63837"/>
                <a:gd name="connsiteY4" fmla="*/ 46945 h 174509"/>
                <a:gd name="connsiteX5" fmla="*/ 34925 w 63837"/>
                <a:gd name="connsiteY5" fmla="*/ 907 h 17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37" h="174509">
                  <a:moveTo>
                    <a:pt x="34925" y="907"/>
                  </a:moveTo>
                  <a:cubicBezTo>
                    <a:pt x="43127" y="7786"/>
                    <a:pt x="66940" y="59380"/>
                    <a:pt x="63500" y="88220"/>
                  </a:cubicBezTo>
                  <a:cubicBezTo>
                    <a:pt x="60060" y="117060"/>
                    <a:pt x="24870" y="168389"/>
                    <a:pt x="14287" y="173945"/>
                  </a:cubicBezTo>
                  <a:cubicBezTo>
                    <a:pt x="3704" y="179501"/>
                    <a:pt x="0" y="142724"/>
                    <a:pt x="0" y="121557"/>
                  </a:cubicBezTo>
                  <a:cubicBezTo>
                    <a:pt x="0" y="100390"/>
                    <a:pt x="10583" y="65995"/>
                    <a:pt x="14287" y="46945"/>
                  </a:cubicBezTo>
                  <a:cubicBezTo>
                    <a:pt x="17991" y="27895"/>
                    <a:pt x="26723" y="-5972"/>
                    <a:pt x="34925" y="9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6E1DAFC6-D486-4E97-98C9-0236944FE2DE}"/>
                </a:ext>
              </a:extLst>
            </p:cNvPr>
            <p:cNvSpPr/>
            <p:nvPr/>
          </p:nvSpPr>
          <p:spPr>
            <a:xfrm>
              <a:off x="5685959" y="3265388"/>
              <a:ext cx="158246" cy="309530"/>
            </a:xfrm>
            <a:custGeom>
              <a:avLst/>
              <a:gdLst>
                <a:gd name="connsiteX0" fmla="*/ 52854 w 158246"/>
                <a:gd name="connsiteY0" fmla="*/ 4862 h 309530"/>
                <a:gd name="connsiteX1" fmla="*/ 108416 w 158246"/>
                <a:gd name="connsiteY1" fmla="*/ 192187 h 309530"/>
                <a:gd name="connsiteX2" fmla="*/ 78254 w 158246"/>
                <a:gd name="connsiteY2" fmla="*/ 281087 h 309530"/>
                <a:gd name="connsiteX3" fmla="*/ 466 w 158246"/>
                <a:gd name="connsiteY3" fmla="*/ 308075 h 309530"/>
                <a:gd name="connsiteX4" fmla="*/ 44916 w 158246"/>
                <a:gd name="connsiteY4" fmla="*/ 244575 h 309530"/>
                <a:gd name="connsiteX5" fmla="*/ 25866 w 158246"/>
                <a:gd name="connsiteY5" fmla="*/ 279500 h 309530"/>
                <a:gd name="connsiteX6" fmla="*/ 108416 w 158246"/>
                <a:gd name="connsiteY6" fmla="*/ 249337 h 309530"/>
                <a:gd name="connsiteX7" fmla="*/ 136991 w 158246"/>
                <a:gd name="connsiteY7" fmla="*/ 217587 h 309530"/>
                <a:gd name="connsiteX8" fmla="*/ 152866 w 158246"/>
                <a:gd name="connsiteY8" fmla="*/ 69950 h 309530"/>
                <a:gd name="connsiteX9" fmla="*/ 52854 w 158246"/>
                <a:gd name="connsiteY9" fmla="*/ 4862 h 30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8246" h="309530">
                  <a:moveTo>
                    <a:pt x="52854" y="4862"/>
                  </a:moveTo>
                  <a:cubicBezTo>
                    <a:pt x="45446" y="25235"/>
                    <a:pt x="104183" y="146150"/>
                    <a:pt x="108416" y="192187"/>
                  </a:cubicBezTo>
                  <a:cubicBezTo>
                    <a:pt x="112649" y="238225"/>
                    <a:pt x="96246" y="261772"/>
                    <a:pt x="78254" y="281087"/>
                  </a:cubicBezTo>
                  <a:cubicBezTo>
                    <a:pt x="60262" y="300402"/>
                    <a:pt x="6022" y="314160"/>
                    <a:pt x="466" y="308075"/>
                  </a:cubicBezTo>
                  <a:cubicBezTo>
                    <a:pt x="-5090" y="301990"/>
                    <a:pt x="40683" y="249337"/>
                    <a:pt x="44916" y="244575"/>
                  </a:cubicBezTo>
                  <a:cubicBezTo>
                    <a:pt x="49149" y="239813"/>
                    <a:pt x="15283" y="278706"/>
                    <a:pt x="25866" y="279500"/>
                  </a:cubicBezTo>
                  <a:cubicBezTo>
                    <a:pt x="36449" y="280294"/>
                    <a:pt x="89895" y="259656"/>
                    <a:pt x="108416" y="249337"/>
                  </a:cubicBezTo>
                  <a:cubicBezTo>
                    <a:pt x="126937" y="239018"/>
                    <a:pt x="129583" y="247485"/>
                    <a:pt x="136991" y="217587"/>
                  </a:cubicBezTo>
                  <a:cubicBezTo>
                    <a:pt x="144399" y="187689"/>
                    <a:pt x="169005" y="107521"/>
                    <a:pt x="152866" y="69950"/>
                  </a:cubicBezTo>
                  <a:cubicBezTo>
                    <a:pt x="136727" y="32379"/>
                    <a:pt x="60262" y="-15511"/>
                    <a:pt x="52854" y="48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AD84650C-CB26-4663-927E-1CA3CCF82F98}"/>
              </a:ext>
            </a:extLst>
          </p:cNvPr>
          <p:cNvGrpSpPr/>
          <p:nvPr/>
        </p:nvGrpSpPr>
        <p:grpSpPr>
          <a:xfrm>
            <a:off x="5150139" y="3106763"/>
            <a:ext cx="434713" cy="418762"/>
            <a:chOff x="5991122" y="3097567"/>
            <a:chExt cx="434713" cy="418762"/>
          </a:xfrm>
        </p:grpSpPr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92BF1441-A4FD-4F2A-B308-AC7B1A857430}"/>
                </a:ext>
              </a:extLst>
            </p:cNvPr>
            <p:cNvSpPr/>
            <p:nvPr/>
          </p:nvSpPr>
          <p:spPr>
            <a:xfrm>
              <a:off x="5991122" y="3145537"/>
              <a:ext cx="91452" cy="299180"/>
            </a:xfrm>
            <a:custGeom>
              <a:avLst/>
              <a:gdLst>
                <a:gd name="connsiteX0" fmla="*/ 66778 w 91452"/>
                <a:gd name="connsiteY0" fmla="*/ 888 h 299180"/>
                <a:gd name="connsiteX1" fmla="*/ 103 w 91452"/>
                <a:gd name="connsiteY1" fmla="*/ 264413 h 299180"/>
                <a:gd name="connsiteX2" fmla="*/ 84241 w 91452"/>
                <a:gd name="connsiteY2" fmla="*/ 292988 h 299180"/>
                <a:gd name="connsiteX3" fmla="*/ 84241 w 91452"/>
                <a:gd name="connsiteY3" fmla="*/ 234251 h 299180"/>
                <a:gd name="connsiteX4" fmla="*/ 60428 w 91452"/>
                <a:gd name="connsiteY4" fmla="*/ 180276 h 299180"/>
                <a:gd name="connsiteX5" fmla="*/ 66778 w 91452"/>
                <a:gd name="connsiteY5" fmla="*/ 888 h 29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52" h="299180">
                  <a:moveTo>
                    <a:pt x="66778" y="888"/>
                  </a:moveTo>
                  <a:cubicBezTo>
                    <a:pt x="56724" y="14911"/>
                    <a:pt x="-2807" y="215730"/>
                    <a:pt x="103" y="264413"/>
                  </a:cubicBezTo>
                  <a:cubicBezTo>
                    <a:pt x="3013" y="313096"/>
                    <a:pt x="70218" y="298015"/>
                    <a:pt x="84241" y="292988"/>
                  </a:cubicBezTo>
                  <a:cubicBezTo>
                    <a:pt x="98264" y="287961"/>
                    <a:pt x="88210" y="253036"/>
                    <a:pt x="84241" y="234251"/>
                  </a:cubicBezTo>
                  <a:cubicBezTo>
                    <a:pt x="80272" y="215466"/>
                    <a:pt x="57782" y="217582"/>
                    <a:pt x="60428" y="180276"/>
                  </a:cubicBezTo>
                  <a:cubicBezTo>
                    <a:pt x="63074" y="142970"/>
                    <a:pt x="76832" y="-13135"/>
                    <a:pt x="66778" y="8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8B62610C-F873-4312-9219-9AA19979F752}"/>
                </a:ext>
              </a:extLst>
            </p:cNvPr>
            <p:cNvSpPr/>
            <p:nvPr/>
          </p:nvSpPr>
          <p:spPr>
            <a:xfrm>
              <a:off x="6145067" y="3161778"/>
              <a:ext cx="257372" cy="97874"/>
            </a:xfrm>
            <a:custGeom>
              <a:avLst/>
              <a:gdLst>
                <a:gd name="connsiteX0" fmla="*/ 146 w 257372"/>
                <a:gd name="connsiteY0" fmla="*/ 60847 h 97874"/>
                <a:gd name="connsiteX1" fmla="*/ 81108 w 257372"/>
                <a:gd name="connsiteY1" fmla="*/ 57672 h 97874"/>
                <a:gd name="connsiteX2" fmla="*/ 257321 w 257372"/>
                <a:gd name="connsiteY2" fmla="*/ 522 h 97874"/>
                <a:gd name="connsiteX3" fmla="*/ 98571 w 257372"/>
                <a:gd name="connsiteY3" fmla="*/ 95772 h 97874"/>
                <a:gd name="connsiteX4" fmla="*/ 146 w 257372"/>
                <a:gd name="connsiteY4" fmla="*/ 60847 h 9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372" h="97874">
                  <a:moveTo>
                    <a:pt x="146" y="60847"/>
                  </a:moveTo>
                  <a:cubicBezTo>
                    <a:pt x="-2764" y="54497"/>
                    <a:pt x="38246" y="67726"/>
                    <a:pt x="81108" y="57672"/>
                  </a:cubicBezTo>
                  <a:cubicBezTo>
                    <a:pt x="123971" y="47618"/>
                    <a:pt x="254411" y="-5828"/>
                    <a:pt x="257321" y="522"/>
                  </a:cubicBezTo>
                  <a:cubicBezTo>
                    <a:pt x="260231" y="6872"/>
                    <a:pt x="137994" y="84130"/>
                    <a:pt x="98571" y="95772"/>
                  </a:cubicBezTo>
                  <a:cubicBezTo>
                    <a:pt x="59148" y="107414"/>
                    <a:pt x="3056" y="67197"/>
                    <a:pt x="146" y="6084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836F5187-32A6-4926-A32F-866EFCF9CDEE}"/>
                </a:ext>
              </a:extLst>
            </p:cNvPr>
            <p:cNvSpPr/>
            <p:nvPr/>
          </p:nvSpPr>
          <p:spPr>
            <a:xfrm>
              <a:off x="6164234" y="3097567"/>
              <a:ext cx="184781" cy="378238"/>
            </a:xfrm>
            <a:custGeom>
              <a:avLst/>
              <a:gdLst>
                <a:gd name="connsiteX0" fmla="*/ 149254 w 184781"/>
                <a:gd name="connsiteY0" fmla="*/ 13933 h 378238"/>
                <a:gd name="connsiteX1" fmla="*/ 109566 w 184781"/>
                <a:gd name="connsiteY1" fmla="*/ 339371 h 378238"/>
                <a:gd name="connsiteX2" fmla="*/ 29 w 184781"/>
                <a:gd name="connsiteY2" fmla="*/ 364771 h 378238"/>
                <a:gd name="connsiteX3" fmla="*/ 120679 w 184781"/>
                <a:gd name="connsiteY3" fmla="*/ 372708 h 378238"/>
                <a:gd name="connsiteX4" fmla="*/ 184179 w 184781"/>
                <a:gd name="connsiteY4" fmla="*/ 280633 h 378238"/>
                <a:gd name="connsiteX5" fmla="*/ 154016 w 184781"/>
                <a:gd name="connsiteY5" fmla="*/ 161571 h 378238"/>
                <a:gd name="connsiteX6" fmla="*/ 177829 w 184781"/>
                <a:gd name="connsiteY6" fmla="*/ 69496 h 378238"/>
                <a:gd name="connsiteX7" fmla="*/ 149254 w 184781"/>
                <a:gd name="connsiteY7" fmla="*/ 13933 h 378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781" h="378238">
                  <a:moveTo>
                    <a:pt x="149254" y="13933"/>
                  </a:moveTo>
                  <a:cubicBezTo>
                    <a:pt x="137877" y="58912"/>
                    <a:pt x="134437" y="280898"/>
                    <a:pt x="109566" y="339371"/>
                  </a:cubicBezTo>
                  <a:cubicBezTo>
                    <a:pt x="84695" y="397844"/>
                    <a:pt x="-1823" y="359215"/>
                    <a:pt x="29" y="364771"/>
                  </a:cubicBezTo>
                  <a:cubicBezTo>
                    <a:pt x="1881" y="370327"/>
                    <a:pt x="89987" y="386731"/>
                    <a:pt x="120679" y="372708"/>
                  </a:cubicBezTo>
                  <a:cubicBezTo>
                    <a:pt x="151371" y="358685"/>
                    <a:pt x="178623" y="315822"/>
                    <a:pt x="184179" y="280633"/>
                  </a:cubicBezTo>
                  <a:cubicBezTo>
                    <a:pt x="189735" y="245444"/>
                    <a:pt x="155074" y="196760"/>
                    <a:pt x="154016" y="161571"/>
                  </a:cubicBezTo>
                  <a:cubicBezTo>
                    <a:pt x="152958" y="126382"/>
                    <a:pt x="178623" y="93838"/>
                    <a:pt x="177829" y="69496"/>
                  </a:cubicBezTo>
                  <a:cubicBezTo>
                    <a:pt x="177035" y="45154"/>
                    <a:pt x="160631" y="-31046"/>
                    <a:pt x="149254" y="139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8E772847-340D-4C31-A743-397FF02E353A}"/>
                </a:ext>
              </a:extLst>
            </p:cNvPr>
            <p:cNvSpPr/>
            <p:nvPr/>
          </p:nvSpPr>
          <p:spPr>
            <a:xfrm>
              <a:off x="6148017" y="3386115"/>
              <a:ext cx="277818" cy="130214"/>
            </a:xfrm>
            <a:custGeom>
              <a:avLst/>
              <a:gdLst>
                <a:gd name="connsiteX0" fmla="*/ 271833 w 277818"/>
                <a:gd name="connsiteY0" fmla="*/ 130198 h 130214"/>
                <a:gd name="connsiteX1" fmla="*/ 184521 w 277818"/>
                <a:gd name="connsiteY1" fmla="*/ 55585 h 130214"/>
                <a:gd name="connsiteX2" fmla="*/ 371 w 277818"/>
                <a:gd name="connsiteY2" fmla="*/ 23 h 130214"/>
                <a:gd name="connsiteX3" fmla="*/ 236908 w 277818"/>
                <a:gd name="connsiteY3" fmla="*/ 61935 h 130214"/>
                <a:gd name="connsiteX4" fmla="*/ 271833 w 277818"/>
                <a:gd name="connsiteY4" fmla="*/ 130198 h 13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818" h="130214">
                  <a:moveTo>
                    <a:pt x="271833" y="130198"/>
                  </a:moveTo>
                  <a:cubicBezTo>
                    <a:pt x="263102" y="129140"/>
                    <a:pt x="229765" y="77281"/>
                    <a:pt x="184521" y="55585"/>
                  </a:cubicBezTo>
                  <a:cubicBezTo>
                    <a:pt x="139277" y="33889"/>
                    <a:pt x="-8360" y="-1035"/>
                    <a:pt x="371" y="23"/>
                  </a:cubicBezTo>
                  <a:cubicBezTo>
                    <a:pt x="9102" y="1081"/>
                    <a:pt x="186902" y="43150"/>
                    <a:pt x="236908" y="61935"/>
                  </a:cubicBezTo>
                  <a:cubicBezTo>
                    <a:pt x="286914" y="80720"/>
                    <a:pt x="280564" y="131256"/>
                    <a:pt x="271833" y="1301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AD487027-7FAC-44DE-B16E-D2E487C954EE}"/>
                </a:ext>
              </a:extLst>
            </p:cNvPr>
            <p:cNvSpPr/>
            <p:nvPr/>
          </p:nvSpPr>
          <p:spPr>
            <a:xfrm>
              <a:off x="6132251" y="3336780"/>
              <a:ext cx="109872" cy="152556"/>
            </a:xfrm>
            <a:custGeom>
              <a:avLst/>
              <a:gdLst>
                <a:gd name="connsiteX0" fmla="*/ 109799 w 109872"/>
                <a:gd name="connsiteY0" fmla="*/ 85870 h 152556"/>
                <a:gd name="connsiteX1" fmla="*/ 49474 w 109872"/>
                <a:gd name="connsiteY1" fmla="*/ 145 h 152556"/>
                <a:gd name="connsiteX2" fmla="*/ 262 w 109872"/>
                <a:gd name="connsiteY2" fmla="*/ 66820 h 152556"/>
                <a:gd name="connsiteX3" fmla="*/ 32012 w 109872"/>
                <a:gd name="connsiteY3" fmla="*/ 120795 h 152556"/>
                <a:gd name="connsiteX4" fmla="*/ 76462 w 109872"/>
                <a:gd name="connsiteY4" fmla="*/ 152545 h 152556"/>
                <a:gd name="connsiteX5" fmla="*/ 19312 w 109872"/>
                <a:gd name="connsiteY5" fmla="*/ 117620 h 152556"/>
                <a:gd name="connsiteX6" fmla="*/ 17724 w 109872"/>
                <a:gd name="connsiteY6" fmla="*/ 73170 h 152556"/>
                <a:gd name="connsiteX7" fmla="*/ 36774 w 109872"/>
                <a:gd name="connsiteY7" fmla="*/ 38245 h 152556"/>
                <a:gd name="connsiteX8" fmla="*/ 109799 w 109872"/>
                <a:gd name="connsiteY8" fmla="*/ 85870 h 152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872" h="152556">
                  <a:moveTo>
                    <a:pt x="109799" y="85870"/>
                  </a:moveTo>
                  <a:cubicBezTo>
                    <a:pt x="111916" y="79520"/>
                    <a:pt x="67730" y="3320"/>
                    <a:pt x="49474" y="145"/>
                  </a:cubicBezTo>
                  <a:cubicBezTo>
                    <a:pt x="31218" y="-3030"/>
                    <a:pt x="3172" y="46712"/>
                    <a:pt x="262" y="66820"/>
                  </a:cubicBezTo>
                  <a:cubicBezTo>
                    <a:pt x="-2648" y="86928"/>
                    <a:pt x="19312" y="106508"/>
                    <a:pt x="32012" y="120795"/>
                  </a:cubicBezTo>
                  <a:cubicBezTo>
                    <a:pt x="44712" y="135083"/>
                    <a:pt x="78579" y="153074"/>
                    <a:pt x="76462" y="152545"/>
                  </a:cubicBezTo>
                  <a:cubicBezTo>
                    <a:pt x="74345" y="152016"/>
                    <a:pt x="29102" y="130849"/>
                    <a:pt x="19312" y="117620"/>
                  </a:cubicBezTo>
                  <a:cubicBezTo>
                    <a:pt x="9522" y="104391"/>
                    <a:pt x="14814" y="86399"/>
                    <a:pt x="17724" y="73170"/>
                  </a:cubicBezTo>
                  <a:cubicBezTo>
                    <a:pt x="20634" y="59941"/>
                    <a:pt x="25661" y="41420"/>
                    <a:pt x="36774" y="38245"/>
                  </a:cubicBezTo>
                  <a:cubicBezTo>
                    <a:pt x="47887" y="35070"/>
                    <a:pt x="107682" y="92220"/>
                    <a:pt x="109799" y="858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479CEB2A-9AEA-4E7C-A1FF-072FEEBC88A8}"/>
              </a:ext>
            </a:extLst>
          </p:cNvPr>
          <p:cNvGrpSpPr/>
          <p:nvPr/>
        </p:nvGrpSpPr>
        <p:grpSpPr>
          <a:xfrm>
            <a:off x="5819538" y="2401943"/>
            <a:ext cx="445100" cy="461051"/>
            <a:chOff x="6474858" y="3067050"/>
            <a:chExt cx="445100" cy="461051"/>
          </a:xfrm>
        </p:grpSpPr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30A7F424-551B-4A15-B568-236F171E1DED}"/>
                </a:ext>
              </a:extLst>
            </p:cNvPr>
            <p:cNvSpPr/>
            <p:nvPr/>
          </p:nvSpPr>
          <p:spPr>
            <a:xfrm>
              <a:off x="6535738" y="3115632"/>
              <a:ext cx="268520" cy="232963"/>
            </a:xfrm>
            <a:custGeom>
              <a:avLst/>
              <a:gdLst>
                <a:gd name="connsiteX0" fmla="*/ 0 w 268520"/>
                <a:gd name="connsiteY0" fmla="*/ 631 h 232963"/>
                <a:gd name="connsiteX1" fmla="*/ 93662 w 268520"/>
                <a:gd name="connsiteY1" fmla="*/ 218118 h 232963"/>
                <a:gd name="connsiteX2" fmla="*/ 174625 w 268520"/>
                <a:gd name="connsiteY2" fmla="*/ 205418 h 232963"/>
                <a:gd name="connsiteX3" fmla="*/ 268287 w 268520"/>
                <a:gd name="connsiteY3" fmla="*/ 138743 h 232963"/>
                <a:gd name="connsiteX4" fmla="*/ 146050 w 268520"/>
                <a:gd name="connsiteY4" fmla="*/ 149856 h 232963"/>
                <a:gd name="connsiteX5" fmla="*/ 92075 w 268520"/>
                <a:gd name="connsiteY5" fmla="*/ 151443 h 232963"/>
                <a:gd name="connsiteX6" fmla="*/ 0 w 268520"/>
                <a:gd name="connsiteY6" fmla="*/ 631 h 232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520" h="232963">
                  <a:moveTo>
                    <a:pt x="0" y="631"/>
                  </a:moveTo>
                  <a:cubicBezTo>
                    <a:pt x="264" y="11743"/>
                    <a:pt x="64558" y="183987"/>
                    <a:pt x="93662" y="218118"/>
                  </a:cubicBezTo>
                  <a:cubicBezTo>
                    <a:pt x="122766" y="252249"/>
                    <a:pt x="145521" y="218647"/>
                    <a:pt x="174625" y="205418"/>
                  </a:cubicBezTo>
                  <a:cubicBezTo>
                    <a:pt x="203729" y="192189"/>
                    <a:pt x="273049" y="148003"/>
                    <a:pt x="268287" y="138743"/>
                  </a:cubicBezTo>
                  <a:cubicBezTo>
                    <a:pt x="263525" y="129483"/>
                    <a:pt x="175419" y="147739"/>
                    <a:pt x="146050" y="149856"/>
                  </a:cubicBezTo>
                  <a:cubicBezTo>
                    <a:pt x="116681" y="151973"/>
                    <a:pt x="113506" y="174462"/>
                    <a:pt x="92075" y="151443"/>
                  </a:cubicBezTo>
                  <a:cubicBezTo>
                    <a:pt x="70644" y="128424"/>
                    <a:pt x="-264" y="-10481"/>
                    <a:pt x="0" y="6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43D71035-BB49-442D-8F01-40C1DB3DE56A}"/>
                </a:ext>
              </a:extLst>
            </p:cNvPr>
            <p:cNvSpPr/>
            <p:nvPr/>
          </p:nvSpPr>
          <p:spPr>
            <a:xfrm>
              <a:off x="6474858" y="3238458"/>
              <a:ext cx="321291" cy="289643"/>
            </a:xfrm>
            <a:custGeom>
              <a:avLst/>
              <a:gdLst>
                <a:gd name="connsiteX0" fmla="*/ 313292 w 321291"/>
                <a:gd name="connsiteY0" fmla="*/ 9567 h 289643"/>
                <a:gd name="connsiteX1" fmla="*/ 211692 w 321291"/>
                <a:gd name="connsiteY1" fmla="*/ 19092 h 289643"/>
                <a:gd name="connsiteX2" fmla="*/ 21192 w 321291"/>
                <a:gd name="connsiteY2" fmla="*/ 115930 h 289643"/>
                <a:gd name="connsiteX3" fmla="*/ 186292 w 321291"/>
                <a:gd name="connsiteY3" fmla="*/ 276267 h 289643"/>
                <a:gd name="connsiteX4" fmla="*/ 106917 w 321291"/>
                <a:gd name="connsiteY4" fmla="*/ 271505 h 289643"/>
                <a:gd name="connsiteX5" fmla="*/ 151367 w 321291"/>
                <a:gd name="connsiteY5" fmla="*/ 196892 h 289643"/>
                <a:gd name="connsiteX6" fmla="*/ 2142 w 321291"/>
                <a:gd name="connsiteY6" fmla="*/ 127042 h 289643"/>
                <a:gd name="connsiteX7" fmla="*/ 313292 w 321291"/>
                <a:gd name="connsiteY7" fmla="*/ 9567 h 289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1291" h="289643">
                  <a:moveTo>
                    <a:pt x="313292" y="9567"/>
                  </a:moveTo>
                  <a:cubicBezTo>
                    <a:pt x="348217" y="-8425"/>
                    <a:pt x="260375" y="1365"/>
                    <a:pt x="211692" y="19092"/>
                  </a:cubicBezTo>
                  <a:cubicBezTo>
                    <a:pt x="163009" y="36819"/>
                    <a:pt x="25425" y="73068"/>
                    <a:pt x="21192" y="115930"/>
                  </a:cubicBezTo>
                  <a:cubicBezTo>
                    <a:pt x="16959" y="158793"/>
                    <a:pt x="172005" y="250338"/>
                    <a:pt x="186292" y="276267"/>
                  </a:cubicBezTo>
                  <a:cubicBezTo>
                    <a:pt x="200579" y="302196"/>
                    <a:pt x="112738" y="284734"/>
                    <a:pt x="106917" y="271505"/>
                  </a:cubicBezTo>
                  <a:cubicBezTo>
                    <a:pt x="101096" y="258276"/>
                    <a:pt x="168829" y="220969"/>
                    <a:pt x="151367" y="196892"/>
                  </a:cubicBezTo>
                  <a:cubicBezTo>
                    <a:pt x="133905" y="172815"/>
                    <a:pt x="-19819" y="153500"/>
                    <a:pt x="2142" y="127042"/>
                  </a:cubicBezTo>
                  <a:cubicBezTo>
                    <a:pt x="24103" y="100584"/>
                    <a:pt x="278367" y="27559"/>
                    <a:pt x="313292" y="95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92085220-9533-4766-B5A4-6E9366502782}"/>
                </a:ext>
              </a:extLst>
            </p:cNvPr>
            <p:cNvSpPr/>
            <p:nvPr/>
          </p:nvSpPr>
          <p:spPr>
            <a:xfrm>
              <a:off x="6715106" y="3093973"/>
              <a:ext cx="147673" cy="90621"/>
            </a:xfrm>
            <a:custGeom>
              <a:avLst/>
              <a:gdLst>
                <a:gd name="connsiteX0" fmla="*/ 19 w 147673"/>
                <a:gd name="connsiteY0" fmla="*/ 65 h 90621"/>
                <a:gd name="connsiteX1" fmla="*/ 66694 w 147673"/>
                <a:gd name="connsiteY1" fmla="*/ 50865 h 90621"/>
                <a:gd name="connsiteX2" fmla="*/ 147657 w 147673"/>
                <a:gd name="connsiteY2" fmla="*/ 90552 h 90621"/>
                <a:gd name="connsiteX3" fmla="*/ 73044 w 147673"/>
                <a:gd name="connsiteY3" fmla="*/ 41340 h 90621"/>
                <a:gd name="connsiteX4" fmla="*/ 19 w 147673"/>
                <a:gd name="connsiteY4" fmla="*/ 65 h 90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673" h="90621">
                  <a:moveTo>
                    <a:pt x="19" y="65"/>
                  </a:moveTo>
                  <a:cubicBezTo>
                    <a:pt x="-1039" y="1653"/>
                    <a:pt x="42088" y="35784"/>
                    <a:pt x="66694" y="50865"/>
                  </a:cubicBezTo>
                  <a:cubicBezTo>
                    <a:pt x="91300" y="65946"/>
                    <a:pt x="146599" y="92140"/>
                    <a:pt x="147657" y="90552"/>
                  </a:cubicBezTo>
                  <a:cubicBezTo>
                    <a:pt x="148715" y="88964"/>
                    <a:pt x="99502" y="56421"/>
                    <a:pt x="73044" y="41340"/>
                  </a:cubicBezTo>
                  <a:cubicBezTo>
                    <a:pt x="46586" y="26259"/>
                    <a:pt x="1077" y="-1523"/>
                    <a:pt x="19" y="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5BB9CA29-7656-481F-BCC1-DAA34525BCE8}"/>
                </a:ext>
              </a:extLst>
            </p:cNvPr>
            <p:cNvSpPr/>
            <p:nvPr/>
          </p:nvSpPr>
          <p:spPr>
            <a:xfrm>
              <a:off x="6808788" y="3067050"/>
              <a:ext cx="111170" cy="79426"/>
            </a:xfrm>
            <a:custGeom>
              <a:avLst/>
              <a:gdLst>
                <a:gd name="connsiteX0" fmla="*/ 0 w 111170"/>
                <a:gd name="connsiteY0" fmla="*/ 0 h 79426"/>
                <a:gd name="connsiteX1" fmla="*/ 111125 w 111170"/>
                <a:gd name="connsiteY1" fmla="*/ 79375 h 79426"/>
                <a:gd name="connsiteX2" fmla="*/ 0 w 111170"/>
                <a:gd name="connsiteY2" fmla="*/ 0 h 7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1170" h="79426">
                  <a:moveTo>
                    <a:pt x="0" y="0"/>
                  </a:moveTo>
                  <a:cubicBezTo>
                    <a:pt x="0" y="0"/>
                    <a:pt x="108479" y="81756"/>
                    <a:pt x="111125" y="79375"/>
                  </a:cubicBezTo>
                  <a:cubicBezTo>
                    <a:pt x="113771" y="7699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97054761-2691-4257-AA2C-580DDBE9C24B}"/>
              </a:ext>
            </a:extLst>
          </p:cNvPr>
          <p:cNvGrpSpPr/>
          <p:nvPr/>
        </p:nvGrpSpPr>
        <p:grpSpPr>
          <a:xfrm>
            <a:off x="6382702" y="3763864"/>
            <a:ext cx="280179" cy="462614"/>
            <a:chOff x="6951662" y="3085389"/>
            <a:chExt cx="280179" cy="462614"/>
          </a:xfrm>
        </p:grpSpPr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9D9E13A6-64EE-4464-84BB-131A76FAEA32}"/>
                </a:ext>
              </a:extLst>
            </p:cNvPr>
            <p:cNvSpPr/>
            <p:nvPr/>
          </p:nvSpPr>
          <p:spPr>
            <a:xfrm>
              <a:off x="7006223" y="3085389"/>
              <a:ext cx="222786" cy="116618"/>
            </a:xfrm>
            <a:custGeom>
              <a:avLst/>
              <a:gdLst>
                <a:gd name="connsiteX0" fmla="*/ 31165 w 222786"/>
                <a:gd name="connsiteY0" fmla="*/ 3886 h 116618"/>
                <a:gd name="connsiteX1" fmla="*/ 129590 w 222786"/>
                <a:gd name="connsiteY1" fmla="*/ 88024 h 116618"/>
                <a:gd name="connsiteX2" fmla="*/ 1002 w 222786"/>
                <a:gd name="connsiteY2" fmla="*/ 116599 h 116618"/>
                <a:gd name="connsiteX3" fmla="*/ 213727 w 222786"/>
                <a:gd name="connsiteY3" fmla="*/ 84849 h 116618"/>
                <a:gd name="connsiteX4" fmla="*/ 172452 w 222786"/>
                <a:gd name="connsiteY4" fmla="*/ 19761 h 116618"/>
                <a:gd name="connsiteX5" fmla="*/ 31165 w 222786"/>
                <a:gd name="connsiteY5" fmla="*/ 3886 h 116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2786" h="116618">
                  <a:moveTo>
                    <a:pt x="31165" y="3886"/>
                  </a:moveTo>
                  <a:cubicBezTo>
                    <a:pt x="24021" y="15263"/>
                    <a:pt x="134617" y="69239"/>
                    <a:pt x="129590" y="88024"/>
                  </a:cubicBezTo>
                  <a:cubicBezTo>
                    <a:pt x="124563" y="106809"/>
                    <a:pt x="-13021" y="117128"/>
                    <a:pt x="1002" y="116599"/>
                  </a:cubicBezTo>
                  <a:cubicBezTo>
                    <a:pt x="15025" y="116070"/>
                    <a:pt x="185152" y="100989"/>
                    <a:pt x="213727" y="84849"/>
                  </a:cubicBezTo>
                  <a:cubicBezTo>
                    <a:pt x="242302" y="68709"/>
                    <a:pt x="196265" y="30874"/>
                    <a:pt x="172452" y="19761"/>
                  </a:cubicBezTo>
                  <a:cubicBezTo>
                    <a:pt x="148640" y="8649"/>
                    <a:pt x="38309" y="-7491"/>
                    <a:pt x="31165" y="38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CF878456-05B8-4800-90AA-C19249C08627}"/>
                </a:ext>
              </a:extLst>
            </p:cNvPr>
            <p:cNvSpPr/>
            <p:nvPr/>
          </p:nvSpPr>
          <p:spPr>
            <a:xfrm>
              <a:off x="6951662" y="3233727"/>
              <a:ext cx="280179" cy="314276"/>
            </a:xfrm>
            <a:custGeom>
              <a:avLst/>
              <a:gdLst>
                <a:gd name="connsiteX0" fmla="*/ 1 w 280179"/>
                <a:gd name="connsiteY0" fmla="*/ 60336 h 314276"/>
                <a:gd name="connsiteX1" fmla="*/ 142876 w 280179"/>
                <a:gd name="connsiteY1" fmla="*/ 128598 h 314276"/>
                <a:gd name="connsiteX2" fmla="*/ 206376 w 280179"/>
                <a:gd name="connsiteY2" fmla="*/ 85736 h 314276"/>
                <a:gd name="connsiteX3" fmla="*/ 149226 w 280179"/>
                <a:gd name="connsiteY3" fmla="*/ 258773 h 314276"/>
                <a:gd name="connsiteX4" fmla="*/ 152401 w 280179"/>
                <a:gd name="connsiteY4" fmla="*/ 309573 h 314276"/>
                <a:gd name="connsiteX5" fmla="*/ 279401 w 280179"/>
                <a:gd name="connsiteY5" fmla="*/ 158761 h 314276"/>
                <a:gd name="connsiteX6" fmla="*/ 84138 w 280179"/>
                <a:gd name="connsiteY6" fmla="*/ 136536 h 314276"/>
                <a:gd name="connsiteX7" fmla="*/ 125413 w 280179"/>
                <a:gd name="connsiteY7" fmla="*/ 77798 h 314276"/>
                <a:gd name="connsiteX8" fmla="*/ 146051 w 280179"/>
                <a:gd name="connsiteY8" fmla="*/ 11 h 314276"/>
                <a:gd name="connsiteX9" fmla="*/ 1 w 280179"/>
                <a:gd name="connsiteY9" fmla="*/ 60336 h 31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0179" h="314276">
                  <a:moveTo>
                    <a:pt x="1" y="60336"/>
                  </a:moveTo>
                  <a:cubicBezTo>
                    <a:pt x="-528" y="81767"/>
                    <a:pt x="108480" y="124365"/>
                    <a:pt x="142876" y="128598"/>
                  </a:cubicBezTo>
                  <a:cubicBezTo>
                    <a:pt x="177272" y="132831"/>
                    <a:pt x="205318" y="64040"/>
                    <a:pt x="206376" y="85736"/>
                  </a:cubicBezTo>
                  <a:cubicBezTo>
                    <a:pt x="207434" y="107432"/>
                    <a:pt x="158222" y="221467"/>
                    <a:pt x="149226" y="258773"/>
                  </a:cubicBezTo>
                  <a:cubicBezTo>
                    <a:pt x="140230" y="296079"/>
                    <a:pt x="130705" y="326242"/>
                    <a:pt x="152401" y="309573"/>
                  </a:cubicBezTo>
                  <a:cubicBezTo>
                    <a:pt x="174097" y="292904"/>
                    <a:pt x="290778" y="187601"/>
                    <a:pt x="279401" y="158761"/>
                  </a:cubicBezTo>
                  <a:cubicBezTo>
                    <a:pt x="268024" y="129922"/>
                    <a:pt x="109803" y="150030"/>
                    <a:pt x="84138" y="136536"/>
                  </a:cubicBezTo>
                  <a:cubicBezTo>
                    <a:pt x="58473" y="123042"/>
                    <a:pt x="115094" y="100552"/>
                    <a:pt x="125413" y="77798"/>
                  </a:cubicBezTo>
                  <a:cubicBezTo>
                    <a:pt x="135732" y="55044"/>
                    <a:pt x="163778" y="805"/>
                    <a:pt x="146051" y="11"/>
                  </a:cubicBezTo>
                  <a:cubicBezTo>
                    <a:pt x="128324" y="-783"/>
                    <a:pt x="530" y="38905"/>
                    <a:pt x="1" y="603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6AC8AADE-3D1F-4256-95FB-446FBDFF4A1E}"/>
              </a:ext>
            </a:extLst>
          </p:cNvPr>
          <p:cNvGrpSpPr/>
          <p:nvPr/>
        </p:nvGrpSpPr>
        <p:grpSpPr>
          <a:xfrm>
            <a:off x="6646440" y="3087654"/>
            <a:ext cx="463302" cy="508048"/>
            <a:chOff x="7325816" y="3006696"/>
            <a:chExt cx="463302" cy="508048"/>
          </a:xfrm>
        </p:grpSpPr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D5852FD7-608C-4D7D-82F0-EA013876AAD0}"/>
                </a:ext>
              </a:extLst>
            </p:cNvPr>
            <p:cNvSpPr/>
            <p:nvPr/>
          </p:nvSpPr>
          <p:spPr>
            <a:xfrm>
              <a:off x="7325816" y="3141571"/>
              <a:ext cx="252771" cy="373173"/>
            </a:xfrm>
            <a:custGeom>
              <a:avLst/>
              <a:gdLst>
                <a:gd name="connsiteX0" fmla="*/ 27484 w 252771"/>
                <a:gd name="connsiteY0" fmla="*/ 28667 h 373173"/>
                <a:gd name="connsiteX1" fmla="*/ 21134 w 252771"/>
                <a:gd name="connsiteY1" fmla="*/ 101692 h 373173"/>
                <a:gd name="connsiteX2" fmla="*/ 186234 w 252771"/>
                <a:gd name="connsiteY2" fmla="*/ 104867 h 373173"/>
                <a:gd name="connsiteX3" fmla="*/ 149722 w 252771"/>
                <a:gd name="connsiteY3" fmla="*/ 311242 h 373173"/>
                <a:gd name="connsiteX4" fmla="*/ 251322 w 252771"/>
                <a:gd name="connsiteY4" fmla="*/ 368392 h 373173"/>
                <a:gd name="connsiteX5" fmla="*/ 122734 w 252771"/>
                <a:gd name="connsiteY5" fmla="*/ 209642 h 373173"/>
                <a:gd name="connsiteX6" fmla="*/ 251322 w 252771"/>
                <a:gd name="connsiteY6" fmla="*/ 12792 h 373173"/>
                <a:gd name="connsiteX7" fmla="*/ 27484 w 252771"/>
                <a:gd name="connsiteY7" fmla="*/ 28667 h 373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2771" h="373173">
                  <a:moveTo>
                    <a:pt x="27484" y="28667"/>
                  </a:moveTo>
                  <a:cubicBezTo>
                    <a:pt x="-10881" y="43484"/>
                    <a:pt x="-5324" y="88992"/>
                    <a:pt x="21134" y="101692"/>
                  </a:cubicBezTo>
                  <a:cubicBezTo>
                    <a:pt x="47592" y="114392"/>
                    <a:pt x="164803" y="69942"/>
                    <a:pt x="186234" y="104867"/>
                  </a:cubicBezTo>
                  <a:cubicBezTo>
                    <a:pt x="207665" y="139792"/>
                    <a:pt x="138874" y="267321"/>
                    <a:pt x="149722" y="311242"/>
                  </a:cubicBezTo>
                  <a:cubicBezTo>
                    <a:pt x="160570" y="355163"/>
                    <a:pt x="255820" y="385325"/>
                    <a:pt x="251322" y="368392"/>
                  </a:cubicBezTo>
                  <a:cubicBezTo>
                    <a:pt x="246824" y="351459"/>
                    <a:pt x="122734" y="268909"/>
                    <a:pt x="122734" y="209642"/>
                  </a:cubicBezTo>
                  <a:cubicBezTo>
                    <a:pt x="122734" y="150375"/>
                    <a:pt x="268784" y="43219"/>
                    <a:pt x="251322" y="12792"/>
                  </a:cubicBezTo>
                  <a:cubicBezTo>
                    <a:pt x="233860" y="-17635"/>
                    <a:pt x="65849" y="13850"/>
                    <a:pt x="27484" y="286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5A2D24E3-A3D6-4D49-997C-9B62F2FAA505}"/>
                </a:ext>
              </a:extLst>
            </p:cNvPr>
            <p:cNvSpPr/>
            <p:nvPr/>
          </p:nvSpPr>
          <p:spPr>
            <a:xfrm>
              <a:off x="7560831" y="3036712"/>
              <a:ext cx="133988" cy="113194"/>
            </a:xfrm>
            <a:custGeom>
              <a:avLst/>
              <a:gdLst>
                <a:gd name="connsiteX0" fmla="*/ 432 w 133988"/>
                <a:gd name="connsiteY0" fmla="*/ 35101 h 113194"/>
                <a:gd name="connsiteX1" fmla="*/ 130607 w 133988"/>
                <a:gd name="connsiteY1" fmla="*/ 112888 h 113194"/>
                <a:gd name="connsiteX2" fmla="*/ 89332 w 133988"/>
                <a:gd name="connsiteY2" fmla="*/ 3351 h 113194"/>
                <a:gd name="connsiteX3" fmla="*/ 432 w 133988"/>
                <a:gd name="connsiteY3" fmla="*/ 35101 h 11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988" h="113194">
                  <a:moveTo>
                    <a:pt x="432" y="35101"/>
                  </a:moveTo>
                  <a:cubicBezTo>
                    <a:pt x="7311" y="53357"/>
                    <a:pt x="115790" y="118180"/>
                    <a:pt x="130607" y="112888"/>
                  </a:cubicBezTo>
                  <a:cubicBezTo>
                    <a:pt x="145424" y="107596"/>
                    <a:pt x="107853" y="16051"/>
                    <a:pt x="89332" y="3351"/>
                  </a:cubicBezTo>
                  <a:cubicBezTo>
                    <a:pt x="70811" y="-9349"/>
                    <a:pt x="-6447" y="16845"/>
                    <a:pt x="432" y="351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4E9184DA-EE9D-4823-BE45-5AC76B12B127}"/>
                </a:ext>
              </a:extLst>
            </p:cNvPr>
            <p:cNvSpPr/>
            <p:nvPr/>
          </p:nvSpPr>
          <p:spPr>
            <a:xfrm>
              <a:off x="7686966" y="3006696"/>
              <a:ext cx="102152" cy="90944"/>
            </a:xfrm>
            <a:custGeom>
              <a:avLst/>
              <a:gdLst>
                <a:gd name="connsiteX0" fmla="*/ 1297 w 102152"/>
                <a:gd name="connsiteY0" fmla="*/ 29 h 90944"/>
                <a:gd name="connsiteX1" fmla="*/ 101309 w 102152"/>
                <a:gd name="connsiteY1" fmla="*/ 76229 h 90944"/>
                <a:gd name="connsiteX2" fmla="*/ 47334 w 102152"/>
                <a:gd name="connsiteY2" fmla="*/ 85754 h 90944"/>
                <a:gd name="connsiteX3" fmla="*/ 1297 w 102152"/>
                <a:gd name="connsiteY3" fmla="*/ 29 h 90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152" h="90944">
                  <a:moveTo>
                    <a:pt x="1297" y="29"/>
                  </a:moveTo>
                  <a:cubicBezTo>
                    <a:pt x="10293" y="-1558"/>
                    <a:pt x="93636" y="61942"/>
                    <a:pt x="101309" y="76229"/>
                  </a:cubicBezTo>
                  <a:cubicBezTo>
                    <a:pt x="108982" y="90517"/>
                    <a:pt x="62151" y="95808"/>
                    <a:pt x="47334" y="85754"/>
                  </a:cubicBezTo>
                  <a:cubicBezTo>
                    <a:pt x="32517" y="75700"/>
                    <a:pt x="-7699" y="1616"/>
                    <a:pt x="1297" y="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7A1042D4-82AA-4A90-BCDB-C0479A5C8DF7}"/>
              </a:ext>
            </a:extLst>
          </p:cNvPr>
          <p:cNvGrpSpPr/>
          <p:nvPr/>
        </p:nvGrpSpPr>
        <p:grpSpPr>
          <a:xfrm>
            <a:off x="7522707" y="2363056"/>
            <a:ext cx="361589" cy="507872"/>
            <a:chOff x="7795100" y="3078293"/>
            <a:chExt cx="361589" cy="507872"/>
          </a:xfrm>
        </p:grpSpPr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5C6EF258-CBD7-4940-9645-32B45CBBE357}"/>
                </a:ext>
              </a:extLst>
            </p:cNvPr>
            <p:cNvSpPr/>
            <p:nvPr/>
          </p:nvSpPr>
          <p:spPr>
            <a:xfrm>
              <a:off x="7849160" y="3078293"/>
              <a:ext cx="307529" cy="507872"/>
            </a:xfrm>
            <a:custGeom>
              <a:avLst/>
              <a:gdLst>
                <a:gd name="connsiteX0" fmla="*/ 158190 w 307529"/>
                <a:gd name="connsiteY0" fmla="*/ 7807 h 507872"/>
                <a:gd name="connsiteX1" fmla="*/ 81990 w 307529"/>
                <a:gd name="connsiteY1" fmla="*/ 218945 h 507872"/>
                <a:gd name="connsiteX2" fmla="*/ 70878 w 307529"/>
                <a:gd name="connsiteY2" fmla="*/ 301495 h 507872"/>
                <a:gd name="connsiteX3" fmla="*/ 137553 w 307529"/>
                <a:gd name="connsiteY3" fmla="*/ 414207 h 507872"/>
                <a:gd name="connsiteX4" fmla="*/ 201053 w 307529"/>
                <a:gd name="connsiteY4" fmla="*/ 409445 h 507872"/>
                <a:gd name="connsiteX5" fmla="*/ 243915 w 307529"/>
                <a:gd name="connsiteY5" fmla="*/ 301495 h 507872"/>
                <a:gd name="connsiteX6" fmla="*/ 205815 w 307529"/>
                <a:gd name="connsiteY6" fmla="*/ 211007 h 507872"/>
                <a:gd name="connsiteX7" fmla="*/ 302653 w 307529"/>
                <a:gd name="connsiteY7" fmla="*/ 295145 h 507872"/>
                <a:gd name="connsiteX8" fmla="*/ 26428 w 307529"/>
                <a:gd name="connsiteY8" fmla="*/ 507870 h 507872"/>
                <a:gd name="connsiteX9" fmla="*/ 18490 w 307529"/>
                <a:gd name="connsiteY9" fmla="*/ 290382 h 507872"/>
                <a:gd name="connsiteX10" fmla="*/ 91515 w 307529"/>
                <a:gd name="connsiteY10" fmla="*/ 68132 h 507872"/>
                <a:gd name="connsiteX11" fmla="*/ 158190 w 307529"/>
                <a:gd name="connsiteY11" fmla="*/ 7807 h 50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529" h="507872">
                  <a:moveTo>
                    <a:pt x="158190" y="7807"/>
                  </a:moveTo>
                  <a:cubicBezTo>
                    <a:pt x="156602" y="32943"/>
                    <a:pt x="96542" y="169997"/>
                    <a:pt x="81990" y="218945"/>
                  </a:cubicBezTo>
                  <a:cubicBezTo>
                    <a:pt x="67438" y="267893"/>
                    <a:pt x="61617" y="268951"/>
                    <a:pt x="70878" y="301495"/>
                  </a:cubicBezTo>
                  <a:cubicBezTo>
                    <a:pt x="80138" y="334039"/>
                    <a:pt x="115857" y="396215"/>
                    <a:pt x="137553" y="414207"/>
                  </a:cubicBezTo>
                  <a:cubicBezTo>
                    <a:pt x="159249" y="432199"/>
                    <a:pt x="183326" y="428230"/>
                    <a:pt x="201053" y="409445"/>
                  </a:cubicBezTo>
                  <a:cubicBezTo>
                    <a:pt x="218780" y="390660"/>
                    <a:pt x="243121" y="334568"/>
                    <a:pt x="243915" y="301495"/>
                  </a:cubicBezTo>
                  <a:cubicBezTo>
                    <a:pt x="244709" y="268422"/>
                    <a:pt x="196025" y="212065"/>
                    <a:pt x="205815" y="211007"/>
                  </a:cubicBezTo>
                  <a:cubicBezTo>
                    <a:pt x="215605" y="209949"/>
                    <a:pt x="332551" y="245668"/>
                    <a:pt x="302653" y="295145"/>
                  </a:cubicBezTo>
                  <a:cubicBezTo>
                    <a:pt x="272755" y="344622"/>
                    <a:pt x="73788" y="508664"/>
                    <a:pt x="26428" y="507870"/>
                  </a:cubicBezTo>
                  <a:cubicBezTo>
                    <a:pt x="-20932" y="507076"/>
                    <a:pt x="7642" y="363672"/>
                    <a:pt x="18490" y="290382"/>
                  </a:cubicBezTo>
                  <a:cubicBezTo>
                    <a:pt x="29338" y="217092"/>
                    <a:pt x="68761" y="113905"/>
                    <a:pt x="91515" y="68132"/>
                  </a:cubicBezTo>
                  <a:cubicBezTo>
                    <a:pt x="114269" y="22359"/>
                    <a:pt x="159778" y="-17329"/>
                    <a:pt x="158190" y="78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0D68E7CB-AECF-4B0A-8C30-D3D90C58AFA1}"/>
                </a:ext>
              </a:extLst>
            </p:cNvPr>
            <p:cNvSpPr/>
            <p:nvPr/>
          </p:nvSpPr>
          <p:spPr>
            <a:xfrm>
              <a:off x="7837906" y="3125782"/>
              <a:ext cx="243668" cy="128613"/>
            </a:xfrm>
            <a:custGeom>
              <a:avLst/>
              <a:gdLst>
                <a:gd name="connsiteX0" fmla="*/ 4344 w 243668"/>
                <a:gd name="connsiteY0" fmla="*/ 6 h 128613"/>
                <a:gd name="connsiteX1" fmla="*/ 240882 w 243668"/>
                <a:gd name="connsiteY1" fmla="*/ 85731 h 128613"/>
                <a:gd name="connsiteX2" fmla="*/ 131344 w 243668"/>
                <a:gd name="connsiteY2" fmla="*/ 128593 h 128613"/>
                <a:gd name="connsiteX3" fmla="*/ 90069 w 243668"/>
                <a:gd name="connsiteY3" fmla="*/ 80968 h 128613"/>
                <a:gd name="connsiteX4" fmla="*/ 4344 w 243668"/>
                <a:gd name="connsiteY4" fmla="*/ 6 h 1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668" h="128613">
                  <a:moveTo>
                    <a:pt x="4344" y="6"/>
                  </a:moveTo>
                  <a:cubicBezTo>
                    <a:pt x="29479" y="800"/>
                    <a:pt x="219715" y="64300"/>
                    <a:pt x="240882" y="85731"/>
                  </a:cubicBezTo>
                  <a:cubicBezTo>
                    <a:pt x="262049" y="107162"/>
                    <a:pt x="156479" y="129387"/>
                    <a:pt x="131344" y="128593"/>
                  </a:cubicBezTo>
                  <a:cubicBezTo>
                    <a:pt x="106209" y="127799"/>
                    <a:pt x="109648" y="94462"/>
                    <a:pt x="90069" y="80968"/>
                  </a:cubicBezTo>
                  <a:cubicBezTo>
                    <a:pt x="70490" y="67474"/>
                    <a:pt x="-20791" y="-788"/>
                    <a:pt x="4344" y="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1BD6073E-7D0A-4867-A293-01A255EC4066}"/>
                </a:ext>
              </a:extLst>
            </p:cNvPr>
            <p:cNvSpPr/>
            <p:nvPr/>
          </p:nvSpPr>
          <p:spPr>
            <a:xfrm>
              <a:off x="7795100" y="3301970"/>
              <a:ext cx="185112" cy="79417"/>
            </a:xfrm>
            <a:custGeom>
              <a:avLst/>
              <a:gdLst>
                <a:gd name="connsiteX0" fmla="*/ 1113 w 185112"/>
                <a:gd name="connsiteY0" fmla="*/ 30 h 79417"/>
                <a:gd name="connsiteX1" fmla="*/ 182088 w 185112"/>
                <a:gd name="connsiteY1" fmla="*/ 30193 h 79417"/>
                <a:gd name="connsiteX2" fmla="*/ 113825 w 185112"/>
                <a:gd name="connsiteY2" fmla="*/ 79405 h 79417"/>
                <a:gd name="connsiteX3" fmla="*/ 105888 w 185112"/>
                <a:gd name="connsiteY3" fmla="*/ 25430 h 79417"/>
                <a:gd name="connsiteX4" fmla="*/ 1113 w 185112"/>
                <a:gd name="connsiteY4" fmla="*/ 30 h 79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112" h="79417">
                  <a:moveTo>
                    <a:pt x="1113" y="30"/>
                  </a:moveTo>
                  <a:cubicBezTo>
                    <a:pt x="13813" y="824"/>
                    <a:pt x="163303" y="16964"/>
                    <a:pt x="182088" y="30193"/>
                  </a:cubicBezTo>
                  <a:cubicBezTo>
                    <a:pt x="200873" y="43422"/>
                    <a:pt x="126525" y="80199"/>
                    <a:pt x="113825" y="79405"/>
                  </a:cubicBezTo>
                  <a:cubicBezTo>
                    <a:pt x="101125" y="78611"/>
                    <a:pt x="123615" y="36807"/>
                    <a:pt x="105888" y="25430"/>
                  </a:cubicBezTo>
                  <a:cubicBezTo>
                    <a:pt x="88161" y="14053"/>
                    <a:pt x="-11587" y="-764"/>
                    <a:pt x="1113" y="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87FF5671-6712-4B41-B4D0-6C766C4F82AB}"/>
              </a:ext>
            </a:extLst>
          </p:cNvPr>
          <p:cNvGrpSpPr/>
          <p:nvPr/>
        </p:nvGrpSpPr>
        <p:grpSpPr>
          <a:xfrm>
            <a:off x="8213725" y="3168297"/>
            <a:ext cx="432015" cy="341901"/>
            <a:chOff x="8213725" y="3168297"/>
            <a:chExt cx="432015" cy="341901"/>
          </a:xfrm>
        </p:grpSpPr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470121ED-73F9-4B5E-82D8-3CD12E1668BC}"/>
                </a:ext>
              </a:extLst>
            </p:cNvPr>
            <p:cNvSpPr/>
            <p:nvPr/>
          </p:nvSpPr>
          <p:spPr>
            <a:xfrm>
              <a:off x="8213725" y="3219826"/>
              <a:ext cx="197117" cy="290372"/>
            </a:xfrm>
            <a:custGeom>
              <a:avLst/>
              <a:gdLst>
                <a:gd name="connsiteX0" fmla="*/ 0 w 197117"/>
                <a:gd name="connsiteY0" fmla="*/ 2799 h 290372"/>
                <a:gd name="connsiteX1" fmla="*/ 95250 w 197117"/>
                <a:gd name="connsiteY1" fmla="*/ 271087 h 290372"/>
                <a:gd name="connsiteX2" fmla="*/ 133350 w 197117"/>
                <a:gd name="connsiteY2" fmla="*/ 253624 h 290372"/>
                <a:gd name="connsiteX3" fmla="*/ 163513 w 197117"/>
                <a:gd name="connsiteY3" fmla="*/ 129799 h 290372"/>
                <a:gd name="connsiteX4" fmla="*/ 196850 w 197117"/>
                <a:gd name="connsiteY4" fmla="*/ 104399 h 290372"/>
                <a:gd name="connsiteX5" fmla="*/ 144463 w 197117"/>
                <a:gd name="connsiteY5" fmla="*/ 188537 h 290372"/>
                <a:gd name="connsiteX6" fmla="*/ 93663 w 197117"/>
                <a:gd name="connsiteY6" fmla="*/ 132974 h 290372"/>
                <a:gd name="connsiteX7" fmla="*/ 0 w 197117"/>
                <a:gd name="connsiteY7" fmla="*/ 2799 h 29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117" h="290372">
                  <a:moveTo>
                    <a:pt x="0" y="2799"/>
                  </a:moveTo>
                  <a:cubicBezTo>
                    <a:pt x="264" y="25818"/>
                    <a:pt x="73025" y="229283"/>
                    <a:pt x="95250" y="271087"/>
                  </a:cubicBezTo>
                  <a:cubicBezTo>
                    <a:pt x="117475" y="312891"/>
                    <a:pt x="121973" y="277172"/>
                    <a:pt x="133350" y="253624"/>
                  </a:cubicBezTo>
                  <a:cubicBezTo>
                    <a:pt x="144727" y="230076"/>
                    <a:pt x="152930" y="154670"/>
                    <a:pt x="163513" y="129799"/>
                  </a:cubicBezTo>
                  <a:cubicBezTo>
                    <a:pt x="174096" y="104928"/>
                    <a:pt x="200025" y="94609"/>
                    <a:pt x="196850" y="104399"/>
                  </a:cubicBezTo>
                  <a:cubicBezTo>
                    <a:pt x="193675" y="114189"/>
                    <a:pt x="161661" y="183775"/>
                    <a:pt x="144463" y="188537"/>
                  </a:cubicBezTo>
                  <a:cubicBezTo>
                    <a:pt x="127265" y="193300"/>
                    <a:pt x="115888" y="160491"/>
                    <a:pt x="93663" y="132974"/>
                  </a:cubicBezTo>
                  <a:cubicBezTo>
                    <a:pt x="71438" y="105457"/>
                    <a:pt x="-264" y="-20220"/>
                    <a:pt x="0" y="27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17E8258B-5F6A-4F9C-BC2A-15E7058B2E1D}"/>
                </a:ext>
              </a:extLst>
            </p:cNvPr>
            <p:cNvSpPr/>
            <p:nvPr/>
          </p:nvSpPr>
          <p:spPr>
            <a:xfrm>
              <a:off x="8433703" y="3168297"/>
              <a:ext cx="212037" cy="179329"/>
            </a:xfrm>
            <a:custGeom>
              <a:avLst/>
              <a:gdLst>
                <a:gd name="connsiteX0" fmla="*/ 21322 w 212037"/>
                <a:gd name="connsiteY0" fmla="*/ 353 h 179329"/>
                <a:gd name="connsiteX1" fmla="*/ 172135 w 212037"/>
                <a:gd name="connsiteY1" fmla="*/ 105128 h 179329"/>
                <a:gd name="connsiteX2" fmla="*/ 175310 w 212037"/>
                <a:gd name="connsiteY2" fmla="*/ 143228 h 179329"/>
                <a:gd name="connsiteX3" fmla="*/ 685 w 212037"/>
                <a:gd name="connsiteY3" fmla="*/ 106716 h 179329"/>
                <a:gd name="connsiteX4" fmla="*/ 118160 w 212037"/>
                <a:gd name="connsiteY4" fmla="*/ 155928 h 179329"/>
                <a:gd name="connsiteX5" fmla="*/ 208647 w 212037"/>
                <a:gd name="connsiteY5" fmla="*/ 174978 h 179329"/>
                <a:gd name="connsiteX6" fmla="*/ 178485 w 212037"/>
                <a:gd name="connsiteY6" fmla="*/ 74966 h 179329"/>
                <a:gd name="connsiteX7" fmla="*/ 21322 w 212037"/>
                <a:gd name="connsiteY7" fmla="*/ 353 h 179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037" h="179329">
                  <a:moveTo>
                    <a:pt x="21322" y="353"/>
                  </a:moveTo>
                  <a:cubicBezTo>
                    <a:pt x="20264" y="5380"/>
                    <a:pt x="146470" y="81316"/>
                    <a:pt x="172135" y="105128"/>
                  </a:cubicBezTo>
                  <a:cubicBezTo>
                    <a:pt x="197800" y="128940"/>
                    <a:pt x="203885" y="142963"/>
                    <a:pt x="175310" y="143228"/>
                  </a:cubicBezTo>
                  <a:cubicBezTo>
                    <a:pt x="146735" y="143493"/>
                    <a:pt x="10210" y="104599"/>
                    <a:pt x="685" y="106716"/>
                  </a:cubicBezTo>
                  <a:cubicBezTo>
                    <a:pt x="-8840" y="108833"/>
                    <a:pt x="83500" y="144551"/>
                    <a:pt x="118160" y="155928"/>
                  </a:cubicBezTo>
                  <a:cubicBezTo>
                    <a:pt x="152820" y="167305"/>
                    <a:pt x="198593" y="188472"/>
                    <a:pt x="208647" y="174978"/>
                  </a:cubicBezTo>
                  <a:cubicBezTo>
                    <a:pt x="218701" y="161484"/>
                    <a:pt x="205737" y="104864"/>
                    <a:pt x="178485" y="74966"/>
                  </a:cubicBezTo>
                  <a:cubicBezTo>
                    <a:pt x="151233" y="45068"/>
                    <a:pt x="22380" y="-4674"/>
                    <a:pt x="21322" y="3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FA6E7C2D-8F3A-4FF9-85D2-B591585939CE}"/>
              </a:ext>
            </a:extLst>
          </p:cNvPr>
          <p:cNvGrpSpPr/>
          <p:nvPr/>
        </p:nvGrpSpPr>
        <p:grpSpPr>
          <a:xfrm>
            <a:off x="8213725" y="3884577"/>
            <a:ext cx="432015" cy="341901"/>
            <a:chOff x="8213725" y="3168297"/>
            <a:chExt cx="432015" cy="341901"/>
          </a:xfrm>
        </p:grpSpPr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6A9182AB-CDBF-49B4-9EF9-B509FF579029}"/>
                </a:ext>
              </a:extLst>
            </p:cNvPr>
            <p:cNvSpPr/>
            <p:nvPr/>
          </p:nvSpPr>
          <p:spPr>
            <a:xfrm>
              <a:off x="8213725" y="3219826"/>
              <a:ext cx="197117" cy="290372"/>
            </a:xfrm>
            <a:custGeom>
              <a:avLst/>
              <a:gdLst>
                <a:gd name="connsiteX0" fmla="*/ 0 w 197117"/>
                <a:gd name="connsiteY0" fmla="*/ 2799 h 290372"/>
                <a:gd name="connsiteX1" fmla="*/ 95250 w 197117"/>
                <a:gd name="connsiteY1" fmla="*/ 271087 h 290372"/>
                <a:gd name="connsiteX2" fmla="*/ 133350 w 197117"/>
                <a:gd name="connsiteY2" fmla="*/ 253624 h 290372"/>
                <a:gd name="connsiteX3" fmla="*/ 163513 w 197117"/>
                <a:gd name="connsiteY3" fmla="*/ 129799 h 290372"/>
                <a:gd name="connsiteX4" fmla="*/ 196850 w 197117"/>
                <a:gd name="connsiteY4" fmla="*/ 104399 h 290372"/>
                <a:gd name="connsiteX5" fmla="*/ 144463 w 197117"/>
                <a:gd name="connsiteY5" fmla="*/ 188537 h 290372"/>
                <a:gd name="connsiteX6" fmla="*/ 93663 w 197117"/>
                <a:gd name="connsiteY6" fmla="*/ 132974 h 290372"/>
                <a:gd name="connsiteX7" fmla="*/ 0 w 197117"/>
                <a:gd name="connsiteY7" fmla="*/ 2799 h 29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7117" h="290372">
                  <a:moveTo>
                    <a:pt x="0" y="2799"/>
                  </a:moveTo>
                  <a:cubicBezTo>
                    <a:pt x="264" y="25818"/>
                    <a:pt x="73025" y="229283"/>
                    <a:pt x="95250" y="271087"/>
                  </a:cubicBezTo>
                  <a:cubicBezTo>
                    <a:pt x="117475" y="312891"/>
                    <a:pt x="121973" y="277172"/>
                    <a:pt x="133350" y="253624"/>
                  </a:cubicBezTo>
                  <a:cubicBezTo>
                    <a:pt x="144727" y="230076"/>
                    <a:pt x="152930" y="154670"/>
                    <a:pt x="163513" y="129799"/>
                  </a:cubicBezTo>
                  <a:cubicBezTo>
                    <a:pt x="174096" y="104928"/>
                    <a:pt x="200025" y="94609"/>
                    <a:pt x="196850" y="104399"/>
                  </a:cubicBezTo>
                  <a:cubicBezTo>
                    <a:pt x="193675" y="114189"/>
                    <a:pt x="161661" y="183775"/>
                    <a:pt x="144463" y="188537"/>
                  </a:cubicBezTo>
                  <a:cubicBezTo>
                    <a:pt x="127265" y="193300"/>
                    <a:pt x="115888" y="160491"/>
                    <a:pt x="93663" y="132974"/>
                  </a:cubicBezTo>
                  <a:cubicBezTo>
                    <a:pt x="71438" y="105457"/>
                    <a:pt x="-264" y="-20220"/>
                    <a:pt x="0" y="27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01390649-08F6-47E4-A0DC-F1FD36CA9127}"/>
                </a:ext>
              </a:extLst>
            </p:cNvPr>
            <p:cNvSpPr/>
            <p:nvPr/>
          </p:nvSpPr>
          <p:spPr>
            <a:xfrm>
              <a:off x="8433703" y="3168297"/>
              <a:ext cx="212037" cy="179329"/>
            </a:xfrm>
            <a:custGeom>
              <a:avLst/>
              <a:gdLst>
                <a:gd name="connsiteX0" fmla="*/ 21322 w 212037"/>
                <a:gd name="connsiteY0" fmla="*/ 353 h 179329"/>
                <a:gd name="connsiteX1" fmla="*/ 172135 w 212037"/>
                <a:gd name="connsiteY1" fmla="*/ 105128 h 179329"/>
                <a:gd name="connsiteX2" fmla="*/ 175310 w 212037"/>
                <a:gd name="connsiteY2" fmla="*/ 143228 h 179329"/>
                <a:gd name="connsiteX3" fmla="*/ 685 w 212037"/>
                <a:gd name="connsiteY3" fmla="*/ 106716 h 179329"/>
                <a:gd name="connsiteX4" fmla="*/ 118160 w 212037"/>
                <a:gd name="connsiteY4" fmla="*/ 155928 h 179329"/>
                <a:gd name="connsiteX5" fmla="*/ 208647 w 212037"/>
                <a:gd name="connsiteY5" fmla="*/ 174978 h 179329"/>
                <a:gd name="connsiteX6" fmla="*/ 178485 w 212037"/>
                <a:gd name="connsiteY6" fmla="*/ 74966 h 179329"/>
                <a:gd name="connsiteX7" fmla="*/ 21322 w 212037"/>
                <a:gd name="connsiteY7" fmla="*/ 353 h 179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2037" h="179329">
                  <a:moveTo>
                    <a:pt x="21322" y="353"/>
                  </a:moveTo>
                  <a:cubicBezTo>
                    <a:pt x="20264" y="5380"/>
                    <a:pt x="146470" y="81316"/>
                    <a:pt x="172135" y="105128"/>
                  </a:cubicBezTo>
                  <a:cubicBezTo>
                    <a:pt x="197800" y="128940"/>
                    <a:pt x="203885" y="142963"/>
                    <a:pt x="175310" y="143228"/>
                  </a:cubicBezTo>
                  <a:cubicBezTo>
                    <a:pt x="146735" y="143493"/>
                    <a:pt x="10210" y="104599"/>
                    <a:pt x="685" y="106716"/>
                  </a:cubicBezTo>
                  <a:cubicBezTo>
                    <a:pt x="-8840" y="108833"/>
                    <a:pt x="83500" y="144551"/>
                    <a:pt x="118160" y="155928"/>
                  </a:cubicBezTo>
                  <a:cubicBezTo>
                    <a:pt x="152820" y="167305"/>
                    <a:pt x="198593" y="188472"/>
                    <a:pt x="208647" y="174978"/>
                  </a:cubicBezTo>
                  <a:cubicBezTo>
                    <a:pt x="218701" y="161484"/>
                    <a:pt x="205737" y="104864"/>
                    <a:pt x="178485" y="74966"/>
                  </a:cubicBezTo>
                  <a:cubicBezTo>
                    <a:pt x="151233" y="45068"/>
                    <a:pt x="22380" y="-4674"/>
                    <a:pt x="21322" y="3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300EEBEF-9D04-406A-8753-AEF4D181CA40}"/>
              </a:ext>
            </a:extLst>
          </p:cNvPr>
          <p:cNvGrpSpPr/>
          <p:nvPr/>
        </p:nvGrpSpPr>
        <p:grpSpPr>
          <a:xfrm>
            <a:off x="1583326" y="2272075"/>
            <a:ext cx="415571" cy="435980"/>
            <a:chOff x="3173554" y="3106127"/>
            <a:chExt cx="415571" cy="435980"/>
          </a:xfrm>
        </p:grpSpPr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E57FA495-0830-44E5-B8FB-4BA7204C70C9}"/>
                </a:ext>
              </a:extLst>
            </p:cNvPr>
            <p:cNvSpPr/>
            <p:nvPr/>
          </p:nvSpPr>
          <p:spPr>
            <a:xfrm>
              <a:off x="3186113" y="3221669"/>
              <a:ext cx="233856" cy="88559"/>
            </a:xfrm>
            <a:custGeom>
              <a:avLst/>
              <a:gdLst>
                <a:gd name="connsiteX0" fmla="*/ 0 w 233856"/>
                <a:gd name="connsiteY0" fmla="*/ 31119 h 88559"/>
                <a:gd name="connsiteX1" fmla="*/ 73025 w 233856"/>
                <a:gd name="connsiteY1" fmla="*/ 58106 h 88559"/>
                <a:gd name="connsiteX2" fmla="*/ 127000 w 233856"/>
                <a:gd name="connsiteY2" fmla="*/ 35881 h 88559"/>
                <a:gd name="connsiteX3" fmla="*/ 155575 w 233856"/>
                <a:gd name="connsiteY3" fmla="*/ 956 h 88559"/>
                <a:gd name="connsiteX4" fmla="*/ 233362 w 233856"/>
                <a:gd name="connsiteY4" fmla="*/ 15244 h 88559"/>
                <a:gd name="connsiteX5" fmla="*/ 114300 w 233856"/>
                <a:gd name="connsiteY5" fmla="*/ 70806 h 88559"/>
                <a:gd name="connsiteX6" fmla="*/ 71437 w 233856"/>
                <a:gd name="connsiteY6" fmla="*/ 88269 h 88559"/>
                <a:gd name="connsiteX7" fmla="*/ 0 w 233856"/>
                <a:gd name="connsiteY7" fmla="*/ 31119 h 8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856" h="88559">
                  <a:moveTo>
                    <a:pt x="0" y="31119"/>
                  </a:moveTo>
                  <a:cubicBezTo>
                    <a:pt x="265" y="26092"/>
                    <a:pt x="51858" y="57312"/>
                    <a:pt x="73025" y="58106"/>
                  </a:cubicBezTo>
                  <a:cubicBezTo>
                    <a:pt x="94192" y="58900"/>
                    <a:pt x="113242" y="45406"/>
                    <a:pt x="127000" y="35881"/>
                  </a:cubicBezTo>
                  <a:cubicBezTo>
                    <a:pt x="140758" y="26356"/>
                    <a:pt x="137848" y="4395"/>
                    <a:pt x="155575" y="956"/>
                  </a:cubicBezTo>
                  <a:cubicBezTo>
                    <a:pt x="173302" y="-2483"/>
                    <a:pt x="240241" y="3602"/>
                    <a:pt x="233362" y="15244"/>
                  </a:cubicBezTo>
                  <a:cubicBezTo>
                    <a:pt x="226483" y="26886"/>
                    <a:pt x="141288" y="58635"/>
                    <a:pt x="114300" y="70806"/>
                  </a:cubicBezTo>
                  <a:cubicBezTo>
                    <a:pt x="87313" y="82977"/>
                    <a:pt x="86254" y="90121"/>
                    <a:pt x="71437" y="88269"/>
                  </a:cubicBezTo>
                  <a:cubicBezTo>
                    <a:pt x="56620" y="86417"/>
                    <a:pt x="-265" y="36146"/>
                    <a:pt x="0" y="311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32D37A23-AC5A-433F-AE0E-5EC6075D7ADB}"/>
                </a:ext>
              </a:extLst>
            </p:cNvPr>
            <p:cNvSpPr/>
            <p:nvPr/>
          </p:nvSpPr>
          <p:spPr>
            <a:xfrm>
              <a:off x="3268103" y="3106127"/>
              <a:ext cx="68838" cy="435980"/>
            </a:xfrm>
            <a:custGeom>
              <a:avLst/>
              <a:gdLst>
                <a:gd name="connsiteX0" fmla="*/ 14847 w 68838"/>
                <a:gd name="connsiteY0" fmla="*/ 5373 h 435980"/>
                <a:gd name="connsiteX1" fmla="*/ 560 w 68838"/>
                <a:gd name="connsiteY1" fmla="*/ 219686 h 435980"/>
                <a:gd name="connsiteX2" fmla="*/ 3735 w 68838"/>
                <a:gd name="connsiteY2" fmla="*/ 330811 h 435980"/>
                <a:gd name="connsiteX3" fmla="*/ 11672 w 68838"/>
                <a:gd name="connsiteY3" fmla="*/ 403836 h 435980"/>
                <a:gd name="connsiteX4" fmla="*/ 32310 w 68838"/>
                <a:gd name="connsiteY4" fmla="*/ 435586 h 435980"/>
                <a:gd name="connsiteX5" fmla="*/ 24372 w 68838"/>
                <a:gd name="connsiteY5" fmla="*/ 408598 h 435980"/>
                <a:gd name="connsiteX6" fmla="*/ 49772 w 68838"/>
                <a:gd name="connsiteY6" fmla="*/ 254611 h 435980"/>
                <a:gd name="connsiteX7" fmla="*/ 68822 w 68838"/>
                <a:gd name="connsiteY7" fmla="*/ 116498 h 435980"/>
                <a:gd name="connsiteX8" fmla="*/ 46597 w 68838"/>
                <a:gd name="connsiteY8" fmla="*/ 67286 h 435980"/>
                <a:gd name="connsiteX9" fmla="*/ 37072 w 68838"/>
                <a:gd name="connsiteY9" fmla="*/ 62523 h 435980"/>
                <a:gd name="connsiteX10" fmla="*/ 14847 w 68838"/>
                <a:gd name="connsiteY10" fmla="*/ 5373 h 43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838" h="435980">
                  <a:moveTo>
                    <a:pt x="14847" y="5373"/>
                  </a:moveTo>
                  <a:cubicBezTo>
                    <a:pt x="8762" y="31567"/>
                    <a:pt x="2412" y="165446"/>
                    <a:pt x="560" y="219686"/>
                  </a:cubicBezTo>
                  <a:cubicBezTo>
                    <a:pt x="-1292" y="273926"/>
                    <a:pt x="1883" y="300119"/>
                    <a:pt x="3735" y="330811"/>
                  </a:cubicBezTo>
                  <a:cubicBezTo>
                    <a:pt x="5587" y="361503"/>
                    <a:pt x="6909" y="386373"/>
                    <a:pt x="11672" y="403836"/>
                  </a:cubicBezTo>
                  <a:cubicBezTo>
                    <a:pt x="16435" y="421299"/>
                    <a:pt x="30193" y="434792"/>
                    <a:pt x="32310" y="435586"/>
                  </a:cubicBezTo>
                  <a:cubicBezTo>
                    <a:pt x="34427" y="436380"/>
                    <a:pt x="21462" y="438761"/>
                    <a:pt x="24372" y="408598"/>
                  </a:cubicBezTo>
                  <a:cubicBezTo>
                    <a:pt x="27282" y="378436"/>
                    <a:pt x="42364" y="303294"/>
                    <a:pt x="49772" y="254611"/>
                  </a:cubicBezTo>
                  <a:cubicBezTo>
                    <a:pt x="57180" y="205928"/>
                    <a:pt x="69351" y="147719"/>
                    <a:pt x="68822" y="116498"/>
                  </a:cubicBezTo>
                  <a:cubicBezTo>
                    <a:pt x="68293" y="85277"/>
                    <a:pt x="51889" y="76282"/>
                    <a:pt x="46597" y="67286"/>
                  </a:cubicBezTo>
                  <a:cubicBezTo>
                    <a:pt x="41305" y="58290"/>
                    <a:pt x="41835" y="68079"/>
                    <a:pt x="37072" y="62523"/>
                  </a:cubicBezTo>
                  <a:cubicBezTo>
                    <a:pt x="32310" y="56967"/>
                    <a:pt x="20932" y="-20821"/>
                    <a:pt x="14847" y="53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310F7EB5-B6B2-4D6A-8A6E-22A11E87E7D0}"/>
                </a:ext>
              </a:extLst>
            </p:cNvPr>
            <p:cNvSpPr/>
            <p:nvPr/>
          </p:nvSpPr>
          <p:spPr>
            <a:xfrm>
              <a:off x="3173554" y="3379773"/>
              <a:ext cx="130092" cy="154278"/>
            </a:xfrm>
            <a:custGeom>
              <a:avLst/>
              <a:gdLst>
                <a:gd name="connsiteX0" fmla="*/ 114159 w 130092"/>
                <a:gd name="connsiteY0" fmla="*/ 154002 h 154278"/>
                <a:gd name="connsiteX1" fmla="*/ 1446 w 130092"/>
                <a:gd name="connsiteY1" fmla="*/ 96852 h 154278"/>
                <a:gd name="connsiteX2" fmla="*/ 55421 w 130092"/>
                <a:gd name="connsiteY2" fmla="*/ 69865 h 154278"/>
                <a:gd name="connsiteX3" fmla="*/ 130034 w 130092"/>
                <a:gd name="connsiteY3" fmla="*/ 15 h 154278"/>
                <a:gd name="connsiteX4" fmla="*/ 68121 w 130092"/>
                <a:gd name="connsiteY4" fmla="*/ 76215 h 154278"/>
                <a:gd name="connsiteX5" fmla="*/ 79234 w 130092"/>
                <a:gd name="connsiteY5" fmla="*/ 117490 h 154278"/>
                <a:gd name="connsiteX6" fmla="*/ 114159 w 130092"/>
                <a:gd name="connsiteY6" fmla="*/ 154002 h 15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092" h="154278">
                  <a:moveTo>
                    <a:pt x="114159" y="154002"/>
                  </a:moveTo>
                  <a:cubicBezTo>
                    <a:pt x="101194" y="150562"/>
                    <a:pt x="11236" y="110875"/>
                    <a:pt x="1446" y="96852"/>
                  </a:cubicBezTo>
                  <a:cubicBezTo>
                    <a:pt x="-8344" y="82829"/>
                    <a:pt x="33990" y="86004"/>
                    <a:pt x="55421" y="69865"/>
                  </a:cubicBezTo>
                  <a:cubicBezTo>
                    <a:pt x="76852" y="53726"/>
                    <a:pt x="127917" y="-1043"/>
                    <a:pt x="130034" y="15"/>
                  </a:cubicBezTo>
                  <a:cubicBezTo>
                    <a:pt x="132151" y="1073"/>
                    <a:pt x="76588" y="56636"/>
                    <a:pt x="68121" y="76215"/>
                  </a:cubicBezTo>
                  <a:cubicBezTo>
                    <a:pt x="59654" y="95794"/>
                    <a:pt x="70767" y="107171"/>
                    <a:pt x="79234" y="117490"/>
                  </a:cubicBezTo>
                  <a:cubicBezTo>
                    <a:pt x="87701" y="127809"/>
                    <a:pt x="127124" y="157442"/>
                    <a:pt x="114159" y="1540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A57BAC50-67E0-49DA-B46F-56DB3384A140}"/>
                </a:ext>
              </a:extLst>
            </p:cNvPr>
            <p:cNvSpPr/>
            <p:nvPr/>
          </p:nvSpPr>
          <p:spPr>
            <a:xfrm>
              <a:off x="3280562" y="3345899"/>
              <a:ext cx="289699" cy="126067"/>
            </a:xfrm>
            <a:custGeom>
              <a:avLst/>
              <a:gdLst>
                <a:gd name="connsiteX0" fmla="*/ 5563 w 289699"/>
                <a:gd name="connsiteY0" fmla="*/ 67226 h 126067"/>
                <a:gd name="connsiteX1" fmla="*/ 150026 w 289699"/>
                <a:gd name="connsiteY1" fmla="*/ 5314 h 126067"/>
                <a:gd name="connsiteX2" fmla="*/ 232576 w 289699"/>
                <a:gd name="connsiteY2" fmla="*/ 6901 h 126067"/>
                <a:gd name="connsiteX3" fmla="*/ 288138 w 289699"/>
                <a:gd name="connsiteY3" fmla="*/ 37064 h 126067"/>
                <a:gd name="connsiteX4" fmla="*/ 259563 w 289699"/>
                <a:gd name="connsiteY4" fmla="*/ 118026 h 126067"/>
                <a:gd name="connsiteX5" fmla="*/ 113513 w 289699"/>
                <a:gd name="connsiteY5" fmla="*/ 122789 h 126067"/>
                <a:gd name="connsiteX6" fmla="*/ 180188 w 289699"/>
                <a:gd name="connsiteY6" fmla="*/ 114851 h 126067"/>
                <a:gd name="connsiteX7" fmla="*/ 270676 w 289699"/>
                <a:gd name="connsiteY7" fmla="*/ 91039 h 126067"/>
                <a:gd name="connsiteX8" fmla="*/ 240513 w 289699"/>
                <a:gd name="connsiteY8" fmla="*/ 46589 h 126067"/>
                <a:gd name="connsiteX9" fmla="*/ 140501 w 289699"/>
                <a:gd name="connsiteY9" fmla="*/ 13251 h 126067"/>
                <a:gd name="connsiteX10" fmla="*/ 38901 w 289699"/>
                <a:gd name="connsiteY10" fmla="*/ 13251 h 126067"/>
                <a:gd name="connsiteX11" fmla="*/ 5563 w 289699"/>
                <a:gd name="connsiteY11" fmla="*/ 67226 h 1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9699" h="126067">
                  <a:moveTo>
                    <a:pt x="5563" y="67226"/>
                  </a:moveTo>
                  <a:cubicBezTo>
                    <a:pt x="24084" y="65903"/>
                    <a:pt x="112191" y="15368"/>
                    <a:pt x="150026" y="5314"/>
                  </a:cubicBezTo>
                  <a:cubicBezTo>
                    <a:pt x="187862" y="-4740"/>
                    <a:pt x="209557" y="1609"/>
                    <a:pt x="232576" y="6901"/>
                  </a:cubicBezTo>
                  <a:cubicBezTo>
                    <a:pt x="255595" y="12193"/>
                    <a:pt x="283640" y="18543"/>
                    <a:pt x="288138" y="37064"/>
                  </a:cubicBezTo>
                  <a:cubicBezTo>
                    <a:pt x="292636" y="55585"/>
                    <a:pt x="288667" y="103739"/>
                    <a:pt x="259563" y="118026"/>
                  </a:cubicBezTo>
                  <a:cubicBezTo>
                    <a:pt x="230459" y="132313"/>
                    <a:pt x="126742" y="123318"/>
                    <a:pt x="113513" y="122789"/>
                  </a:cubicBezTo>
                  <a:cubicBezTo>
                    <a:pt x="100284" y="122260"/>
                    <a:pt x="153994" y="120143"/>
                    <a:pt x="180188" y="114851"/>
                  </a:cubicBezTo>
                  <a:cubicBezTo>
                    <a:pt x="206382" y="109559"/>
                    <a:pt x="260622" y="102416"/>
                    <a:pt x="270676" y="91039"/>
                  </a:cubicBezTo>
                  <a:cubicBezTo>
                    <a:pt x="280730" y="79662"/>
                    <a:pt x="262209" y="59554"/>
                    <a:pt x="240513" y="46589"/>
                  </a:cubicBezTo>
                  <a:cubicBezTo>
                    <a:pt x="218817" y="33624"/>
                    <a:pt x="174103" y="18807"/>
                    <a:pt x="140501" y="13251"/>
                  </a:cubicBezTo>
                  <a:cubicBezTo>
                    <a:pt x="106899" y="7695"/>
                    <a:pt x="58745" y="5314"/>
                    <a:pt x="38901" y="13251"/>
                  </a:cubicBezTo>
                  <a:cubicBezTo>
                    <a:pt x="19057" y="21188"/>
                    <a:pt x="-12958" y="68549"/>
                    <a:pt x="5563" y="672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33C16374-2124-4098-B35F-19CD5212B774}"/>
                </a:ext>
              </a:extLst>
            </p:cNvPr>
            <p:cNvSpPr/>
            <p:nvPr/>
          </p:nvSpPr>
          <p:spPr>
            <a:xfrm>
              <a:off x="3443288" y="3137025"/>
              <a:ext cx="145837" cy="76903"/>
            </a:xfrm>
            <a:custGeom>
              <a:avLst/>
              <a:gdLst>
                <a:gd name="connsiteX0" fmla="*/ 36512 w 145837"/>
                <a:gd name="connsiteY0" fmla="*/ 1463 h 76903"/>
                <a:gd name="connsiteX1" fmla="*/ 115887 w 145837"/>
                <a:gd name="connsiteY1" fmla="*/ 53850 h 76903"/>
                <a:gd name="connsiteX2" fmla="*/ 0 w 145837"/>
                <a:gd name="connsiteY2" fmla="*/ 53850 h 76903"/>
                <a:gd name="connsiteX3" fmla="*/ 117475 w 145837"/>
                <a:gd name="connsiteY3" fmla="*/ 76075 h 76903"/>
                <a:gd name="connsiteX4" fmla="*/ 142875 w 145837"/>
                <a:gd name="connsiteY4" fmla="*/ 20513 h 76903"/>
                <a:gd name="connsiteX5" fmla="*/ 36512 w 145837"/>
                <a:gd name="connsiteY5" fmla="*/ 1463 h 76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837" h="76903">
                  <a:moveTo>
                    <a:pt x="36512" y="1463"/>
                  </a:moveTo>
                  <a:cubicBezTo>
                    <a:pt x="32014" y="7019"/>
                    <a:pt x="121972" y="45119"/>
                    <a:pt x="115887" y="53850"/>
                  </a:cubicBezTo>
                  <a:cubicBezTo>
                    <a:pt x="109802" y="62581"/>
                    <a:pt x="-265" y="50146"/>
                    <a:pt x="0" y="53850"/>
                  </a:cubicBezTo>
                  <a:cubicBezTo>
                    <a:pt x="265" y="57554"/>
                    <a:pt x="93663" y="81631"/>
                    <a:pt x="117475" y="76075"/>
                  </a:cubicBezTo>
                  <a:cubicBezTo>
                    <a:pt x="141287" y="70519"/>
                    <a:pt x="151342" y="34007"/>
                    <a:pt x="142875" y="20513"/>
                  </a:cubicBezTo>
                  <a:cubicBezTo>
                    <a:pt x="134408" y="7019"/>
                    <a:pt x="41010" y="-4093"/>
                    <a:pt x="36512" y="14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8ECD5D38-88D2-493D-9147-9C717532BA81}"/>
              </a:ext>
            </a:extLst>
          </p:cNvPr>
          <p:cNvGrpSpPr/>
          <p:nvPr/>
        </p:nvGrpSpPr>
        <p:grpSpPr>
          <a:xfrm>
            <a:off x="4629150" y="2243214"/>
            <a:ext cx="392389" cy="327284"/>
            <a:chOff x="4297261" y="3167249"/>
            <a:chExt cx="392389" cy="327284"/>
          </a:xfrm>
        </p:grpSpPr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F62E5E51-A553-42FA-9447-75BB16BB6F09}"/>
                </a:ext>
              </a:extLst>
            </p:cNvPr>
            <p:cNvSpPr/>
            <p:nvPr/>
          </p:nvSpPr>
          <p:spPr>
            <a:xfrm>
              <a:off x="4311639" y="3171562"/>
              <a:ext cx="209986" cy="272491"/>
            </a:xfrm>
            <a:custGeom>
              <a:avLst/>
              <a:gdLst>
                <a:gd name="connsiteX0" fmla="*/ 147649 w 209986"/>
                <a:gd name="connsiteY0" fmla="*/ 263 h 272491"/>
                <a:gd name="connsiteX1" fmla="*/ 209561 w 209986"/>
                <a:gd name="connsiteY1" fmla="*/ 81226 h 272491"/>
                <a:gd name="connsiteX2" fmla="*/ 112724 w 209986"/>
                <a:gd name="connsiteY2" fmla="*/ 208226 h 272491"/>
                <a:gd name="connsiteX3" fmla="*/ 19061 w 209986"/>
                <a:gd name="connsiteY3" fmla="*/ 270138 h 272491"/>
                <a:gd name="connsiteX4" fmla="*/ 20649 w 209986"/>
                <a:gd name="connsiteY4" fmla="*/ 130438 h 272491"/>
                <a:gd name="connsiteX5" fmla="*/ 11 w 209986"/>
                <a:gd name="connsiteY5" fmla="*/ 63763 h 272491"/>
                <a:gd name="connsiteX6" fmla="*/ 23824 w 209986"/>
                <a:gd name="connsiteY6" fmla="*/ 155838 h 272491"/>
                <a:gd name="connsiteX7" fmla="*/ 68274 w 209986"/>
                <a:gd name="connsiteY7" fmla="*/ 182826 h 272491"/>
                <a:gd name="connsiteX8" fmla="*/ 128599 w 209986"/>
                <a:gd name="connsiteY8" fmla="*/ 119326 h 272491"/>
                <a:gd name="connsiteX9" fmla="*/ 136536 w 209986"/>
                <a:gd name="connsiteY9" fmla="*/ 57413 h 272491"/>
                <a:gd name="connsiteX10" fmla="*/ 147649 w 209986"/>
                <a:gd name="connsiteY10" fmla="*/ 263 h 27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986" h="272491">
                  <a:moveTo>
                    <a:pt x="147649" y="263"/>
                  </a:moveTo>
                  <a:cubicBezTo>
                    <a:pt x="159820" y="4232"/>
                    <a:pt x="215382" y="46565"/>
                    <a:pt x="209561" y="81226"/>
                  </a:cubicBezTo>
                  <a:cubicBezTo>
                    <a:pt x="203740" y="115887"/>
                    <a:pt x="144474" y="176741"/>
                    <a:pt x="112724" y="208226"/>
                  </a:cubicBezTo>
                  <a:cubicBezTo>
                    <a:pt x="80974" y="239711"/>
                    <a:pt x="34407" y="283103"/>
                    <a:pt x="19061" y="270138"/>
                  </a:cubicBezTo>
                  <a:cubicBezTo>
                    <a:pt x="3715" y="257173"/>
                    <a:pt x="23824" y="164834"/>
                    <a:pt x="20649" y="130438"/>
                  </a:cubicBezTo>
                  <a:cubicBezTo>
                    <a:pt x="17474" y="96042"/>
                    <a:pt x="-518" y="59530"/>
                    <a:pt x="11" y="63763"/>
                  </a:cubicBezTo>
                  <a:cubicBezTo>
                    <a:pt x="540" y="67996"/>
                    <a:pt x="12447" y="135994"/>
                    <a:pt x="23824" y="155838"/>
                  </a:cubicBezTo>
                  <a:cubicBezTo>
                    <a:pt x="35201" y="175682"/>
                    <a:pt x="50811" y="188911"/>
                    <a:pt x="68274" y="182826"/>
                  </a:cubicBezTo>
                  <a:cubicBezTo>
                    <a:pt x="85736" y="176741"/>
                    <a:pt x="117222" y="140228"/>
                    <a:pt x="128599" y="119326"/>
                  </a:cubicBezTo>
                  <a:cubicBezTo>
                    <a:pt x="139976" y="98424"/>
                    <a:pt x="135213" y="76728"/>
                    <a:pt x="136536" y="57413"/>
                  </a:cubicBezTo>
                  <a:cubicBezTo>
                    <a:pt x="137859" y="38098"/>
                    <a:pt x="135478" y="-3706"/>
                    <a:pt x="147649" y="2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18D898BB-0E9F-4711-97EB-CFCCBD7C72F3}"/>
                </a:ext>
              </a:extLst>
            </p:cNvPr>
            <p:cNvSpPr/>
            <p:nvPr/>
          </p:nvSpPr>
          <p:spPr>
            <a:xfrm>
              <a:off x="4297261" y="3167249"/>
              <a:ext cx="392389" cy="327284"/>
            </a:xfrm>
            <a:custGeom>
              <a:avLst/>
              <a:gdLst>
                <a:gd name="connsiteX0" fmla="*/ 102 w 392389"/>
                <a:gd name="connsiteY0" fmla="*/ 106176 h 327284"/>
                <a:gd name="connsiteX1" fmla="*/ 193777 w 392389"/>
                <a:gd name="connsiteY1" fmla="*/ 52201 h 327284"/>
                <a:gd name="connsiteX2" fmla="*/ 322364 w 392389"/>
                <a:gd name="connsiteY2" fmla="*/ 96651 h 327284"/>
                <a:gd name="connsiteX3" fmla="*/ 311252 w 392389"/>
                <a:gd name="connsiteY3" fmla="*/ 260164 h 327284"/>
                <a:gd name="connsiteX4" fmla="*/ 189014 w 392389"/>
                <a:gd name="connsiteY4" fmla="*/ 325251 h 327284"/>
                <a:gd name="connsiteX5" fmla="*/ 392214 w 392389"/>
                <a:gd name="connsiteY5" fmla="*/ 191901 h 327284"/>
                <a:gd name="connsiteX6" fmla="*/ 220764 w 392389"/>
                <a:gd name="connsiteY6" fmla="*/ 1401 h 327284"/>
                <a:gd name="connsiteX7" fmla="*/ 102 w 392389"/>
                <a:gd name="connsiteY7" fmla="*/ 106176 h 32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389" h="327284">
                  <a:moveTo>
                    <a:pt x="102" y="106176"/>
                  </a:moveTo>
                  <a:cubicBezTo>
                    <a:pt x="-4396" y="114643"/>
                    <a:pt x="140067" y="53788"/>
                    <a:pt x="193777" y="52201"/>
                  </a:cubicBezTo>
                  <a:cubicBezTo>
                    <a:pt x="247487" y="50614"/>
                    <a:pt x="302785" y="61991"/>
                    <a:pt x="322364" y="96651"/>
                  </a:cubicBezTo>
                  <a:cubicBezTo>
                    <a:pt x="341943" y="131311"/>
                    <a:pt x="333477" y="222064"/>
                    <a:pt x="311252" y="260164"/>
                  </a:cubicBezTo>
                  <a:cubicBezTo>
                    <a:pt x="289027" y="298264"/>
                    <a:pt x="175520" y="336628"/>
                    <a:pt x="189014" y="325251"/>
                  </a:cubicBezTo>
                  <a:cubicBezTo>
                    <a:pt x="202508" y="313874"/>
                    <a:pt x="386922" y="245876"/>
                    <a:pt x="392214" y="191901"/>
                  </a:cubicBezTo>
                  <a:cubicBezTo>
                    <a:pt x="397506" y="137926"/>
                    <a:pt x="282147" y="16482"/>
                    <a:pt x="220764" y="1401"/>
                  </a:cubicBezTo>
                  <a:cubicBezTo>
                    <a:pt x="159381" y="-13680"/>
                    <a:pt x="4600" y="97709"/>
                    <a:pt x="102" y="1061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546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</Words>
  <Application>Microsoft Office PowerPoint</Application>
  <PresentationFormat>ワイド画面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HGP行書体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20</cp:revision>
  <dcterms:created xsi:type="dcterms:W3CDTF">2021-05-02T14:09:16Z</dcterms:created>
  <dcterms:modified xsi:type="dcterms:W3CDTF">2021-05-02T15:43:54Z</dcterms:modified>
</cp:coreProperties>
</file>